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3" r:id="rId3"/>
    <p:sldId id="306" r:id="rId4"/>
    <p:sldId id="315" r:id="rId5"/>
    <p:sldId id="296" r:id="rId6"/>
    <p:sldId id="307" r:id="rId7"/>
    <p:sldId id="314" r:id="rId8"/>
    <p:sldId id="334" r:id="rId9"/>
    <p:sldId id="333" r:id="rId10"/>
    <p:sldId id="348" r:id="rId11"/>
    <p:sldId id="317" r:id="rId12"/>
    <p:sldId id="310" r:id="rId13"/>
    <p:sldId id="344" r:id="rId14"/>
    <p:sldId id="345" r:id="rId15"/>
    <p:sldId id="346" r:id="rId16"/>
    <p:sldId id="347" r:id="rId17"/>
    <p:sldId id="338" r:id="rId18"/>
    <p:sldId id="302" r:id="rId19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7EF"/>
    <a:srgbClr val="268496"/>
    <a:srgbClr val="A6BFC0"/>
    <a:srgbClr val="73CADB"/>
    <a:srgbClr val="41AEBD"/>
    <a:srgbClr val="87D2E1"/>
    <a:srgbClr val="49BBD1"/>
    <a:srgbClr val="227586"/>
    <a:srgbClr val="EAF7FA"/>
    <a:srgbClr val="124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 autoAdjust="0"/>
    <p:restoredTop sz="94643"/>
  </p:normalViewPr>
  <p:slideViewPr>
    <p:cSldViewPr snapToObjects="1">
      <p:cViewPr varScale="1">
        <p:scale>
          <a:sx n="115" d="100"/>
          <a:sy n="115" d="100"/>
        </p:scale>
        <p:origin x="54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27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___.xlsx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microsoft.com/office/2011/relationships/chartColorStyle" Target="colors1.xml"/><Relationship Id="rId1" Type="http://schemas.microsoft.com/office/2011/relationships/chartStyle" Target="style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43287125202714E-2"/>
          <c:y val="3.7433576279090164E-2"/>
          <c:w val="0.93356714022469234"/>
          <c:h val="0.9625663673253316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列3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pictureOptions>
            <c:pictureFormat val="stack"/>
          </c:pictureOptions>
          <c:dPt>
            <c:idx val="0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pictureOptions>
              <c:pictureFormat val="stack"/>
            </c:pictureOptions>
            <c:extLst>
              <c:ext xmlns:c16="http://schemas.microsoft.com/office/drawing/2014/chart" uri="{C3380CC4-5D6E-409C-BE32-E72D297353CC}">
                <c16:uniqueId val="{00000001-700E-4809-AD8E-B7773A5A8AE0}"/>
              </c:ext>
            </c:extLst>
          </c:dPt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5"/>
                <a:stretch>
                  <a:fillRect/>
                </a:stretch>
              </a:blipFill>
              <a:ln>
                <a:noFill/>
              </a:ln>
              <a:effectLst/>
            </c:spPr>
            <c:pictureOptions>
              <c:pictureFormat val="stack"/>
            </c:pictureOptions>
            <c:extLst>
              <c:ext xmlns:c16="http://schemas.microsoft.com/office/drawing/2014/chart" uri="{C3380CC4-5D6E-409C-BE32-E72D297353CC}">
                <c16:uniqueId val="{00000003-700E-4809-AD8E-B7773A5A8AE0}"/>
              </c:ext>
            </c:extLst>
          </c:dPt>
          <c:dPt>
            <c:idx val="2"/>
            <c:invertIfNegative val="0"/>
            <c:bubble3D val="0"/>
            <c:spPr>
              <a:blipFill>
                <a:blip xmlns:r="http://schemas.openxmlformats.org/officeDocument/2006/relationships" r:embed="rId6"/>
                <a:stretch>
                  <a:fillRect/>
                </a:stretch>
              </a:blipFill>
              <a:ln>
                <a:noFill/>
              </a:ln>
              <a:effectLst/>
            </c:spPr>
            <c:pictureOptions>
              <c:pictureFormat val="stack"/>
            </c:pictureOptions>
            <c:extLst>
              <c:ext xmlns:c16="http://schemas.microsoft.com/office/drawing/2014/chart" uri="{C3380CC4-5D6E-409C-BE32-E72D297353CC}">
                <c16:uniqueId val="{00000005-700E-4809-AD8E-B7773A5A8AE0}"/>
              </c:ext>
            </c:extLst>
          </c:dPt>
          <c:dPt>
            <c:idx val="3"/>
            <c:invertIfNegative val="0"/>
            <c:bubble3D val="0"/>
            <c:spPr>
              <a:blipFill>
                <a:blip xmlns:r="http://schemas.openxmlformats.org/officeDocument/2006/relationships" r:embed="rId7"/>
                <a:stretch>
                  <a:fillRect/>
                </a:stretch>
              </a:blipFill>
              <a:ln>
                <a:noFill/>
              </a:ln>
              <a:effectLst/>
            </c:spPr>
            <c:pictureOptions>
              <c:pictureFormat val="stack"/>
            </c:pictureOptions>
            <c:extLst>
              <c:ext xmlns:c16="http://schemas.microsoft.com/office/drawing/2014/chart" uri="{C3380CC4-5D6E-409C-BE32-E72D297353CC}">
                <c16:uniqueId val="{00000007-700E-4809-AD8E-B7773A5A8AE0}"/>
              </c:ext>
            </c:extLst>
          </c:dPt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3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00E-4809-AD8E-B7773A5A8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17"/>
        <c:axId val="431331368"/>
        <c:axId val="431333328"/>
      </c:barChart>
      <c:catAx>
        <c:axId val="4313313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1333328"/>
        <c:crosses val="autoZero"/>
        <c:auto val="1"/>
        <c:lblAlgn val="ctr"/>
        <c:lblOffset val="100"/>
        <c:noMultiLvlLbl val="0"/>
      </c:catAx>
      <c:valAx>
        <c:axId val="4313333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133136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8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</c:v>
                </c:pt>
                <c:pt idx="1">
                  <c:v>18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3A-423B-B213-FB81E42972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-58"/>
        <c:axId val="530331776"/>
        <c:axId val="525140208"/>
      </c:barChart>
      <c:catAx>
        <c:axId val="5303317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25140208"/>
        <c:crosses val="autoZero"/>
        <c:auto val="1"/>
        <c:lblAlgn val="ctr"/>
        <c:lblOffset val="100"/>
        <c:noMultiLvlLbl val="0"/>
      </c:catAx>
      <c:valAx>
        <c:axId val="5251402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30331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07B2E-3FEF-440A-BA1E-E60221044246}" type="datetimeFigureOut">
              <a:rPr lang="zh-CN" altLang="en-US" smtClean="0"/>
              <a:t>2017-8-1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D0E27-E8BC-4A0C-A1C1-D0CDAED668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466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0A11D9F-64AF-4A8D-A28C-A9B74AD49C25}" type="datetimeFigureOut">
              <a:rPr lang="zh-CN" altLang="en-US"/>
              <a:pPr>
                <a:defRPr/>
              </a:pPr>
              <a:t>2017-8-1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D29E0BC-F55B-4BF6-817B-A9CCD8FB5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212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42"/>
          <a:stretch/>
        </p:blipFill>
        <p:spPr>
          <a:xfrm>
            <a:off x="191344" y="40"/>
            <a:ext cx="3685039" cy="1201299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5729031" y="1996884"/>
            <a:ext cx="6462969" cy="4838618"/>
          </a:xfrm>
          <a:prstGeom prst="rect">
            <a:avLst/>
          </a:prstGeom>
          <a:blipFill dpi="0" rotWithShape="1">
            <a:blip r:embed="rId3">
              <a:alphaModFix amt="3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45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42"/>
          <a:stretch/>
        </p:blipFill>
        <p:spPr>
          <a:xfrm>
            <a:off x="9264352" y="65236"/>
            <a:ext cx="2808312" cy="915492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379693" y="476672"/>
            <a:ext cx="8740643" cy="0"/>
          </a:xfrm>
          <a:prstGeom prst="line">
            <a:avLst/>
          </a:prstGeom>
          <a:ln w="15875">
            <a:solidFill>
              <a:srgbClr val="A6BFC0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>
            <a:spLocks noChangeAspect="1"/>
          </p:cNvSpPr>
          <p:nvPr userDrawn="1"/>
        </p:nvSpPr>
        <p:spPr>
          <a:xfrm>
            <a:off x="2030467" y="332672"/>
            <a:ext cx="288000" cy="288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>
            <a:spLocks noChangeAspect="1"/>
          </p:cNvSpPr>
          <p:nvPr userDrawn="1"/>
        </p:nvSpPr>
        <p:spPr>
          <a:xfrm>
            <a:off x="277037" y="332672"/>
            <a:ext cx="288000" cy="288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>
            <a:spLocks noChangeAspect="1"/>
          </p:cNvSpPr>
          <p:nvPr userDrawn="1"/>
        </p:nvSpPr>
        <p:spPr>
          <a:xfrm>
            <a:off x="2907182" y="346607"/>
            <a:ext cx="288000" cy="288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 userDrawn="1"/>
        </p:nvSpPr>
        <p:spPr>
          <a:xfrm>
            <a:off x="1153752" y="332672"/>
            <a:ext cx="288000" cy="288000"/>
          </a:xfrm>
          <a:prstGeom prst="ellipse">
            <a:avLst/>
          </a:prstGeom>
          <a:solidFill>
            <a:srgbClr val="73C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21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928688"/>
            <a:ext cx="10972800" cy="85392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993712"/>
            <a:ext cx="10972800" cy="4132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83C5CDC-06C7-48A0-AD08-35EE8BAA836E}" type="datetimeFigureOut">
              <a:rPr lang="zh-CN" altLang="en-US" smtClean="0"/>
              <a:pPr/>
              <a:t>2017-8-1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06C3D9-71F8-4309-AA9C-C90BD45E94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626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02E5D2D1-C1C5-F640-AC3B-5633F8AE7D10}" type="datetimeFigureOut">
              <a:rPr kumimoji="1" lang="zh-CN" altLang="en-US" smtClean="0"/>
              <a:pPr/>
              <a:t>2017-8-1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990B66D2-63DB-D640-92BD-CE6847327A8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983432" y="1253641"/>
            <a:ext cx="9937104" cy="5205680"/>
          </a:xfrm>
          <a:prstGeom prst="rect">
            <a:avLst/>
          </a:prstGeom>
          <a:blipFill dpi="0" rotWithShape="1">
            <a:blip r:embed="rId2">
              <a:alphaModFix amt="2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42"/>
          <a:stretch/>
        </p:blipFill>
        <p:spPr>
          <a:xfrm>
            <a:off x="9264352" y="65236"/>
            <a:ext cx="2808312" cy="915492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379693" y="476672"/>
            <a:ext cx="8740643" cy="0"/>
          </a:xfrm>
          <a:prstGeom prst="line">
            <a:avLst/>
          </a:prstGeom>
          <a:ln w="15875">
            <a:solidFill>
              <a:srgbClr val="A6BFC0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>
            <a:spLocks noChangeAspect="1"/>
          </p:cNvSpPr>
          <p:nvPr userDrawn="1"/>
        </p:nvSpPr>
        <p:spPr>
          <a:xfrm>
            <a:off x="2030467" y="332672"/>
            <a:ext cx="288000" cy="288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>
            <a:spLocks noChangeAspect="1"/>
          </p:cNvSpPr>
          <p:nvPr userDrawn="1"/>
        </p:nvSpPr>
        <p:spPr>
          <a:xfrm>
            <a:off x="277037" y="332672"/>
            <a:ext cx="288000" cy="288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>
            <a:spLocks noChangeAspect="1"/>
          </p:cNvSpPr>
          <p:nvPr userDrawn="1"/>
        </p:nvSpPr>
        <p:spPr>
          <a:xfrm>
            <a:off x="2907182" y="346607"/>
            <a:ext cx="288000" cy="288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>
            <a:spLocks noChangeAspect="1"/>
          </p:cNvSpPr>
          <p:nvPr userDrawn="1"/>
        </p:nvSpPr>
        <p:spPr>
          <a:xfrm>
            <a:off x="1153752" y="332672"/>
            <a:ext cx="288000" cy="288000"/>
          </a:xfrm>
          <a:prstGeom prst="ellipse">
            <a:avLst/>
          </a:prstGeom>
          <a:solidFill>
            <a:srgbClr val="73C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0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9" r:id="rId3"/>
    <p:sldLayoutId id="2147483801" r:id="rId4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orbel" panose="020B0503020204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orbel" panose="020B0503020204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orbel" panose="020B0503020204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orbel" panose="020B0503020204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orbel" panose="020B0503020204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orbel" panose="020B0503020204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orbel" panose="020B0503020204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orbel" panose="020B0503020204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&#39759;&#29747;.mp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667508" y="2438401"/>
            <a:ext cx="8856984" cy="0"/>
          </a:xfrm>
          <a:prstGeom prst="line">
            <a:avLst/>
          </a:prstGeom>
          <a:ln w="15875">
            <a:solidFill>
              <a:srgbClr val="A6B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439462" y="2776613"/>
            <a:ext cx="9401608" cy="1641490"/>
          </a:xfrm>
          <a:prstGeom prst="rect">
            <a:avLst/>
          </a:prstGeom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1" lang="zh-CN" altLang="en-US" sz="9600" b="1" dirty="0">
                <a:effectLst>
                  <a:outerShdw blurRad="63500" dist="127000" dir="5400000" algn="t" rotWithShape="0">
                    <a:prstClr val="black">
                      <a:alpha val="45000"/>
                    </a:prst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Microsoft YaHei" charset="0"/>
              </a:rPr>
              <a:t>标题</a:t>
            </a:r>
          </a:p>
        </p:txBody>
      </p:sp>
      <p:sp>
        <p:nvSpPr>
          <p:cNvPr id="4099" name="文本框 3"/>
          <p:cNvSpPr txBox="1">
            <a:spLocks noChangeArrowheads="1"/>
          </p:cNvSpPr>
          <p:nvPr/>
        </p:nvSpPr>
        <p:spPr bwMode="auto">
          <a:xfrm>
            <a:off x="239524" y="4653136"/>
            <a:ext cx="61928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/>
            <a:r>
              <a:rPr lang="zh-CN" altLang="en-US" sz="4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西安交通大学</a:t>
            </a:r>
            <a:endParaRPr lang="en-US" altLang="zh-CN" sz="4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75920" y="1467157"/>
            <a:ext cx="1440160" cy="1440000"/>
            <a:chOff x="5375920" y="1467157"/>
            <a:chExt cx="1440160" cy="1440000"/>
          </a:xfrm>
        </p:grpSpPr>
        <p:sp>
          <p:nvSpPr>
            <p:cNvPr id="4" name="椭圆 3"/>
            <p:cNvSpPr/>
            <p:nvPr/>
          </p:nvSpPr>
          <p:spPr>
            <a:xfrm>
              <a:off x="5375920" y="1467157"/>
              <a:ext cx="1440160" cy="1440000"/>
            </a:xfrm>
            <a:prstGeom prst="ellipse">
              <a:avLst/>
            </a:prstGeom>
            <a:noFill/>
            <a:ln w="2540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饼形 6"/>
            <p:cNvSpPr/>
            <p:nvPr/>
          </p:nvSpPr>
          <p:spPr>
            <a:xfrm>
              <a:off x="5394000" y="1484784"/>
              <a:ext cx="1404000" cy="1404000"/>
            </a:xfrm>
            <a:prstGeom prst="pie">
              <a:avLst>
                <a:gd name="adj1" fmla="val 5408647"/>
                <a:gd name="adj2" fmla="val 16200000"/>
              </a:avLst>
            </a:prstGeom>
            <a:solidFill>
              <a:srgbClr val="217F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饼形 9"/>
            <p:cNvSpPr/>
            <p:nvPr/>
          </p:nvSpPr>
          <p:spPr>
            <a:xfrm rot="10800000">
              <a:off x="5392829" y="1484784"/>
              <a:ext cx="1404000" cy="1404000"/>
            </a:xfrm>
            <a:prstGeom prst="pie">
              <a:avLst>
                <a:gd name="adj1" fmla="val 5408647"/>
                <a:gd name="adj2" fmla="val 16200000"/>
              </a:avLst>
            </a:prstGeom>
            <a:solidFill>
              <a:srgbClr val="0E374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5549435" y="1795228"/>
              <a:ext cx="1111833" cy="783109"/>
              <a:chOff x="2981654" y="3524403"/>
              <a:chExt cx="1836204" cy="1441069"/>
            </a:xfrm>
            <a:solidFill>
              <a:schemeClr val="tx1"/>
            </a:solidFill>
          </p:grpSpPr>
          <p:sp>
            <p:nvSpPr>
              <p:cNvPr id="14" name="KSO_Shape"/>
              <p:cNvSpPr/>
              <p:nvPr/>
            </p:nvSpPr>
            <p:spPr>
              <a:xfrm>
                <a:off x="3359696" y="3645024"/>
                <a:ext cx="1080120" cy="1320448"/>
              </a:xfrm>
              <a:prstGeom prst="can">
                <a:avLst>
                  <a:gd name="adj" fmla="val 44647"/>
                </a:avLst>
              </a:prstGeom>
              <a:grpFill/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3051858" y="3975414"/>
                <a:ext cx="158818" cy="894318"/>
                <a:chOff x="3051858" y="3975414"/>
                <a:chExt cx="158818" cy="894318"/>
              </a:xfrm>
              <a:grpFill/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3051858" y="4439003"/>
                  <a:ext cx="158818" cy="13563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3095275" y="3975414"/>
                  <a:ext cx="59455" cy="89133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KSO_Shape"/>
                <p:cNvSpPr/>
                <p:nvPr/>
              </p:nvSpPr>
              <p:spPr>
                <a:xfrm rot="16200000">
                  <a:off x="2975794" y="4654100"/>
                  <a:ext cx="307983" cy="123281"/>
                </a:xfrm>
                <a:prstGeom prst="homePlat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13" name="流程图: 决策 12"/>
              <p:cNvSpPr/>
              <p:nvPr/>
            </p:nvSpPr>
            <p:spPr>
              <a:xfrm>
                <a:off x="2981654" y="3524403"/>
                <a:ext cx="1836204" cy="977138"/>
              </a:xfrm>
              <a:prstGeom prst="flowChartDecision">
                <a:avLst/>
              </a:prstGeom>
              <a:grpFill/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1" name="直接连接符 20"/>
          <p:cNvCxnSpPr/>
          <p:nvPr/>
        </p:nvCxnSpPr>
        <p:spPr>
          <a:xfrm>
            <a:off x="1666337" y="4653136"/>
            <a:ext cx="8856984" cy="0"/>
          </a:xfrm>
          <a:prstGeom prst="line">
            <a:avLst/>
          </a:prstGeom>
          <a:ln w="15875">
            <a:solidFill>
              <a:srgbClr val="A6B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156306" y="4653136"/>
            <a:ext cx="25042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2015</a:t>
            </a:r>
            <a:r>
              <a:rPr lang="zh-CN" altLang="en-US" sz="4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年</a:t>
            </a:r>
            <a:r>
              <a:rPr lang="en-US" altLang="zh-CN" sz="4000" b="1" dirty="0"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sz="40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月</a:t>
            </a:r>
            <a:endParaRPr lang="zh-CN" altLang="en-US" sz="4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19536" y="692696"/>
            <a:ext cx="7344816" cy="5904656"/>
          </a:xfrm>
          <a:prstGeom prst="rect">
            <a:avLst/>
          </a:prstGeom>
          <a:blipFill dpi="0" rotWithShape="1">
            <a:blip r:embed="rId2">
              <a:alphaModFix amt="2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127448" y="2125825"/>
          <a:ext cx="9577064" cy="4464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7329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8496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329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68496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329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268496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329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268496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852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268496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329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268496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036090" y="1050171"/>
            <a:ext cx="14157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zh-CN" altLang="en-US" sz="4800" b="1" dirty="0" smtClean="0">
                <a:latin typeface="+mn-ea"/>
              </a:rPr>
              <a:t>表格</a:t>
            </a:r>
            <a:endParaRPr lang="zh-CN" altLang="en-US" sz="4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935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255554564"/>
              </p:ext>
            </p:extLst>
          </p:nvPr>
        </p:nvGraphicFramePr>
        <p:xfrm>
          <a:off x="2279576" y="2367076"/>
          <a:ext cx="5040560" cy="3351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矩形 12"/>
          <p:cNvSpPr/>
          <p:nvPr/>
        </p:nvSpPr>
        <p:spPr>
          <a:xfrm>
            <a:off x="466308" y="5007889"/>
            <a:ext cx="18774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6308" y="3918306"/>
            <a:ext cx="18774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9540" y="2828723"/>
            <a:ext cx="18774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793553994"/>
              </p:ext>
            </p:extLst>
          </p:nvPr>
        </p:nvGraphicFramePr>
        <p:xfrm>
          <a:off x="7608168" y="1767648"/>
          <a:ext cx="3919984" cy="4301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矩形 22"/>
          <p:cNvSpPr/>
          <p:nvPr/>
        </p:nvSpPr>
        <p:spPr>
          <a:xfrm>
            <a:off x="5036090" y="1050171"/>
            <a:ext cx="14157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zh-CN" altLang="en-US" sz="4800" b="1" dirty="0" smtClean="0">
                <a:latin typeface="+mn-ea"/>
              </a:rPr>
              <a:t>图表</a:t>
            </a:r>
            <a:endParaRPr lang="zh-CN" altLang="en-US" sz="4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720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9336" y="2657487"/>
            <a:ext cx="756000" cy="756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911424" y="2657487"/>
            <a:ext cx="756000" cy="75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524256" y="2657487"/>
            <a:ext cx="756000" cy="756000"/>
          </a:xfrm>
          <a:prstGeom prst="ellipse">
            <a:avLst/>
          </a:prstGeom>
          <a:solidFill>
            <a:srgbClr val="73C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65744" y="2657487"/>
            <a:ext cx="756000" cy="756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703512" y="2657487"/>
            <a:ext cx="756000" cy="756000"/>
          </a:xfrm>
          <a:prstGeom prst="ellipse">
            <a:avLst/>
          </a:prstGeom>
          <a:solidFill>
            <a:srgbClr val="87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345000" y="2657487"/>
            <a:ext cx="756000" cy="756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008155" y="2675487"/>
            <a:ext cx="756000" cy="756000"/>
          </a:xfrm>
          <a:prstGeom prst="ellipse">
            <a:avLst/>
          </a:prstGeom>
          <a:solidFill>
            <a:srgbClr val="1F6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5828899" y="3413487"/>
            <a:ext cx="6099749" cy="18000"/>
          </a:xfrm>
          <a:prstGeom prst="line">
            <a:avLst/>
          </a:prstGeom>
          <a:ln w="34925">
            <a:solidFill>
              <a:srgbClr val="A6BF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KSO_Shape"/>
          <p:cNvSpPr>
            <a:spLocks/>
          </p:cNvSpPr>
          <p:nvPr/>
        </p:nvSpPr>
        <p:spPr bwMode="auto">
          <a:xfrm>
            <a:off x="4201744" y="2693487"/>
            <a:ext cx="684000" cy="684000"/>
          </a:xfrm>
          <a:custGeom>
            <a:avLst/>
            <a:gdLst>
              <a:gd name="T0" fmla="*/ 1647712 w 5287"/>
              <a:gd name="T1" fmla="*/ 1098609 h 5287"/>
              <a:gd name="T2" fmla="*/ 1572423 w 5287"/>
              <a:gd name="T3" fmla="*/ 1202741 h 5287"/>
              <a:gd name="T4" fmla="*/ 1450303 w 5287"/>
              <a:gd name="T5" fmla="*/ 1198417 h 5287"/>
              <a:gd name="T6" fmla="*/ 1223356 w 5287"/>
              <a:gd name="T7" fmla="*/ 1087799 h 5287"/>
              <a:gd name="T8" fmla="*/ 1136179 w 5287"/>
              <a:gd name="T9" fmla="*/ 978263 h 5287"/>
              <a:gd name="T10" fmla="*/ 1149868 w 5287"/>
              <a:gd name="T11" fmla="*/ 891786 h 5287"/>
              <a:gd name="T12" fmla="*/ 1302247 w 5287"/>
              <a:gd name="T13" fmla="*/ 765675 h 5287"/>
              <a:gd name="T14" fmla="*/ 1512984 w 5287"/>
              <a:gd name="T15" fmla="*/ 689648 h 5287"/>
              <a:gd name="T16" fmla="*/ 1603763 w 5287"/>
              <a:gd name="T17" fmla="*/ 726040 h 5287"/>
              <a:gd name="T18" fmla="*/ 1663202 w 5287"/>
              <a:gd name="T19" fmla="*/ 860799 h 5287"/>
              <a:gd name="T20" fmla="*/ 1005414 w 5287"/>
              <a:gd name="T21" fmla="*/ 234927 h 5287"/>
              <a:gd name="T22" fmla="*/ 1155632 w 5287"/>
              <a:gd name="T23" fmla="*/ 283570 h 5287"/>
              <a:gd name="T24" fmla="*/ 1215791 w 5287"/>
              <a:gd name="T25" fmla="*/ 373650 h 5287"/>
              <a:gd name="T26" fmla="*/ 1163197 w 5287"/>
              <a:gd name="T27" fmla="*/ 550926 h 5287"/>
              <a:gd name="T28" fmla="*/ 1030630 w 5287"/>
              <a:gd name="T29" fmla="*/ 741534 h 5287"/>
              <a:gd name="T30" fmla="*/ 945615 w 5287"/>
              <a:gd name="T31" fmla="*/ 771440 h 5287"/>
              <a:gd name="T32" fmla="*/ 850153 w 5287"/>
              <a:gd name="T33" fmla="*/ 720636 h 5287"/>
              <a:gd name="T34" fmla="*/ 721549 w 5287"/>
              <a:gd name="T35" fmla="*/ 500481 h 5287"/>
              <a:gd name="T36" fmla="*/ 693091 w 5287"/>
              <a:gd name="T37" fmla="*/ 352030 h 5287"/>
              <a:gd name="T38" fmla="*/ 775945 w 5287"/>
              <a:gd name="T39" fmla="*/ 269157 h 5287"/>
              <a:gd name="T40" fmla="*/ 938771 w 5287"/>
              <a:gd name="T41" fmla="*/ 232045 h 5287"/>
              <a:gd name="T42" fmla="*/ 250363 w 5287"/>
              <a:gd name="T43" fmla="*/ 826209 h 5287"/>
              <a:gd name="T44" fmla="*/ 320248 w 5287"/>
              <a:gd name="T45" fmla="*/ 709105 h 5287"/>
              <a:gd name="T46" fmla="*/ 427598 w 5287"/>
              <a:gd name="T47" fmla="*/ 696494 h 5287"/>
              <a:gd name="T48" fmla="*/ 652384 w 5287"/>
              <a:gd name="T49" fmla="*/ 793780 h 5287"/>
              <a:gd name="T50" fmla="*/ 764778 w 5287"/>
              <a:gd name="T51" fmla="*/ 911244 h 5287"/>
              <a:gd name="T52" fmla="*/ 762256 w 5287"/>
              <a:gd name="T53" fmla="*/ 997720 h 5287"/>
              <a:gd name="T54" fmla="*/ 636534 w 5287"/>
              <a:gd name="T55" fmla="*/ 1118787 h 5287"/>
              <a:gd name="T56" fmla="*/ 414630 w 5287"/>
              <a:gd name="T57" fmla="*/ 1208866 h 5287"/>
              <a:gd name="T58" fmla="*/ 313764 w 5287"/>
              <a:gd name="T59" fmla="*/ 1188688 h 5287"/>
              <a:gd name="T60" fmla="*/ 247481 w 5287"/>
              <a:gd name="T61" fmla="*/ 1065460 h 5287"/>
              <a:gd name="T62" fmla="*/ 691290 w 5287"/>
              <a:gd name="T63" fmla="*/ 1511893 h 5287"/>
              <a:gd name="T64" fmla="*/ 766579 w 5287"/>
              <a:gd name="T65" fmla="*/ 1300747 h 5287"/>
              <a:gd name="T66" fmla="*/ 893021 w 5287"/>
              <a:gd name="T67" fmla="*/ 1149053 h 5287"/>
              <a:gd name="T68" fmla="*/ 979477 w 5287"/>
              <a:gd name="T69" fmla="*/ 1134641 h 5287"/>
              <a:gd name="T70" fmla="*/ 1088988 w 5287"/>
              <a:gd name="T71" fmla="*/ 1221838 h 5287"/>
              <a:gd name="T72" fmla="*/ 1199941 w 5287"/>
              <a:gd name="T73" fmla="*/ 1449198 h 5287"/>
              <a:gd name="T74" fmla="*/ 1203903 w 5287"/>
              <a:gd name="T75" fmla="*/ 1570985 h 5287"/>
              <a:gd name="T76" fmla="*/ 1099435 w 5287"/>
              <a:gd name="T77" fmla="*/ 1646652 h 5287"/>
              <a:gd name="T78" fmla="*/ 938771 w 5287"/>
              <a:gd name="T79" fmla="*/ 1670433 h 5287"/>
              <a:gd name="T80" fmla="*/ 775945 w 5287"/>
              <a:gd name="T81" fmla="*/ 1634041 h 5287"/>
              <a:gd name="T82" fmla="*/ 693091 w 5287"/>
              <a:gd name="T83" fmla="*/ 1550808 h 5287"/>
              <a:gd name="T84" fmla="*/ 760455 w 5287"/>
              <a:gd name="T85" fmla="*/ 19097 h 5287"/>
              <a:gd name="T86" fmla="*/ 458578 w 5287"/>
              <a:gd name="T87" fmla="*/ 138002 h 5287"/>
              <a:gd name="T88" fmla="*/ 217221 w 5287"/>
              <a:gd name="T89" fmla="*/ 346265 h 5287"/>
              <a:gd name="T90" fmla="*/ 57998 w 5287"/>
              <a:gd name="T91" fmla="*/ 625151 h 5287"/>
              <a:gd name="T92" fmla="*/ 0 w 5287"/>
              <a:gd name="T93" fmla="*/ 952320 h 5287"/>
              <a:gd name="T94" fmla="*/ 50073 w 5287"/>
              <a:gd name="T95" fmla="*/ 1257869 h 5287"/>
              <a:gd name="T96" fmla="*/ 203172 w 5287"/>
              <a:gd name="T97" fmla="*/ 1540719 h 5287"/>
              <a:gd name="T98" fmla="*/ 439126 w 5287"/>
              <a:gd name="T99" fmla="*/ 1754747 h 5287"/>
              <a:gd name="T100" fmla="*/ 737400 w 5287"/>
              <a:gd name="T101" fmla="*/ 1880859 h 5287"/>
              <a:gd name="T102" fmla="*/ 1049723 w 5287"/>
              <a:gd name="T103" fmla="*/ 1900316 h 5287"/>
              <a:gd name="T104" fmla="*/ 1365288 w 5287"/>
              <a:gd name="T105" fmla="*/ 1810957 h 5287"/>
              <a:gd name="T106" fmla="*/ 1626098 w 5287"/>
              <a:gd name="T107" fmla="*/ 1625754 h 5287"/>
              <a:gd name="T108" fmla="*/ 1810898 w 5287"/>
              <a:gd name="T109" fmla="*/ 1365244 h 5287"/>
              <a:gd name="T110" fmla="*/ 1899876 w 5287"/>
              <a:gd name="T111" fmla="*/ 1049966 h 5287"/>
              <a:gd name="T112" fmla="*/ 1880423 w 5287"/>
              <a:gd name="T113" fmla="*/ 737210 h 5287"/>
              <a:gd name="T114" fmla="*/ 1754341 w 5287"/>
              <a:gd name="T115" fmla="*/ 439227 h 5287"/>
              <a:gd name="T116" fmla="*/ 1540362 w 5287"/>
              <a:gd name="T117" fmla="*/ 203219 h 5287"/>
              <a:gd name="T118" fmla="*/ 1257578 w 5287"/>
              <a:gd name="T119" fmla="*/ 50084 h 5287"/>
              <a:gd name="T120" fmla="*/ 952460 w 5287"/>
              <a:gd name="T121" fmla="*/ 0 h 528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287" h="5287">
                <a:moveTo>
                  <a:pt x="4641" y="2641"/>
                </a:moveTo>
                <a:lnTo>
                  <a:pt x="4641" y="2641"/>
                </a:lnTo>
                <a:lnTo>
                  <a:pt x="4640" y="2677"/>
                </a:lnTo>
                <a:lnTo>
                  <a:pt x="4639" y="2715"/>
                </a:lnTo>
                <a:lnTo>
                  <a:pt x="4636" y="2751"/>
                </a:lnTo>
                <a:lnTo>
                  <a:pt x="4633" y="2788"/>
                </a:lnTo>
                <a:lnTo>
                  <a:pt x="4629" y="2822"/>
                </a:lnTo>
                <a:lnTo>
                  <a:pt x="4623" y="2858"/>
                </a:lnTo>
                <a:lnTo>
                  <a:pt x="4617" y="2891"/>
                </a:lnTo>
                <a:lnTo>
                  <a:pt x="4610" y="2924"/>
                </a:lnTo>
                <a:lnTo>
                  <a:pt x="4602" y="2957"/>
                </a:lnTo>
                <a:lnTo>
                  <a:pt x="4593" y="2989"/>
                </a:lnTo>
                <a:lnTo>
                  <a:pt x="4583" y="3019"/>
                </a:lnTo>
                <a:lnTo>
                  <a:pt x="4574" y="3049"/>
                </a:lnTo>
                <a:lnTo>
                  <a:pt x="4563" y="3077"/>
                </a:lnTo>
                <a:lnTo>
                  <a:pt x="4552" y="3105"/>
                </a:lnTo>
                <a:lnTo>
                  <a:pt x="4539" y="3131"/>
                </a:lnTo>
                <a:lnTo>
                  <a:pt x="4526" y="3157"/>
                </a:lnTo>
                <a:lnTo>
                  <a:pt x="4512" y="3181"/>
                </a:lnTo>
                <a:lnTo>
                  <a:pt x="4498" y="3203"/>
                </a:lnTo>
                <a:lnTo>
                  <a:pt x="4483" y="3225"/>
                </a:lnTo>
                <a:lnTo>
                  <a:pt x="4468" y="3246"/>
                </a:lnTo>
                <a:lnTo>
                  <a:pt x="4452" y="3265"/>
                </a:lnTo>
                <a:lnTo>
                  <a:pt x="4435" y="3283"/>
                </a:lnTo>
                <a:lnTo>
                  <a:pt x="4418" y="3299"/>
                </a:lnTo>
                <a:lnTo>
                  <a:pt x="4401" y="3314"/>
                </a:lnTo>
                <a:lnTo>
                  <a:pt x="4384" y="3326"/>
                </a:lnTo>
                <a:lnTo>
                  <a:pt x="4365" y="3338"/>
                </a:lnTo>
                <a:lnTo>
                  <a:pt x="4347" y="3348"/>
                </a:lnTo>
                <a:lnTo>
                  <a:pt x="4327" y="3355"/>
                </a:lnTo>
                <a:lnTo>
                  <a:pt x="4308" y="3363"/>
                </a:lnTo>
                <a:lnTo>
                  <a:pt x="4288" y="3368"/>
                </a:lnTo>
                <a:lnTo>
                  <a:pt x="4268" y="3370"/>
                </a:lnTo>
                <a:lnTo>
                  <a:pt x="4248" y="3371"/>
                </a:lnTo>
                <a:lnTo>
                  <a:pt x="4226" y="3370"/>
                </a:lnTo>
                <a:lnTo>
                  <a:pt x="4200" y="3368"/>
                </a:lnTo>
                <a:lnTo>
                  <a:pt x="4170" y="3363"/>
                </a:lnTo>
                <a:lnTo>
                  <a:pt x="4139" y="3355"/>
                </a:lnTo>
                <a:lnTo>
                  <a:pt x="4103" y="3348"/>
                </a:lnTo>
                <a:lnTo>
                  <a:pt x="4065" y="3338"/>
                </a:lnTo>
                <a:lnTo>
                  <a:pt x="4026" y="3326"/>
                </a:lnTo>
                <a:lnTo>
                  <a:pt x="3984" y="3314"/>
                </a:lnTo>
                <a:lnTo>
                  <a:pt x="3940" y="3299"/>
                </a:lnTo>
                <a:lnTo>
                  <a:pt x="3896" y="3283"/>
                </a:lnTo>
                <a:lnTo>
                  <a:pt x="3850" y="3265"/>
                </a:lnTo>
                <a:lnTo>
                  <a:pt x="3804" y="3246"/>
                </a:lnTo>
                <a:lnTo>
                  <a:pt x="3756" y="3225"/>
                </a:lnTo>
                <a:lnTo>
                  <a:pt x="3708" y="3203"/>
                </a:lnTo>
                <a:lnTo>
                  <a:pt x="3662" y="3181"/>
                </a:lnTo>
                <a:lnTo>
                  <a:pt x="3615" y="3157"/>
                </a:lnTo>
                <a:lnTo>
                  <a:pt x="3569" y="3131"/>
                </a:lnTo>
                <a:lnTo>
                  <a:pt x="3523" y="3105"/>
                </a:lnTo>
                <a:lnTo>
                  <a:pt x="3479" y="3077"/>
                </a:lnTo>
                <a:lnTo>
                  <a:pt x="3436" y="3049"/>
                </a:lnTo>
                <a:lnTo>
                  <a:pt x="3396" y="3019"/>
                </a:lnTo>
                <a:lnTo>
                  <a:pt x="3356" y="2989"/>
                </a:lnTo>
                <a:lnTo>
                  <a:pt x="3320" y="2957"/>
                </a:lnTo>
                <a:lnTo>
                  <a:pt x="3287" y="2924"/>
                </a:lnTo>
                <a:lnTo>
                  <a:pt x="3255" y="2891"/>
                </a:lnTo>
                <a:lnTo>
                  <a:pt x="3241" y="2875"/>
                </a:lnTo>
                <a:lnTo>
                  <a:pt x="3228" y="2858"/>
                </a:lnTo>
                <a:lnTo>
                  <a:pt x="3216" y="2840"/>
                </a:lnTo>
                <a:lnTo>
                  <a:pt x="3203" y="2822"/>
                </a:lnTo>
                <a:lnTo>
                  <a:pt x="3192" y="2805"/>
                </a:lnTo>
                <a:lnTo>
                  <a:pt x="3182" y="2788"/>
                </a:lnTo>
                <a:lnTo>
                  <a:pt x="3174" y="2769"/>
                </a:lnTo>
                <a:lnTo>
                  <a:pt x="3166" y="2751"/>
                </a:lnTo>
                <a:lnTo>
                  <a:pt x="3160" y="2733"/>
                </a:lnTo>
                <a:lnTo>
                  <a:pt x="3154" y="2715"/>
                </a:lnTo>
                <a:lnTo>
                  <a:pt x="3151" y="2696"/>
                </a:lnTo>
                <a:lnTo>
                  <a:pt x="3147" y="2677"/>
                </a:lnTo>
                <a:lnTo>
                  <a:pt x="3144" y="2659"/>
                </a:lnTo>
                <a:lnTo>
                  <a:pt x="3144" y="2641"/>
                </a:lnTo>
                <a:lnTo>
                  <a:pt x="3144" y="2621"/>
                </a:lnTo>
                <a:lnTo>
                  <a:pt x="3147" y="2603"/>
                </a:lnTo>
                <a:lnTo>
                  <a:pt x="3151" y="2584"/>
                </a:lnTo>
                <a:lnTo>
                  <a:pt x="3154" y="2566"/>
                </a:lnTo>
                <a:lnTo>
                  <a:pt x="3160" y="2547"/>
                </a:lnTo>
                <a:lnTo>
                  <a:pt x="3166" y="2529"/>
                </a:lnTo>
                <a:lnTo>
                  <a:pt x="3174" y="2511"/>
                </a:lnTo>
                <a:lnTo>
                  <a:pt x="3182" y="2494"/>
                </a:lnTo>
                <a:lnTo>
                  <a:pt x="3192" y="2475"/>
                </a:lnTo>
                <a:lnTo>
                  <a:pt x="3203" y="2458"/>
                </a:lnTo>
                <a:lnTo>
                  <a:pt x="3216" y="2441"/>
                </a:lnTo>
                <a:lnTo>
                  <a:pt x="3228" y="2424"/>
                </a:lnTo>
                <a:lnTo>
                  <a:pt x="3241" y="2407"/>
                </a:lnTo>
                <a:lnTo>
                  <a:pt x="3255" y="2389"/>
                </a:lnTo>
                <a:lnTo>
                  <a:pt x="3287" y="2356"/>
                </a:lnTo>
                <a:lnTo>
                  <a:pt x="3320" y="2324"/>
                </a:lnTo>
                <a:lnTo>
                  <a:pt x="3356" y="2293"/>
                </a:lnTo>
                <a:lnTo>
                  <a:pt x="3396" y="2262"/>
                </a:lnTo>
                <a:lnTo>
                  <a:pt x="3436" y="2232"/>
                </a:lnTo>
                <a:lnTo>
                  <a:pt x="3479" y="2203"/>
                </a:lnTo>
                <a:lnTo>
                  <a:pt x="3523" y="2176"/>
                </a:lnTo>
                <a:lnTo>
                  <a:pt x="3569" y="2149"/>
                </a:lnTo>
                <a:lnTo>
                  <a:pt x="3615" y="2125"/>
                </a:lnTo>
                <a:lnTo>
                  <a:pt x="3662" y="2100"/>
                </a:lnTo>
                <a:lnTo>
                  <a:pt x="3708" y="2077"/>
                </a:lnTo>
                <a:lnTo>
                  <a:pt x="3756" y="2056"/>
                </a:lnTo>
                <a:lnTo>
                  <a:pt x="3804" y="2035"/>
                </a:lnTo>
                <a:lnTo>
                  <a:pt x="3850" y="2015"/>
                </a:lnTo>
                <a:lnTo>
                  <a:pt x="3896" y="1998"/>
                </a:lnTo>
                <a:lnTo>
                  <a:pt x="3940" y="1982"/>
                </a:lnTo>
                <a:lnTo>
                  <a:pt x="3984" y="1968"/>
                </a:lnTo>
                <a:lnTo>
                  <a:pt x="4026" y="1954"/>
                </a:lnTo>
                <a:lnTo>
                  <a:pt x="4065" y="1943"/>
                </a:lnTo>
                <a:lnTo>
                  <a:pt x="4103" y="1933"/>
                </a:lnTo>
                <a:lnTo>
                  <a:pt x="4139" y="1925"/>
                </a:lnTo>
                <a:lnTo>
                  <a:pt x="4170" y="1919"/>
                </a:lnTo>
                <a:lnTo>
                  <a:pt x="4200" y="1914"/>
                </a:lnTo>
                <a:lnTo>
                  <a:pt x="4226" y="1911"/>
                </a:lnTo>
                <a:lnTo>
                  <a:pt x="4248" y="1910"/>
                </a:lnTo>
                <a:lnTo>
                  <a:pt x="4268" y="1911"/>
                </a:lnTo>
                <a:lnTo>
                  <a:pt x="4288" y="1914"/>
                </a:lnTo>
                <a:lnTo>
                  <a:pt x="4308" y="1919"/>
                </a:lnTo>
                <a:lnTo>
                  <a:pt x="4327" y="1925"/>
                </a:lnTo>
                <a:lnTo>
                  <a:pt x="4347" y="1933"/>
                </a:lnTo>
                <a:lnTo>
                  <a:pt x="4365" y="1943"/>
                </a:lnTo>
                <a:lnTo>
                  <a:pt x="4384" y="1954"/>
                </a:lnTo>
                <a:lnTo>
                  <a:pt x="4401" y="1968"/>
                </a:lnTo>
                <a:lnTo>
                  <a:pt x="4418" y="1982"/>
                </a:lnTo>
                <a:lnTo>
                  <a:pt x="4435" y="1998"/>
                </a:lnTo>
                <a:lnTo>
                  <a:pt x="4452" y="2015"/>
                </a:lnTo>
                <a:lnTo>
                  <a:pt x="4468" y="2035"/>
                </a:lnTo>
                <a:lnTo>
                  <a:pt x="4483" y="2056"/>
                </a:lnTo>
                <a:lnTo>
                  <a:pt x="4498" y="2077"/>
                </a:lnTo>
                <a:lnTo>
                  <a:pt x="4512" y="2100"/>
                </a:lnTo>
                <a:lnTo>
                  <a:pt x="4526" y="2125"/>
                </a:lnTo>
                <a:lnTo>
                  <a:pt x="4539" y="2149"/>
                </a:lnTo>
                <a:lnTo>
                  <a:pt x="4552" y="2176"/>
                </a:lnTo>
                <a:lnTo>
                  <a:pt x="4563" y="2203"/>
                </a:lnTo>
                <a:lnTo>
                  <a:pt x="4574" y="2232"/>
                </a:lnTo>
                <a:lnTo>
                  <a:pt x="4583" y="2262"/>
                </a:lnTo>
                <a:lnTo>
                  <a:pt x="4593" y="2293"/>
                </a:lnTo>
                <a:lnTo>
                  <a:pt x="4602" y="2324"/>
                </a:lnTo>
                <a:lnTo>
                  <a:pt x="4610" y="2356"/>
                </a:lnTo>
                <a:lnTo>
                  <a:pt x="4617" y="2389"/>
                </a:lnTo>
                <a:lnTo>
                  <a:pt x="4623" y="2424"/>
                </a:lnTo>
                <a:lnTo>
                  <a:pt x="4629" y="2458"/>
                </a:lnTo>
                <a:lnTo>
                  <a:pt x="4633" y="2494"/>
                </a:lnTo>
                <a:lnTo>
                  <a:pt x="4636" y="2529"/>
                </a:lnTo>
                <a:lnTo>
                  <a:pt x="4639" y="2566"/>
                </a:lnTo>
                <a:lnTo>
                  <a:pt x="4640" y="2603"/>
                </a:lnTo>
                <a:lnTo>
                  <a:pt x="4641" y="2641"/>
                </a:lnTo>
                <a:close/>
                <a:moveTo>
                  <a:pt x="2644" y="644"/>
                </a:moveTo>
                <a:lnTo>
                  <a:pt x="2644" y="644"/>
                </a:lnTo>
                <a:lnTo>
                  <a:pt x="2681" y="644"/>
                </a:lnTo>
                <a:lnTo>
                  <a:pt x="2719" y="646"/>
                </a:lnTo>
                <a:lnTo>
                  <a:pt x="2756" y="649"/>
                </a:lnTo>
                <a:lnTo>
                  <a:pt x="2791" y="652"/>
                </a:lnTo>
                <a:lnTo>
                  <a:pt x="2827" y="656"/>
                </a:lnTo>
                <a:lnTo>
                  <a:pt x="2861" y="662"/>
                </a:lnTo>
                <a:lnTo>
                  <a:pt x="2896" y="668"/>
                </a:lnTo>
                <a:lnTo>
                  <a:pt x="2929" y="674"/>
                </a:lnTo>
                <a:lnTo>
                  <a:pt x="2961" y="683"/>
                </a:lnTo>
                <a:lnTo>
                  <a:pt x="2992" y="692"/>
                </a:lnTo>
                <a:lnTo>
                  <a:pt x="3023" y="701"/>
                </a:lnTo>
                <a:lnTo>
                  <a:pt x="3052" y="711"/>
                </a:lnTo>
                <a:lnTo>
                  <a:pt x="3081" y="722"/>
                </a:lnTo>
                <a:lnTo>
                  <a:pt x="3109" y="733"/>
                </a:lnTo>
                <a:lnTo>
                  <a:pt x="3136" y="747"/>
                </a:lnTo>
                <a:lnTo>
                  <a:pt x="3160" y="759"/>
                </a:lnTo>
                <a:lnTo>
                  <a:pt x="3185" y="773"/>
                </a:lnTo>
                <a:lnTo>
                  <a:pt x="3208" y="787"/>
                </a:lnTo>
                <a:lnTo>
                  <a:pt x="3229" y="802"/>
                </a:lnTo>
                <a:lnTo>
                  <a:pt x="3250" y="818"/>
                </a:lnTo>
                <a:lnTo>
                  <a:pt x="3268" y="834"/>
                </a:lnTo>
                <a:lnTo>
                  <a:pt x="3287" y="850"/>
                </a:lnTo>
                <a:lnTo>
                  <a:pt x="3303" y="867"/>
                </a:lnTo>
                <a:lnTo>
                  <a:pt x="3317" y="884"/>
                </a:lnTo>
                <a:lnTo>
                  <a:pt x="3331" y="902"/>
                </a:lnTo>
                <a:lnTo>
                  <a:pt x="3342" y="921"/>
                </a:lnTo>
                <a:lnTo>
                  <a:pt x="3352" y="939"/>
                </a:lnTo>
                <a:lnTo>
                  <a:pt x="3360" y="958"/>
                </a:lnTo>
                <a:lnTo>
                  <a:pt x="3366" y="977"/>
                </a:lnTo>
                <a:lnTo>
                  <a:pt x="3371" y="997"/>
                </a:lnTo>
                <a:lnTo>
                  <a:pt x="3374" y="1016"/>
                </a:lnTo>
                <a:lnTo>
                  <a:pt x="3375" y="1037"/>
                </a:lnTo>
                <a:lnTo>
                  <a:pt x="3374" y="1059"/>
                </a:lnTo>
                <a:lnTo>
                  <a:pt x="3371" y="1085"/>
                </a:lnTo>
                <a:lnTo>
                  <a:pt x="3366" y="1115"/>
                </a:lnTo>
                <a:lnTo>
                  <a:pt x="3360" y="1148"/>
                </a:lnTo>
                <a:lnTo>
                  <a:pt x="3352" y="1182"/>
                </a:lnTo>
                <a:lnTo>
                  <a:pt x="3342" y="1220"/>
                </a:lnTo>
                <a:lnTo>
                  <a:pt x="3331" y="1259"/>
                </a:lnTo>
                <a:lnTo>
                  <a:pt x="3317" y="1301"/>
                </a:lnTo>
                <a:lnTo>
                  <a:pt x="3303" y="1345"/>
                </a:lnTo>
                <a:lnTo>
                  <a:pt x="3287" y="1389"/>
                </a:lnTo>
                <a:lnTo>
                  <a:pt x="3268" y="1436"/>
                </a:lnTo>
                <a:lnTo>
                  <a:pt x="3250" y="1482"/>
                </a:lnTo>
                <a:lnTo>
                  <a:pt x="3229" y="1529"/>
                </a:lnTo>
                <a:lnTo>
                  <a:pt x="3208" y="1577"/>
                </a:lnTo>
                <a:lnTo>
                  <a:pt x="3185" y="1624"/>
                </a:lnTo>
                <a:lnTo>
                  <a:pt x="3160" y="1671"/>
                </a:lnTo>
                <a:lnTo>
                  <a:pt x="3136" y="1718"/>
                </a:lnTo>
                <a:lnTo>
                  <a:pt x="3109" y="1763"/>
                </a:lnTo>
                <a:lnTo>
                  <a:pt x="3081" y="1807"/>
                </a:lnTo>
                <a:lnTo>
                  <a:pt x="3052" y="1850"/>
                </a:lnTo>
                <a:lnTo>
                  <a:pt x="3023" y="1890"/>
                </a:lnTo>
                <a:lnTo>
                  <a:pt x="2992" y="1930"/>
                </a:lnTo>
                <a:lnTo>
                  <a:pt x="2961" y="1965"/>
                </a:lnTo>
                <a:lnTo>
                  <a:pt x="2929" y="2000"/>
                </a:lnTo>
                <a:lnTo>
                  <a:pt x="2896" y="2030"/>
                </a:lnTo>
                <a:lnTo>
                  <a:pt x="2878" y="2045"/>
                </a:lnTo>
                <a:lnTo>
                  <a:pt x="2861" y="2058"/>
                </a:lnTo>
                <a:lnTo>
                  <a:pt x="2844" y="2071"/>
                </a:lnTo>
                <a:lnTo>
                  <a:pt x="2827" y="2083"/>
                </a:lnTo>
                <a:lnTo>
                  <a:pt x="2809" y="2094"/>
                </a:lnTo>
                <a:lnTo>
                  <a:pt x="2791" y="2104"/>
                </a:lnTo>
                <a:lnTo>
                  <a:pt x="2773" y="2112"/>
                </a:lnTo>
                <a:lnTo>
                  <a:pt x="2756" y="2120"/>
                </a:lnTo>
                <a:lnTo>
                  <a:pt x="2737" y="2126"/>
                </a:lnTo>
                <a:lnTo>
                  <a:pt x="2719" y="2132"/>
                </a:lnTo>
                <a:lnTo>
                  <a:pt x="2701" y="2136"/>
                </a:lnTo>
                <a:lnTo>
                  <a:pt x="2681" y="2139"/>
                </a:lnTo>
                <a:lnTo>
                  <a:pt x="2663" y="2141"/>
                </a:lnTo>
                <a:lnTo>
                  <a:pt x="2644" y="2142"/>
                </a:lnTo>
                <a:lnTo>
                  <a:pt x="2625" y="2141"/>
                </a:lnTo>
                <a:lnTo>
                  <a:pt x="2606" y="2139"/>
                </a:lnTo>
                <a:lnTo>
                  <a:pt x="2588" y="2136"/>
                </a:lnTo>
                <a:lnTo>
                  <a:pt x="2570" y="2132"/>
                </a:lnTo>
                <a:lnTo>
                  <a:pt x="2551" y="2126"/>
                </a:lnTo>
                <a:lnTo>
                  <a:pt x="2533" y="2120"/>
                </a:lnTo>
                <a:lnTo>
                  <a:pt x="2514" y="2112"/>
                </a:lnTo>
                <a:lnTo>
                  <a:pt x="2497" y="2104"/>
                </a:lnTo>
                <a:lnTo>
                  <a:pt x="2479" y="2094"/>
                </a:lnTo>
                <a:lnTo>
                  <a:pt x="2462" y="2083"/>
                </a:lnTo>
                <a:lnTo>
                  <a:pt x="2444" y="2071"/>
                </a:lnTo>
                <a:lnTo>
                  <a:pt x="2427" y="2058"/>
                </a:lnTo>
                <a:lnTo>
                  <a:pt x="2410" y="2045"/>
                </a:lnTo>
                <a:lnTo>
                  <a:pt x="2393" y="2030"/>
                </a:lnTo>
                <a:lnTo>
                  <a:pt x="2360" y="2000"/>
                </a:lnTo>
                <a:lnTo>
                  <a:pt x="2328" y="1965"/>
                </a:lnTo>
                <a:lnTo>
                  <a:pt x="2296" y="1930"/>
                </a:lnTo>
                <a:lnTo>
                  <a:pt x="2266" y="1890"/>
                </a:lnTo>
                <a:lnTo>
                  <a:pt x="2236" y="1850"/>
                </a:lnTo>
                <a:lnTo>
                  <a:pt x="2208" y="1807"/>
                </a:lnTo>
                <a:lnTo>
                  <a:pt x="2180" y="1763"/>
                </a:lnTo>
                <a:lnTo>
                  <a:pt x="2154" y="1718"/>
                </a:lnTo>
                <a:lnTo>
                  <a:pt x="2128" y="1671"/>
                </a:lnTo>
                <a:lnTo>
                  <a:pt x="2104" y="1624"/>
                </a:lnTo>
                <a:lnTo>
                  <a:pt x="2082" y="1577"/>
                </a:lnTo>
                <a:lnTo>
                  <a:pt x="2060" y="1529"/>
                </a:lnTo>
                <a:lnTo>
                  <a:pt x="2039" y="1482"/>
                </a:lnTo>
                <a:lnTo>
                  <a:pt x="2020" y="1436"/>
                </a:lnTo>
                <a:lnTo>
                  <a:pt x="2003" y="1389"/>
                </a:lnTo>
                <a:lnTo>
                  <a:pt x="1986" y="1345"/>
                </a:lnTo>
                <a:lnTo>
                  <a:pt x="1973" y="1301"/>
                </a:lnTo>
                <a:lnTo>
                  <a:pt x="1959" y="1259"/>
                </a:lnTo>
                <a:lnTo>
                  <a:pt x="1948" y="1220"/>
                </a:lnTo>
                <a:lnTo>
                  <a:pt x="1938" y="1182"/>
                </a:lnTo>
                <a:lnTo>
                  <a:pt x="1930" y="1148"/>
                </a:lnTo>
                <a:lnTo>
                  <a:pt x="1924" y="1115"/>
                </a:lnTo>
                <a:lnTo>
                  <a:pt x="1919" y="1085"/>
                </a:lnTo>
                <a:lnTo>
                  <a:pt x="1916" y="1059"/>
                </a:lnTo>
                <a:lnTo>
                  <a:pt x="1915" y="1037"/>
                </a:lnTo>
                <a:lnTo>
                  <a:pt x="1916" y="1016"/>
                </a:lnTo>
                <a:lnTo>
                  <a:pt x="1919" y="997"/>
                </a:lnTo>
                <a:lnTo>
                  <a:pt x="1924" y="977"/>
                </a:lnTo>
                <a:lnTo>
                  <a:pt x="1930" y="958"/>
                </a:lnTo>
                <a:lnTo>
                  <a:pt x="1938" y="939"/>
                </a:lnTo>
                <a:lnTo>
                  <a:pt x="1948" y="921"/>
                </a:lnTo>
                <a:lnTo>
                  <a:pt x="1959" y="902"/>
                </a:lnTo>
                <a:lnTo>
                  <a:pt x="1973" y="884"/>
                </a:lnTo>
                <a:lnTo>
                  <a:pt x="1986" y="867"/>
                </a:lnTo>
                <a:lnTo>
                  <a:pt x="2003" y="850"/>
                </a:lnTo>
                <a:lnTo>
                  <a:pt x="2020" y="834"/>
                </a:lnTo>
                <a:lnTo>
                  <a:pt x="2039" y="818"/>
                </a:lnTo>
                <a:lnTo>
                  <a:pt x="2060" y="802"/>
                </a:lnTo>
                <a:lnTo>
                  <a:pt x="2082" y="787"/>
                </a:lnTo>
                <a:lnTo>
                  <a:pt x="2104" y="773"/>
                </a:lnTo>
                <a:lnTo>
                  <a:pt x="2128" y="759"/>
                </a:lnTo>
                <a:lnTo>
                  <a:pt x="2154" y="747"/>
                </a:lnTo>
                <a:lnTo>
                  <a:pt x="2180" y="733"/>
                </a:lnTo>
                <a:lnTo>
                  <a:pt x="2208" y="722"/>
                </a:lnTo>
                <a:lnTo>
                  <a:pt x="2236" y="711"/>
                </a:lnTo>
                <a:lnTo>
                  <a:pt x="2266" y="701"/>
                </a:lnTo>
                <a:lnTo>
                  <a:pt x="2296" y="692"/>
                </a:lnTo>
                <a:lnTo>
                  <a:pt x="2328" y="683"/>
                </a:lnTo>
                <a:lnTo>
                  <a:pt x="2360" y="674"/>
                </a:lnTo>
                <a:lnTo>
                  <a:pt x="2393" y="668"/>
                </a:lnTo>
                <a:lnTo>
                  <a:pt x="2427" y="662"/>
                </a:lnTo>
                <a:lnTo>
                  <a:pt x="2462" y="656"/>
                </a:lnTo>
                <a:lnTo>
                  <a:pt x="2497" y="652"/>
                </a:lnTo>
                <a:lnTo>
                  <a:pt x="2533" y="649"/>
                </a:lnTo>
                <a:lnTo>
                  <a:pt x="2570" y="646"/>
                </a:lnTo>
                <a:lnTo>
                  <a:pt x="2606" y="644"/>
                </a:lnTo>
                <a:lnTo>
                  <a:pt x="2644" y="644"/>
                </a:lnTo>
                <a:close/>
                <a:moveTo>
                  <a:pt x="649" y="2641"/>
                </a:moveTo>
                <a:lnTo>
                  <a:pt x="649" y="2641"/>
                </a:lnTo>
                <a:lnTo>
                  <a:pt x="649" y="2603"/>
                </a:lnTo>
                <a:lnTo>
                  <a:pt x="650" y="2566"/>
                </a:lnTo>
                <a:lnTo>
                  <a:pt x="652" y="2529"/>
                </a:lnTo>
                <a:lnTo>
                  <a:pt x="656" y="2494"/>
                </a:lnTo>
                <a:lnTo>
                  <a:pt x="661" y="2458"/>
                </a:lnTo>
                <a:lnTo>
                  <a:pt x="666" y="2424"/>
                </a:lnTo>
                <a:lnTo>
                  <a:pt x="672" y="2389"/>
                </a:lnTo>
                <a:lnTo>
                  <a:pt x="679" y="2356"/>
                </a:lnTo>
                <a:lnTo>
                  <a:pt x="687" y="2324"/>
                </a:lnTo>
                <a:lnTo>
                  <a:pt x="695" y="2293"/>
                </a:lnTo>
                <a:lnTo>
                  <a:pt x="705" y="2262"/>
                </a:lnTo>
                <a:lnTo>
                  <a:pt x="715" y="2232"/>
                </a:lnTo>
                <a:lnTo>
                  <a:pt x="726" y="2203"/>
                </a:lnTo>
                <a:lnTo>
                  <a:pt x="738" y="2176"/>
                </a:lnTo>
                <a:lnTo>
                  <a:pt x="750" y="2149"/>
                </a:lnTo>
                <a:lnTo>
                  <a:pt x="764" y="2125"/>
                </a:lnTo>
                <a:lnTo>
                  <a:pt x="777" y="2100"/>
                </a:lnTo>
                <a:lnTo>
                  <a:pt x="791" y="2077"/>
                </a:lnTo>
                <a:lnTo>
                  <a:pt x="806" y="2056"/>
                </a:lnTo>
                <a:lnTo>
                  <a:pt x="822" y="2035"/>
                </a:lnTo>
                <a:lnTo>
                  <a:pt x="837" y="2015"/>
                </a:lnTo>
                <a:lnTo>
                  <a:pt x="853" y="1998"/>
                </a:lnTo>
                <a:lnTo>
                  <a:pt x="871" y="1982"/>
                </a:lnTo>
                <a:lnTo>
                  <a:pt x="889" y="1968"/>
                </a:lnTo>
                <a:lnTo>
                  <a:pt x="906" y="1954"/>
                </a:lnTo>
                <a:lnTo>
                  <a:pt x="925" y="1943"/>
                </a:lnTo>
                <a:lnTo>
                  <a:pt x="943" y="1933"/>
                </a:lnTo>
                <a:lnTo>
                  <a:pt x="963" y="1925"/>
                </a:lnTo>
                <a:lnTo>
                  <a:pt x="982" y="1919"/>
                </a:lnTo>
                <a:lnTo>
                  <a:pt x="1002" y="1914"/>
                </a:lnTo>
                <a:lnTo>
                  <a:pt x="1021" y="1911"/>
                </a:lnTo>
                <a:lnTo>
                  <a:pt x="1042" y="1910"/>
                </a:lnTo>
                <a:lnTo>
                  <a:pt x="1064" y="1911"/>
                </a:lnTo>
                <a:lnTo>
                  <a:pt x="1090" y="1914"/>
                </a:lnTo>
                <a:lnTo>
                  <a:pt x="1119" y="1919"/>
                </a:lnTo>
                <a:lnTo>
                  <a:pt x="1151" y="1925"/>
                </a:lnTo>
                <a:lnTo>
                  <a:pt x="1187" y="1933"/>
                </a:lnTo>
                <a:lnTo>
                  <a:pt x="1224" y="1943"/>
                </a:lnTo>
                <a:lnTo>
                  <a:pt x="1264" y="1954"/>
                </a:lnTo>
                <a:lnTo>
                  <a:pt x="1306" y="1968"/>
                </a:lnTo>
                <a:lnTo>
                  <a:pt x="1349" y="1982"/>
                </a:lnTo>
                <a:lnTo>
                  <a:pt x="1394" y="1998"/>
                </a:lnTo>
                <a:lnTo>
                  <a:pt x="1439" y="2015"/>
                </a:lnTo>
                <a:lnTo>
                  <a:pt x="1486" y="2035"/>
                </a:lnTo>
                <a:lnTo>
                  <a:pt x="1534" y="2056"/>
                </a:lnTo>
                <a:lnTo>
                  <a:pt x="1580" y="2077"/>
                </a:lnTo>
                <a:lnTo>
                  <a:pt x="1628" y="2100"/>
                </a:lnTo>
                <a:lnTo>
                  <a:pt x="1675" y="2125"/>
                </a:lnTo>
                <a:lnTo>
                  <a:pt x="1721" y="2149"/>
                </a:lnTo>
                <a:lnTo>
                  <a:pt x="1767" y="2176"/>
                </a:lnTo>
                <a:lnTo>
                  <a:pt x="1811" y="2203"/>
                </a:lnTo>
                <a:lnTo>
                  <a:pt x="1854" y="2232"/>
                </a:lnTo>
                <a:lnTo>
                  <a:pt x="1894" y="2262"/>
                </a:lnTo>
                <a:lnTo>
                  <a:pt x="1933" y="2293"/>
                </a:lnTo>
                <a:lnTo>
                  <a:pt x="1970" y="2324"/>
                </a:lnTo>
                <a:lnTo>
                  <a:pt x="2003" y="2356"/>
                </a:lnTo>
                <a:lnTo>
                  <a:pt x="2035" y="2389"/>
                </a:lnTo>
                <a:lnTo>
                  <a:pt x="2049" y="2407"/>
                </a:lnTo>
                <a:lnTo>
                  <a:pt x="2062" y="2424"/>
                </a:lnTo>
                <a:lnTo>
                  <a:pt x="2074" y="2441"/>
                </a:lnTo>
                <a:lnTo>
                  <a:pt x="2087" y="2458"/>
                </a:lnTo>
                <a:lnTo>
                  <a:pt x="2098" y="2475"/>
                </a:lnTo>
                <a:lnTo>
                  <a:pt x="2107" y="2494"/>
                </a:lnTo>
                <a:lnTo>
                  <a:pt x="2116" y="2511"/>
                </a:lnTo>
                <a:lnTo>
                  <a:pt x="2123" y="2529"/>
                </a:lnTo>
                <a:lnTo>
                  <a:pt x="2129" y="2547"/>
                </a:lnTo>
                <a:lnTo>
                  <a:pt x="2136" y="2566"/>
                </a:lnTo>
                <a:lnTo>
                  <a:pt x="2139" y="2584"/>
                </a:lnTo>
                <a:lnTo>
                  <a:pt x="2143" y="2603"/>
                </a:lnTo>
                <a:lnTo>
                  <a:pt x="2145" y="2621"/>
                </a:lnTo>
                <a:lnTo>
                  <a:pt x="2145" y="2641"/>
                </a:lnTo>
                <a:lnTo>
                  <a:pt x="2145" y="2659"/>
                </a:lnTo>
                <a:lnTo>
                  <a:pt x="2143" y="2677"/>
                </a:lnTo>
                <a:lnTo>
                  <a:pt x="2139" y="2696"/>
                </a:lnTo>
                <a:lnTo>
                  <a:pt x="2136" y="2715"/>
                </a:lnTo>
                <a:lnTo>
                  <a:pt x="2129" y="2733"/>
                </a:lnTo>
                <a:lnTo>
                  <a:pt x="2123" y="2751"/>
                </a:lnTo>
                <a:lnTo>
                  <a:pt x="2116" y="2769"/>
                </a:lnTo>
                <a:lnTo>
                  <a:pt x="2107" y="2788"/>
                </a:lnTo>
                <a:lnTo>
                  <a:pt x="2098" y="2805"/>
                </a:lnTo>
                <a:lnTo>
                  <a:pt x="2087" y="2822"/>
                </a:lnTo>
                <a:lnTo>
                  <a:pt x="2074" y="2840"/>
                </a:lnTo>
                <a:lnTo>
                  <a:pt x="2062" y="2858"/>
                </a:lnTo>
                <a:lnTo>
                  <a:pt x="2049" y="2875"/>
                </a:lnTo>
                <a:lnTo>
                  <a:pt x="2035" y="2891"/>
                </a:lnTo>
                <a:lnTo>
                  <a:pt x="2003" y="2924"/>
                </a:lnTo>
                <a:lnTo>
                  <a:pt x="1970" y="2957"/>
                </a:lnTo>
                <a:lnTo>
                  <a:pt x="1933" y="2989"/>
                </a:lnTo>
                <a:lnTo>
                  <a:pt x="1894" y="3019"/>
                </a:lnTo>
                <a:lnTo>
                  <a:pt x="1854" y="3049"/>
                </a:lnTo>
                <a:lnTo>
                  <a:pt x="1811" y="3077"/>
                </a:lnTo>
                <a:lnTo>
                  <a:pt x="1767" y="3105"/>
                </a:lnTo>
                <a:lnTo>
                  <a:pt x="1721" y="3131"/>
                </a:lnTo>
                <a:lnTo>
                  <a:pt x="1675" y="3157"/>
                </a:lnTo>
                <a:lnTo>
                  <a:pt x="1628" y="3181"/>
                </a:lnTo>
                <a:lnTo>
                  <a:pt x="1580" y="3203"/>
                </a:lnTo>
                <a:lnTo>
                  <a:pt x="1534" y="3225"/>
                </a:lnTo>
                <a:lnTo>
                  <a:pt x="1486" y="3246"/>
                </a:lnTo>
                <a:lnTo>
                  <a:pt x="1439" y="3265"/>
                </a:lnTo>
                <a:lnTo>
                  <a:pt x="1394" y="3283"/>
                </a:lnTo>
                <a:lnTo>
                  <a:pt x="1349" y="3299"/>
                </a:lnTo>
                <a:lnTo>
                  <a:pt x="1306" y="3314"/>
                </a:lnTo>
                <a:lnTo>
                  <a:pt x="1264" y="3326"/>
                </a:lnTo>
                <a:lnTo>
                  <a:pt x="1224" y="3338"/>
                </a:lnTo>
                <a:lnTo>
                  <a:pt x="1187" y="3348"/>
                </a:lnTo>
                <a:lnTo>
                  <a:pt x="1151" y="3355"/>
                </a:lnTo>
                <a:lnTo>
                  <a:pt x="1119" y="3363"/>
                </a:lnTo>
                <a:lnTo>
                  <a:pt x="1090" y="3368"/>
                </a:lnTo>
                <a:lnTo>
                  <a:pt x="1064" y="3370"/>
                </a:lnTo>
                <a:lnTo>
                  <a:pt x="1042" y="3371"/>
                </a:lnTo>
                <a:lnTo>
                  <a:pt x="1021" y="3370"/>
                </a:lnTo>
                <a:lnTo>
                  <a:pt x="1002" y="3368"/>
                </a:lnTo>
                <a:lnTo>
                  <a:pt x="982" y="3363"/>
                </a:lnTo>
                <a:lnTo>
                  <a:pt x="963" y="3355"/>
                </a:lnTo>
                <a:lnTo>
                  <a:pt x="943" y="3348"/>
                </a:lnTo>
                <a:lnTo>
                  <a:pt x="925" y="3338"/>
                </a:lnTo>
                <a:lnTo>
                  <a:pt x="906" y="3326"/>
                </a:lnTo>
                <a:lnTo>
                  <a:pt x="889" y="3314"/>
                </a:lnTo>
                <a:lnTo>
                  <a:pt x="871" y="3299"/>
                </a:lnTo>
                <a:lnTo>
                  <a:pt x="853" y="3283"/>
                </a:lnTo>
                <a:lnTo>
                  <a:pt x="837" y="3265"/>
                </a:lnTo>
                <a:lnTo>
                  <a:pt x="822" y="3246"/>
                </a:lnTo>
                <a:lnTo>
                  <a:pt x="806" y="3225"/>
                </a:lnTo>
                <a:lnTo>
                  <a:pt x="791" y="3203"/>
                </a:lnTo>
                <a:lnTo>
                  <a:pt x="777" y="3181"/>
                </a:lnTo>
                <a:lnTo>
                  <a:pt x="764" y="3157"/>
                </a:lnTo>
                <a:lnTo>
                  <a:pt x="750" y="3131"/>
                </a:lnTo>
                <a:lnTo>
                  <a:pt x="738" y="3105"/>
                </a:lnTo>
                <a:lnTo>
                  <a:pt x="726" y="3077"/>
                </a:lnTo>
                <a:lnTo>
                  <a:pt x="715" y="3049"/>
                </a:lnTo>
                <a:lnTo>
                  <a:pt x="705" y="3019"/>
                </a:lnTo>
                <a:lnTo>
                  <a:pt x="695" y="2989"/>
                </a:lnTo>
                <a:lnTo>
                  <a:pt x="687" y="2957"/>
                </a:lnTo>
                <a:lnTo>
                  <a:pt x="679" y="2924"/>
                </a:lnTo>
                <a:lnTo>
                  <a:pt x="672" y="2891"/>
                </a:lnTo>
                <a:lnTo>
                  <a:pt x="666" y="2858"/>
                </a:lnTo>
                <a:lnTo>
                  <a:pt x="661" y="2822"/>
                </a:lnTo>
                <a:lnTo>
                  <a:pt x="656" y="2788"/>
                </a:lnTo>
                <a:lnTo>
                  <a:pt x="652" y="2751"/>
                </a:lnTo>
                <a:lnTo>
                  <a:pt x="650" y="2715"/>
                </a:lnTo>
                <a:lnTo>
                  <a:pt x="649" y="2677"/>
                </a:lnTo>
                <a:lnTo>
                  <a:pt x="649" y="2641"/>
                </a:lnTo>
                <a:close/>
                <a:moveTo>
                  <a:pt x="1915" y="4244"/>
                </a:moveTo>
                <a:lnTo>
                  <a:pt x="1915" y="4244"/>
                </a:lnTo>
                <a:lnTo>
                  <a:pt x="1916" y="4222"/>
                </a:lnTo>
                <a:lnTo>
                  <a:pt x="1919" y="4196"/>
                </a:lnTo>
                <a:lnTo>
                  <a:pt x="1924" y="4167"/>
                </a:lnTo>
                <a:lnTo>
                  <a:pt x="1930" y="4134"/>
                </a:lnTo>
                <a:lnTo>
                  <a:pt x="1938" y="4099"/>
                </a:lnTo>
                <a:lnTo>
                  <a:pt x="1948" y="4061"/>
                </a:lnTo>
                <a:lnTo>
                  <a:pt x="1959" y="4022"/>
                </a:lnTo>
                <a:lnTo>
                  <a:pt x="1973" y="3980"/>
                </a:lnTo>
                <a:lnTo>
                  <a:pt x="1986" y="3936"/>
                </a:lnTo>
                <a:lnTo>
                  <a:pt x="2003" y="3892"/>
                </a:lnTo>
                <a:lnTo>
                  <a:pt x="2020" y="3846"/>
                </a:lnTo>
                <a:lnTo>
                  <a:pt x="2039" y="3799"/>
                </a:lnTo>
                <a:lnTo>
                  <a:pt x="2060" y="3752"/>
                </a:lnTo>
                <a:lnTo>
                  <a:pt x="2082" y="3705"/>
                </a:lnTo>
                <a:lnTo>
                  <a:pt x="2104" y="3658"/>
                </a:lnTo>
                <a:lnTo>
                  <a:pt x="2128" y="3610"/>
                </a:lnTo>
                <a:lnTo>
                  <a:pt x="2154" y="3564"/>
                </a:lnTo>
                <a:lnTo>
                  <a:pt x="2180" y="3518"/>
                </a:lnTo>
                <a:lnTo>
                  <a:pt x="2208" y="3474"/>
                </a:lnTo>
                <a:lnTo>
                  <a:pt x="2236" y="3433"/>
                </a:lnTo>
                <a:lnTo>
                  <a:pt x="2266" y="3391"/>
                </a:lnTo>
                <a:lnTo>
                  <a:pt x="2296" y="3353"/>
                </a:lnTo>
                <a:lnTo>
                  <a:pt x="2328" y="3316"/>
                </a:lnTo>
                <a:lnTo>
                  <a:pt x="2360" y="3282"/>
                </a:lnTo>
                <a:lnTo>
                  <a:pt x="2393" y="3251"/>
                </a:lnTo>
                <a:lnTo>
                  <a:pt x="2410" y="3236"/>
                </a:lnTo>
                <a:lnTo>
                  <a:pt x="2427" y="3223"/>
                </a:lnTo>
                <a:lnTo>
                  <a:pt x="2444" y="3211"/>
                </a:lnTo>
                <a:lnTo>
                  <a:pt x="2462" y="3198"/>
                </a:lnTo>
                <a:lnTo>
                  <a:pt x="2479" y="3189"/>
                </a:lnTo>
                <a:lnTo>
                  <a:pt x="2497" y="3179"/>
                </a:lnTo>
                <a:lnTo>
                  <a:pt x="2514" y="3170"/>
                </a:lnTo>
                <a:lnTo>
                  <a:pt x="2533" y="3162"/>
                </a:lnTo>
                <a:lnTo>
                  <a:pt x="2551" y="3155"/>
                </a:lnTo>
                <a:lnTo>
                  <a:pt x="2570" y="3149"/>
                </a:lnTo>
                <a:lnTo>
                  <a:pt x="2588" y="3146"/>
                </a:lnTo>
                <a:lnTo>
                  <a:pt x="2606" y="3142"/>
                </a:lnTo>
                <a:lnTo>
                  <a:pt x="2625" y="3141"/>
                </a:lnTo>
                <a:lnTo>
                  <a:pt x="2644" y="3140"/>
                </a:lnTo>
                <a:lnTo>
                  <a:pt x="2663" y="3141"/>
                </a:lnTo>
                <a:lnTo>
                  <a:pt x="2681" y="3142"/>
                </a:lnTo>
                <a:lnTo>
                  <a:pt x="2701" y="3146"/>
                </a:lnTo>
                <a:lnTo>
                  <a:pt x="2719" y="3149"/>
                </a:lnTo>
                <a:lnTo>
                  <a:pt x="2737" y="3155"/>
                </a:lnTo>
                <a:lnTo>
                  <a:pt x="2756" y="3162"/>
                </a:lnTo>
                <a:lnTo>
                  <a:pt x="2773" y="3170"/>
                </a:lnTo>
                <a:lnTo>
                  <a:pt x="2791" y="3179"/>
                </a:lnTo>
                <a:lnTo>
                  <a:pt x="2809" y="3189"/>
                </a:lnTo>
                <a:lnTo>
                  <a:pt x="2827" y="3198"/>
                </a:lnTo>
                <a:lnTo>
                  <a:pt x="2844" y="3211"/>
                </a:lnTo>
                <a:lnTo>
                  <a:pt x="2861" y="3223"/>
                </a:lnTo>
                <a:lnTo>
                  <a:pt x="2878" y="3236"/>
                </a:lnTo>
                <a:lnTo>
                  <a:pt x="2896" y="3251"/>
                </a:lnTo>
                <a:lnTo>
                  <a:pt x="2929" y="3282"/>
                </a:lnTo>
                <a:lnTo>
                  <a:pt x="2961" y="3316"/>
                </a:lnTo>
                <a:lnTo>
                  <a:pt x="2992" y="3353"/>
                </a:lnTo>
                <a:lnTo>
                  <a:pt x="3023" y="3391"/>
                </a:lnTo>
                <a:lnTo>
                  <a:pt x="3052" y="3433"/>
                </a:lnTo>
                <a:lnTo>
                  <a:pt x="3081" y="3474"/>
                </a:lnTo>
                <a:lnTo>
                  <a:pt x="3109" y="3518"/>
                </a:lnTo>
                <a:lnTo>
                  <a:pt x="3136" y="3564"/>
                </a:lnTo>
                <a:lnTo>
                  <a:pt x="3160" y="3610"/>
                </a:lnTo>
                <a:lnTo>
                  <a:pt x="3185" y="3658"/>
                </a:lnTo>
                <a:lnTo>
                  <a:pt x="3208" y="3705"/>
                </a:lnTo>
                <a:lnTo>
                  <a:pt x="3229" y="3752"/>
                </a:lnTo>
                <a:lnTo>
                  <a:pt x="3250" y="3799"/>
                </a:lnTo>
                <a:lnTo>
                  <a:pt x="3268" y="3846"/>
                </a:lnTo>
                <a:lnTo>
                  <a:pt x="3287" y="3892"/>
                </a:lnTo>
                <a:lnTo>
                  <a:pt x="3303" y="3936"/>
                </a:lnTo>
                <a:lnTo>
                  <a:pt x="3317" y="3980"/>
                </a:lnTo>
                <a:lnTo>
                  <a:pt x="3331" y="4022"/>
                </a:lnTo>
                <a:lnTo>
                  <a:pt x="3342" y="4061"/>
                </a:lnTo>
                <a:lnTo>
                  <a:pt x="3352" y="4099"/>
                </a:lnTo>
                <a:lnTo>
                  <a:pt x="3360" y="4134"/>
                </a:lnTo>
                <a:lnTo>
                  <a:pt x="3366" y="4167"/>
                </a:lnTo>
                <a:lnTo>
                  <a:pt x="3371" y="4196"/>
                </a:lnTo>
                <a:lnTo>
                  <a:pt x="3374" y="4222"/>
                </a:lnTo>
                <a:lnTo>
                  <a:pt x="3375" y="4244"/>
                </a:lnTo>
                <a:lnTo>
                  <a:pt x="3374" y="4264"/>
                </a:lnTo>
                <a:lnTo>
                  <a:pt x="3371" y="4284"/>
                </a:lnTo>
                <a:lnTo>
                  <a:pt x="3366" y="4304"/>
                </a:lnTo>
                <a:lnTo>
                  <a:pt x="3360" y="4324"/>
                </a:lnTo>
                <a:lnTo>
                  <a:pt x="3352" y="4342"/>
                </a:lnTo>
                <a:lnTo>
                  <a:pt x="3342" y="4360"/>
                </a:lnTo>
                <a:lnTo>
                  <a:pt x="3331" y="4379"/>
                </a:lnTo>
                <a:lnTo>
                  <a:pt x="3317" y="4397"/>
                </a:lnTo>
                <a:lnTo>
                  <a:pt x="3303" y="4414"/>
                </a:lnTo>
                <a:lnTo>
                  <a:pt x="3287" y="4432"/>
                </a:lnTo>
                <a:lnTo>
                  <a:pt x="3268" y="4447"/>
                </a:lnTo>
                <a:lnTo>
                  <a:pt x="3250" y="4463"/>
                </a:lnTo>
                <a:lnTo>
                  <a:pt x="3229" y="4479"/>
                </a:lnTo>
                <a:lnTo>
                  <a:pt x="3208" y="4494"/>
                </a:lnTo>
                <a:lnTo>
                  <a:pt x="3185" y="4509"/>
                </a:lnTo>
                <a:lnTo>
                  <a:pt x="3160" y="4522"/>
                </a:lnTo>
                <a:lnTo>
                  <a:pt x="3136" y="4535"/>
                </a:lnTo>
                <a:lnTo>
                  <a:pt x="3109" y="4548"/>
                </a:lnTo>
                <a:lnTo>
                  <a:pt x="3081" y="4559"/>
                </a:lnTo>
                <a:lnTo>
                  <a:pt x="3052" y="4570"/>
                </a:lnTo>
                <a:lnTo>
                  <a:pt x="3023" y="4580"/>
                </a:lnTo>
                <a:lnTo>
                  <a:pt x="2992" y="4590"/>
                </a:lnTo>
                <a:lnTo>
                  <a:pt x="2961" y="4598"/>
                </a:lnTo>
                <a:lnTo>
                  <a:pt x="2929" y="4607"/>
                </a:lnTo>
                <a:lnTo>
                  <a:pt x="2896" y="4613"/>
                </a:lnTo>
                <a:lnTo>
                  <a:pt x="2861" y="4619"/>
                </a:lnTo>
                <a:lnTo>
                  <a:pt x="2827" y="4625"/>
                </a:lnTo>
                <a:lnTo>
                  <a:pt x="2791" y="4629"/>
                </a:lnTo>
                <a:lnTo>
                  <a:pt x="2756" y="4633"/>
                </a:lnTo>
                <a:lnTo>
                  <a:pt x="2719" y="4635"/>
                </a:lnTo>
                <a:lnTo>
                  <a:pt x="2681" y="4636"/>
                </a:lnTo>
                <a:lnTo>
                  <a:pt x="2644" y="4637"/>
                </a:lnTo>
                <a:lnTo>
                  <a:pt x="2606" y="4636"/>
                </a:lnTo>
                <a:lnTo>
                  <a:pt x="2570" y="4635"/>
                </a:lnTo>
                <a:lnTo>
                  <a:pt x="2533" y="4633"/>
                </a:lnTo>
                <a:lnTo>
                  <a:pt x="2497" y="4629"/>
                </a:lnTo>
                <a:lnTo>
                  <a:pt x="2462" y="4625"/>
                </a:lnTo>
                <a:lnTo>
                  <a:pt x="2427" y="4619"/>
                </a:lnTo>
                <a:lnTo>
                  <a:pt x="2393" y="4613"/>
                </a:lnTo>
                <a:lnTo>
                  <a:pt x="2360" y="4607"/>
                </a:lnTo>
                <a:lnTo>
                  <a:pt x="2328" y="4598"/>
                </a:lnTo>
                <a:lnTo>
                  <a:pt x="2296" y="4590"/>
                </a:lnTo>
                <a:lnTo>
                  <a:pt x="2266" y="4580"/>
                </a:lnTo>
                <a:lnTo>
                  <a:pt x="2236" y="4570"/>
                </a:lnTo>
                <a:lnTo>
                  <a:pt x="2208" y="4559"/>
                </a:lnTo>
                <a:lnTo>
                  <a:pt x="2180" y="4548"/>
                </a:lnTo>
                <a:lnTo>
                  <a:pt x="2154" y="4535"/>
                </a:lnTo>
                <a:lnTo>
                  <a:pt x="2128" y="4522"/>
                </a:lnTo>
                <a:lnTo>
                  <a:pt x="2104" y="4509"/>
                </a:lnTo>
                <a:lnTo>
                  <a:pt x="2082" y="4494"/>
                </a:lnTo>
                <a:lnTo>
                  <a:pt x="2060" y="4479"/>
                </a:lnTo>
                <a:lnTo>
                  <a:pt x="2039" y="4463"/>
                </a:lnTo>
                <a:lnTo>
                  <a:pt x="2020" y="4447"/>
                </a:lnTo>
                <a:lnTo>
                  <a:pt x="2003" y="4432"/>
                </a:lnTo>
                <a:lnTo>
                  <a:pt x="1986" y="4414"/>
                </a:lnTo>
                <a:lnTo>
                  <a:pt x="1973" y="4397"/>
                </a:lnTo>
                <a:lnTo>
                  <a:pt x="1959" y="4379"/>
                </a:lnTo>
                <a:lnTo>
                  <a:pt x="1948" y="4360"/>
                </a:lnTo>
                <a:lnTo>
                  <a:pt x="1938" y="4342"/>
                </a:lnTo>
                <a:lnTo>
                  <a:pt x="1930" y="4324"/>
                </a:lnTo>
                <a:lnTo>
                  <a:pt x="1924" y="4304"/>
                </a:lnTo>
                <a:lnTo>
                  <a:pt x="1919" y="4284"/>
                </a:lnTo>
                <a:lnTo>
                  <a:pt x="1916" y="4264"/>
                </a:lnTo>
                <a:lnTo>
                  <a:pt x="1915" y="4244"/>
                </a:lnTo>
                <a:close/>
                <a:moveTo>
                  <a:pt x="2644" y="0"/>
                </a:moveTo>
                <a:lnTo>
                  <a:pt x="2644" y="0"/>
                </a:lnTo>
                <a:lnTo>
                  <a:pt x="2576" y="0"/>
                </a:lnTo>
                <a:lnTo>
                  <a:pt x="2508" y="3"/>
                </a:lnTo>
                <a:lnTo>
                  <a:pt x="2441" y="8"/>
                </a:lnTo>
                <a:lnTo>
                  <a:pt x="2373" y="14"/>
                </a:lnTo>
                <a:lnTo>
                  <a:pt x="2307" y="21"/>
                </a:lnTo>
                <a:lnTo>
                  <a:pt x="2241" y="30"/>
                </a:lnTo>
                <a:lnTo>
                  <a:pt x="2176" y="41"/>
                </a:lnTo>
                <a:lnTo>
                  <a:pt x="2111" y="53"/>
                </a:lnTo>
                <a:lnTo>
                  <a:pt x="2047" y="68"/>
                </a:lnTo>
                <a:lnTo>
                  <a:pt x="1984" y="84"/>
                </a:lnTo>
                <a:lnTo>
                  <a:pt x="1920" y="100"/>
                </a:lnTo>
                <a:lnTo>
                  <a:pt x="1857" y="119"/>
                </a:lnTo>
                <a:lnTo>
                  <a:pt x="1796" y="139"/>
                </a:lnTo>
                <a:lnTo>
                  <a:pt x="1735" y="161"/>
                </a:lnTo>
                <a:lnTo>
                  <a:pt x="1675" y="183"/>
                </a:lnTo>
                <a:lnTo>
                  <a:pt x="1615" y="207"/>
                </a:lnTo>
                <a:lnTo>
                  <a:pt x="1556" y="233"/>
                </a:lnTo>
                <a:lnTo>
                  <a:pt x="1498" y="260"/>
                </a:lnTo>
                <a:lnTo>
                  <a:pt x="1441" y="290"/>
                </a:lnTo>
                <a:lnTo>
                  <a:pt x="1384" y="319"/>
                </a:lnTo>
                <a:lnTo>
                  <a:pt x="1328" y="350"/>
                </a:lnTo>
                <a:lnTo>
                  <a:pt x="1273" y="383"/>
                </a:lnTo>
                <a:lnTo>
                  <a:pt x="1219" y="416"/>
                </a:lnTo>
                <a:lnTo>
                  <a:pt x="1166" y="451"/>
                </a:lnTo>
                <a:lnTo>
                  <a:pt x="1113" y="488"/>
                </a:lnTo>
                <a:lnTo>
                  <a:pt x="1062" y="525"/>
                </a:lnTo>
                <a:lnTo>
                  <a:pt x="1012" y="564"/>
                </a:lnTo>
                <a:lnTo>
                  <a:pt x="963" y="603"/>
                </a:lnTo>
                <a:lnTo>
                  <a:pt x="913" y="645"/>
                </a:lnTo>
                <a:lnTo>
                  <a:pt x="866" y="687"/>
                </a:lnTo>
                <a:lnTo>
                  <a:pt x="820" y="730"/>
                </a:lnTo>
                <a:lnTo>
                  <a:pt x="774" y="774"/>
                </a:lnTo>
                <a:lnTo>
                  <a:pt x="730" y="819"/>
                </a:lnTo>
                <a:lnTo>
                  <a:pt x="687" y="866"/>
                </a:lnTo>
                <a:lnTo>
                  <a:pt x="645" y="914"/>
                </a:lnTo>
                <a:lnTo>
                  <a:pt x="603" y="961"/>
                </a:lnTo>
                <a:lnTo>
                  <a:pt x="564" y="1012"/>
                </a:lnTo>
                <a:lnTo>
                  <a:pt x="525" y="1062"/>
                </a:lnTo>
                <a:lnTo>
                  <a:pt x="488" y="1113"/>
                </a:lnTo>
                <a:lnTo>
                  <a:pt x="451" y="1165"/>
                </a:lnTo>
                <a:lnTo>
                  <a:pt x="417" y="1219"/>
                </a:lnTo>
                <a:lnTo>
                  <a:pt x="383" y="1273"/>
                </a:lnTo>
                <a:lnTo>
                  <a:pt x="351" y="1328"/>
                </a:lnTo>
                <a:lnTo>
                  <a:pt x="319" y="1383"/>
                </a:lnTo>
                <a:lnTo>
                  <a:pt x="290" y="1439"/>
                </a:lnTo>
                <a:lnTo>
                  <a:pt x="260" y="1497"/>
                </a:lnTo>
                <a:lnTo>
                  <a:pt x="233" y="1556"/>
                </a:lnTo>
                <a:lnTo>
                  <a:pt x="207" y="1615"/>
                </a:lnTo>
                <a:lnTo>
                  <a:pt x="183" y="1673"/>
                </a:lnTo>
                <a:lnTo>
                  <a:pt x="161" y="1735"/>
                </a:lnTo>
                <a:lnTo>
                  <a:pt x="139" y="1796"/>
                </a:lnTo>
                <a:lnTo>
                  <a:pt x="119" y="1857"/>
                </a:lnTo>
                <a:lnTo>
                  <a:pt x="101" y="1920"/>
                </a:lnTo>
                <a:lnTo>
                  <a:pt x="84" y="1982"/>
                </a:lnTo>
                <a:lnTo>
                  <a:pt x="68" y="2046"/>
                </a:lnTo>
                <a:lnTo>
                  <a:pt x="54" y="2111"/>
                </a:lnTo>
                <a:lnTo>
                  <a:pt x="41" y="2175"/>
                </a:lnTo>
                <a:lnTo>
                  <a:pt x="31" y="2241"/>
                </a:lnTo>
                <a:lnTo>
                  <a:pt x="21" y="2306"/>
                </a:lnTo>
                <a:lnTo>
                  <a:pt x="14" y="2373"/>
                </a:lnTo>
                <a:lnTo>
                  <a:pt x="8" y="2440"/>
                </a:lnTo>
                <a:lnTo>
                  <a:pt x="4" y="2507"/>
                </a:lnTo>
                <a:lnTo>
                  <a:pt x="0" y="2574"/>
                </a:lnTo>
                <a:lnTo>
                  <a:pt x="0" y="2643"/>
                </a:lnTo>
                <a:lnTo>
                  <a:pt x="0" y="2712"/>
                </a:lnTo>
                <a:lnTo>
                  <a:pt x="4" y="2779"/>
                </a:lnTo>
                <a:lnTo>
                  <a:pt x="8" y="2847"/>
                </a:lnTo>
                <a:lnTo>
                  <a:pt x="14" y="2914"/>
                </a:lnTo>
                <a:lnTo>
                  <a:pt x="21" y="2980"/>
                </a:lnTo>
                <a:lnTo>
                  <a:pt x="31" y="3046"/>
                </a:lnTo>
                <a:lnTo>
                  <a:pt x="41" y="3111"/>
                </a:lnTo>
                <a:lnTo>
                  <a:pt x="54" y="3176"/>
                </a:lnTo>
                <a:lnTo>
                  <a:pt x="68" y="3240"/>
                </a:lnTo>
                <a:lnTo>
                  <a:pt x="84" y="3304"/>
                </a:lnTo>
                <a:lnTo>
                  <a:pt x="101" y="3368"/>
                </a:lnTo>
                <a:lnTo>
                  <a:pt x="119" y="3430"/>
                </a:lnTo>
                <a:lnTo>
                  <a:pt x="139" y="3491"/>
                </a:lnTo>
                <a:lnTo>
                  <a:pt x="161" y="3553"/>
                </a:lnTo>
                <a:lnTo>
                  <a:pt x="183" y="3613"/>
                </a:lnTo>
                <a:lnTo>
                  <a:pt x="207" y="3673"/>
                </a:lnTo>
                <a:lnTo>
                  <a:pt x="233" y="3732"/>
                </a:lnTo>
                <a:lnTo>
                  <a:pt x="260" y="3789"/>
                </a:lnTo>
                <a:lnTo>
                  <a:pt x="290" y="3847"/>
                </a:lnTo>
                <a:lnTo>
                  <a:pt x="319" y="3903"/>
                </a:lnTo>
                <a:lnTo>
                  <a:pt x="351" y="3960"/>
                </a:lnTo>
                <a:lnTo>
                  <a:pt x="383" y="4015"/>
                </a:lnTo>
                <a:lnTo>
                  <a:pt x="417" y="4069"/>
                </a:lnTo>
                <a:lnTo>
                  <a:pt x="451" y="4121"/>
                </a:lnTo>
                <a:lnTo>
                  <a:pt x="488" y="4174"/>
                </a:lnTo>
                <a:lnTo>
                  <a:pt x="525" y="4226"/>
                </a:lnTo>
                <a:lnTo>
                  <a:pt x="564" y="4276"/>
                </a:lnTo>
                <a:lnTo>
                  <a:pt x="603" y="4325"/>
                </a:lnTo>
                <a:lnTo>
                  <a:pt x="645" y="4374"/>
                </a:lnTo>
                <a:lnTo>
                  <a:pt x="687" y="4421"/>
                </a:lnTo>
                <a:lnTo>
                  <a:pt x="730" y="4467"/>
                </a:lnTo>
                <a:lnTo>
                  <a:pt x="774" y="4512"/>
                </a:lnTo>
                <a:lnTo>
                  <a:pt x="820" y="4558"/>
                </a:lnTo>
                <a:lnTo>
                  <a:pt x="866" y="4601"/>
                </a:lnTo>
                <a:lnTo>
                  <a:pt x="913" y="4642"/>
                </a:lnTo>
                <a:lnTo>
                  <a:pt x="963" y="4684"/>
                </a:lnTo>
                <a:lnTo>
                  <a:pt x="1012" y="4723"/>
                </a:lnTo>
                <a:lnTo>
                  <a:pt x="1062" y="4762"/>
                </a:lnTo>
                <a:lnTo>
                  <a:pt x="1113" y="4799"/>
                </a:lnTo>
                <a:lnTo>
                  <a:pt x="1166" y="4836"/>
                </a:lnTo>
                <a:lnTo>
                  <a:pt x="1219" y="4870"/>
                </a:lnTo>
                <a:lnTo>
                  <a:pt x="1273" y="4905"/>
                </a:lnTo>
                <a:lnTo>
                  <a:pt x="1328" y="4937"/>
                </a:lnTo>
                <a:lnTo>
                  <a:pt x="1384" y="4968"/>
                </a:lnTo>
                <a:lnTo>
                  <a:pt x="1441" y="4998"/>
                </a:lnTo>
                <a:lnTo>
                  <a:pt x="1498" y="5026"/>
                </a:lnTo>
                <a:lnTo>
                  <a:pt x="1556" y="5054"/>
                </a:lnTo>
                <a:lnTo>
                  <a:pt x="1615" y="5080"/>
                </a:lnTo>
                <a:lnTo>
                  <a:pt x="1675" y="5104"/>
                </a:lnTo>
                <a:lnTo>
                  <a:pt x="1735" y="5127"/>
                </a:lnTo>
                <a:lnTo>
                  <a:pt x="1796" y="5149"/>
                </a:lnTo>
                <a:lnTo>
                  <a:pt x="1857" y="5168"/>
                </a:lnTo>
                <a:lnTo>
                  <a:pt x="1920" y="5187"/>
                </a:lnTo>
                <a:lnTo>
                  <a:pt x="1984" y="5204"/>
                </a:lnTo>
                <a:lnTo>
                  <a:pt x="2047" y="5220"/>
                </a:lnTo>
                <a:lnTo>
                  <a:pt x="2111" y="5233"/>
                </a:lnTo>
                <a:lnTo>
                  <a:pt x="2176" y="5245"/>
                </a:lnTo>
                <a:lnTo>
                  <a:pt x="2241" y="5256"/>
                </a:lnTo>
                <a:lnTo>
                  <a:pt x="2307" y="5266"/>
                </a:lnTo>
                <a:lnTo>
                  <a:pt x="2373" y="5274"/>
                </a:lnTo>
                <a:lnTo>
                  <a:pt x="2441" y="5280"/>
                </a:lnTo>
                <a:lnTo>
                  <a:pt x="2508" y="5283"/>
                </a:lnTo>
                <a:lnTo>
                  <a:pt x="2576" y="5286"/>
                </a:lnTo>
                <a:lnTo>
                  <a:pt x="2644" y="5287"/>
                </a:lnTo>
                <a:lnTo>
                  <a:pt x="2712" y="5286"/>
                </a:lnTo>
                <a:lnTo>
                  <a:pt x="2780" y="5283"/>
                </a:lnTo>
                <a:lnTo>
                  <a:pt x="2848" y="5280"/>
                </a:lnTo>
                <a:lnTo>
                  <a:pt x="2914" y="5274"/>
                </a:lnTo>
                <a:lnTo>
                  <a:pt x="2980" y="5266"/>
                </a:lnTo>
                <a:lnTo>
                  <a:pt x="3046" y="5256"/>
                </a:lnTo>
                <a:lnTo>
                  <a:pt x="3111" y="5245"/>
                </a:lnTo>
                <a:lnTo>
                  <a:pt x="3176" y="5233"/>
                </a:lnTo>
                <a:lnTo>
                  <a:pt x="3241" y="5220"/>
                </a:lnTo>
                <a:lnTo>
                  <a:pt x="3305" y="5204"/>
                </a:lnTo>
                <a:lnTo>
                  <a:pt x="3368" y="5187"/>
                </a:lnTo>
                <a:lnTo>
                  <a:pt x="3430" y="5168"/>
                </a:lnTo>
                <a:lnTo>
                  <a:pt x="3491" y="5149"/>
                </a:lnTo>
                <a:lnTo>
                  <a:pt x="3553" y="5127"/>
                </a:lnTo>
                <a:lnTo>
                  <a:pt x="3613" y="5104"/>
                </a:lnTo>
                <a:lnTo>
                  <a:pt x="3673" y="5080"/>
                </a:lnTo>
                <a:lnTo>
                  <a:pt x="3732" y="5054"/>
                </a:lnTo>
                <a:lnTo>
                  <a:pt x="3790" y="5026"/>
                </a:lnTo>
                <a:lnTo>
                  <a:pt x="3847" y="4998"/>
                </a:lnTo>
                <a:lnTo>
                  <a:pt x="3904" y="4968"/>
                </a:lnTo>
                <a:lnTo>
                  <a:pt x="3960" y="4937"/>
                </a:lnTo>
                <a:lnTo>
                  <a:pt x="4015" y="4905"/>
                </a:lnTo>
                <a:lnTo>
                  <a:pt x="4069" y="4870"/>
                </a:lnTo>
                <a:lnTo>
                  <a:pt x="4121" y="4836"/>
                </a:lnTo>
                <a:lnTo>
                  <a:pt x="4174" y="4799"/>
                </a:lnTo>
                <a:lnTo>
                  <a:pt x="4226" y="4762"/>
                </a:lnTo>
                <a:lnTo>
                  <a:pt x="4276" y="4723"/>
                </a:lnTo>
                <a:lnTo>
                  <a:pt x="4325" y="4684"/>
                </a:lnTo>
                <a:lnTo>
                  <a:pt x="4374" y="4642"/>
                </a:lnTo>
                <a:lnTo>
                  <a:pt x="4422" y="4601"/>
                </a:lnTo>
                <a:lnTo>
                  <a:pt x="4468" y="4558"/>
                </a:lnTo>
                <a:lnTo>
                  <a:pt x="4514" y="4512"/>
                </a:lnTo>
                <a:lnTo>
                  <a:pt x="4558" y="4467"/>
                </a:lnTo>
                <a:lnTo>
                  <a:pt x="4601" y="4421"/>
                </a:lnTo>
                <a:lnTo>
                  <a:pt x="4642" y="4374"/>
                </a:lnTo>
                <a:lnTo>
                  <a:pt x="4684" y="4325"/>
                </a:lnTo>
                <a:lnTo>
                  <a:pt x="4723" y="4276"/>
                </a:lnTo>
                <a:lnTo>
                  <a:pt x="4762" y="4226"/>
                </a:lnTo>
                <a:lnTo>
                  <a:pt x="4799" y="4174"/>
                </a:lnTo>
                <a:lnTo>
                  <a:pt x="4836" y="4121"/>
                </a:lnTo>
                <a:lnTo>
                  <a:pt x="4870" y="4069"/>
                </a:lnTo>
                <a:lnTo>
                  <a:pt x="4905" y="4015"/>
                </a:lnTo>
                <a:lnTo>
                  <a:pt x="4938" y="3960"/>
                </a:lnTo>
                <a:lnTo>
                  <a:pt x="4968" y="3903"/>
                </a:lnTo>
                <a:lnTo>
                  <a:pt x="4998" y="3847"/>
                </a:lnTo>
                <a:lnTo>
                  <a:pt x="5027" y="3789"/>
                </a:lnTo>
                <a:lnTo>
                  <a:pt x="5054" y="3732"/>
                </a:lnTo>
                <a:lnTo>
                  <a:pt x="5080" y="3673"/>
                </a:lnTo>
                <a:lnTo>
                  <a:pt x="5104" y="3613"/>
                </a:lnTo>
                <a:lnTo>
                  <a:pt x="5126" y="3553"/>
                </a:lnTo>
                <a:lnTo>
                  <a:pt x="5149" y="3491"/>
                </a:lnTo>
                <a:lnTo>
                  <a:pt x="5168" y="3430"/>
                </a:lnTo>
                <a:lnTo>
                  <a:pt x="5187" y="3368"/>
                </a:lnTo>
                <a:lnTo>
                  <a:pt x="5204" y="3304"/>
                </a:lnTo>
                <a:lnTo>
                  <a:pt x="5220" y="3240"/>
                </a:lnTo>
                <a:lnTo>
                  <a:pt x="5233" y="3176"/>
                </a:lnTo>
                <a:lnTo>
                  <a:pt x="5247" y="3111"/>
                </a:lnTo>
                <a:lnTo>
                  <a:pt x="5256" y="3046"/>
                </a:lnTo>
                <a:lnTo>
                  <a:pt x="5266" y="2980"/>
                </a:lnTo>
                <a:lnTo>
                  <a:pt x="5274" y="2914"/>
                </a:lnTo>
                <a:lnTo>
                  <a:pt x="5280" y="2847"/>
                </a:lnTo>
                <a:lnTo>
                  <a:pt x="5283" y="2779"/>
                </a:lnTo>
                <a:lnTo>
                  <a:pt x="5287" y="2712"/>
                </a:lnTo>
                <a:lnTo>
                  <a:pt x="5287" y="2643"/>
                </a:lnTo>
                <a:lnTo>
                  <a:pt x="5287" y="2574"/>
                </a:lnTo>
                <a:lnTo>
                  <a:pt x="5283" y="2507"/>
                </a:lnTo>
                <a:lnTo>
                  <a:pt x="5280" y="2440"/>
                </a:lnTo>
                <a:lnTo>
                  <a:pt x="5274" y="2373"/>
                </a:lnTo>
                <a:lnTo>
                  <a:pt x="5266" y="2306"/>
                </a:lnTo>
                <a:lnTo>
                  <a:pt x="5256" y="2241"/>
                </a:lnTo>
                <a:lnTo>
                  <a:pt x="5247" y="2175"/>
                </a:lnTo>
                <a:lnTo>
                  <a:pt x="5233" y="2111"/>
                </a:lnTo>
                <a:lnTo>
                  <a:pt x="5220" y="2046"/>
                </a:lnTo>
                <a:lnTo>
                  <a:pt x="5204" y="1982"/>
                </a:lnTo>
                <a:lnTo>
                  <a:pt x="5187" y="1920"/>
                </a:lnTo>
                <a:lnTo>
                  <a:pt x="5168" y="1857"/>
                </a:lnTo>
                <a:lnTo>
                  <a:pt x="5149" y="1796"/>
                </a:lnTo>
                <a:lnTo>
                  <a:pt x="5126" y="1735"/>
                </a:lnTo>
                <a:lnTo>
                  <a:pt x="5104" y="1673"/>
                </a:lnTo>
                <a:lnTo>
                  <a:pt x="5080" y="1615"/>
                </a:lnTo>
                <a:lnTo>
                  <a:pt x="5054" y="1556"/>
                </a:lnTo>
                <a:lnTo>
                  <a:pt x="5027" y="1497"/>
                </a:lnTo>
                <a:lnTo>
                  <a:pt x="4998" y="1439"/>
                </a:lnTo>
                <a:lnTo>
                  <a:pt x="4968" y="1383"/>
                </a:lnTo>
                <a:lnTo>
                  <a:pt x="4938" y="1328"/>
                </a:lnTo>
                <a:lnTo>
                  <a:pt x="4905" y="1273"/>
                </a:lnTo>
                <a:lnTo>
                  <a:pt x="4870" y="1219"/>
                </a:lnTo>
                <a:lnTo>
                  <a:pt x="4836" y="1165"/>
                </a:lnTo>
                <a:lnTo>
                  <a:pt x="4799" y="1113"/>
                </a:lnTo>
                <a:lnTo>
                  <a:pt x="4762" y="1062"/>
                </a:lnTo>
                <a:lnTo>
                  <a:pt x="4723" y="1012"/>
                </a:lnTo>
                <a:lnTo>
                  <a:pt x="4684" y="961"/>
                </a:lnTo>
                <a:lnTo>
                  <a:pt x="4642" y="914"/>
                </a:lnTo>
                <a:lnTo>
                  <a:pt x="4601" y="866"/>
                </a:lnTo>
                <a:lnTo>
                  <a:pt x="4558" y="819"/>
                </a:lnTo>
                <a:lnTo>
                  <a:pt x="4514" y="774"/>
                </a:lnTo>
                <a:lnTo>
                  <a:pt x="4468" y="730"/>
                </a:lnTo>
                <a:lnTo>
                  <a:pt x="4422" y="687"/>
                </a:lnTo>
                <a:lnTo>
                  <a:pt x="4374" y="645"/>
                </a:lnTo>
                <a:lnTo>
                  <a:pt x="4325" y="603"/>
                </a:lnTo>
                <a:lnTo>
                  <a:pt x="4276" y="564"/>
                </a:lnTo>
                <a:lnTo>
                  <a:pt x="4226" y="525"/>
                </a:lnTo>
                <a:lnTo>
                  <a:pt x="4174" y="488"/>
                </a:lnTo>
                <a:lnTo>
                  <a:pt x="4121" y="451"/>
                </a:lnTo>
                <a:lnTo>
                  <a:pt x="4069" y="416"/>
                </a:lnTo>
                <a:lnTo>
                  <a:pt x="4015" y="383"/>
                </a:lnTo>
                <a:lnTo>
                  <a:pt x="3960" y="350"/>
                </a:lnTo>
                <a:lnTo>
                  <a:pt x="3904" y="319"/>
                </a:lnTo>
                <a:lnTo>
                  <a:pt x="3847" y="290"/>
                </a:lnTo>
                <a:lnTo>
                  <a:pt x="3790" y="260"/>
                </a:lnTo>
                <a:lnTo>
                  <a:pt x="3732" y="233"/>
                </a:lnTo>
                <a:lnTo>
                  <a:pt x="3673" y="207"/>
                </a:lnTo>
                <a:lnTo>
                  <a:pt x="3613" y="183"/>
                </a:lnTo>
                <a:lnTo>
                  <a:pt x="3553" y="161"/>
                </a:lnTo>
                <a:lnTo>
                  <a:pt x="3491" y="139"/>
                </a:lnTo>
                <a:lnTo>
                  <a:pt x="3430" y="119"/>
                </a:lnTo>
                <a:lnTo>
                  <a:pt x="3368" y="100"/>
                </a:lnTo>
                <a:lnTo>
                  <a:pt x="3305" y="84"/>
                </a:lnTo>
                <a:lnTo>
                  <a:pt x="3241" y="68"/>
                </a:lnTo>
                <a:lnTo>
                  <a:pt x="3176" y="53"/>
                </a:lnTo>
                <a:lnTo>
                  <a:pt x="3111" y="41"/>
                </a:lnTo>
                <a:lnTo>
                  <a:pt x="3046" y="30"/>
                </a:lnTo>
                <a:lnTo>
                  <a:pt x="2980" y="21"/>
                </a:lnTo>
                <a:lnTo>
                  <a:pt x="2914" y="14"/>
                </a:lnTo>
                <a:lnTo>
                  <a:pt x="2848" y="8"/>
                </a:lnTo>
                <a:lnTo>
                  <a:pt x="2780" y="3"/>
                </a:lnTo>
                <a:lnTo>
                  <a:pt x="2712" y="0"/>
                </a:lnTo>
                <a:lnTo>
                  <a:pt x="264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91616" y="2546490"/>
            <a:ext cx="5533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latin typeface="Cooper Black" panose="0208090404030B020404" pitchFamily="18" charset="0"/>
              </a:rPr>
              <a:t>4</a:t>
            </a:r>
            <a:endParaRPr lang="zh-CN" altLang="en-US" sz="4800" dirty="0">
              <a:latin typeface="Cooper Black" panose="0208090404030B0204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14845" y="2454157"/>
            <a:ext cx="1692386" cy="826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kumimoji="1" lang="en-US" altLang="zh-CN" sz="3600" b="1" dirty="0" err="1" smtClean="0">
                <a:latin typeface="Cooper Black" panose="0208090404030B0204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Titel</a:t>
            </a:r>
            <a:r>
              <a:rPr kumimoji="1" lang="en-US" altLang="zh-CN" sz="3600" b="1" dirty="0" smtClean="0">
                <a:latin typeface="Cooper Black" panose="0208090404030B0204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3</a:t>
            </a:r>
            <a:endParaRPr kumimoji="1" lang="zh-CN" altLang="en-US" sz="3600" b="1" dirty="0">
              <a:latin typeface="Cooper Black" panose="0208090404030B0204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09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手杖形箭头 2"/>
          <p:cNvSpPr/>
          <p:nvPr/>
        </p:nvSpPr>
        <p:spPr bwMode="auto">
          <a:xfrm rot="16200000">
            <a:off x="2501438" y="212593"/>
            <a:ext cx="2053048" cy="6132936"/>
          </a:xfrm>
          <a:prstGeom prst="uturnArrow">
            <a:avLst>
              <a:gd name="adj1" fmla="val 27570"/>
              <a:gd name="adj2" fmla="val 24937"/>
              <a:gd name="adj3" fmla="val 28590"/>
              <a:gd name="adj4" fmla="val 46559"/>
              <a:gd name="adj5" fmla="val 51431"/>
            </a:avLst>
          </a:prstGeom>
          <a:solidFill>
            <a:srgbClr val="49BBD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88900" dir="10800000" algn="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</p:txBody>
      </p:sp>
      <p:sp>
        <p:nvSpPr>
          <p:cNvPr id="4" name="手杖形箭头 3"/>
          <p:cNvSpPr/>
          <p:nvPr/>
        </p:nvSpPr>
        <p:spPr bwMode="auto">
          <a:xfrm rot="5400000">
            <a:off x="8050739" y="2059385"/>
            <a:ext cx="1996085" cy="5363451"/>
          </a:xfrm>
          <a:prstGeom prst="uturnArrow">
            <a:avLst>
              <a:gd name="adj1" fmla="val 27329"/>
              <a:gd name="adj2" fmla="val 23508"/>
              <a:gd name="adj3" fmla="val 33334"/>
              <a:gd name="adj4" fmla="val 45433"/>
              <a:gd name="adj5" fmla="val 60198"/>
            </a:avLst>
          </a:prstGeom>
          <a:solidFill>
            <a:srgbClr val="26849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Heiti SC Light" charset="0"/>
              <a:cs typeface="Heiti SC Light" charset="0"/>
              <a:sym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63752" y="2307135"/>
            <a:ext cx="5976664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dirty="0" smtClean="0">
                <a:latin typeface="+mn-lt"/>
              </a:rPr>
              <a:t>此处添加文字此处添加文字此处添加文字此处添加文字</a:t>
            </a:r>
            <a:endParaRPr lang="en-US" altLang="zh-CN" dirty="0" smtClean="0">
              <a:latin typeface="+mn-lt"/>
            </a:endParaRPr>
          </a:p>
          <a:p>
            <a:pPr defTabSz="914400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dirty="0"/>
              <a:t>此处添加文字此处添加文字此处添加文字此处添加</a:t>
            </a:r>
            <a:r>
              <a:rPr lang="zh-CN" altLang="en-US" dirty="0" smtClean="0"/>
              <a:t>文字</a:t>
            </a:r>
            <a:endParaRPr lang="zh-CN" altLang="en-US" dirty="0">
              <a:latin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25351" y="3579530"/>
            <a:ext cx="2031325" cy="6364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kumimoji="1" lang="zh-CN" altLang="en-US" sz="2400" b="1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此处添加文字</a:t>
            </a:r>
            <a:endParaRPr kumimoji="1" lang="zh-CN" altLang="en-US" sz="2400" b="1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5394000" y="3321144"/>
            <a:ext cx="1404000" cy="1404000"/>
          </a:xfrm>
          <a:prstGeom prst="ellipse">
            <a:avLst/>
          </a:prstGeom>
          <a:solidFill>
            <a:srgbClr val="85B0BC"/>
          </a:solidFill>
          <a:ln>
            <a:noFill/>
          </a:ln>
          <a:effectLst>
            <a:outerShdw blurRad="76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KSO_Shape">
            <a:hlinkClick r:id="rId2" action="ppaction://hlinkfile"/>
          </p:cNvPr>
          <p:cNvSpPr>
            <a:spLocks noChangeAspect="1"/>
          </p:cNvSpPr>
          <p:nvPr/>
        </p:nvSpPr>
        <p:spPr bwMode="auto">
          <a:xfrm>
            <a:off x="5571107" y="3669967"/>
            <a:ext cx="1004346" cy="706353"/>
          </a:xfrm>
          <a:custGeom>
            <a:avLst/>
            <a:gdLst/>
            <a:ahLst/>
            <a:cxnLst/>
            <a:rect l="0" t="0" r="r" b="b"/>
            <a:pathLst>
              <a:path w="2060576" h="1465263">
                <a:moveTo>
                  <a:pt x="1558363" y="990918"/>
                </a:moveTo>
                <a:lnTo>
                  <a:pt x="1525030" y="995998"/>
                </a:lnTo>
                <a:lnTo>
                  <a:pt x="1491381" y="1000126"/>
                </a:lnTo>
                <a:lnTo>
                  <a:pt x="1456779" y="1003301"/>
                </a:lnTo>
                <a:lnTo>
                  <a:pt x="1421224" y="1006158"/>
                </a:lnTo>
                <a:lnTo>
                  <a:pt x="1402812" y="1006793"/>
                </a:lnTo>
                <a:lnTo>
                  <a:pt x="1384717" y="1008063"/>
                </a:lnTo>
                <a:lnTo>
                  <a:pt x="1366305" y="1008381"/>
                </a:lnTo>
                <a:lnTo>
                  <a:pt x="1347893" y="1008698"/>
                </a:lnTo>
                <a:lnTo>
                  <a:pt x="1328846" y="1008698"/>
                </a:lnTo>
                <a:lnTo>
                  <a:pt x="1310117" y="1008381"/>
                </a:lnTo>
                <a:lnTo>
                  <a:pt x="1290752" y="1008063"/>
                </a:lnTo>
                <a:lnTo>
                  <a:pt x="1271388" y="1007111"/>
                </a:lnTo>
                <a:lnTo>
                  <a:pt x="1245992" y="1005841"/>
                </a:lnTo>
                <a:lnTo>
                  <a:pt x="1220278" y="1003301"/>
                </a:lnTo>
                <a:lnTo>
                  <a:pt x="1194247" y="1000443"/>
                </a:lnTo>
                <a:lnTo>
                  <a:pt x="1168217" y="996633"/>
                </a:lnTo>
                <a:lnTo>
                  <a:pt x="1162185" y="1257301"/>
                </a:lnTo>
                <a:lnTo>
                  <a:pt x="1189168" y="1260476"/>
                </a:lnTo>
                <a:lnTo>
                  <a:pt x="1215199" y="1263651"/>
                </a:lnTo>
                <a:lnTo>
                  <a:pt x="1241230" y="1265873"/>
                </a:lnTo>
                <a:lnTo>
                  <a:pt x="1266943" y="1267461"/>
                </a:lnTo>
                <a:lnTo>
                  <a:pt x="1286308" y="1268096"/>
                </a:lnTo>
                <a:lnTo>
                  <a:pt x="1305355" y="1268413"/>
                </a:lnTo>
                <a:lnTo>
                  <a:pt x="1324402" y="1268413"/>
                </a:lnTo>
                <a:lnTo>
                  <a:pt x="1343132" y="1268413"/>
                </a:lnTo>
                <a:lnTo>
                  <a:pt x="1361861" y="1268096"/>
                </a:lnTo>
                <a:lnTo>
                  <a:pt x="1379956" y="1267461"/>
                </a:lnTo>
                <a:lnTo>
                  <a:pt x="1398050" y="1266508"/>
                </a:lnTo>
                <a:lnTo>
                  <a:pt x="1416145" y="1265556"/>
                </a:lnTo>
                <a:lnTo>
                  <a:pt x="1433922" y="1264286"/>
                </a:lnTo>
                <a:lnTo>
                  <a:pt x="1451382" y="1262698"/>
                </a:lnTo>
                <a:lnTo>
                  <a:pt x="1485667" y="1259206"/>
                </a:lnTo>
                <a:lnTo>
                  <a:pt x="1519316" y="1254443"/>
                </a:lnTo>
                <a:lnTo>
                  <a:pt x="1552331" y="1249363"/>
                </a:lnTo>
                <a:lnTo>
                  <a:pt x="1558363" y="990918"/>
                </a:lnTo>
                <a:close/>
                <a:moveTo>
                  <a:pt x="678074" y="884873"/>
                </a:moveTo>
                <a:lnTo>
                  <a:pt x="672042" y="1155066"/>
                </a:lnTo>
                <a:lnTo>
                  <a:pt x="719977" y="1164908"/>
                </a:lnTo>
                <a:lnTo>
                  <a:pt x="768229" y="1176021"/>
                </a:lnTo>
                <a:lnTo>
                  <a:pt x="817117" y="1186816"/>
                </a:lnTo>
                <a:lnTo>
                  <a:pt x="866004" y="1198246"/>
                </a:lnTo>
                <a:lnTo>
                  <a:pt x="914574" y="1209041"/>
                </a:lnTo>
                <a:lnTo>
                  <a:pt x="963144" y="1220153"/>
                </a:lnTo>
                <a:lnTo>
                  <a:pt x="1011396" y="1230631"/>
                </a:lnTo>
                <a:lnTo>
                  <a:pt x="1059331" y="1240156"/>
                </a:lnTo>
                <a:lnTo>
                  <a:pt x="1065680" y="978218"/>
                </a:lnTo>
                <a:lnTo>
                  <a:pt x="1041554" y="972821"/>
                </a:lnTo>
                <a:lnTo>
                  <a:pt x="1017428" y="967106"/>
                </a:lnTo>
                <a:lnTo>
                  <a:pt x="968858" y="955358"/>
                </a:lnTo>
                <a:lnTo>
                  <a:pt x="920288" y="943293"/>
                </a:lnTo>
                <a:lnTo>
                  <a:pt x="871718" y="930911"/>
                </a:lnTo>
                <a:lnTo>
                  <a:pt x="822831" y="918528"/>
                </a:lnTo>
                <a:lnTo>
                  <a:pt x="774578" y="906146"/>
                </a:lnTo>
                <a:lnTo>
                  <a:pt x="726009" y="895033"/>
                </a:lnTo>
                <a:lnTo>
                  <a:pt x="702200" y="889636"/>
                </a:lnTo>
                <a:lnTo>
                  <a:pt x="678074" y="884873"/>
                </a:lnTo>
                <a:close/>
                <a:moveTo>
                  <a:pt x="1937716" y="876301"/>
                </a:moveTo>
                <a:lnTo>
                  <a:pt x="1911685" y="888048"/>
                </a:lnTo>
                <a:lnTo>
                  <a:pt x="1883114" y="900113"/>
                </a:lnTo>
                <a:lnTo>
                  <a:pt x="1852004" y="912813"/>
                </a:lnTo>
                <a:lnTo>
                  <a:pt x="1835814" y="918846"/>
                </a:lnTo>
                <a:lnTo>
                  <a:pt x="1818672" y="925196"/>
                </a:lnTo>
                <a:lnTo>
                  <a:pt x="1800895" y="931228"/>
                </a:lnTo>
                <a:lnTo>
                  <a:pt x="1782800" y="937261"/>
                </a:lnTo>
                <a:lnTo>
                  <a:pt x="1764070" y="943293"/>
                </a:lnTo>
                <a:lnTo>
                  <a:pt x="1744706" y="949008"/>
                </a:lnTo>
                <a:lnTo>
                  <a:pt x="1724707" y="955041"/>
                </a:lnTo>
                <a:lnTo>
                  <a:pt x="1704072" y="960438"/>
                </a:lnTo>
                <a:lnTo>
                  <a:pt x="1683438" y="966153"/>
                </a:lnTo>
                <a:lnTo>
                  <a:pt x="1661851" y="970916"/>
                </a:lnTo>
                <a:lnTo>
                  <a:pt x="1655820" y="1227773"/>
                </a:lnTo>
                <a:lnTo>
                  <a:pt x="1677724" y="1222058"/>
                </a:lnTo>
                <a:lnTo>
                  <a:pt x="1698993" y="1216026"/>
                </a:lnTo>
                <a:lnTo>
                  <a:pt x="1719627" y="1209993"/>
                </a:lnTo>
                <a:lnTo>
                  <a:pt x="1739627" y="1203326"/>
                </a:lnTo>
                <a:lnTo>
                  <a:pt x="1758991" y="1196976"/>
                </a:lnTo>
                <a:lnTo>
                  <a:pt x="1778038" y="1190626"/>
                </a:lnTo>
                <a:lnTo>
                  <a:pt x="1796133" y="1183958"/>
                </a:lnTo>
                <a:lnTo>
                  <a:pt x="1813910" y="1177291"/>
                </a:lnTo>
                <a:lnTo>
                  <a:pt x="1830735" y="1170623"/>
                </a:lnTo>
                <a:lnTo>
                  <a:pt x="1846925" y="1163638"/>
                </a:lnTo>
                <a:lnTo>
                  <a:pt x="1878035" y="1150303"/>
                </a:lnTo>
                <a:lnTo>
                  <a:pt x="1906288" y="1136968"/>
                </a:lnTo>
                <a:lnTo>
                  <a:pt x="1931684" y="1124586"/>
                </a:lnTo>
                <a:lnTo>
                  <a:pt x="1937716" y="876301"/>
                </a:lnTo>
                <a:close/>
                <a:moveTo>
                  <a:pt x="399987" y="852488"/>
                </a:moveTo>
                <a:lnTo>
                  <a:pt x="382845" y="853441"/>
                </a:lnTo>
                <a:lnTo>
                  <a:pt x="366338" y="854393"/>
                </a:lnTo>
                <a:lnTo>
                  <a:pt x="349513" y="856616"/>
                </a:lnTo>
                <a:lnTo>
                  <a:pt x="333005" y="859473"/>
                </a:lnTo>
                <a:lnTo>
                  <a:pt x="316815" y="863283"/>
                </a:lnTo>
                <a:lnTo>
                  <a:pt x="308879" y="865506"/>
                </a:lnTo>
                <a:lnTo>
                  <a:pt x="300625" y="867728"/>
                </a:lnTo>
                <a:lnTo>
                  <a:pt x="293324" y="1132841"/>
                </a:lnTo>
                <a:lnTo>
                  <a:pt x="309514" y="1129983"/>
                </a:lnTo>
                <a:lnTo>
                  <a:pt x="325704" y="1128078"/>
                </a:lnTo>
                <a:lnTo>
                  <a:pt x="342211" y="1126491"/>
                </a:lnTo>
                <a:lnTo>
                  <a:pt x="358719" y="1125221"/>
                </a:lnTo>
                <a:lnTo>
                  <a:pt x="375226" y="1123951"/>
                </a:lnTo>
                <a:lnTo>
                  <a:pt x="392368" y="1123633"/>
                </a:lnTo>
                <a:lnTo>
                  <a:pt x="409193" y="1123633"/>
                </a:lnTo>
                <a:lnTo>
                  <a:pt x="426653" y="1123951"/>
                </a:lnTo>
                <a:lnTo>
                  <a:pt x="444113" y="1124586"/>
                </a:lnTo>
                <a:lnTo>
                  <a:pt x="461573" y="1125538"/>
                </a:lnTo>
                <a:lnTo>
                  <a:pt x="479350" y="1126808"/>
                </a:lnTo>
                <a:lnTo>
                  <a:pt x="497127" y="1128078"/>
                </a:lnTo>
                <a:lnTo>
                  <a:pt x="514904" y="1129983"/>
                </a:lnTo>
                <a:lnTo>
                  <a:pt x="532999" y="1131888"/>
                </a:lnTo>
                <a:lnTo>
                  <a:pt x="569188" y="1136968"/>
                </a:lnTo>
                <a:lnTo>
                  <a:pt x="575220" y="867411"/>
                </a:lnTo>
                <a:lnTo>
                  <a:pt x="539348" y="862648"/>
                </a:lnTo>
                <a:lnTo>
                  <a:pt x="503476" y="858521"/>
                </a:lnTo>
                <a:lnTo>
                  <a:pt x="486016" y="856616"/>
                </a:lnTo>
                <a:lnTo>
                  <a:pt x="468239" y="854711"/>
                </a:lnTo>
                <a:lnTo>
                  <a:pt x="450779" y="853758"/>
                </a:lnTo>
                <a:lnTo>
                  <a:pt x="433954" y="853123"/>
                </a:lnTo>
                <a:lnTo>
                  <a:pt x="416812" y="852488"/>
                </a:lnTo>
                <a:lnTo>
                  <a:pt x="399987" y="852488"/>
                </a:lnTo>
                <a:close/>
                <a:moveTo>
                  <a:pt x="2019300" y="725488"/>
                </a:moveTo>
                <a:lnTo>
                  <a:pt x="2018348" y="787083"/>
                </a:lnTo>
                <a:lnTo>
                  <a:pt x="2018665" y="787083"/>
                </a:lnTo>
                <a:lnTo>
                  <a:pt x="2010729" y="1127761"/>
                </a:lnTo>
                <a:lnTo>
                  <a:pt x="2010094" y="1127761"/>
                </a:lnTo>
                <a:lnTo>
                  <a:pt x="2009142" y="1169353"/>
                </a:lnTo>
                <a:lnTo>
                  <a:pt x="2005650" y="1171576"/>
                </a:lnTo>
                <a:lnTo>
                  <a:pt x="1996126" y="1178561"/>
                </a:lnTo>
                <a:lnTo>
                  <a:pt x="1979301" y="1188721"/>
                </a:lnTo>
                <a:lnTo>
                  <a:pt x="1968826" y="1195071"/>
                </a:lnTo>
                <a:lnTo>
                  <a:pt x="1956763" y="1202056"/>
                </a:lnTo>
                <a:lnTo>
                  <a:pt x="1943112" y="1209676"/>
                </a:lnTo>
                <a:lnTo>
                  <a:pt x="1927557" y="1217931"/>
                </a:lnTo>
                <a:lnTo>
                  <a:pt x="1911050" y="1226186"/>
                </a:lnTo>
                <a:lnTo>
                  <a:pt x="1892638" y="1235393"/>
                </a:lnTo>
                <a:lnTo>
                  <a:pt x="1873591" y="1244283"/>
                </a:lnTo>
                <a:lnTo>
                  <a:pt x="1852321" y="1253491"/>
                </a:lnTo>
                <a:lnTo>
                  <a:pt x="1830100" y="1262698"/>
                </a:lnTo>
                <a:lnTo>
                  <a:pt x="1806291" y="1271906"/>
                </a:lnTo>
                <a:lnTo>
                  <a:pt x="1781213" y="1281431"/>
                </a:lnTo>
                <a:lnTo>
                  <a:pt x="1754864" y="1290321"/>
                </a:lnTo>
                <a:lnTo>
                  <a:pt x="1727246" y="1299211"/>
                </a:lnTo>
                <a:lnTo>
                  <a:pt x="1698041" y="1307466"/>
                </a:lnTo>
                <a:lnTo>
                  <a:pt x="1667883" y="1315721"/>
                </a:lnTo>
                <a:lnTo>
                  <a:pt x="1636455" y="1323341"/>
                </a:lnTo>
                <a:lnTo>
                  <a:pt x="1603758" y="1330008"/>
                </a:lnTo>
                <a:lnTo>
                  <a:pt x="1586933" y="1333501"/>
                </a:lnTo>
                <a:lnTo>
                  <a:pt x="1570108" y="1336676"/>
                </a:lnTo>
                <a:lnTo>
                  <a:pt x="1552649" y="1339533"/>
                </a:lnTo>
                <a:lnTo>
                  <a:pt x="1534871" y="1342391"/>
                </a:lnTo>
                <a:lnTo>
                  <a:pt x="1516777" y="1344613"/>
                </a:lnTo>
                <a:lnTo>
                  <a:pt x="1498682" y="1346836"/>
                </a:lnTo>
                <a:lnTo>
                  <a:pt x="1479952" y="1349058"/>
                </a:lnTo>
                <a:lnTo>
                  <a:pt x="1461223" y="1350646"/>
                </a:lnTo>
                <a:lnTo>
                  <a:pt x="1442176" y="1351916"/>
                </a:lnTo>
                <a:lnTo>
                  <a:pt x="1423129" y="1353503"/>
                </a:lnTo>
                <a:lnTo>
                  <a:pt x="1403447" y="1354773"/>
                </a:lnTo>
                <a:lnTo>
                  <a:pt x="1383448" y="1355091"/>
                </a:lnTo>
                <a:lnTo>
                  <a:pt x="1363131" y="1355726"/>
                </a:lnTo>
                <a:lnTo>
                  <a:pt x="1342814" y="1355726"/>
                </a:lnTo>
                <a:lnTo>
                  <a:pt x="1322180" y="1355726"/>
                </a:lnTo>
                <a:lnTo>
                  <a:pt x="1301228" y="1355091"/>
                </a:lnTo>
                <a:lnTo>
                  <a:pt x="1280276" y="1354456"/>
                </a:lnTo>
                <a:lnTo>
                  <a:pt x="1259007" y="1353186"/>
                </a:lnTo>
                <a:lnTo>
                  <a:pt x="1237103" y="1351598"/>
                </a:lnTo>
                <a:lnTo>
                  <a:pt x="1215517" y="1349693"/>
                </a:lnTo>
                <a:lnTo>
                  <a:pt x="1193295" y="1347153"/>
                </a:lnTo>
                <a:lnTo>
                  <a:pt x="1171391" y="1344613"/>
                </a:lnTo>
                <a:lnTo>
                  <a:pt x="1148852" y="1341438"/>
                </a:lnTo>
                <a:lnTo>
                  <a:pt x="1126631" y="1337628"/>
                </a:lnTo>
                <a:lnTo>
                  <a:pt x="1104092" y="1333818"/>
                </a:lnTo>
                <a:lnTo>
                  <a:pt x="1081235" y="1329691"/>
                </a:lnTo>
                <a:lnTo>
                  <a:pt x="1035840" y="1321118"/>
                </a:lnTo>
                <a:lnTo>
                  <a:pt x="989810" y="1311276"/>
                </a:lnTo>
                <a:lnTo>
                  <a:pt x="943779" y="1301116"/>
                </a:lnTo>
                <a:lnTo>
                  <a:pt x="897749" y="1290003"/>
                </a:lnTo>
                <a:lnTo>
                  <a:pt x="805371" y="1268413"/>
                </a:lnTo>
                <a:lnTo>
                  <a:pt x="759658" y="1257936"/>
                </a:lnTo>
                <a:lnTo>
                  <a:pt x="713945" y="1247776"/>
                </a:lnTo>
                <a:lnTo>
                  <a:pt x="668550" y="1237933"/>
                </a:lnTo>
                <a:lnTo>
                  <a:pt x="624107" y="1229678"/>
                </a:lnTo>
                <a:lnTo>
                  <a:pt x="601568" y="1225551"/>
                </a:lnTo>
                <a:lnTo>
                  <a:pt x="579664" y="1222058"/>
                </a:lnTo>
                <a:lnTo>
                  <a:pt x="557760" y="1218566"/>
                </a:lnTo>
                <a:lnTo>
                  <a:pt x="535856" y="1215708"/>
                </a:lnTo>
                <a:lnTo>
                  <a:pt x="514269" y="1212851"/>
                </a:lnTo>
                <a:lnTo>
                  <a:pt x="493000" y="1210946"/>
                </a:lnTo>
                <a:lnTo>
                  <a:pt x="471731" y="1209041"/>
                </a:lnTo>
                <a:lnTo>
                  <a:pt x="450779" y="1208088"/>
                </a:lnTo>
                <a:lnTo>
                  <a:pt x="430145" y="1207136"/>
                </a:lnTo>
                <a:lnTo>
                  <a:pt x="409828" y="1206818"/>
                </a:lnTo>
                <a:lnTo>
                  <a:pt x="389829" y="1207136"/>
                </a:lnTo>
                <a:lnTo>
                  <a:pt x="369512" y="1208088"/>
                </a:lnTo>
                <a:lnTo>
                  <a:pt x="350148" y="1209676"/>
                </a:lnTo>
                <a:lnTo>
                  <a:pt x="330466" y="1211263"/>
                </a:lnTo>
                <a:lnTo>
                  <a:pt x="311419" y="1214121"/>
                </a:lnTo>
                <a:lnTo>
                  <a:pt x="292689" y="1217613"/>
                </a:lnTo>
                <a:lnTo>
                  <a:pt x="273960" y="1221106"/>
                </a:lnTo>
                <a:lnTo>
                  <a:pt x="255865" y="1226186"/>
                </a:lnTo>
                <a:lnTo>
                  <a:pt x="238088" y="1231901"/>
                </a:lnTo>
                <a:lnTo>
                  <a:pt x="220628" y="1237933"/>
                </a:lnTo>
                <a:lnTo>
                  <a:pt x="203803" y="1244918"/>
                </a:lnTo>
                <a:lnTo>
                  <a:pt x="195549" y="1248728"/>
                </a:lnTo>
                <a:lnTo>
                  <a:pt x="186978" y="1252856"/>
                </a:lnTo>
                <a:lnTo>
                  <a:pt x="178725" y="1257301"/>
                </a:lnTo>
                <a:lnTo>
                  <a:pt x="170788" y="1261746"/>
                </a:lnTo>
                <a:lnTo>
                  <a:pt x="162852" y="1266191"/>
                </a:lnTo>
                <a:lnTo>
                  <a:pt x="154916" y="1271271"/>
                </a:lnTo>
                <a:lnTo>
                  <a:pt x="146980" y="1276351"/>
                </a:lnTo>
                <a:lnTo>
                  <a:pt x="139361" y="1281748"/>
                </a:lnTo>
                <a:lnTo>
                  <a:pt x="132059" y="1287463"/>
                </a:lnTo>
                <a:lnTo>
                  <a:pt x="124441" y="1293496"/>
                </a:lnTo>
                <a:lnTo>
                  <a:pt x="117139" y="1299528"/>
                </a:lnTo>
                <a:lnTo>
                  <a:pt x="109838" y="1305561"/>
                </a:lnTo>
                <a:lnTo>
                  <a:pt x="102854" y="1312228"/>
                </a:lnTo>
                <a:lnTo>
                  <a:pt x="95553" y="1319213"/>
                </a:lnTo>
                <a:lnTo>
                  <a:pt x="88886" y="1326516"/>
                </a:lnTo>
                <a:lnTo>
                  <a:pt x="81902" y="1333501"/>
                </a:lnTo>
                <a:lnTo>
                  <a:pt x="75236" y="1341121"/>
                </a:lnTo>
                <a:lnTo>
                  <a:pt x="68887" y="1349058"/>
                </a:lnTo>
                <a:lnTo>
                  <a:pt x="62220" y="1357313"/>
                </a:lnTo>
                <a:lnTo>
                  <a:pt x="55871" y="1365568"/>
                </a:lnTo>
                <a:lnTo>
                  <a:pt x="49840" y="1374458"/>
                </a:lnTo>
                <a:lnTo>
                  <a:pt x="43808" y="1383031"/>
                </a:lnTo>
                <a:lnTo>
                  <a:pt x="37777" y="1392556"/>
                </a:lnTo>
                <a:lnTo>
                  <a:pt x="32063" y="1402081"/>
                </a:lnTo>
                <a:lnTo>
                  <a:pt x="26348" y="1411923"/>
                </a:lnTo>
                <a:lnTo>
                  <a:pt x="20952" y="1422083"/>
                </a:lnTo>
                <a:lnTo>
                  <a:pt x="15555" y="1432243"/>
                </a:lnTo>
                <a:lnTo>
                  <a:pt x="10159" y="1442721"/>
                </a:lnTo>
                <a:lnTo>
                  <a:pt x="5079" y="1453833"/>
                </a:lnTo>
                <a:lnTo>
                  <a:pt x="0" y="1465263"/>
                </a:lnTo>
                <a:lnTo>
                  <a:pt x="1905" y="1387158"/>
                </a:lnTo>
                <a:lnTo>
                  <a:pt x="5714" y="1377316"/>
                </a:lnTo>
                <a:lnTo>
                  <a:pt x="9524" y="1368108"/>
                </a:lnTo>
                <a:lnTo>
                  <a:pt x="13968" y="1358583"/>
                </a:lnTo>
                <a:lnTo>
                  <a:pt x="18412" y="1349376"/>
                </a:lnTo>
                <a:lnTo>
                  <a:pt x="23174" y="1340486"/>
                </a:lnTo>
                <a:lnTo>
                  <a:pt x="28253" y="1331278"/>
                </a:lnTo>
                <a:lnTo>
                  <a:pt x="33650" y="1322706"/>
                </a:lnTo>
                <a:lnTo>
                  <a:pt x="39046" y="1313816"/>
                </a:lnTo>
                <a:lnTo>
                  <a:pt x="44761" y="1305243"/>
                </a:lnTo>
                <a:lnTo>
                  <a:pt x="50792" y="1296988"/>
                </a:lnTo>
                <a:lnTo>
                  <a:pt x="56824" y="1289051"/>
                </a:lnTo>
                <a:lnTo>
                  <a:pt x="63173" y="1281113"/>
                </a:lnTo>
                <a:lnTo>
                  <a:pt x="69522" y="1273176"/>
                </a:lnTo>
                <a:lnTo>
                  <a:pt x="75871" y="1265556"/>
                </a:lnTo>
                <a:lnTo>
                  <a:pt x="82855" y="1257936"/>
                </a:lnTo>
                <a:lnTo>
                  <a:pt x="89521" y="1250633"/>
                </a:lnTo>
                <a:lnTo>
                  <a:pt x="103489" y="1236981"/>
                </a:lnTo>
                <a:lnTo>
                  <a:pt x="117457" y="1224281"/>
                </a:lnTo>
                <a:lnTo>
                  <a:pt x="132059" y="1212533"/>
                </a:lnTo>
                <a:lnTo>
                  <a:pt x="146662" y="1201738"/>
                </a:lnTo>
                <a:lnTo>
                  <a:pt x="160947" y="1191896"/>
                </a:lnTo>
                <a:lnTo>
                  <a:pt x="175233" y="1183006"/>
                </a:lnTo>
                <a:lnTo>
                  <a:pt x="189518" y="1175386"/>
                </a:lnTo>
                <a:lnTo>
                  <a:pt x="196184" y="1172528"/>
                </a:lnTo>
                <a:lnTo>
                  <a:pt x="202851" y="1169353"/>
                </a:lnTo>
                <a:lnTo>
                  <a:pt x="208247" y="893446"/>
                </a:lnTo>
                <a:lnTo>
                  <a:pt x="196819" y="898208"/>
                </a:lnTo>
                <a:lnTo>
                  <a:pt x="185074" y="904241"/>
                </a:lnTo>
                <a:lnTo>
                  <a:pt x="173645" y="910908"/>
                </a:lnTo>
                <a:lnTo>
                  <a:pt x="160947" y="918846"/>
                </a:lnTo>
                <a:lnTo>
                  <a:pt x="148884" y="927736"/>
                </a:lnTo>
                <a:lnTo>
                  <a:pt x="142535" y="932816"/>
                </a:lnTo>
                <a:lnTo>
                  <a:pt x="136504" y="937896"/>
                </a:lnTo>
                <a:lnTo>
                  <a:pt x="130155" y="943611"/>
                </a:lnTo>
                <a:lnTo>
                  <a:pt x="123488" y="949643"/>
                </a:lnTo>
                <a:lnTo>
                  <a:pt x="117139" y="956311"/>
                </a:lnTo>
                <a:lnTo>
                  <a:pt x="111108" y="962978"/>
                </a:lnTo>
                <a:lnTo>
                  <a:pt x="104441" y="970281"/>
                </a:lnTo>
                <a:lnTo>
                  <a:pt x="97775" y="977901"/>
                </a:lnTo>
                <a:lnTo>
                  <a:pt x="91426" y="985838"/>
                </a:lnTo>
                <a:lnTo>
                  <a:pt x="85077" y="994093"/>
                </a:lnTo>
                <a:lnTo>
                  <a:pt x="78728" y="1002983"/>
                </a:lnTo>
                <a:lnTo>
                  <a:pt x="72061" y="1012508"/>
                </a:lnTo>
                <a:lnTo>
                  <a:pt x="65712" y="1022351"/>
                </a:lnTo>
                <a:lnTo>
                  <a:pt x="59363" y="1032511"/>
                </a:lnTo>
                <a:lnTo>
                  <a:pt x="52697" y="1043306"/>
                </a:lnTo>
                <a:lnTo>
                  <a:pt x="46030" y="1054418"/>
                </a:lnTo>
                <a:lnTo>
                  <a:pt x="39681" y="1066483"/>
                </a:lnTo>
                <a:lnTo>
                  <a:pt x="33332" y="1078548"/>
                </a:lnTo>
                <a:lnTo>
                  <a:pt x="26983" y="1091883"/>
                </a:lnTo>
                <a:lnTo>
                  <a:pt x="20317" y="1105218"/>
                </a:lnTo>
                <a:lnTo>
                  <a:pt x="13968" y="1119188"/>
                </a:lnTo>
                <a:lnTo>
                  <a:pt x="7936" y="1133793"/>
                </a:lnTo>
                <a:lnTo>
                  <a:pt x="10476" y="1021716"/>
                </a:lnTo>
                <a:lnTo>
                  <a:pt x="15555" y="1010286"/>
                </a:lnTo>
                <a:lnTo>
                  <a:pt x="20317" y="999173"/>
                </a:lnTo>
                <a:lnTo>
                  <a:pt x="25714" y="988696"/>
                </a:lnTo>
                <a:lnTo>
                  <a:pt x="31428" y="978536"/>
                </a:lnTo>
                <a:lnTo>
                  <a:pt x="36824" y="968376"/>
                </a:lnTo>
                <a:lnTo>
                  <a:pt x="42221" y="958533"/>
                </a:lnTo>
                <a:lnTo>
                  <a:pt x="48253" y="949008"/>
                </a:lnTo>
                <a:lnTo>
                  <a:pt x="53967" y="939483"/>
                </a:lnTo>
                <a:lnTo>
                  <a:pt x="59998" y="930911"/>
                </a:lnTo>
                <a:lnTo>
                  <a:pt x="66665" y="922021"/>
                </a:lnTo>
                <a:lnTo>
                  <a:pt x="72696" y="913766"/>
                </a:lnTo>
                <a:lnTo>
                  <a:pt x="79045" y="905511"/>
                </a:lnTo>
                <a:lnTo>
                  <a:pt x="85712" y="897573"/>
                </a:lnTo>
                <a:lnTo>
                  <a:pt x="92378" y="889953"/>
                </a:lnTo>
                <a:lnTo>
                  <a:pt x="99045" y="882968"/>
                </a:lnTo>
                <a:lnTo>
                  <a:pt x="106346" y="875666"/>
                </a:lnTo>
                <a:lnTo>
                  <a:pt x="113012" y="868998"/>
                </a:lnTo>
                <a:lnTo>
                  <a:pt x="120314" y="862331"/>
                </a:lnTo>
                <a:lnTo>
                  <a:pt x="127298" y="855981"/>
                </a:lnTo>
                <a:lnTo>
                  <a:pt x="134916" y="849948"/>
                </a:lnTo>
                <a:lnTo>
                  <a:pt x="142218" y="843916"/>
                </a:lnTo>
                <a:lnTo>
                  <a:pt x="149837" y="838201"/>
                </a:lnTo>
                <a:lnTo>
                  <a:pt x="157773" y="832803"/>
                </a:lnTo>
                <a:lnTo>
                  <a:pt x="165074" y="827723"/>
                </a:lnTo>
                <a:lnTo>
                  <a:pt x="173010" y="822643"/>
                </a:lnTo>
                <a:lnTo>
                  <a:pt x="180947" y="818198"/>
                </a:lnTo>
                <a:lnTo>
                  <a:pt x="189518" y="813753"/>
                </a:lnTo>
                <a:lnTo>
                  <a:pt x="197454" y="809626"/>
                </a:lnTo>
                <a:lnTo>
                  <a:pt x="205708" y="805181"/>
                </a:lnTo>
                <a:lnTo>
                  <a:pt x="213961" y="801688"/>
                </a:lnTo>
                <a:lnTo>
                  <a:pt x="231421" y="794386"/>
                </a:lnTo>
                <a:lnTo>
                  <a:pt x="248564" y="788353"/>
                </a:lnTo>
                <a:lnTo>
                  <a:pt x="266341" y="782638"/>
                </a:lnTo>
                <a:lnTo>
                  <a:pt x="284753" y="778193"/>
                </a:lnTo>
                <a:lnTo>
                  <a:pt x="303165" y="774066"/>
                </a:lnTo>
                <a:lnTo>
                  <a:pt x="321577" y="770573"/>
                </a:lnTo>
                <a:lnTo>
                  <a:pt x="340942" y="768033"/>
                </a:lnTo>
                <a:lnTo>
                  <a:pt x="360306" y="766128"/>
                </a:lnTo>
                <a:lnTo>
                  <a:pt x="379988" y="764541"/>
                </a:lnTo>
                <a:lnTo>
                  <a:pt x="399987" y="763588"/>
                </a:lnTo>
                <a:lnTo>
                  <a:pt x="419987" y="763271"/>
                </a:lnTo>
                <a:lnTo>
                  <a:pt x="440621" y="763588"/>
                </a:lnTo>
                <a:lnTo>
                  <a:pt x="461255" y="764541"/>
                </a:lnTo>
                <a:lnTo>
                  <a:pt x="482207" y="765493"/>
                </a:lnTo>
                <a:lnTo>
                  <a:pt x="503476" y="767398"/>
                </a:lnTo>
                <a:lnTo>
                  <a:pt x="524745" y="769938"/>
                </a:lnTo>
                <a:lnTo>
                  <a:pt x="546014" y="772161"/>
                </a:lnTo>
                <a:lnTo>
                  <a:pt x="567918" y="775018"/>
                </a:lnTo>
                <a:lnTo>
                  <a:pt x="590140" y="778511"/>
                </a:lnTo>
                <a:lnTo>
                  <a:pt x="612044" y="782003"/>
                </a:lnTo>
                <a:lnTo>
                  <a:pt x="634265" y="786131"/>
                </a:lnTo>
                <a:lnTo>
                  <a:pt x="679343" y="794703"/>
                </a:lnTo>
                <a:lnTo>
                  <a:pt x="724104" y="804228"/>
                </a:lnTo>
                <a:lnTo>
                  <a:pt x="769817" y="814388"/>
                </a:lnTo>
                <a:lnTo>
                  <a:pt x="816164" y="824866"/>
                </a:lnTo>
                <a:lnTo>
                  <a:pt x="908225" y="846456"/>
                </a:lnTo>
                <a:lnTo>
                  <a:pt x="954255" y="857568"/>
                </a:lnTo>
                <a:lnTo>
                  <a:pt x="999968" y="867728"/>
                </a:lnTo>
                <a:lnTo>
                  <a:pt x="1046316" y="877571"/>
                </a:lnTo>
                <a:lnTo>
                  <a:pt x="1091394" y="886143"/>
                </a:lnTo>
                <a:lnTo>
                  <a:pt x="1114250" y="890271"/>
                </a:lnTo>
                <a:lnTo>
                  <a:pt x="1136789" y="894081"/>
                </a:lnTo>
                <a:lnTo>
                  <a:pt x="1159328" y="897891"/>
                </a:lnTo>
                <a:lnTo>
                  <a:pt x="1181549" y="901066"/>
                </a:lnTo>
                <a:lnTo>
                  <a:pt x="1203453" y="903606"/>
                </a:lnTo>
                <a:lnTo>
                  <a:pt x="1225675" y="906146"/>
                </a:lnTo>
                <a:lnTo>
                  <a:pt x="1247262" y="908051"/>
                </a:lnTo>
                <a:lnTo>
                  <a:pt x="1269166" y="909638"/>
                </a:lnTo>
                <a:lnTo>
                  <a:pt x="1290435" y="910908"/>
                </a:lnTo>
                <a:lnTo>
                  <a:pt x="1311386" y="911543"/>
                </a:lnTo>
                <a:lnTo>
                  <a:pt x="1332656" y="912178"/>
                </a:lnTo>
                <a:lnTo>
                  <a:pt x="1352972" y="912178"/>
                </a:lnTo>
                <a:lnTo>
                  <a:pt x="1373607" y="912178"/>
                </a:lnTo>
                <a:lnTo>
                  <a:pt x="1393606" y="911543"/>
                </a:lnTo>
                <a:lnTo>
                  <a:pt x="1413605" y="910908"/>
                </a:lnTo>
                <a:lnTo>
                  <a:pt x="1433287" y="909956"/>
                </a:lnTo>
                <a:lnTo>
                  <a:pt x="1452334" y="908686"/>
                </a:lnTo>
                <a:lnTo>
                  <a:pt x="1471699" y="907098"/>
                </a:lnTo>
                <a:lnTo>
                  <a:pt x="1490428" y="905193"/>
                </a:lnTo>
                <a:lnTo>
                  <a:pt x="1508840" y="903288"/>
                </a:lnTo>
                <a:lnTo>
                  <a:pt x="1527253" y="901066"/>
                </a:lnTo>
                <a:lnTo>
                  <a:pt x="1545030" y="898843"/>
                </a:lnTo>
                <a:lnTo>
                  <a:pt x="1562807" y="895668"/>
                </a:lnTo>
                <a:lnTo>
                  <a:pt x="1580267" y="893128"/>
                </a:lnTo>
                <a:lnTo>
                  <a:pt x="1597092" y="889953"/>
                </a:lnTo>
                <a:lnTo>
                  <a:pt x="1613916" y="886778"/>
                </a:lnTo>
                <a:lnTo>
                  <a:pt x="1646614" y="879476"/>
                </a:lnTo>
                <a:lnTo>
                  <a:pt x="1678041" y="871856"/>
                </a:lnTo>
                <a:lnTo>
                  <a:pt x="1708199" y="863918"/>
                </a:lnTo>
                <a:lnTo>
                  <a:pt x="1737405" y="855663"/>
                </a:lnTo>
                <a:lnTo>
                  <a:pt x="1765023" y="846456"/>
                </a:lnTo>
                <a:lnTo>
                  <a:pt x="1791371" y="837566"/>
                </a:lnTo>
                <a:lnTo>
                  <a:pt x="1816450" y="828358"/>
                </a:lnTo>
                <a:lnTo>
                  <a:pt x="1840258" y="818833"/>
                </a:lnTo>
                <a:lnTo>
                  <a:pt x="1862480" y="809943"/>
                </a:lnTo>
                <a:lnTo>
                  <a:pt x="1883749" y="800418"/>
                </a:lnTo>
                <a:lnTo>
                  <a:pt x="1903113" y="791211"/>
                </a:lnTo>
                <a:lnTo>
                  <a:pt x="1921208" y="782638"/>
                </a:lnTo>
                <a:lnTo>
                  <a:pt x="1938033" y="774066"/>
                </a:lnTo>
                <a:lnTo>
                  <a:pt x="1953271" y="766128"/>
                </a:lnTo>
                <a:lnTo>
                  <a:pt x="1966921" y="758508"/>
                </a:lnTo>
                <a:lnTo>
                  <a:pt x="1978984" y="751523"/>
                </a:lnTo>
                <a:lnTo>
                  <a:pt x="1989460" y="745173"/>
                </a:lnTo>
                <a:lnTo>
                  <a:pt x="2006285" y="734696"/>
                </a:lnTo>
                <a:lnTo>
                  <a:pt x="2016126" y="728346"/>
                </a:lnTo>
                <a:lnTo>
                  <a:pt x="2019300" y="725488"/>
                </a:lnTo>
                <a:close/>
                <a:moveTo>
                  <a:pt x="1546743" y="504987"/>
                </a:moveTo>
                <a:lnTo>
                  <a:pt x="1538163" y="505305"/>
                </a:lnTo>
                <a:lnTo>
                  <a:pt x="1529265" y="505623"/>
                </a:lnTo>
                <a:lnTo>
                  <a:pt x="1520368" y="506259"/>
                </a:lnTo>
                <a:lnTo>
                  <a:pt x="1511470" y="507531"/>
                </a:lnTo>
                <a:lnTo>
                  <a:pt x="1502890" y="508803"/>
                </a:lnTo>
                <a:lnTo>
                  <a:pt x="1493993" y="510075"/>
                </a:lnTo>
                <a:lnTo>
                  <a:pt x="1485731" y="511983"/>
                </a:lnTo>
                <a:lnTo>
                  <a:pt x="1477469" y="513891"/>
                </a:lnTo>
                <a:lnTo>
                  <a:pt x="1469207" y="516117"/>
                </a:lnTo>
                <a:lnTo>
                  <a:pt x="1461263" y="518661"/>
                </a:lnTo>
                <a:lnTo>
                  <a:pt x="1453318" y="521523"/>
                </a:lnTo>
                <a:lnTo>
                  <a:pt x="1445692" y="524067"/>
                </a:lnTo>
                <a:lnTo>
                  <a:pt x="1438383" y="527247"/>
                </a:lnTo>
                <a:lnTo>
                  <a:pt x="1431392" y="530745"/>
                </a:lnTo>
                <a:lnTo>
                  <a:pt x="1425037" y="533925"/>
                </a:lnTo>
                <a:lnTo>
                  <a:pt x="1418681" y="537741"/>
                </a:lnTo>
                <a:lnTo>
                  <a:pt x="1413279" y="541239"/>
                </a:lnTo>
                <a:lnTo>
                  <a:pt x="1407877" y="545373"/>
                </a:lnTo>
                <a:lnTo>
                  <a:pt x="1402793" y="549189"/>
                </a:lnTo>
                <a:lnTo>
                  <a:pt x="1398344" y="553323"/>
                </a:lnTo>
                <a:lnTo>
                  <a:pt x="1394213" y="557457"/>
                </a:lnTo>
                <a:lnTo>
                  <a:pt x="1390400" y="561591"/>
                </a:lnTo>
                <a:lnTo>
                  <a:pt x="1386904" y="566361"/>
                </a:lnTo>
                <a:lnTo>
                  <a:pt x="1384044" y="570813"/>
                </a:lnTo>
                <a:lnTo>
                  <a:pt x="1381820" y="575265"/>
                </a:lnTo>
                <a:lnTo>
                  <a:pt x="1379596" y="580035"/>
                </a:lnTo>
                <a:lnTo>
                  <a:pt x="1378007" y="584487"/>
                </a:lnTo>
                <a:lnTo>
                  <a:pt x="1376418" y="589258"/>
                </a:lnTo>
                <a:lnTo>
                  <a:pt x="1375782" y="594028"/>
                </a:lnTo>
                <a:lnTo>
                  <a:pt x="1375465" y="598798"/>
                </a:lnTo>
                <a:lnTo>
                  <a:pt x="1375465" y="603250"/>
                </a:lnTo>
                <a:lnTo>
                  <a:pt x="1375782" y="608338"/>
                </a:lnTo>
                <a:lnTo>
                  <a:pt x="1376418" y="612790"/>
                </a:lnTo>
                <a:lnTo>
                  <a:pt x="1377689" y="617878"/>
                </a:lnTo>
                <a:lnTo>
                  <a:pt x="1379596" y="622648"/>
                </a:lnTo>
                <a:lnTo>
                  <a:pt x="1381820" y="627100"/>
                </a:lnTo>
                <a:lnTo>
                  <a:pt x="1384044" y="632188"/>
                </a:lnTo>
                <a:lnTo>
                  <a:pt x="1386904" y="636640"/>
                </a:lnTo>
                <a:lnTo>
                  <a:pt x="1390718" y="641092"/>
                </a:lnTo>
                <a:lnTo>
                  <a:pt x="1394531" y="645862"/>
                </a:lnTo>
                <a:lnTo>
                  <a:pt x="1399297" y="650314"/>
                </a:lnTo>
                <a:lnTo>
                  <a:pt x="1403746" y="654766"/>
                </a:lnTo>
                <a:lnTo>
                  <a:pt x="1409148" y="658900"/>
                </a:lnTo>
                <a:lnTo>
                  <a:pt x="1414550" y="663352"/>
                </a:lnTo>
                <a:lnTo>
                  <a:pt x="1420588" y="666850"/>
                </a:lnTo>
                <a:lnTo>
                  <a:pt x="1427261" y="670666"/>
                </a:lnTo>
                <a:lnTo>
                  <a:pt x="1433617" y="674482"/>
                </a:lnTo>
                <a:lnTo>
                  <a:pt x="1440290" y="677980"/>
                </a:lnTo>
                <a:lnTo>
                  <a:pt x="1447598" y="680842"/>
                </a:lnTo>
                <a:lnTo>
                  <a:pt x="1454907" y="684022"/>
                </a:lnTo>
                <a:lnTo>
                  <a:pt x="1462216" y="686566"/>
                </a:lnTo>
                <a:lnTo>
                  <a:pt x="1470160" y="689428"/>
                </a:lnTo>
                <a:lnTo>
                  <a:pt x="1478104" y="691654"/>
                </a:lnTo>
                <a:lnTo>
                  <a:pt x="1486049" y="693880"/>
                </a:lnTo>
                <a:lnTo>
                  <a:pt x="1494628" y="695788"/>
                </a:lnTo>
                <a:lnTo>
                  <a:pt x="1502890" y="697696"/>
                </a:lnTo>
                <a:lnTo>
                  <a:pt x="1511470" y="699286"/>
                </a:lnTo>
                <a:lnTo>
                  <a:pt x="1519732" y="700240"/>
                </a:lnTo>
                <a:lnTo>
                  <a:pt x="1528630" y="701512"/>
                </a:lnTo>
                <a:lnTo>
                  <a:pt x="1537527" y="702148"/>
                </a:lnTo>
                <a:lnTo>
                  <a:pt x="1546425" y="702466"/>
                </a:lnTo>
                <a:lnTo>
                  <a:pt x="1555005" y="703102"/>
                </a:lnTo>
                <a:lnTo>
                  <a:pt x="1564220" y="703420"/>
                </a:lnTo>
                <a:lnTo>
                  <a:pt x="1572800" y="703420"/>
                </a:lnTo>
                <a:lnTo>
                  <a:pt x="1582015" y="703102"/>
                </a:lnTo>
                <a:lnTo>
                  <a:pt x="1590595" y="702148"/>
                </a:lnTo>
                <a:lnTo>
                  <a:pt x="1599175" y="701512"/>
                </a:lnTo>
                <a:lnTo>
                  <a:pt x="1608390" y="700558"/>
                </a:lnTo>
                <a:lnTo>
                  <a:pt x="1616970" y="699286"/>
                </a:lnTo>
                <a:lnTo>
                  <a:pt x="1625549" y="697696"/>
                </a:lnTo>
                <a:lnTo>
                  <a:pt x="1634129" y="696106"/>
                </a:lnTo>
                <a:lnTo>
                  <a:pt x="1642391" y="694198"/>
                </a:lnTo>
                <a:lnTo>
                  <a:pt x="1650336" y="691972"/>
                </a:lnTo>
                <a:lnTo>
                  <a:pt x="1658598" y="689428"/>
                </a:lnTo>
                <a:lnTo>
                  <a:pt x="1666542" y="686566"/>
                </a:lnTo>
                <a:lnTo>
                  <a:pt x="1674168" y="683704"/>
                </a:lnTo>
                <a:lnTo>
                  <a:pt x="1681477" y="680524"/>
                </a:lnTo>
                <a:lnTo>
                  <a:pt x="1688150" y="677344"/>
                </a:lnTo>
                <a:lnTo>
                  <a:pt x="1694506" y="673846"/>
                </a:lnTo>
                <a:lnTo>
                  <a:pt x="1700543" y="670348"/>
                </a:lnTo>
                <a:lnTo>
                  <a:pt x="1706899" y="666532"/>
                </a:lnTo>
                <a:lnTo>
                  <a:pt x="1711983" y="662716"/>
                </a:lnTo>
                <a:lnTo>
                  <a:pt x="1717067" y="658582"/>
                </a:lnTo>
                <a:lnTo>
                  <a:pt x="1721516" y="654766"/>
                </a:lnTo>
                <a:lnTo>
                  <a:pt x="1725647" y="650632"/>
                </a:lnTo>
                <a:lnTo>
                  <a:pt x="1729460" y="646180"/>
                </a:lnTo>
                <a:lnTo>
                  <a:pt x="1732320" y="642046"/>
                </a:lnTo>
                <a:lnTo>
                  <a:pt x="1735498" y="637594"/>
                </a:lnTo>
                <a:lnTo>
                  <a:pt x="1738040" y="632824"/>
                </a:lnTo>
                <a:lnTo>
                  <a:pt x="1739947" y="628372"/>
                </a:lnTo>
                <a:lnTo>
                  <a:pt x="1741853" y="623284"/>
                </a:lnTo>
                <a:lnTo>
                  <a:pt x="1743124" y="618832"/>
                </a:lnTo>
                <a:lnTo>
                  <a:pt x="1744078" y="614380"/>
                </a:lnTo>
                <a:lnTo>
                  <a:pt x="1744713" y="609292"/>
                </a:lnTo>
                <a:lnTo>
                  <a:pt x="1744713" y="604522"/>
                </a:lnTo>
                <a:lnTo>
                  <a:pt x="1744078" y="600070"/>
                </a:lnTo>
                <a:lnTo>
                  <a:pt x="1743442" y="594982"/>
                </a:lnTo>
                <a:lnTo>
                  <a:pt x="1741853" y="590212"/>
                </a:lnTo>
                <a:lnTo>
                  <a:pt x="1740264" y="585441"/>
                </a:lnTo>
                <a:lnTo>
                  <a:pt x="1738040" y="580671"/>
                </a:lnTo>
                <a:lnTo>
                  <a:pt x="1735498" y="576219"/>
                </a:lnTo>
                <a:lnTo>
                  <a:pt x="1732320" y="571449"/>
                </a:lnTo>
                <a:lnTo>
                  <a:pt x="1729142" y="566679"/>
                </a:lnTo>
                <a:lnTo>
                  <a:pt x="1725329" y="562227"/>
                </a:lnTo>
                <a:lnTo>
                  <a:pt x="1720880" y="557457"/>
                </a:lnTo>
                <a:lnTo>
                  <a:pt x="1715796" y="553323"/>
                </a:lnTo>
                <a:lnTo>
                  <a:pt x="1710394" y="548871"/>
                </a:lnTo>
                <a:lnTo>
                  <a:pt x="1704992" y="544737"/>
                </a:lnTo>
                <a:lnTo>
                  <a:pt x="1698954" y="540921"/>
                </a:lnTo>
                <a:lnTo>
                  <a:pt x="1692599" y="537105"/>
                </a:lnTo>
                <a:lnTo>
                  <a:pt x="1685926" y="533289"/>
                </a:lnTo>
                <a:lnTo>
                  <a:pt x="1679253" y="529791"/>
                </a:lnTo>
                <a:lnTo>
                  <a:pt x="1672262" y="526929"/>
                </a:lnTo>
                <a:lnTo>
                  <a:pt x="1664635" y="523749"/>
                </a:lnTo>
                <a:lnTo>
                  <a:pt x="1657326" y="521205"/>
                </a:lnTo>
                <a:lnTo>
                  <a:pt x="1649700" y="518661"/>
                </a:lnTo>
                <a:lnTo>
                  <a:pt x="1641756" y="516117"/>
                </a:lnTo>
                <a:lnTo>
                  <a:pt x="1633494" y="513891"/>
                </a:lnTo>
                <a:lnTo>
                  <a:pt x="1625549" y="511983"/>
                </a:lnTo>
                <a:lnTo>
                  <a:pt x="1616652" y="510711"/>
                </a:lnTo>
                <a:lnTo>
                  <a:pt x="1608390" y="509121"/>
                </a:lnTo>
                <a:lnTo>
                  <a:pt x="1599810" y="507849"/>
                </a:lnTo>
                <a:lnTo>
                  <a:pt x="1590913" y="506895"/>
                </a:lnTo>
                <a:lnTo>
                  <a:pt x="1582333" y="505941"/>
                </a:lnTo>
                <a:lnTo>
                  <a:pt x="1573435" y="505305"/>
                </a:lnTo>
                <a:lnTo>
                  <a:pt x="1564538" y="504987"/>
                </a:lnTo>
                <a:lnTo>
                  <a:pt x="1555640" y="504987"/>
                </a:lnTo>
                <a:lnTo>
                  <a:pt x="1546743" y="504987"/>
                </a:lnTo>
                <a:close/>
                <a:moveTo>
                  <a:pt x="1042760" y="493221"/>
                </a:moveTo>
                <a:lnTo>
                  <a:pt x="1034180" y="493539"/>
                </a:lnTo>
                <a:lnTo>
                  <a:pt x="1024965" y="493857"/>
                </a:lnTo>
                <a:lnTo>
                  <a:pt x="1016385" y="494175"/>
                </a:lnTo>
                <a:lnTo>
                  <a:pt x="1007487" y="495447"/>
                </a:lnTo>
                <a:lnTo>
                  <a:pt x="999225" y="496719"/>
                </a:lnTo>
                <a:lnTo>
                  <a:pt x="990646" y="497673"/>
                </a:lnTo>
                <a:lnTo>
                  <a:pt x="982384" y="499263"/>
                </a:lnTo>
                <a:lnTo>
                  <a:pt x="974439" y="501171"/>
                </a:lnTo>
                <a:lnTo>
                  <a:pt x="965860" y="503079"/>
                </a:lnTo>
                <a:lnTo>
                  <a:pt x="958551" y="505305"/>
                </a:lnTo>
                <a:lnTo>
                  <a:pt x="950607" y="507849"/>
                </a:lnTo>
                <a:lnTo>
                  <a:pt x="943298" y="510711"/>
                </a:lnTo>
                <a:lnTo>
                  <a:pt x="935989" y="513255"/>
                </a:lnTo>
                <a:lnTo>
                  <a:pt x="928998" y="516117"/>
                </a:lnTo>
                <a:lnTo>
                  <a:pt x="922007" y="519615"/>
                </a:lnTo>
                <a:lnTo>
                  <a:pt x="915652" y="523113"/>
                </a:lnTo>
                <a:lnTo>
                  <a:pt x="909614" y="526929"/>
                </a:lnTo>
                <a:lnTo>
                  <a:pt x="903577" y="530745"/>
                </a:lnTo>
                <a:lnTo>
                  <a:pt x="898175" y="534879"/>
                </a:lnTo>
                <a:lnTo>
                  <a:pt x="893090" y="539013"/>
                </a:lnTo>
                <a:lnTo>
                  <a:pt x="888324" y="543147"/>
                </a:lnTo>
                <a:lnTo>
                  <a:pt x="884193" y="547599"/>
                </a:lnTo>
                <a:lnTo>
                  <a:pt x="880697" y="552369"/>
                </a:lnTo>
                <a:lnTo>
                  <a:pt x="877520" y="556821"/>
                </a:lnTo>
                <a:lnTo>
                  <a:pt x="874660" y="561273"/>
                </a:lnTo>
                <a:lnTo>
                  <a:pt x="872118" y="565725"/>
                </a:lnTo>
                <a:lnTo>
                  <a:pt x="870211" y="570495"/>
                </a:lnTo>
                <a:lnTo>
                  <a:pt x="868622" y="575265"/>
                </a:lnTo>
                <a:lnTo>
                  <a:pt x="867987" y="580035"/>
                </a:lnTo>
                <a:lnTo>
                  <a:pt x="867351" y="584805"/>
                </a:lnTo>
                <a:lnTo>
                  <a:pt x="866715" y="589576"/>
                </a:lnTo>
                <a:lnTo>
                  <a:pt x="867351" y="594346"/>
                </a:lnTo>
                <a:lnTo>
                  <a:pt x="867987" y="599116"/>
                </a:lnTo>
                <a:lnTo>
                  <a:pt x="868622" y="603886"/>
                </a:lnTo>
                <a:lnTo>
                  <a:pt x="870211" y="608656"/>
                </a:lnTo>
                <a:lnTo>
                  <a:pt x="872118" y="613108"/>
                </a:lnTo>
                <a:lnTo>
                  <a:pt x="874660" y="617878"/>
                </a:lnTo>
                <a:lnTo>
                  <a:pt x="877520" y="622330"/>
                </a:lnTo>
                <a:lnTo>
                  <a:pt x="880380" y="626782"/>
                </a:lnTo>
                <a:lnTo>
                  <a:pt x="883875" y="631234"/>
                </a:lnTo>
                <a:lnTo>
                  <a:pt x="888006" y="636004"/>
                </a:lnTo>
                <a:lnTo>
                  <a:pt x="892137" y="640138"/>
                </a:lnTo>
                <a:lnTo>
                  <a:pt x="897221" y="644272"/>
                </a:lnTo>
                <a:lnTo>
                  <a:pt x="901988" y="648406"/>
                </a:lnTo>
                <a:lnTo>
                  <a:pt x="907708" y="652222"/>
                </a:lnTo>
                <a:lnTo>
                  <a:pt x="913745" y="656038"/>
                </a:lnTo>
                <a:lnTo>
                  <a:pt x="919783" y="659854"/>
                </a:lnTo>
                <a:lnTo>
                  <a:pt x="926774" y="663670"/>
                </a:lnTo>
                <a:lnTo>
                  <a:pt x="933765" y="666850"/>
                </a:lnTo>
                <a:lnTo>
                  <a:pt x="941391" y="670030"/>
                </a:lnTo>
                <a:lnTo>
                  <a:pt x="949018" y="673528"/>
                </a:lnTo>
                <a:lnTo>
                  <a:pt x="956962" y="676072"/>
                </a:lnTo>
                <a:lnTo>
                  <a:pt x="965224" y="678616"/>
                </a:lnTo>
                <a:lnTo>
                  <a:pt x="973168" y="680842"/>
                </a:lnTo>
                <a:lnTo>
                  <a:pt x="981748" y="683386"/>
                </a:lnTo>
                <a:lnTo>
                  <a:pt x="990328" y="685294"/>
                </a:lnTo>
                <a:lnTo>
                  <a:pt x="998908" y="686566"/>
                </a:lnTo>
                <a:lnTo>
                  <a:pt x="1007487" y="688156"/>
                </a:lnTo>
                <a:lnTo>
                  <a:pt x="1016385" y="689428"/>
                </a:lnTo>
                <a:lnTo>
                  <a:pt x="1024965" y="690064"/>
                </a:lnTo>
                <a:lnTo>
                  <a:pt x="1034180" y="690700"/>
                </a:lnTo>
                <a:lnTo>
                  <a:pt x="1042760" y="691336"/>
                </a:lnTo>
                <a:lnTo>
                  <a:pt x="1051975" y="691654"/>
                </a:lnTo>
                <a:lnTo>
                  <a:pt x="1060555" y="691654"/>
                </a:lnTo>
                <a:lnTo>
                  <a:pt x="1069770" y="691336"/>
                </a:lnTo>
                <a:lnTo>
                  <a:pt x="1078350" y="690700"/>
                </a:lnTo>
                <a:lnTo>
                  <a:pt x="1086930" y="690382"/>
                </a:lnTo>
                <a:lnTo>
                  <a:pt x="1095827" y="689428"/>
                </a:lnTo>
                <a:lnTo>
                  <a:pt x="1104089" y="688156"/>
                </a:lnTo>
                <a:lnTo>
                  <a:pt x="1112669" y="687202"/>
                </a:lnTo>
                <a:lnTo>
                  <a:pt x="1121249" y="685612"/>
                </a:lnTo>
                <a:lnTo>
                  <a:pt x="1129193" y="683704"/>
                </a:lnTo>
                <a:lnTo>
                  <a:pt x="1137455" y="681796"/>
                </a:lnTo>
                <a:lnTo>
                  <a:pt x="1145082" y="679570"/>
                </a:lnTo>
                <a:lnTo>
                  <a:pt x="1153026" y="676708"/>
                </a:lnTo>
                <a:lnTo>
                  <a:pt x="1160017" y="674164"/>
                </a:lnTo>
                <a:lnTo>
                  <a:pt x="1167643" y="671620"/>
                </a:lnTo>
                <a:lnTo>
                  <a:pt x="1174316" y="668440"/>
                </a:lnTo>
                <a:lnTo>
                  <a:pt x="1181307" y="664942"/>
                </a:lnTo>
                <a:lnTo>
                  <a:pt x="1187663" y="661762"/>
                </a:lnTo>
                <a:lnTo>
                  <a:pt x="1193700" y="657946"/>
                </a:lnTo>
                <a:lnTo>
                  <a:pt x="1199738" y="654130"/>
                </a:lnTo>
                <a:lnTo>
                  <a:pt x="1205140" y="649996"/>
                </a:lnTo>
                <a:lnTo>
                  <a:pt x="1210224" y="645862"/>
                </a:lnTo>
                <a:lnTo>
                  <a:pt x="1214991" y="641728"/>
                </a:lnTo>
                <a:lnTo>
                  <a:pt x="1219122" y="636958"/>
                </a:lnTo>
                <a:lnTo>
                  <a:pt x="1222617" y="632506"/>
                </a:lnTo>
                <a:lnTo>
                  <a:pt x="1225795" y="628054"/>
                </a:lnTo>
                <a:lnTo>
                  <a:pt x="1228655" y="623284"/>
                </a:lnTo>
                <a:lnTo>
                  <a:pt x="1231197" y="618832"/>
                </a:lnTo>
                <a:lnTo>
                  <a:pt x="1233104" y="614380"/>
                </a:lnTo>
                <a:lnTo>
                  <a:pt x="1234693" y="609292"/>
                </a:lnTo>
                <a:lnTo>
                  <a:pt x="1235328" y="604840"/>
                </a:lnTo>
                <a:lnTo>
                  <a:pt x="1235964" y="600070"/>
                </a:lnTo>
                <a:lnTo>
                  <a:pt x="1236599" y="595300"/>
                </a:lnTo>
                <a:lnTo>
                  <a:pt x="1235964" y="590530"/>
                </a:lnTo>
                <a:lnTo>
                  <a:pt x="1235328" y="585441"/>
                </a:lnTo>
                <a:lnTo>
                  <a:pt x="1234693" y="580989"/>
                </a:lnTo>
                <a:lnTo>
                  <a:pt x="1233104" y="576219"/>
                </a:lnTo>
                <a:lnTo>
                  <a:pt x="1231197" y="571449"/>
                </a:lnTo>
                <a:lnTo>
                  <a:pt x="1228973" y="566997"/>
                </a:lnTo>
                <a:lnTo>
                  <a:pt x="1225795" y="562545"/>
                </a:lnTo>
                <a:lnTo>
                  <a:pt x="1222935" y="557775"/>
                </a:lnTo>
                <a:lnTo>
                  <a:pt x="1219440" y="553323"/>
                </a:lnTo>
                <a:lnTo>
                  <a:pt x="1215309" y="548871"/>
                </a:lnTo>
                <a:lnTo>
                  <a:pt x="1211178" y="544737"/>
                </a:lnTo>
                <a:lnTo>
                  <a:pt x="1206093" y="540603"/>
                </a:lnTo>
                <a:lnTo>
                  <a:pt x="1201327" y="536469"/>
                </a:lnTo>
                <a:lnTo>
                  <a:pt x="1195607" y="532653"/>
                </a:lnTo>
                <a:lnTo>
                  <a:pt x="1189569" y="528837"/>
                </a:lnTo>
                <a:lnTo>
                  <a:pt x="1183532" y="525021"/>
                </a:lnTo>
                <a:lnTo>
                  <a:pt x="1176859" y="521205"/>
                </a:lnTo>
                <a:lnTo>
                  <a:pt x="1169550" y="517707"/>
                </a:lnTo>
                <a:lnTo>
                  <a:pt x="1161923" y="514845"/>
                </a:lnTo>
                <a:lnTo>
                  <a:pt x="1154297" y="511347"/>
                </a:lnTo>
                <a:lnTo>
                  <a:pt x="1146353" y="508803"/>
                </a:lnTo>
                <a:lnTo>
                  <a:pt x="1138091" y="505941"/>
                </a:lnTo>
                <a:lnTo>
                  <a:pt x="1130147" y="503715"/>
                </a:lnTo>
                <a:lnTo>
                  <a:pt x="1121567" y="501489"/>
                </a:lnTo>
                <a:lnTo>
                  <a:pt x="1113305" y="499581"/>
                </a:lnTo>
                <a:lnTo>
                  <a:pt x="1104407" y="497991"/>
                </a:lnTo>
                <a:lnTo>
                  <a:pt x="1095827" y="496719"/>
                </a:lnTo>
                <a:lnTo>
                  <a:pt x="1086930" y="495447"/>
                </a:lnTo>
                <a:lnTo>
                  <a:pt x="1078350" y="494811"/>
                </a:lnTo>
                <a:lnTo>
                  <a:pt x="1069135" y="493857"/>
                </a:lnTo>
                <a:lnTo>
                  <a:pt x="1060555" y="493539"/>
                </a:lnTo>
                <a:lnTo>
                  <a:pt x="1051340" y="493221"/>
                </a:lnTo>
                <a:lnTo>
                  <a:pt x="1042760" y="493221"/>
                </a:lnTo>
                <a:close/>
                <a:moveTo>
                  <a:pt x="1705310" y="248995"/>
                </a:moveTo>
                <a:lnTo>
                  <a:pt x="1696094" y="249313"/>
                </a:lnTo>
                <a:lnTo>
                  <a:pt x="1687197" y="249949"/>
                </a:lnTo>
                <a:lnTo>
                  <a:pt x="1677664" y="251221"/>
                </a:lnTo>
                <a:lnTo>
                  <a:pt x="1668448" y="252175"/>
                </a:lnTo>
                <a:lnTo>
                  <a:pt x="1659551" y="253765"/>
                </a:lnTo>
                <a:lnTo>
                  <a:pt x="1650653" y="255673"/>
                </a:lnTo>
                <a:lnTo>
                  <a:pt x="1642391" y="257581"/>
                </a:lnTo>
                <a:lnTo>
                  <a:pt x="1634129" y="259807"/>
                </a:lnTo>
                <a:lnTo>
                  <a:pt x="1626185" y="262033"/>
                </a:lnTo>
                <a:lnTo>
                  <a:pt x="1618559" y="264896"/>
                </a:lnTo>
                <a:lnTo>
                  <a:pt x="1611568" y="267440"/>
                </a:lnTo>
                <a:lnTo>
                  <a:pt x="1604259" y="270620"/>
                </a:lnTo>
                <a:lnTo>
                  <a:pt x="1597268" y="273482"/>
                </a:lnTo>
                <a:lnTo>
                  <a:pt x="1591230" y="276980"/>
                </a:lnTo>
                <a:lnTo>
                  <a:pt x="1585193" y="280478"/>
                </a:lnTo>
                <a:lnTo>
                  <a:pt x="1579155" y="283658"/>
                </a:lnTo>
                <a:lnTo>
                  <a:pt x="1574071" y="287474"/>
                </a:lnTo>
                <a:lnTo>
                  <a:pt x="1568986" y="291290"/>
                </a:lnTo>
                <a:lnTo>
                  <a:pt x="1564538" y="295424"/>
                </a:lnTo>
                <a:lnTo>
                  <a:pt x="1560089" y="299240"/>
                </a:lnTo>
                <a:lnTo>
                  <a:pt x="1556276" y="303374"/>
                </a:lnTo>
                <a:lnTo>
                  <a:pt x="1552462" y="307826"/>
                </a:lnTo>
                <a:lnTo>
                  <a:pt x="1549285" y="312278"/>
                </a:lnTo>
                <a:lnTo>
                  <a:pt x="1546743" y="316730"/>
                </a:lnTo>
                <a:lnTo>
                  <a:pt x="1544200" y="321182"/>
                </a:lnTo>
                <a:lnTo>
                  <a:pt x="1542294" y="326270"/>
                </a:lnTo>
                <a:lnTo>
                  <a:pt x="1540705" y="330722"/>
                </a:lnTo>
                <a:lnTo>
                  <a:pt x="1539434" y="335492"/>
                </a:lnTo>
                <a:lnTo>
                  <a:pt x="1539116" y="340262"/>
                </a:lnTo>
                <a:lnTo>
                  <a:pt x="1538798" y="345032"/>
                </a:lnTo>
                <a:lnTo>
                  <a:pt x="1539116" y="350120"/>
                </a:lnTo>
                <a:lnTo>
                  <a:pt x="1539434" y="354890"/>
                </a:lnTo>
                <a:lnTo>
                  <a:pt x="1540705" y="359978"/>
                </a:lnTo>
                <a:lnTo>
                  <a:pt x="1542612" y="364748"/>
                </a:lnTo>
                <a:lnTo>
                  <a:pt x="1544518" y="369836"/>
                </a:lnTo>
                <a:lnTo>
                  <a:pt x="1547060" y="374606"/>
                </a:lnTo>
                <a:lnTo>
                  <a:pt x="1550238" y="379694"/>
                </a:lnTo>
                <a:lnTo>
                  <a:pt x="1553416" y="384464"/>
                </a:lnTo>
                <a:lnTo>
                  <a:pt x="1557547" y="388916"/>
                </a:lnTo>
                <a:lnTo>
                  <a:pt x="1561996" y="393686"/>
                </a:lnTo>
                <a:lnTo>
                  <a:pt x="1566444" y="397820"/>
                </a:lnTo>
                <a:lnTo>
                  <a:pt x="1571211" y="401954"/>
                </a:lnTo>
                <a:lnTo>
                  <a:pt x="1576613" y="406088"/>
                </a:lnTo>
                <a:lnTo>
                  <a:pt x="1582333" y="409904"/>
                </a:lnTo>
                <a:lnTo>
                  <a:pt x="1588370" y="413720"/>
                </a:lnTo>
                <a:lnTo>
                  <a:pt x="1594726" y="416900"/>
                </a:lnTo>
                <a:lnTo>
                  <a:pt x="1601081" y="420398"/>
                </a:lnTo>
                <a:lnTo>
                  <a:pt x="1608072" y="423578"/>
                </a:lnTo>
                <a:lnTo>
                  <a:pt x="1615063" y="426441"/>
                </a:lnTo>
                <a:lnTo>
                  <a:pt x="1622372" y="429621"/>
                </a:lnTo>
                <a:lnTo>
                  <a:pt x="1629998" y="432165"/>
                </a:lnTo>
                <a:lnTo>
                  <a:pt x="1637625" y="434391"/>
                </a:lnTo>
                <a:lnTo>
                  <a:pt x="1645569" y="436617"/>
                </a:lnTo>
                <a:lnTo>
                  <a:pt x="1653831" y="438525"/>
                </a:lnTo>
                <a:lnTo>
                  <a:pt x="1662093" y="440433"/>
                </a:lnTo>
                <a:lnTo>
                  <a:pt x="1670355" y="442341"/>
                </a:lnTo>
                <a:lnTo>
                  <a:pt x="1679253" y="443613"/>
                </a:lnTo>
                <a:lnTo>
                  <a:pt x="1687832" y="444567"/>
                </a:lnTo>
                <a:lnTo>
                  <a:pt x="1696412" y="445839"/>
                </a:lnTo>
                <a:lnTo>
                  <a:pt x="1705627" y="446475"/>
                </a:lnTo>
                <a:lnTo>
                  <a:pt x="1714207" y="447111"/>
                </a:lnTo>
                <a:lnTo>
                  <a:pt x="1723423" y="447429"/>
                </a:lnTo>
                <a:lnTo>
                  <a:pt x="1732320" y="447429"/>
                </a:lnTo>
                <a:lnTo>
                  <a:pt x="1741853" y="447111"/>
                </a:lnTo>
                <a:lnTo>
                  <a:pt x="1751069" y="446475"/>
                </a:lnTo>
                <a:lnTo>
                  <a:pt x="1759966" y="445839"/>
                </a:lnTo>
                <a:lnTo>
                  <a:pt x="1769181" y="444567"/>
                </a:lnTo>
                <a:lnTo>
                  <a:pt x="1778714" y="443613"/>
                </a:lnTo>
                <a:lnTo>
                  <a:pt x="1787294" y="442023"/>
                </a:lnTo>
                <a:lnTo>
                  <a:pt x="1796192" y="440115"/>
                </a:lnTo>
                <a:lnTo>
                  <a:pt x="1804772" y="438207"/>
                </a:lnTo>
                <a:lnTo>
                  <a:pt x="1812716" y="435981"/>
                </a:lnTo>
                <a:lnTo>
                  <a:pt x="1820660" y="433755"/>
                </a:lnTo>
                <a:lnTo>
                  <a:pt x="1828287" y="431211"/>
                </a:lnTo>
                <a:lnTo>
                  <a:pt x="1835913" y="428349"/>
                </a:lnTo>
                <a:lnTo>
                  <a:pt x="1842586" y="425805"/>
                </a:lnTo>
                <a:lnTo>
                  <a:pt x="1849259" y="422306"/>
                </a:lnTo>
                <a:lnTo>
                  <a:pt x="1855933" y="419444"/>
                </a:lnTo>
                <a:lnTo>
                  <a:pt x="1861970" y="415946"/>
                </a:lnTo>
                <a:lnTo>
                  <a:pt x="1867690" y="412130"/>
                </a:lnTo>
                <a:lnTo>
                  <a:pt x="1872774" y="408314"/>
                </a:lnTo>
                <a:lnTo>
                  <a:pt x="1878176" y="404498"/>
                </a:lnTo>
                <a:lnTo>
                  <a:pt x="1882625" y="400682"/>
                </a:lnTo>
                <a:lnTo>
                  <a:pt x="1886756" y="396548"/>
                </a:lnTo>
                <a:lnTo>
                  <a:pt x="1890887" y="392414"/>
                </a:lnTo>
                <a:lnTo>
                  <a:pt x="1894383" y="388280"/>
                </a:lnTo>
                <a:lnTo>
                  <a:pt x="1897560" y="383828"/>
                </a:lnTo>
                <a:lnTo>
                  <a:pt x="1900420" y="379058"/>
                </a:lnTo>
                <a:lnTo>
                  <a:pt x="1902645" y="374606"/>
                </a:lnTo>
                <a:lnTo>
                  <a:pt x="1904551" y="370154"/>
                </a:lnTo>
                <a:lnTo>
                  <a:pt x="1906140" y="365066"/>
                </a:lnTo>
                <a:lnTo>
                  <a:pt x="1907411" y="360614"/>
                </a:lnTo>
                <a:lnTo>
                  <a:pt x="1908047" y="355844"/>
                </a:lnTo>
                <a:lnTo>
                  <a:pt x="1908047" y="350756"/>
                </a:lnTo>
                <a:lnTo>
                  <a:pt x="1908047" y="345986"/>
                </a:lnTo>
                <a:lnTo>
                  <a:pt x="1907411" y="340898"/>
                </a:lnTo>
                <a:lnTo>
                  <a:pt x="1906140" y="336128"/>
                </a:lnTo>
                <a:lnTo>
                  <a:pt x="1904551" y="331040"/>
                </a:lnTo>
                <a:lnTo>
                  <a:pt x="1902327" y="326270"/>
                </a:lnTo>
                <a:lnTo>
                  <a:pt x="1899785" y="321182"/>
                </a:lnTo>
                <a:lnTo>
                  <a:pt x="1896607" y="316412"/>
                </a:lnTo>
                <a:lnTo>
                  <a:pt x="1893112" y="311642"/>
                </a:lnTo>
                <a:lnTo>
                  <a:pt x="1889616" y="307190"/>
                </a:lnTo>
                <a:lnTo>
                  <a:pt x="1884850" y="302738"/>
                </a:lnTo>
                <a:lnTo>
                  <a:pt x="1880401" y="298286"/>
                </a:lnTo>
                <a:lnTo>
                  <a:pt x="1875634" y="293834"/>
                </a:lnTo>
                <a:lnTo>
                  <a:pt x="1870232" y="290018"/>
                </a:lnTo>
                <a:lnTo>
                  <a:pt x="1864512" y="285884"/>
                </a:lnTo>
                <a:lnTo>
                  <a:pt x="1858475" y="282704"/>
                </a:lnTo>
                <a:lnTo>
                  <a:pt x="1852437" y="278888"/>
                </a:lnTo>
                <a:lnTo>
                  <a:pt x="1846082" y="275390"/>
                </a:lnTo>
                <a:lnTo>
                  <a:pt x="1839091" y="272528"/>
                </a:lnTo>
                <a:lnTo>
                  <a:pt x="1832100" y="269348"/>
                </a:lnTo>
                <a:lnTo>
                  <a:pt x="1824791" y="266804"/>
                </a:lnTo>
                <a:lnTo>
                  <a:pt x="1817165" y="263941"/>
                </a:lnTo>
                <a:lnTo>
                  <a:pt x="1809220" y="261397"/>
                </a:lnTo>
                <a:lnTo>
                  <a:pt x="1801276" y="259171"/>
                </a:lnTo>
                <a:lnTo>
                  <a:pt x="1793332" y="257263"/>
                </a:lnTo>
                <a:lnTo>
                  <a:pt x="1785070" y="255355"/>
                </a:lnTo>
                <a:lnTo>
                  <a:pt x="1776808" y="253765"/>
                </a:lnTo>
                <a:lnTo>
                  <a:pt x="1767910" y="252175"/>
                </a:lnTo>
                <a:lnTo>
                  <a:pt x="1759331" y="251221"/>
                </a:lnTo>
                <a:lnTo>
                  <a:pt x="1750751" y="250267"/>
                </a:lnTo>
                <a:lnTo>
                  <a:pt x="1741535" y="249631"/>
                </a:lnTo>
                <a:lnTo>
                  <a:pt x="1732320" y="248995"/>
                </a:lnTo>
                <a:lnTo>
                  <a:pt x="1723423" y="248995"/>
                </a:lnTo>
                <a:lnTo>
                  <a:pt x="1714207" y="248995"/>
                </a:lnTo>
                <a:lnTo>
                  <a:pt x="1705310" y="248995"/>
                </a:lnTo>
                <a:close/>
                <a:moveTo>
                  <a:pt x="887688" y="229915"/>
                </a:moveTo>
                <a:lnTo>
                  <a:pt x="878473" y="230233"/>
                </a:lnTo>
                <a:lnTo>
                  <a:pt x="869893" y="231187"/>
                </a:lnTo>
                <a:lnTo>
                  <a:pt x="861313" y="231823"/>
                </a:lnTo>
                <a:lnTo>
                  <a:pt x="852416" y="232459"/>
                </a:lnTo>
                <a:lnTo>
                  <a:pt x="844154" y="234049"/>
                </a:lnTo>
                <a:lnTo>
                  <a:pt x="835892" y="235639"/>
                </a:lnTo>
                <a:lnTo>
                  <a:pt x="827630" y="237229"/>
                </a:lnTo>
                <a:lnTo>
                  <a:pt x="819686" y="239137"/>
                </a:lnTo>
                <a:lnTo>
                  <a:pt x="811741" y="241045"/>
                </a:lnTo>
                <a:lnTo>
                  <a:pt x="804115" y="243271"/>
                </a:lnTo>
                <a:lnTo>
                  <a:pt x="796488" y="245815"/>
                </a:lnTo>
                <a:lnTo>
                  <a:pt x="789180" y="248359"/>
                </a:lnTo>
                <a:lnTo>
                  <a:pt x="782506" y="251539"/>
                </a:lnTo>
                <a:lnTo>
                  <a:pt x="775516" y="254719"/>
                </a:lnTo>
                <a:lnTo>
                  <a:pt x="769160" y="257581"/>
                </a:lnTo>
                <a:lnTo>
                  <a:pt x="763122" y="261079"/>
                </a:lnTo>
                <a:lnTo>
                  <a:pt x="757085" y="264896"/>
                </a:lnTo>
                <a:lnTo>
                  <a:pt x="751683" y="268712"/>
                </a:lnTo>
                <a:lnTo>
                  <a:pt x="746598" y="272528"/>
                </a:lnTo>
                <a:lnTo>
                  <a:pt x="741514" y="276662"/>
                </a:lnTo>
                <a:lnTo>
                  <a:pt x="737383" y="280796"/>
                </a:lnTo>
                <a:lnTo>
                  <a:pt x="733252" y="285248"/>
                </a:lnTo>
                <a:lnTo>
                  <a:pt x="729439" y="289700"/>
                </a:lnTo>
                <a:lnTo>
                  <a:pt x="726261" y="294788"/>
                </a:lnTo>
                <a:lnTo>
                  <a:pt x="723401" y="299558"/>
                </a:lnTo>
                <a:lnTo>
                  <a:pt x="721177" y="304328"/>
                </a:lnTo>
                <a:lnTo>
                  <a:pt x="719270" y="309098"/>
                </a:lnTo>
                <a:lnTo>
                  <a:pt x="717681" y="314186"/>
                </a:lnTo>
                <a:lnTo>
                  <a:pt x="717046" y="318956"/>
                </a:lnTo>
                <a:lnTo>
                  <a:pt x="716728" y="323726"/>
                </a:lnTo>
                <a:lnTo>
                  <a:pt x="716728" y="328814"/>
                </a:lnTo>
                <a:lnTo>
                  <a:pt x="717046" y="333584"/>
                </a:lnTo>
                <a:lnTo>
                  <a:pt x="717681" y="338354"/>
                </a:lnTo>
                <a:lnTo>
                  <a:pt x="719270" y="343124"/>
                </a:lnTo>
                <a:lnTo>
                  <a:pt x="720859" y="348212"/>
                </a:lnTo>
                <a:lnTo>
                  <a:pt x="723084" y="352664"/>
                </a:lnTo>
                <a:lnTo>
                  <a:pt x="725626" y="357116"/>
                </a:lnTo>
                <a:lnTo>
                  <a:pt x="728486" y="361886"/>
                </a:lnTo>
                <a:lnTo>
                  <a:pt x="731663" y="366338"/>
                </a:lnTo>
                <a:lnTo>
                  <a:pt x="735477" y="370472"/>
                </a:lnTo>
                <a:lnTo>
                  <a:pt x="739608" y="374924"/>
                </a:lnTo>
                <a:lnTo>
                  <a:pt x="744374" y="379058"/>
                </a:lnTo>
                <a:lnTo>
                  <a:pt x="749141" y="382874"/>
                </a:lnTo>
                <a:lnTo>
                  <a:pt x="754225" y="387008"/>
                </a:lnTo>
                <a:lnTo>
                  <a:pt x="759627" y="390824"/>
                </a:lnTo>
                <a:lnTo>
                  <a:pt x="765982" y="394640"/>
                </a:lnTo>
                <a:lnTo>
                  <a:pt x="772020" y="398138"/>
                </a:lnTo>
                <a:lnTo>
                  <a:pt x="778375" y="401636"/>
                </a:lnTo>
                <a:lnTo>
                  <a:pt x="785366" y="404816"/>
                </a:lnTo>
                <a:lnTo>
                  <a:pt x="792675" y="407996"/>
                </a:lnTo>
                <a:lnTo>
                  <a:pt x="799984" y="410540"/>
                </a:lnTo>
                <a:lnTo>
                  <a:pt x="807928" y="413402"/>
                </a:lnTo>
                <a:lnTo>
                  <a:pt x="815872" y="415946"/>
                </a:lnTo>
                <a:lnTo>
                  <a:pt x="824452" y="418172"/>
                </a:lnTo>
                <a:lnTo>
                  <a:pt x="832714" y="420398"/>
                </a:lnTo>
                <a:lnTo>
                  <a:pt x="841929" y="422306"/>
                </a:lnTo>
                <a:lnTo>
                  <a:pt x="850827" y="423896"/>
                </a:lnTo>
                <a:lnTo>
                  <a:pt x="860042" y="425487"/>
                </a:lnTo>
                <a:lnTo>
                  <a:pt x="869258" y="426441"/>
                </a:lnTo>
                <a:lnTo>
                  <a:pt x="878155" y="427395"/>
                </a:lnTo>
                <a:lnTo>
                  <a:pt x="887688" y="428031"/>
                </a:lnTo>
                <a:lnTo>
                  <a:pt x="896586" y="428349"/>
                </a:lnTo>
                <a:lnTo>
                  <a:pt x="905801" y="428349"/>
                </a:lnTo>
                <a:lnTo>
                  <a:pt x="914381" y="428349"/>
                </a:lnTo>
                <a:lnTo>
                  <a:pt x="923596" y="428031"/>
                </a:lnTo>
                <a:lnTo>
                  <a:pt x="932812" y="427713"/>
                </a:lnTo>
                <a:lnTo>
                  <a:pt x="941391" y="426759"/>
                </a:lnTo>
                <a:lnTo>
                  <a:pt x="949971" y="425805"/>
                </a:lnTo>
                <a:lnTo>
                  <a:pt x="958551" y="424532"/>
                </a:lnTo>
                <a:lnTo>
                  <a:pt x="966813" y="422942"/>
                </a:lnTo>
                <a:lnTo>
                  <a:pt x="975075" y="421352"/>
                </a:lnTo>
                <a:lnTo>
                  <a:pt x="983019" y="419762"/>
                </a:lnTo>
                <a:lnTo>
                  <a:pt x="990963" y="417536"/>
                </a:lnTo>
                <a:lnTo>
                  <a:pt x="998590" y="414992"/>
                </a:lnTo>
                <a:lnTo>
                  <a:pt x="1006216" y="412448"/>
                </a:lnTo>
                <a:lnTo>
                  <a:pt x="1013207" y="409904"/>
                </a:lnTo>
                <a:lnTo>
                  <a:pt x="1020198" y="407042"/>
                </a:lnTo>
                <a:lnTo>
                  <a:pt x="1026871" y="404180"/>
                </a:lnTo>
                <a:lnTo>
                  <a:pt x="1033227" y="400682"/>
                </a:lnTo>
                <a:lnTo>
                  <a:pt x="1039264" y="397502"/>
                </a:lnTo>
                <a:lnTo>
                  <a:pt x="1044984" y="393686"/>
                </a:lnTo>
                <a:lnTo>
                  <a:pt x="1050704" y="389870"/>
                </a:lnTo>
                <a:lnTo>
                  <a:pt x="1055788" y="386054"/>
                </a:lnTo>
                <a:lnTo>
                  <a:pt x="1060555" y="381920"/>
                </a:lnTo>
                <a:lnTo>
                  <a:pt x="1065004" y="377786"/>
                </a:lnTo>
                <a:lnTo>
                  <a:pt x="1069135" y="373016"/>
                </a:lnTo>
                <a:lnTo>
                  <a:pt x="1072630" y="368564"/>
                </a:lnTo>
                <a:lnTo>
                  <a:pt x="1076126" y="364112"/>
                </a:lnTo>
                <a:lnTo>
                  <a:pt x="1078668" y="359024"/>
                </a:lnTo>
                <a:lnTo>
                  <a:pt x="1081210" y="354254"/>
                </a:lnTo>
                <a:lnTo>
                  <a:pt x="1083117" y="349166"/>
                </a:lnTo>
                <a:lnTo>
                  <a:pt x="1084388" y="344396"/>
                </a:lnTo>
                <a:lnTo>
                  <a:pt x="1085659" y="339308"/>
                </a:lnTo>
                <a:lnTo>
                  <a:pt x="1085977" y="334538"/>
                </a:lnTo>
                <a:lnTo>
                  <a:pt x="1085977" y="329450"/>
                </a:lnTo>
                <a:lnTo>
                  <a:pt x="1085659" y="324998"/>
                </a:lnTo>
                <a:lnTo>
                  <a:pt x="1084705" y="320228"/>
                </a:lnTo>
                <a:lnTo>
                  <a:pt x="1083117" y="315140"/>
                </a:lnTo>
                <a:lnTo>
                  <a:pt x="1081846" y="310688"/>
                </a:lnTo>
                <a:lnTo>
                  <a:pt x="1079621" y="305600"/>
                </a:lnTo>
                <a:lnTo>
                  <a:pt x="1076761" y="301148"/>
                </a:lnTo>
                <a:lnTo>
                  <a:pt x="1073901" y="296696"/>
                </a:lnTo>
                <a:lnTo>
                  <a:pt x="1070406" y="291926"/>
                </a:lnTo>
                <a:lnTo>
                  <a:pt x="1066910" y="287792"/>
                </a:lnTo>
                <a:lnTo>
                  <a:pt x="1062779" y="283658"/>
                </a:lnTo>
                <a:lnTo>
                  <a:pt x="1058331" y="279524"/>
                </a:lnTo>
                <a:lnTo>
                  <a:pt x="1053246" y="275390"/>
                </a:lnTo>
                <a:lnTo>
                  <a:pt x="1048162" y="271256"/>
                </a:lnTo>
                <a:lnTo>
                  <a:pt x="1042760" y="267440"/>
                </a:lnTo>
                <a:lnTo>
                  <a:pt x="1036722" y="263941"/>
                </a:lnTo>
                <a:lnTo>
                  <a:pt x="1030367" y="260125"/>
                </a:lnTo>
                <a:lnTo>
                  <a:pt x="1024011" y="256945"/>
                </a:lnTo>
                <a:lnTo>
                  <a:pt x="1017020" y="253765"/>
                </a:lnTo>
                <a:lnTo>
                  <a:pt x="1009712" y="250267"/>
                </a:lnTo>
                <a:lnTo>
                  <a:pt x="1002403" y="247723"/>
                </a:lnTo>
                <a:lnTo>
                  <a:pt x="994459" y="245179"/>
                </a:lnTo>
                <a:lnTo>
                  <a:pt x="986515" y="242317"/>
                </a:lnTo>
                <a:lnTo>
                  <a:pt x="977935" y="240091"/>
                </a:lnTo>
                <a:lnTo>
                  <a:pt x="969355" y="237865"/>
                </a:lnTo>
                <a:lnTo>
                  <a:pt x="960457" y="235957"/>
                </a:lnTo>
                <a:lnTo>
                  <a:pt x="951242" y="234367"/>
                </a:lnTo>
                <a:lnTo>
                  <a:pt x="942027" y="233095"/>
                </a:lnTo>
                <a:lnTo>
                  <a:pt x="933129" y="231823"/>
                </a:lnTo>
                <a:lnTo>
                  <a:pt x="923914" y="231187"/>
                </a:lnTo>
                <a:lnTo>
                  <a:pt x="915016" y="230233"/>
                </a:lnTo>
                <a:lnTo>
                  <a:pt x="905801" y="229915"/>
                </a:lnTo>
                <a:lnTo>
                  <a:pt x="896586" y="229915"/>
                </a:lnTo>
                <a:lnTo>
                  <a:pt x="887688" y="229915"/>
                </a:lnTo>
                <a:close/>
                <a:moveTo>
                  <a:pt x="1309369" y="78864"/>
                </a:moveTo>
                <a:lnTo>
                  <a:pt x="1300153" y="79182"/>
                </a:lnTo>
                <a:lnTo>
                  <a:pt x="1290620" y="79500"/>
                </a:lnTo>
                <a:lnTo>
                  <a:pt x="1281405" y="80454"/>
                </a:lnTo>
                <a:lnTo>
                  <a:pt x="1272507" y="81090"/>
                </a:lnTo>
                <a:lnTo>
                  <a:pt x="1263610" y="82362"/>
                </a:lnTo>
                <a:lnTo>
                  <a:pt x="1255030" y="83634"/>
                </a:lnTo>
                <a:lnTo>
                  <a:pt x="1246768" y="85224"/>
                </a:lnTo>
                <a:lnTo>
                  <a:pt x="1238506" y="87132"/>
                </a:lnTo>
                <a:lnTo>
                  <a:pt x="1230562" y="89040"/>
                </a:lnTo>
                <a:lnTo>
                  <a:pt x="1222935" y="91266"/>
                </a:lnTo>
                <a:lnTo>
                  <a:pt x="1215309" y="93492"/>
                </a:lnTo>
                <a:lnTo>
                  <a:pt x="1207682" y="96354"/>
                </a:lnTo>
                <a:lnTo>
                  <a:pt x="1201009" y="99216"/>
                </a:lnTo>
                <a:lnTo>
                  <a:pt x="1194018" y="102079"/>
                </a:lnTo>
                <a:lnTo>
                  <a:pt x="1187663" y="105259"/>
                </a:lnTo>
                <a:lnTo>
                  <a:pt x="1181307" y="108439"/>
                </a:lnTo>
                <a:lnTo>
                  <a:pt x="1175588" y="112255"/>
                </a:lnTo>
                <a:lnTo>
                  <a:pt x="1169868" y="115435"/>
                </a:lnTo>
                <a:lnTo>
                  <a:pt x="1164466" y="119251"/>
                </a:lnTo>
                <a:lnTo>
                  <a:pt x="1159699" y="123067"/>
                </a:lnTo>
                <a:lnTo>
                  <a:pt x="1155250" y="127201"/>
                </a:lnTo>
                <a:lnTo>
                  <a:pt x="1151119" y="131653"/>
                </a:lnTo>
                <a:lnTo>
                  <a:pt x="1147306" y="136105"/>
                </a:lnTo>
                <a:lnTo>
                  <a:pt x="1143811" y="140239"/>
                </a:lnTo>
                <a:lnTo>
                  <a:pt x="1140633" y="144691"/>
                </a:lnTo>
                <a:lnTo>
                  <a:pt x="1138091" y="149143"/>
                </a:lnTo>
                <a:lnTo>
                  <a:pt x="1135866" y="154231"/>
                </a:lnTo>
                <a:lnTo>
                  <a:pt x="1134278" y="159001"/>
                </a:lnTo>
                <a:lnTo>
                  <a:pt x="1132689" y="164089"/>
                </a:lnTo>
                <a:lnTo>
                  <a:pt x="1132053" y="168859"/>
                </a:lnTo>
                <a:lnTo>
                  <a:pt x="1131735" y="173947"/>
                </a:lnTo>
                <a:lnTo>
                  <a:pt x="1132053" y="179353"/>
                </a:lnTo>
                <a:lnTo>
                  <a:pt x="1132371" y="184123"/>
                </a:lnTo>
                <a:lnTo>
                  <a:pt x="1133642" y="189211"/>
                </a:lnTo>
                <a:lnTo>
                  <a:pt x="1135231" y="193981"/>
                </a:lnTo>
                <a:lnTo>
                  <a:pt x="1137137" y="198751"/>
                </a:lnTo>
                <a:lnTo>
                  <a:pt x="1139362" y="203839"/>
                </a:lnTo>
                <a:lnTo>
                  <a:pt x="1142222" y="208291"/>
                </a:lnTo>
                <a:lnTo>
                  <a:pt x="1145399" y="213061"/>
                </a:lnTo>
                <a:lnTo>
                  <a:pt x="1149213" y="217513"/>
                </a:lnTo>
                <a:lnTo>
                  <a:pt x="1153026" y="221965"/>
                </a:lnTo>
                <a:lnTo>
                  <a:pt x="1157475" y="226099"/>
                </a:lnTo>
                <a:lnTo>
                  <a:pt x="1161923" y="230233"/>
                </a:lnTo>
                <a:lnTo>
                  <a:pt x="1167326" y="234049"/>
                </a:lnTo>
                <a:lnTo>
                  <a:pt x="1172410" y="237865"/>
                </a:lnTo>
                <a:lnTo>
                  <a:pt x="1178130" y="241681"/>
                </a:lnTo>
                <a:lnTo>
                  <a:pt x="1184167" y="245497"/>
                </a:lnTo>
                <a:lnTo>
                  <a:pt x="1190841" y="248995"/>
                </a:lnTo>
                <a:lnTo>
                  <a:pt x="1197196" y="251857"/>
                </a:lnTo>
                <a:lnTo>
                  <a:pt x="1204187" y="255355"/>
                </a:lnTo>
                <a:lnTo>
                  <a:pt x="1211496" y="257899"/>
                </a:lnTo>
                <a:lnTo>
                  <a:pt x="1218804" y="261079"/>
                </a:lnTo>
                <a:lnTo>
                  <a:pt x="1226748" y="263305"/>
                </a:lnTo>
                <a:lnTo>
                  <a:pt x="1234057" y="265850"/>
                </a:lnTo>
                <a:lnTo>
                  <a:pt x="1242637" y="267758"/>
                </a:lnTo>
                <a:lnTo>
                  <a:pt x="1250899" y="269984"/>
                </a:lnTo>
                <a:lnTo>
                  <a:pt x="1259479" y="271574"/>
                </a:lnTo>
                <a:lnTo>
                  <a:pt x="1268376" y="273164"/>
                </a:lnTo>
                <a:lnTo>
                  <a:pt x="1276956" y="274754"/>
                </a:lnTo>
                <a:lnTo>
                  <a:pt x="1286171" y="275708"/>
                </a:lnTo>
                <a:lnTo>
                  <a:pt x="1295387" y="276662"/>
                </a:lnTo>
                <a:lnTo>
                  <a:pt x="1304920" y="276980"/>
                </a:lnTo>
                <a:lnTo>
                  <a:pt x="1314453" y="277298"/>
                </a:lnTo>
                <a:lnTo>
                  <a:pt x="1323986" y="277616"/>
                </a:lnTo>
                <a:lnTo>
                  <a:pt x="1333201" y="277298"/>
                </a:lnTo>
                <a:lnTo>
                  <a:pt x="1342417" y="276980"/>
                </a:lnTo>
                <a:lnTo>
                  <a:pt x="1351632" y="276026"/>
                </a:lnTo>
                <a:lnTo>
                  <a:pt x="1360530" y="275390"/>
                </a:lnTo>
                <a:lnTo>
                  <a:pt x="1369427" y="274118"/>
                </a:lnTo>
                <a:lnTo>
                  <a:pt x="1378007" y="272846"/>
                </a:lnTo>
                <a:lnTo>
                  <a:pt x="1386269" y="271256"/>
                </a:lnTo>
                <a:lnTo>
                  <a:pt x="1394531" y="269348"/>
                </a:lnTo>
                <a:lnTo>
                  <a:pt x="1402475" y="267440"/>
                </a:lnTo>
                <a:lnTo>
                  <a:pt x="1410102" y="265214"/>
                </a:lnTo>
                <a:lnTo>
                  <a:pt x="1417728" y="262987"/>
                </a:lnTo>
                <a:lnTo>
                  <a:pt x="1425355" y="260125"/>
                </a:lnTo>
                <a:lnTo>
                  <a:pt x="1432028" y="257263"/>
                </a:lnTo>
                <a:lnTo>
                  <a:pt x="1439019" y="254083"/>
                </a:lnTo>
                <a:lnTo>
                  <a:pt x="1445374" y="251221"/>
                </a:lnTo>
                <a:lnTo>
                  <a:pt x="1451729" y="247723"/>
                </a:lnTo>
                <a:lnTo>
                  <a:pt x="1457449" y="244225"/>
                </a:lnTo>
                <a:lnTo>
                  <a:pt x="1463169" y="241045"/>
                </a:lnTo>
                <a:lnTo>
                  <a:pt x="1468253" y="237229"/>
                </a:lnTo>
                <a:lnTo>
                  <a:pt x="1473338" y="233095"/>
                </a:lnTo>
                <a:lnTo>
                  <a:pt x="1477787" y="229279"/>
                </a:lnTo>
                <a:lnTo>
                  <a:pt x="1481918" y="225145"/>
                </a:lnTo>
                <a:lnTo>
                  <a:pt x="1485731" y="220375"/>
                </a:lnTo>
                <a:lnTo>
                  <a:pt x="1489226" y="215923"/>
                </a:lnTo>
                <a:lnTo>
                  <a:pt x="1492086" y="211471"/>
                </a:lnTo>
                <a:lnTo>
                  <a:pt x="1494628" y="207019"/>
                </a:lnTo>
                <a:lnTo>
                  <a:pt x="1496853" y="202249"/>
                </a:lnTo>
                <a:lnTo>
                  <a:pt x="1498759" y="197479"/>
                </a:lnTo>
                <a:lnTo>
                  <a:pt x="1499713" y="192391"/>
                </a:lnTo>
                <a:lnTo>
                  <a:pt x="1500666" y="187621"/>
                </a:lnTo>
                <a:lnTo>
                  <a:pt x="1500984" y="182215"/>
                </a:lnTo>
                <a:lnTo>
                  <a:pt x="1500984" y="177445"/>
                </a:lnTo>
                <a:lnTo>
                  <a:pt x="1500030" y="172039"/>
                </a:lnTo>
                <a:lnTo>
                  <a:pt x="1499395" y="166951"/>
                </a:lnTo>
                <a:lnTo>
                  <a:pt x="1497806" y="162181"/>
                </a:lnTo>
                <a:lnTo>
                  <a:pt x="1495899" y="157093"/>
                </a:lnTo>
                <a:lnTo>
                  <a:pt x="1493357" y="152641"/>
                </a:lnTo>
                <a:lnTo>
                  <a:pt x="1490815" y="147871"/>
                </a:lnTo>
                <a:lnTo>
                  <a:pt x="1487320" y="143101"/>
                </a:lnTo>
                <a:lnTo>
                  <a:pt x="1483824" y="138967"/>
                </a:lnTo>
                <a:lnTo>
                  <a:pt x="1479693" y="134515"/>
                </a:lnTo>
                <a:lnTo>
                  <a:pt x="1475562" y="130381"/>
                </a:lnTo>
                <a:lnTo>
                  <a:pt x="1470796" y="126247"/>
                </a:lnTo>
                <a:lnTo>
                  <a:pt x="1465711" y="122113"/>
                </a:lnTo>
                <a:lnTo>
                  <a:pt x="1460309" y="118297"/>
                </a:lnTo>
                <a:lnTo>
                  <a:pt x="1454907" y="114481"/>
                </a:lnTo>
                <a:lnTo>
                  <a:pt x="1448870" y="110983"/>
                </a:lnTo>
                <a:lnTo>
                  <a:pt x="1442196" y="107485"/>
                </a:lnTo>
                <a:lnTo>
                  <a:pt x="1435841" y="104305"/>
                </a:lnTo>
                <a:lnTo>
                  <a:pt x="1428532" y="101124"/>
                </a:lnTo>
                <a:lnTo>
                  <a:pt x="1421541" y="98262"/>
                </a:lnTo>
                <a:lnTo>
                  <a:pt x="1414233" y="95400"/>
                </a:lnTo>
                <a:lnTo>
                  <a:pt x="1406606" y="92856"/>
                </a:lnTo>
                <a:lnTo>
                  <a:pt x="1398662" y="90630"/>
                </a:lnTo>
                <a:lnTo>
                  <a:pt x="1390400" y="88404"/>
                </a:lnTo>
                <a:lnTo>
                  <a:pt x="1382138" y="86496"/>
                </a:lnTo>
                <a:lnTo>
                  <a:pt x="1373876" y="84906"/>
                </a:lnTo>
                <a:lnTo>
                  <a:pt x="1364978" y="83316"/>
                </a:lnTo>
                <a:lnTo>
                  <a:pt x="1356081" y="82044"/>
                </a:lnTo>
                <a:lnTo>
                  <a:pt x="1346865" y="80772"/>
                </a:lnTo>
                <a:lnTo>
                  <a:pt x="1337968" y="80136"/>
                </a:lnTo>
                <a:lnTo>
                  <a:pt x="1328435" y="79500"/>
                </a:lnTo>
                <a:lnTo>
                  <a:pt x="1318902" y="79182"/>
                </a:lnTo>
                <a:lnTo>
                  <a:pt x="1309369" y="78864"/>
                </a:lnTo>
                <a:close/>
                <a:moveTo>
                  <a:pt x="1282994" y="0"/>
                </a:moveTo>
                <a:lnTo>
                  <a:pt x="1302060" y="0"/>
                </a:lnTo>
                <a:lnTo>
                  <a:pt x="1321126" y="318"/>
                </a:lnTo>
                <a:lnTo>
                  <a:pt x="1340828" y="1272"/>
                </a:lnTo>
                <a:lnTo>
                  <a:pt x="1359894" y="1908"/>
                </a:lnTo>
                <a:lnTo>
                  <a:pt x="1378960" y="3180"/>
                </a:lnTo>
                <a:lnTo>
                  <a:pt x="1398026" y="4134"/>
                </a:lnTo>
                <a:lnTo>
                  <a:pt x="1416457" y="5724"/>
                </a:lnTo>
                <a:lnTo>
                  <a:pt x="1435523" y="7632"/>
                </a:lnTo>
                <a:lnTo>
                  <a:pt x="1453636" y="9540"/>
                </a:lnTo>
                <a:lnTo>
                  <a:pt x="1472067" y="12084"/>
                </a:lnTo>
                <a:lnTo>
                  <a:pt x="1490497" y="14628"/>
                </a:lnTo>
                <a:lnTo>
                  <a:pt x="1507975" y="17490"/>
                </a:lnTo>
                <a:lnTo>
                  <a:pt x="1525770" y="20034"/>
                </a:lnTo>
                <a:lnTo>
                  <a:pt x="1543565" y="23532"/>
                </a:lnTo>
                <a:lnTo>
                  <a:pt x="1561042" y="27030"/>
                </a:lnTo>
                <a:lnTo>
                  <a:pt x="1578202" y="30846"/>
                </a:lnTo>
                <a:lnTo>
                  <a:pt x="1595044" y="34662"/>
                </a:lnTo>
                <a:lnTo>
                  <a:pt x="1612203" y="38796"/>
                </a:lnTo>
                <a:lnTo>
                  <a:pt x="1628727" y="42930"/>
                </a:lnTo>
                <a:lnTo>
                  <a:pt x="1644933" y="47382"/>
                </a:lnTo>
                <a:lnTo>
                  <a:pt x="1661457" y="51834"/>
                </a:lnTo>
                <a:lnTo>
                  <a:pt x="1677346" y="56922"/>
                </a:lnTo>
                <a:lnTo>
                  <a:pt x="1692599" y="62328"/>
                </a:lnTo>
                <a:lnTo>
                  <a:pt x="1708170" y="67416"/>
                </a:lnTo>
                <a:lnTo>
                  <a:pt x="1723423" y="72822"/>
                </a:lnTo>
                <a:lnTo>
                  <a:pt x="1738675" y="78546"/>
                </a:lnTo>
                <a:lnTo>
                  <a:pt x="1752975" y="84270"/>
                </a:lnTo>
                <a:lnTo>
                  <a:pt x="1767275" y="90312"/>
                </a:lnTo>
                <a:lnTo>
                  <a:pt x="1781574" y="96672"/>
                </a:lnTo>
                <a:lnTo>
                  <a:pt x="1795238" y="102715"/>
                </a:lnTo>
                <a:lnTo>
                  <a:pt x="1808903" y="109393"/>
                </a:lnTo>
                <a:lnTo>
                  <a:pt x="1822567" y="116071"/>
                </a:lnTo>
                <a:lnTo>
                  <a:pt x="1835277" y="122749"/>
                </a:lnTo>
                <a:lnTo>
                  <a:pt x="1847988" y="130063"/>
                </a:lnTo>
                <a:lnTo>
                  <a:pt x="1860381" y="137059"/>
                </a:lnTo>
                <a:lnTo>
                  <a:pt x="1872457" y="144373"/>
                </a:lnTo>
                <a:lnTo>
                  <a:pt x="1884214" y="152005"/>
                </a:lnTo>
                <a:lnTo>
                  <a:pt x="1895654" y="159637"/>
                </a:lnTo>
                <a:lnTo>
                  <a:pt x="1906776" y="167587"/>
                </a:lnTo>
                <a:lnTo>
                  <a:pt x="1917580" y="175537"/>
                </a:lnTo>
                <a:lnTo>
                  <a:pt x="1928066" y="183487"/>
                </a:lnTo>
                <a:lnTo>
                  <a:pt x="1937917" y="191755"/>
                </a:lnTo>
                <a:lnTo>
                  <a:pt x="1947768" y="199705"/>
                </a:lnTo>
                <a:lnTo>
                  <a:pt x="1957301" y="208291"/>
                </a:lnTo>
                <a:lnTo>
                  <a:pt x="1966199" y="216559"/>
                </a:lnTo>
                <a:lnTo>
                  <a:pt x="1974461" y="225463"/>
                </a:lnTo>
                <a:lnTo>
                  <a:pt x="1983040" y="234049"/>
                </a:lnTo>
                <a:lnTo>
                  <a:pt x="1990985" y="243271"/>
                </a:lnTo>
                <a:lnTo>
                  <a:pt x="1998293" y="252175"/>
                </a:lnTo>
                <a:lnTo>
                  <a:pt x="2005602" y="261397"/>
                </a:lnTo>
                <a:lnTo>
                  <a:pt x="2011957" y="270620"/>
                </a:lnTo>
                <a:lnTo>
                  <a:pt x="2018631" y="279842"/>
                </a:lnTo>
                <a:lnTo>
                  <a:pt x="2024033" y="289382"/>
                </a:lnTo>
                <a:lnTo>
                  <a:pt x="2029753" y="298922"/>
                </a:lnTo>
                <a:lnTo>
                  <a:pt x="2034837" y="308462"/>
                </a:lnTo>
                <a:lnTo>
                  <a:pt x="2039286" y="318320"/>
                </a:lnTo>
                <a:lnTo>
                  <a:pt x="2043417" y="328178"/>
                </a:lnTo>
                <a:lnTo>
                  <a:pt x="2047230" y="338036"/>
                </a:lnTo>
                <a:lnTo>
                  <a:pt x="2050725" y="347894"/>
                </a:lnTo>
                <a:lnTo>
                  <a:pt x="2053267" y="357434"/>
                </a:lnTo>
                <a:lnTo>
                  <a:pt x="2055810" y="367928"/>
                </a:lnTo>
                <a:lnTo>
                  <a:pt x="2057716" y="378104"/>
                </a:lnTo>
                <a:lnTo>
                  <a:pt x="2058987" y="388280"/>
                </a:lnTo>
                <a:lnTo>
                  <a:pt x="2060258" y="398456"/>
                </a:lnTo>
                <a:lnTo>
                  <a:pt x="2060576" y="408632"/>
                </a:lnTo>
                <a:lnTo>
                  <a:pt x="2060576" y="419444"/>
                </a:lnTo>
                <a:lnTo>
                  <a:pt x="2060258" y="429621"/>
                </a:lnTo>
                <a:lnTo>
                  <a:pt x="2059305" y="439797"/>
                </a:lnTo>
                <a:lnTo>
                  <a:pt x="2057716" y="449973"/>
                </a:lnTo>
                <a:lnTo>
                  <a:pt x="2055810" y="460149"/>
                </a:lnTo>
                <a:lnTo>
                  <a:pt x="2053267" y="470007"/>
                </a:lnTo>
                <a:lnTo>
                  <a:pt x="2050725" y="480183"/>
                </a:lnTo>
                <a:lnTo>
                  <a:pt x="2047230" y="490041"/>
                </a:lnTo>
                <a:lnTo>
                  <a:pt x="2043417" y="499899"/>
                </a:lnTo>
                <a:lnTo>
                  <a:pt x="2039286" y="509439"/>
                </a:lnTo>
                <a:lnTo>
                  <a:pt x="2034837" y="518979"/>
                </a:lnTo>
                <a:lnTo>
                  <a:pt x="2029753" y="528519"/>
                </a:lnTo>
                <a:lnTo>
                  <a:pt x="2024033" y="537741"/>
                </a:lnTo>
                <a:lnTo>
                  <a:pt x="2017995" y="547281"/>
                </a:lnTo>
                <a:lnTo>
                  <a:pt x="2011957" y="556503"/>
                </a:lnTo>
                <a:lnTo>
                  <a:pt x="2005284" y="565407"/>
                </a:lnTo>
                <a:lnTo>
                  <a:pt x="1997976" y="574311"/>
                </a:lnTo>
                <a:lnTo>
                  <a:pt x="1990349" y="582897"/>
                </a:lnTo>
                <a:lnTo>
                  <a:pt x="1983040" y="591484"/>
                </a:lnTo>
                <a:lnTo>
                  <a:pt x="1974461" y="600388"/>
                </a:lnTo>
                <a:lnTo>
                  <a:pt x="1965881" y="608656"/>
                </a:lnTo>
                <a:lnTo>
                  <a:pt x="1956983" y="616924"/>
                </a:lnTo>
                <a:lnTo>
                  <a:pt x="1947450" y="625192"/>
                </a:lnTo>
                <a:lnTo>
                  <a:pt x="1937599" y="633142"/>
                </a:lnTo>
                <a:lnTo>
                  <a:pt x="1927748" y="640774"/>
                </a:lnTo>
                <a:lnTo>
                  <a:pt x="1916944" y="648724"/>
                </a:lnTo>
                <a:lnTo>
                  <a:pt x="1906458" y="656356"/>
                </a:lnTo>
                <a:lnTo>
                  <a:pt x="1895018" y="663670"/>
                </a:lnTo>
                <a:lnTo>
                  <a:pt x="1883896" y="671302"/>
                </a:lnTo>
                <a:lnTo>
                  <a:pt x="1872139" y="677980"/>
                </a:lnTo>
                <a:lnTo>
                  <a:pt x="1860064" y="685294"/>
                </a:lnTo>
                <a:lnTo>
                  <a:pt x="1847353" y="691972"/>
                </a:lnTo>
                <a:lnTo>
                  <a:pt x="1834642" y="698332"/>
                </a:lnTo>
                <a:lnTo>
                  <a:pt x="1821613" y="705010"/>
                </a:lnTo>
                <a:lnTo>
                  <a:pt x="1808585" y="711370"/>
                </a:lnTo>
                <a:lnTo>
                  <a:pt x="1794921" y="717412"/>
                </a:lnTo>
                <a:lnTo>
                  <a:pt x="1780939" y="723454"/>
                </a:lnTo>
                <a:lnTo>
                  <a:pt x="1766957" y="729179"/>
                </a:lnTo>
                <a:lnTo>
                  <a:pt x="1752657" y="734267"/>
                </a:lnTo>
                <a:lnTo>
                  <a:pt x="1737722" y="739991"/>
                </a:lnTo>
                <a:lnTo>
                  <a:pt x="1723105" y="745079"/>
                </a:lnTo>
                <a:lnTo>
                  <a:pt x="1707852" y="750167"/>
                </a:lnTo>
                <a:lnTo>
                  <a:pt x="1692281" y="754937"/>
                </a:lnTo>
                <a:lnTo>
                  <a:pt x="1676393" y="759389"/>
                </a:lnTo>
                <a:lnTo>
                  <a:pt x="1660504" y="763841"/>
                </a:lnTo>
                <a:lnTo>
                  <a:pt x="1644616" y="767975"/>
                </a:lnTo>
                <a:lnTo>
                  <a:pt x="1628092" y="771791"/>
                </a:lnTo>
                <a:lnTo>
                  <a:pt x="1611885" y="775607"/>
                </a:lnTo>
                <a:lnTo>
                  <a:pt x="1594726" y="779423"/>
                </a:lnTo>
                <a:lnTo>
                  <a:pt x="1577884" y="782921"/>
                </a:lnTo>
                <a:lnTo>
                  <a:pt x="1560724" y="785783"/>
                </a:lnTo>
                <a:lnTo>
                  <a:pt x="1543247" y="788645"/>
                </a:lnTo>
                <a:lnTo>
                  <a:pt x="1525770" y="791189"/>
                </a:lnTo>
                <a:lnTo>
                  <a:pt x="1507975" y="793733"/>
                </a:lnTo>
                <a:lnTo>
                  <a:pt x="1490497" y="796277"/>
                </a:lnTo>
                <a:lnTo>
                  <a:pt x="1472067" y="797867"/>
                </a:lnTo>
                <a:lnTo>
                  <a:pt x="1453954" y="799457"/>
                </a:lnTo>
                <a:lnTo>
                  <a:pt x="1435523" y="801047"/>
                </a:lnTo>
                <a:lnTo>
                  <a:pt x="1417093" y="802637"/>
                </a:lnTo>
                <a:lnTo>
                  <a:pt x="1398026" y="803273"/>
                </a:lnTo>
                <a:lnTo>
                  <a:pt x="1379596" y="804227"/>
                </a:lnTo>
                <a:lnTo>
                  <a:pt x="1360530" y="804545"/>
                </a:lnTo>
                <a:lnTo>
                  <a:pt x="1341146" y="804863"/>
                </a:lnTo>
                <a:lnTo>
                  <a:pt x="1322079" y="804863"/>
                </a:lnTo>
                <a:lnTo>
                  <a:pt x="1302695" y="804545"/>
                </a:lnTo>
                <a:lnTo>
                  <a:pt x="1283311" y="804227"/>
                </a:lnTo>
                <a:lnTo>
                  <a:pt x="1264563" y="802955"/>
                </a:lnTo>
                <a:lnTo>
                  <a:pt x="1245179" y="802319"/>
                </a:lnTo>
                <a:lnTo>
                  <a:pt x="1226113" y="800729"/>
                </a:lnTo>
                <a:lnTo>
                  <a:pt x="1207365" y="799139"/>
                </a:lnTo>
                <a:lnTo>
                  <a:pt x="1188934" y="797231"/>
                </a:lnTo>
                <a:lnTo>
                  <a:pt x="1170185" y="795323"/>
                </a:lnTo>
                <a:lnTo>
                  <a:pt x="1152073" y="793097"/>
                </a:lnTo>
                <a:lnTo>
                  <a:pt x="1133960" y="790553"/>
                </a:lnTo>
                <a:lnTo>
                  <a:pt x="1115847" y="787691"/>
                </a:lnTo>
                <a:lnTo>
                  <a:pt x="1098052" y="784829"/>
                </a:lnTo>
                <a:lnTo>
                  <a:pt x="1080574" y="781331"/>
                </a:lnTo>
                <a:lnTo>
                  <a:pt x="1063097" y="777833"/>
                </a:lnTo>
                <a:lnTo>
                  <a:pt x="1045938" y="774653"/>
                </a:lnTo>
                <a:lnTo>
                  <a:pt x="1028778" y="770837"/>
                </a:lnTo>
                <a:lnTo>
                  <a:pt x="1012254" y="766703"/>
                </a:lnTo>
                <a:lnTo>
                  <a:pt x="995412" y="761933"/>
                </a:lnTo>
                <a:lnTo>
                  <a:pt x="979206" y="757799"/>
                </a:lnTo>
                <a:lnTo>
                  <a:pt x="963000" y="753029"/>
                </a:lnTo>
                <a:lnTo>
                  <a:pt x="947111" y="747941"/>
                </a:lnTo>
                <a:lnTo>
                  <a:pt x="931223" y="743171"/>
                </a:lnTo>
                <a:lnTo>
                  <a:pt x="915970" y="737765"/>
                </a:lnTo>
                <a:lnTo>
                  <a:pt x="900399" y="732041"/>
                </a:lnTo>
                <a:lnTo>
                  <a:pt x="885782" y="726317"/>
                </a:lnTo>
                <a:lnTo>
                  <a:pt x="871164" y="720910"/>
                </a:lnTo>
                <a:lnTo>
                  <a:pt x="856547" y="714550"/>
                </a:lnTo>
                <a:lnTo>
                  <a:pt x="842565" y="708508"/>
                </a:lnTo>
                <a:lnTo>
                  <a:pt x="828583" y="702148"/>
                </a:lnTo>
                <a:lnTo>
                  <a:pt x="814919" y="695788"/>
                </a:lnTo>
                <a:lnTo>
                  <a:pt x="801890" y="688792"/>
                </a:lnTo>
                <a:lnTo>
                  <a:pt x="788862" y="682114"/>
                </a:lnTo>
                <a:lnTo>
                  <a:pt x="776151" y="674800"/>
                </a:lnTo>
                <a:lnTo>
                  <a:pt x="763440" y="667804"/>
                </a:lnTo>
                <a:lnTo>
                  <a:pt x="751683" y="660490"/>
                </a:lnTo>
                <a:lnTo>
                  <a:pt x="739608" y="652858"/>
                </a:lnTo>
                <a:lnTo>
                  <a:pt x="728486" y="645544"/>
                </a:lnTo>
                <a:lnTo>
                  <a:pt x="717364" y="637912"/>
                </a:lnTo>
                <a:lnTo>
                  <a:pt x="706559" y="629962"/>
                </a:lnTo>
                <a:lnTo>
                  <a:pt x="696073" y="621694"/>
                </a:lnTo>
                <a:lnTo>
                  <a:pt x="685904" y="613744"/>
                </a:lnTo>
                <a:lnTo>
                  <a:pt x="676054" y="605158"/>
                </a:lnTo>
                <a:lnTo>
                  <a:pt x="667156" y="596890"/>
                </a:lnTo>
                <a:lnTo>
                  <a:pt x="657941" y="588303"/>
                </a:lnTo>
                <a:lnTo>
                  <a:pt x="649361" y="579399"/>
                </a:lnTo>
                <a:lnTo>
                  <a:pt x="641099" y="570813"/>
                </a:lnTo>
                <a:lnTo>
                  <a:pt x="633155" y="561591"/>
                </a:lnTo>
                <a:lnTo>
                  <a:pt x="625846" y="553005"/>
                </a:lnTo>
                <a:lnTo>
                  <a:pt x="618537" y="543783"/>
                </a:lnTo>
                <a:lnTo>
                  <a:pt x="611864" y="534561"/>
                </a:lnTo>
                <a:lnTo>
                  <a:pt x="605826" y="525339"/>
                </a:lnTo>
                <a:lnTo>
                  <a:pt x="599789" y="515799"/>
                </a:lnTo>
                <a:lnTo>
                  <a:pt x="594387" y="506259"/>
                </a:lnTo>
                <a:lnTo>
                  <a:pt x="589302" y="496719"/>
                </a:lnTo>
                <a:lnTo>
                  <a:pt x="584536" y="487179"/>
                </a:lnTo>
                <a:lnTo>
                  <a:pt x="580405" y="477321"/>
                </a:lnTo>
                <a:lnTo>
                  <a:pt x="576592" y="467463"/>
                </a:lnTo>
                <a:lnTo>
                  <a:pt x="573732" y="457287"/>
                </a:lnTo>
                <a:lnTo>
                  <a:pt x="570554" y="447429"/>
                </a:lnTo>
                <a:lnTo>
                  <a:pt x="568330" y="437253"/>
                </a:lnTo>
                <a:lnTo>
                  <a:pt x="566423" y="427395"/>
                </a:lnTo>
                <a:lnTo>
                  <a:pt x="564834" y="416900"/>
                </a:lnTo>
                <a:lnTo>
                  <a:pt x="563881" y="406724"/>
                </a:lnTo>
                <a:lnTo>
                  <a:pt x="563563" y="396230"/>
                </a:lnTo>
                <a:lnTo>
                  <a:pt x="563563" y="386054"/>
                </a:lnTo>
                <a:lnTo>
                  <a:pt x="563881" y="375242"/>
                </a:lnTo>
                <a:lnTo>
                  <a:pt x="564834" y="365066"/>
                </a:lnTo>
                <a:lnTo>
                  <a:pt x="566423" y="354890"/>
                </a:lnTo>
                <a:lnTo>
                  <a:pt x="568330" y="345032"/>
                </a:lnTo>
                <a:lnTo>
                  <a:pt x="570554" y="334856"/>
                </a:lnTo>
                <a:lnTo>
                  <a:pt x="573732" y="324998"/>
                </a:lnTo>
                <a:lnTo>
                  <a:pt x="576592" y="315140"/>
                </a:lnTo>
                <a:lnTo>
                  <a:pt x="580405" y="305282"/>
                </a:lnTo>
                <a:lnTo>
                  <a:pt x="584536" y="295424"/>
                </a:lnTo>
                <a:lnTo>
                  <a:pt x="589620" y="285884"/>
                </a:lnTo>
                <a:lnTo>
                  <a:pt x="594387" y="276662"/>
                </a:lnTo>
                <a:lnTo>
                  <a:pt x="599789" y="267122"/>
                </a:lnTo>
                <a:lnTo>
                  <a:pt x="605826" y="257899"/>
                </a:lnTo>
                <a:lnTo>
                  <a:pt x="612182" y="248995"/>
                </a:lnTo>
                <a:lnTo>
                  <a:pt x="618537" y="239773"/>
                </a:lnTo>
                <a:lnTo>
                  <a:pt x="625846" y="230869"/>
                </a:lnTo>
                <a:lnTo>
                  <a:pt x="633472" y="221965"/>
                </a:lnTo>
                <a:lnTo>
                  <a:pt x="641417" y="213379"/>
                </a:lnTo>
                <a:lnTo>
                  <a:pt x="649679" y="204475"/>
                </a:lnTo>
                <a:lnTo>
                  <a:pt x="658258" y="196207"/>
                </a:lnTo>
                <a:lnTo>
                  <a:pt x="667156" y="187939"/>
                </a:lnTo>
                <a:lnTo>
                  <a:pt x="676689" y="179989"/>
                </a:lnTo>
                <a:lnTo>
                  <a:pt x="686540" y="172039"/>
                </a:lnTo>
                <a:lnTo>
                  <a:pt x="696709" y="164089"/>
                </a:lnTo>
                <a:lnTo>
                  <a:pt x="706877" y="156457"/>
                </a:lnTo>
                <a:lnTo>
                  <a:pt x="717681" y="148825"/>
                </a:lnTo>
                <a:lnTo>
                  <a:pt x="728803" y="141193"/>
                </a:lnTo>
                <a:lnTo>
                  <a:pt x="740561" y="134197"/>
                </a:lnTo>
                <a:lnTo>
                  <a:pt x="752318" y="126883"/>
                </a:lnTo>
                <a:lnTo>
                  <a:pt x="764394" y="120205"/>
                </a:lnTo>
                <a:lnTo>
                  <a:pt x="776469" y="113209"/>
                </a:lnTo>
                <a:lnTo>
                  <a:pt x="789180" y="106531"/>
                </a:lnTo>
                <a:lnTo>
                  <a:pt x="802208" y="100170"/>
                </a:lnTo>
                <a:lnTo>
                  <a:pt x="815872" y="94128"/>
                </a:lnTo>
                <a:lnTo>
                  <a:pt x="828901" y="87450"/>
                </a:lnTo>
                <a:lnTo>
                  <a:pt x="842883" y="82044"/>
                </a:lnTo>
                <a:lnTo>
                  <a:pt x="857500" y="76320"/>
                </a:lnTo>
                <a:lnTo>
                  <a:pt x="871800" y="70596"/>
                </a:lnTo>
                <a:lnTo>
                  <a:pt x="886099" y="65190"/>
                </a:lnTo>
                <a:lnTo>
                  <a:pt x="901352" y="59784"/>
                </a:lnTo>
                <a:lnTo>
                  <a:pt x="916287" y="55014"/>
                </a:lnTo>
                <a:lnTo>
                  <a:pt x="931858" y="49926"/>
                </a:lnTo>
                <a:lnTo>
                  <a:pt x="947429" y="45474"/>
                </a:lnTo>
                <a:lnTo>
                  <a:pt x="963317" y="41340"/>
                </a:lnTo>
                <a:lnTo>
                  <a:pt x="979524" y="36888"/>
                </a:lnTo>
                <a:lnTo>
                  <a:pt x="995730" y="33072"/>
                </a:lnTo>
                <a:lnTo>
                  <a:pt x="1012572" y="29256"/>
                </a:lnTo>
                <a:lnTo>
                  <a:pt x="1029096" y="25758"/>
                </a:lnTo>
                <a:lnTo>
                  <a:pt x="1046255" y="22578"/>
                </a:lnTo>
                <a:lnTo>
                  <a:pt x="1063733" y="19398"/>
                </a:lnTo>
                <a:lnTo>
                  <a:pt x="1080892" y="16218"/>
                </a:lnTo>
                <a:lnTo>
                  <a:pt x="1098370" y="13674"/>
                </a:lnTo>
                <a:lnTo>
                  <a:pt x="1116165" y="11448"/>
                </a:lnTo>
                <a:lnTo>
                  <a:pt x="1133960" y="9222"/>
                </a:lnTo>
                <a:lnTo>
                  <a:pt x="1152073" y="7314"/>
                </a:lnTo>
                <a:lnTo>
                  <a:pt x="1170185" y="5406"/>
                </a:lnTo>
                <a:lnTo>
                  <a:pt x="1188934" y="3816"/>
                </a:lnTo>
                <a:lnTo>
                  <a:pt x="1207365" y="2862"/>
                </a:lnTo>
                <a:lnTo>
                  <a:pt x="1225795" y="1590"/>
                </a:lnTo>
                <a:lnTo>
                  <a:pt x="1244861" y="954"/>
                </a:lnTo>
                <a:lnTo>
                  <a:pt x="1263610" y="318"/>
                </a:lnTo>
                <a:lnTo>
                  <a:pt x="12829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19536" y="4869160"/>
            <a:ext cx="5976664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dirty="0" smtClean="0">
                <a:latin typeface="+mn-lt"/>
              </a:rPr>
              <a:t>此处添加文字此处添加文字此处添加文字此处添加文字</a:t>
            </a:r>
            <a:endParaRPr lang="en-US" altLang="zh-CN" dirty="0" smtClean="0">
              <a:latin typeface="+mn-lt"/>
            </a:endParaRPr>
          </a:p>
          <a:p>
            <a:pPr defTabSz="914400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zh-CN" altLang="en-US" dirty="0"/>
              <a:t>此处添加文字此处添加文字此处添加文字此处添加</a:t>
            </a:r>
            <a:r>
              <a:rPr lang="zh-CN" altLang="en-US" dirty="0" smtClean="0"/>
              <a:t>文字</a:t>
            </a:r>
            <a:endParaRPr lang="zh-CN" altLang="en-US" dirty="0">
              <a:latin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81881" y="3632689"/>
            <a:ext cx="2031325" cy="6364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kumimoji="1" lang="zh-CN" altLang="en-US" sz="2400" b="1" dirty="0" smtClean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此处添加文字</a:t>
            </a:r>
            <a:endParaRPr kumimoji="1" lang="zh-CN" altLang="en-US" sz="2400" b="1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64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839416" y="3465655"/>
            <a:ext cx="10513168" cy="0"/>
          </a:xfrm>
          <a:prstGeom prst="line">
            <a:avLst/>
          </a:prstGeom>
          <a:ln w="34925">
            <a:solidFill>
              <a:srgbClr val="A6BFC0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775588" y="2789609"/>
            <a:ext cx="1584108" cy="1224000"/>
            <a:chOff x="1775588" y="3130976"/>
            <a:chExt cx="1584108" cy="1224000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2891644" y="3548545"/>
              <a:ext cx="432048" cy="504056"/>
            </a:xfrm>
            <a:prstGeom prst="triangle">
              <a:avLst/>
            </a:prstGeom>
            <a:solidFill>
              <a:srgbClr val="87D2E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1775588" y="3130976"/>
              <a:ext cx="1224000" cy="1224000"/>
            </a:xfrm>
            <a:prstGeom prst="ellipse">
              <a:avLst/>
            </a:prstGeom>
            <a:solidFill>
              <a:srgbClr val="87D2E1"/>
            </a:solidFill>
            <a:ln>
              <a:noFill/>
            </a:ln>
            <a:effectLst>
              <a:outerShdw blurRad="762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247863" y="2789609"/>
            <a:ext cx="1560105" cy="1224000"/>
            <a:chOff x="4247863" y="3130976"/>
            <a:chExt cx="1560105" cy="1224000"/>
          </a:xfrm>
        </p:grpSpPr>
        <p:sp>
          <p:nvSpPr>
            <p:cNvPr id="11" name="等腰三角形 10"/>
            <p:cNvSpPr/>
            <p:nvPr/>
          </p:nvSpPr>
          <p:spPr>
            <a:xfrm rot="5400000">
              <a:off x="5339916" y="3548545"/>
              <a:ext cx="432048" cy="504056"/>
            </a:xfrm>
            <a:prstGeom prst="triangle">
              <a:avLst/>
            </a:prstGeom>
            <a:solidFill>
              <a:srgbClr val="49BB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4247863" y="3130976"/>
              <a:ext cx="1224000" cy="1224000"/>
              <a:chOff x="4247863" y="3130976"/>
              <a:chExt cx="1224000" cy="1224000"/>
            </a:xfrm>
          </p:grpSpPr>
          <p:sp>
            <p:nvSpPr>
              <p:cNvPr id="13" name="椭圆 12"/>
              <p:cNvSpPr>
                <a:spLocks noChangeAspect="1"/>
              </p:cNvSpPr>
              <p:nvPr/>
            </p:nvSpPr>
            <p:spPr>
              <a:xfrm>
                <a:off x="4247863" y="3130976"/>
                <a:ext cx="1224000" cy="1224000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ffectLst>
                <a:outerShdw blurRad="762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KSO_Shape"/>
              <p:cNvSpPr>
                <a:spLocks/>
              </p:cNvSpPr>
              <p:nvPr/>
            </p:nvSpPr>
            <p:spPr bwMode="auto">
              <a:xfrm>
                <a:off x="4607326" y="3497484"/>
                <a:ext cx="604550" cy="606178"/>
              </a:xfrm>
              <a:custGeom>
                <a:avLst/>
                <a:gdLst>
                  <a:gd name="T0" fmla="*/ 1018488 w 2254250"/>
                  <a:gd name="T1" fmla="*/ 1217529 h 2312988"/>
                  <a:gd name="T2" fmla="*/ 951021 w 2254250"/>
                  <a:gd name="T3" fmla="*/ 1495703 h 2312988"/>
                  <a:gd name="T4" fmla="*/ 813587 w 2254250"/>
                  <a:gd name="T5" fmla="*/ 1552468 h 2312988"/>
                  <a:gd name="T6" fmla="*/ 630721 w 2254250"/>
                  <a:gd name="T7" fmla="*/ 1584356 h 2312988"/>
                  <a:gd name="T8" fmla="*/ 616637 w 2254250"/>
                  <a:gd name="T9" fmla="*/ 1217529 h 2312988"/>
                  <a:gd name="T10" fmla="*/ 360535 w 2254250"/>
                  <a:gd name="T11" fmla="*/ 1187450 h 2312988"/>
                  <a:gd name="T12" fmla="*/ 408440 w 2254250"/>
                  <a:gd name="T13" fmla="*/ 1226575 h 2312988"/>
                  <a:gd name="T14" fmla="*/ 383920 w 2254250"/>
                  <a:gd name="T15" fmla="*/ 1589558 h 2312988"/>
                  <a:gd name="T16" fmla="*/ 17028 w 2254250"/>
                  <a:gd name="T17" fmla="*/ 1583452 h 2312988"/>
                  <a:gd name="T18" fmla="*/ 1816 w 2254250"/>
                  <a:gd name="T19" fmla="*/ 1223861 h 2312988"/>
                  <a:gd name="T20" fmla="*/ 44272 w 2254250"/>
                  <a:gd name="T21" fmla="*/ 1187676 h 2312988"/>
                  <a:gd name="T22" fmla="*/ 1501412 w 2254250"/>
                  <a:gd name="T23" fmla="*/ 810536 h 2312988"/>
                  <a:gd name="T24" fmla="*/ 1551555 w 2254250"/>
                  <a:gd name="T25" fmla="*/ 878128 h 2312988"/>
                  <a:gd name="T26" fmla="*/ 2150105 w 2254250"/>
                  <a:gd name="T27" fmla="*/ 1434290 h 2312988"/>
                  <a:gd name="T28" fmla="*/ 2226569 w 2254250"/>
                  <a:gd name="T29" fmla="*/ 1485778 h 2312988"/>
                  <a:gd name="T30" fmla="*/ 2254250 w 2254250"/>
                  <a:gd name="T31" fmla="*/ 2174175 h 2312988"/>
                  <a:gd name="T32" fmla="*/ 2222485 w 2254250"/>
                  <a:gd name="T33" fmla="*/ 2262407 h 2312988"/>
                  <a:gd name="T34" fmla="*/ 2143298 w 2254250"/>
                  <a:gd name="T35" fmla="*/ 2310040 h 2312988"/>
                  <a:gd name="T36" fmla="*/ 1409065 w 2254250"/>
                  <a:gd name="T37" fmla="*/ 2308452 h 2312988"/>
                  <a:gd name="T38" fmla="*/ 867013 w 2254250"/>
                  <a:gd name="T39" fmla="*/ 1785633 h 2312988"/>
                  <a:gd name="T40" fmla="*/ 844550 w 2254250"/>
                  <a:gd name="T41" fmla="*/ 1711463 h 2312988"/>
                  <a:gd name="T42" fmla="*/ 874500 w 2254250"/>
                  <a:gd name="T43" fmla="*/ 1638881 h 2312988"/>
                  <a:gd name="T44" fmla="*/ 943703 w 2254250"/>
                  <a:gd name="T45" fmla="*/ 1601682 h 2312988"/>
                  <a:gd name="T46" fmla="*/ 1020848 w 2254250"/>
                  <a:gd name="T47" fmla="*/ 1616879 h 2312988"/>
                  <a:gd name="T48" fmla="*/ 1311273 w 2254250"/>
                  <a:gd name="T49" fmla="*/ 872231 h 2312988"/>
                  <a:gd name="T50" fmla="*/ 1364821 w 2254250"/>
                  <a:gd name="T51" fmla="*/ 807134 h 2312988"/>
                  <a:gd name="T52" fmla="*/ 1589493 w 2254250"/>
                  <a:gd name="T53" fmla="*/ 586241 h 2312988"/>
                  <a:gd name="T54" fmla="*/ 1630132 w 2254250"/>
                  <a:gd name="T55" fmla="*/ 617084 h 2312988"/>
                  <a:gd name="T56" fmla="*/ 1597666 w 2254250"/>
                  <a:gd name="T57" fmla="*/ 756104 h 2312988"/>
                  <a:gd name="T58" fmla="*/ 1508213 w 2254250"/>
                  <a:gd name="T59" fmla="*/ 698274 h 2312988"/>
                  <a:gd name="T60" fmla="*/ 1397419 w 2254250"/>
                  <a:gd name="T61" fmla="*/ 687161 h 2312988"/>
                  <a:gd name="T62" fmla="*/ 1295026 w 2254250"/>
                  <a:gd name="T63" fmla="*/ 728663 h 2312988"/>
                  <a:gd name="T64" fmla="*/ 1223963 w 2254250"/>
                  <a:gd name="T65" fmla="*/ 811213 h 2312988"/>
                  <a:gd name="T66" fmla="*/ 1244850 w 2254250"/>
                  <a:gd name="T67" fmla="*/ 594859 h 2312988"/>
                  <a:gd name="T68" fmla="*/ 995772 w 2254250"/>
                  <a:gd name="T69" fmla="*/ 591216 h 2312988"/>
                  <a:gd name="T70" fmla="*/ 1022350 w 2254250"/>
                  <a:gd name="T71" fmla="*/ 631246 h 2312988"/>
                  <a:gd name="T72" fmla="*/ 998725 w 2254250"/>
                  <a:gd name="T73" fmla="*/ 986539 h 2312988"/>
                  <a:gd name="T74" fmla="*/ 632992 w 2254250"/>
                  <a:gd name="T75" fmla="*/ 984278 h 2312988"/>
                  <a:gd name="T76" fmla="*/ 613229 w 2254250"/>
                  <a:gd name="T77" fmla="*/ 627175 h 2312988"/>
                  <a:gd name="T78" fmla="*/ 642760 w 2254250"/>
                  <a:gd name="T79" fmla="*/ 589633 h 2312988"/>
                  <a:gd name="T80" fmla="*/ 391866 w 2254250"/>
                  <a:gd name="T81" fmla="*/ 597096 h 2312988"/>
                  <a:gd name="T82" fmla="*/ 409348 w 2254250"/>
                  <a:gd name="T83" fmla="*/ 949223 h 2312988"/>
                  <a:gd name="T84" fmla="*/ 374611 w 2254250"/>
                  <a:gd name="T85" fmla="*/ 991741 h 2312988"/>
                  <a:gd name="T86" fmla="*/ 11352 w 2254250"/>
                  <a:gd name="T87" fmla="*/ 975910 h 2312988"/>
                  <a:gd name="T88" fmla="*/ 3632 w 2254250"/>
                  <a:gd name="T89" fmla="*/ 616998 h 2312988"/>
                  <a:gd name="T90" fmla="*/ 44272 w 2254250"/>
                  <a:gd name="T91" fmla="*/ 586240 h 2312988"/>
                  <a:gd name="T92" fmla="*/ 1627408 w 2254250"/>
                  <a:gd name="T93" fmla="*/ 25796 h 2312988"/>
                  <a:gd name="T94" fmla="*/ 1619235 w 2254250"/>
                  <a:gd name="T95" fmla="*/ 393732 h 2312988"/>
                  <a:gd name="T96" fmla="*/ 1249845 w 2254250"/>
                  <a:gd name="T97" fmla="*/ 402105 h 2312988"/>
                  <a:gd name="T98" fmla="*/ 1224871 w 2254250"/>
                  <a:gd name="T99" fmla="*/ 39147 h 2312988"/>
                  <a:gd name="T100" fmla="*/ 1273230 w 2254250"/>
                  <a:gd name="T101" fmla="*/ 0 h 2312988"/>
                  <a:gd name="T102" fmla="*/ 1018488 w 2254250"/>
                  <a:gd name="T103" fmla="*/ 29869 h 2312988"/>
                  <a:gd name="T104" fmla="*/ 1004404 w 2254250"/>
                  <a:gd name="T105" fmla="*/ 396900 h 2312988"/>
                  <a:gd name="T106" fmla="*/ 634355 w 2254250"/>
                  <a:gd name="T107" fmla="*/ 399615 h 2312988"/>
                  <a:gd name="T108" fmla="*/ 614819 w 2254250"/>
                  <a:gd name="T109" fmla="*/ 34395 h 2312988"/>
                  <a:gd name="T110" fmla="*/ 49267 w 2254250"/>
                  <a:gd name="T111" fmla="*/ 0 h 2312988"/>
                  <a:gd name="T112" fmla="*/ 407531 w 2254250"/>
                  <a:gd name="T113" fmla="*/ 34395 h 2312988"/>
                  <a:gd name="T114" fmla="*/ 388233 w 2254250"/>
                  <a:gd name="T115" fmla="*/ 399615 h 2312988"/>
                  <a:gd name="T116" fmla="*/ 20433 w 2254250"/>
                  <a:gd name="T117" fmla="*/ 398710 h 2312988"/>
                  <a:gd name="T118" fmla="*/ 908 w 2254250"/>
                  <a:gd name="T119" fmla="*/ 40278 h 2312988"/>
                  <a:gd name="T120" fmla="*/ 39277 w 2254250"/>
                  <a:gd name="T121" fmla="*/ 905 h 2312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254250" h="2312988">
                    <a:moveTo>
                      <a:pt x="661842" y="1187450"/>
                    </a:moveTo>
                    <a:lnTo>
                      <a:pt x="973283" y="1187450"/>
                    </a:lnTo>
                    <a:lnTo>
                      <a:pt x="978280" y="1187676"/>
                    </a:lnTo>
                    <a:lnTo>
                      <a:pt x="983278" y="1188581"/>
                    </a:lnTo>
                    <a:lnTo>
                      <a:pt x="988048" y="1189938"/>
                    </a:lnTo>
                    <a:lnTo>
                      <a:pt x="992364" y="1191295"/>
                    </a:lnTo>
                    <a:lnTo>
                      <a:pt x="996681" y="1193330"/>
                    </a:lnTo>
                    <a:lnTo>
                      <a:pt x="1000769" y="1196044"/>
                    </a:lnTo>
                    <a:lnTo>
                      <a:pt x="1004404" y="1198758"/>
                    </a:lnTo>
                    <a:lnTo>
                      <a:pt x="1008039" y="1201924"/>
                    </a:lnTo>
                    <a:lnTo>
                      <a:pt x="1011219" y="1205543"/>
                    </a:lnTo>
                    <a:lnTo>
                      <a:pt x="1013945" y="1209161"/>
                    </a:lnTo>
                    <a:lnTo>
                      <a:pt x="1016444" y="1213232"/>
                    </a:lnTo>
                    <a:lnTo>
                      <a:pt x="1018488" y="1217529"/>
                    </a:lnTo>
                    <a:lnTo>
                      <a:pt x="1020306" y="1222052"/>
                    </a:lnTo>
                    <a:lnTo>
                      <a:pt x="1021214" y="1226575"/>
                    </a:lnTo>
                    <a:lnTo>
                      <a:pt x="1022123" y="1231551"/>
                    </a:lnTo>
                    <a:lnTo>
                      <a:pt x="1022350" y="1236526"/>
                    </a:lnTo>
                    <a:lnTo>
                      <a:pt x="1022350" y="1503618"/>
                    </a:lnTo>
                    <a:lnTo>
                      <a:pt x="1015081" y="1501809"/>
                    </a:lnTo>
                    <a:lnTo>
                      <a:pt x="1007584" y="1500226"/>
                    </a:lnTo>
                    <a:lnTo>
                      <a:pt x="1000315" y="1498643"/>
                    </a:lnTo>
                    <a:lnTo>
                      <a:pt x="992819" y="1497286"/>
                    </a:lnTo>
                    <a:lnTo>
                      <a:pt x="985095" y="1496607"/>
                    </a:lnTo>
                    <a:lnTo>
                      <a:pt x="977599" y="1495929"/>
                    </a:lnTo>
                    <a:lnTo>
                      <a:pt x="969875" y="1495250"/>
                    </a:lnTo>
                    <a:lnTo>
                      <a:pt x="962152" y="1495250"/>
                    </a:lnTo>
                    <a:lnTo>
                      <a:pt x="951021" y="1495703"/>
                    </a:lnTo>
                    <a:lnTo>
                      <a:pt x="940117" y="1496381"/>
                    </a:lnTo>
                    <a:lnTo>
                      <a:pt x="929213" y="1497738"/>
                    </a:lnTo>
                    <a:lnTo>
                      <a:pt x="918764" y="1499547"/>
                    </a:lnTo>
                    <a:lnTo>
                      <a:pt x="908087" y="1502035"/>
                    </a:lnTo>
                    <a:lnTo>
                      <a:pt x="897637" y="1504749"/>
                    </a:lnTo>
                    <a:lnTo>
                      <a:pt x="887415" y="1508141"/>
                    </a:lnTo>
                    <a:lnTo>
                      <a:pt x="877420" y="1511986"/>
                    </a:lnTo>
                    <a:lnTo>
                      <a:pt x="867652" y="1516509"/>
                    </a:lnTo>
                    <a:lnTo>
                      <a:pt x="858111" y="1521032"/>
                    </a:lnTo>
                    <a:lnTo>
                      <a:pt x="848343" y="1526460"/>
                    </a:lnTo>
                    <a:lnTo>
                      <a:pt x="839483" y="1532114"/>
                    </a:lnTo>
                    <a:lnTo>
                      <a:pt x="830397" y="1538446"/>
                    </a:lnTo>
                    <a:lnTo>
                      <a:pt x="821765" y="1545231"/>
                    </a:lnTo>
                    <a:lnTo>
                      <a:pt x="813587" y="1552468"/>
                    </a:lnTo>
                    <a:lnTo>
                      <a:pt x="805636" y="1559931"/>
                    </a:lnTo>
                    <a:lnTo>
                      <a:pt x="801320" y="1564002"/>
                    </a:lnTo>
                    <a:lnTo>
                      <a:pt x="797458" y="1568299"/>
                    </a:lnTo>
                    <a:lnTo>
                      <a:pt x="789962" y="1577119"/>
                    </a:lnTo>
                    <a:lnTo>
                      <a:pt x="783147" y="1586166"/>
                    </a:lnTo>
                    <a:lnTo>
                      <a:pt x="776559" y="1595438"/>
                    </a:lnTo>
                    <a:lnTo>
                      <a:pt x="661842" y="1595438"/>
                    </a:lnTo>
                    <a:lnTo>
                      <a:pt x="656844" y="1595212"/>
                    </a:lnTo>
                    <a:lnTo>
                      <a:pt x="651847" y="1594307"/>
                    </a:lnTo>
                    <a:lnTo>
                      <a:pt x="647076" y="1593403"/>
                    </a:lnTo>
                    <a:lnTo>
                      <a:pt x="642760" y="1591593"/>
                    </a:lnTo>
                    <a:lnTo>
                      <a:pt x="638444" y="1589558"/>
                    </a:lnTo>
                    <a:lnTo>
                      <a:pt x="634355" y="1587070"/>
                    </a:lnTo>
                    <a:lnTo>
                      <a:pt x="630721" y="1584356"/>
                    </a:lnTo>
                    <a:lnTo>
                      <a:pt x="627086" y="1580964"/>
                    </a:lnTo>
                    <a:lnTo>
                      <a:pt x="623906" y="1577572"/>
                    </a:lnTo>
                    <a:lnTo>
                      <a:pt x="621180" y="1573727"/>
                    </a:lnTo>
                    <a:lnTo>
                      <a:pt x="618681" y="1569882"/>
                    </a:lnTo>
                    <a:lnTo>
                      <a:pt x="616637" y="1565585"/>
                    </a:lnTo>
                    <a:lnTo>
                      <a:pt x="614819" y="1560836"/>
                    </a:lnTo>
                    <a:lnTo>
                      <a:pt x="613683" y="1556313"/>
                    </a:lnTo>
                    <a:lnTo>
                      <a:pt x="613002" y="1551337"/>
                    </a:lnTo>
                    <a:lnTo>
                      <a:pt x="612775" y="1546588"/>
                    </a:lnTo>
                    <a:lnTo>
                      <a:pt x="612775" y="1236526"/>
                    </a:lnTo>
                    <a:lnTo>
                      <a:pt x="613002" y="1231551"/>
                    </a:lnTo>
                    <a:lnTo>
                      <a:pt x="613683" y="1226575"/>
                    </a:lnTo>
                    <a:lnTo>
                      <a:pt x="614819" y="1222052"/>
                    </a:lnTo>
                    <a:lnTo>
                      <a:pt x="616637" y="1217529"/>
                    </a:lnTo>
                    <a:lnTo>
                      <a:pt x="618681" y="1213232"/>
                    </a:lnTo>
                    <a:lnTo>
                      <a:pt x="621180" y="1209161"/>
                    </a:lnTo>
                    <a:lnTo>
                      <a:pt x="623906" y="1205543"/>
                    </a:lnTo>
                    <a:lnTo>
                      <a:pt x="627086" y="1201924"/>
                    </a:lnTo>
                    <a:lnTo>
                      <a:pt x="630721" y="1198758"/>
                    </a:lnTo>
                    <a:lnTo>
                      <a:pt x="634355" y="1196044"/>
                    </a:lnTo>
                    <a:lnTo>
                      <a:pt x="638444" y="1193330"/>
                    </a:lnTo>
                    <a:lnTo>
                      <a:pt x="642760" y="1191295"/>
                    </a:lnTo>
                    <a:lnTo>
                      <a:pt x="647076" y="1189938"/>
                    </a:lnTo>
                    <a:lnTo>
                      <a:pt x="651847" y="1188581"/>
                    </a:lnTo>
                    <a:lnTo>
                      <a:pt x="656844" y="1187676"/>
                    </a:lnTo>
                    <a:lnTo>
                      <a:pt x="661842" y="1187450"/>
                    </a:lnTo>
                    <a:close/>
                    <a:moveTo>
                      <a:pt x="49267" y="1187450"/>
                    </a:moveTo>
                    <a:lnTo>
                      <a:pt x="360535" y="1187450"/>
                    </a:lnTo>
                    <a:lnTo>
                      <a:pt x="365757" y="1187676"/>
                    </a:lnTo>
                    <a:lnTo>
                      <a:pt x="370524" y="1188581"/>
                    </a:lnTo>
                    <a:lnTo>
                      <a:pt x="375292" y="1189938"/>
                    </a:lnTo>
                    <a:lnTo>
                      <a:pt x="379606" y="1191295"/>
                    </a:lnTo>
                    <a:lnTo>
                      <a:pt x="383920" y="1193330"/>
                    </a:lnTo>
                    <a:lnTo>
                      <a:pt x="388233" y="1196044"/>
                    </a:lnTo>
                    <a:lnTo>
                      <a:pt x="391866" y="1198758"/>
                    </a:lnTo>
                    <a:lnTo>
                      <a:pt x="395271" y="1201924"/>
                    </a:lnTo>
                    <a:lnTo>
                      <a:pt x="398450" y="1205543"/>
                    </a:lnTo>
                    <a:lnTo>
                      <a:pt x="401401" y="1209161"/>
                    </a:lnTo>
                    <a:lnTo>
                      <a:pt x="403672" y="1213232"/>
                    </a:lnTo>
                    <a:lnTo>
                      <a:pt x="405715" y="1217529"/>
                    </a:lnTo>
                    <a:lnTo>
                      <a:pt x="407531" y="1222052"/>
                    </a:lnTo>
                    <a:lnTo>
                      <a:pt x="408440" y="1226575"/>
                    </a:lnTo>
                    <a:lnTo>
                      <a:pt x="409348" y="1231551"/>
                    </a:lnTo>
                    <a:lnTo>
                      <a:pt x="409575" y="1236526"/>
                    </a:lnTo>
                    <a:lnTo>
                      <a:pt x="409575" y="1546588"/>
                    </a:lnTo>
                    <a:lnTo>
                      <a:pt x="409348" y="1551337"/>
                    </a:lnTo>
                    <a:lnTo>
                      <a:pt x="408440" y="1556313"/>
                    </a:lnTo>
                    <a:lnTo>
                      <a:pt x="407531" y="1560836"/>
                    </a:lnTo>
                    <a:lnTo>
                      <a:pt x="405715" y="1565585"/>
                    </a:lnTo>
                    <a:lnTo>
                      <a:pt x="403672" y="1569882"/>
                    </a:lnTo>
                    <a:lnTo>
                      <a:pt x="401401" y="1573727"/>
                    </a:lnTo>
                    <a:lnTo>
                      <a:pt x="398450" y="1577572"/>
                    </a:lnTo>
                    <a:lnTo>
                      <a:pt x="395271" y="1580964"/>
                    </a:lnTo>
                    <a:lnTo>
                      <a:pt x="391866" y="1584356"/>
                    </a:lnTo>
                    <a:lnTo>
                      <a:pt x="388233" y="1587070"/>
                    </a:lnTo>
                    <a:lnTo>
                      <a:pt x="383920" y="1589558"/>
                    </a:lnTo>
                    <a:lnTo>
                      <a:pt x="379606" y="1591593"/>
                    </a:lnTo>
                    <a:lnTo>
                      <a:pt x="375292" y="1593403"/>
                    </a:lnTo>
                    <a:lnTo>
                      <a:pt x="370524" y="1594307"/>
                    </a:lnTo>
                    <a:lnTo>
                      <a:pt x="365757" y="1595212"/>
                    </a:lnTo>
                    <a:lnTo>
                      <a:pt x="360535" y="1595438"/>
                    </a:lnTo>
                    <a:lnTo>
                      <a:pt x="49267" y="1595438"/>
                    </a:lnTo>
                    <a:lnTo>
                      <a:pt x="44272" y="1595212"/>
                    </a:lnTo>
                    <a:lnTo>
                      <a:pt x="39277" y="1594307"/>
                    </a:lnTo>
                    <a:lnTo>
                      <a:pt x="35191" y="1593403"/>
                    </a:lnTo>
                    <a:lnTo>
                      <a:pt x="31331" y="1592046"/>
                    </a:lnTo>
                    <a:lnTo>
                      <a:pt x="27471" y="1590237"/>
                    </a:lnTo>
                    <a:lnTo>
                      <a:pt x="23839" y="1588427"/>
                    </a:lnTo>
                    <a:lnTo>
                      <a:pt x="20433" y="1586166"/>
                    </a:lnTo>
                    <a:lnTo>
                      <a:pt x="17028" y="1583452"/>
                    </a:lnTo>
                    <a:lnTo>
                      <a:pt x="14303" y="1580738"/>
                    </a:lnTo>
                    <a:lnTo>
                      <a:pt x="11352" y="1577572"/>
                    </a:lnTo>
                    <a:lnTo>
                      <a:pt x="8854" y="1574179"/>
                    </a:lnTo>
                    <a:lnTo>
                      <a:pt x="6811" y="1570787"/>
                    </a:lnTo>
                    <a:lnTo>
                      <a:pt x="4768" y="1567168"/>
                    </a:lnTo>
                    <a:lnTo>
                      <a:pt x="3178" y="1563324"/>
                    </a:lnTo>
                    <a:lnTo>
                      <a:pt x="1816" y="1559479"/>
                    </a:lnTo>
                    <a:lnTo>
                      <a:pt x="908" y="1555182"/>
                    </a:lnTo>
                    <a:lnTo>
                      <a:pt x="227" y="1550885"/>
                    </a:lnTo>
                    <a:lnTo>
                      <a:pt x="0" y="1546588"/>
                    </a:lnTo>
                    <a:lnTo>
                      <a:pt x="0" y="1236526"/>
                    </a:lnTo>
                    <a:lnTo>
                      <a:pt x="227" y="1232003"/>
                    </a:lnTo>
                    <a:lnTo>
                      <a:pt x="908" y="1227932"/>
                    </a:lnTo>
                    <a:lnTo>
                      <a:pt x="1816" y="1223861"/>
                    </a:lnTo>
                    <a:lnTo>
                      <a:pt x="3178" y="1219564"/>
                    </a:lnTo>
                    <a:lnTo>
                      <a:pt x="4768" y="1215720"/>
                    </a:lnTo>
                    <a:lnTo>
                      <a:pt x="6811" y="1212101"/>
                    </a:lnTo>
                    <a:lnTo>
                      <a:pt x="8854" y="1208709"/>
                    </a:lnTo>
                    <a:lnTo>
                      <a:pt x="11352" y="1205543"/>
                    </a:lnTo>
                    <a:lnTo>
                      <a:pt x="14303" y="1202377"/>
                    </a:lnTo>
                    <a:lnTo>
                      <a:pt x="17028" y="1199663"/>
                    </a:lnTo>
                    <a:lnTo>
                      <a:pt x="20433" y="1196949"/>
                    </a:lnTo>
                    <a:lnTo>
                      <a:pt x="23839" y="1194687"/>
                    </a:lnTo>
                    <a:lnTo>
                      <a:pt x="27471" y="1192652"/>
                    </a:lnTo>
                    <a:lnTo>
                      <a:pt x="31331" y="1191069"/>
                    </a:lnTo>
                    <a:lnTo>
                      <a:pt x="35191" y="1189486"/>
                    </a:lnTo>
                    <a:lnTo>
                      <a:pt x="39277" y="1188581"/>
                    </a:lnTo>
                    <a:lnTo>
                      <a:pt x="44272" y="1187676"/>
                    </a:lnTo>
                    <a:lnTo>
                      <a:pt x="49267" y="1187450"/>
                    </a:lnTo>
                    <a:close/>
                    <a:moveTo>
                      <a:pt x="1430620" y="788988"/>
                    </a:moveTo>
                    <a:lnTo>
                      <a:pt x="1436973" y="789215"/>
                    </a:lnTo>
                    <a:lnTo>
                      <a:pt x="1443553" y="789669"/>
                    </a:lnTo>
                    <a:lnTo>
                      <a:pt x="1449906" y="790349"/>
                    </a:lnTo>
                    <a:lnTo>
                      <a:pt x="1456033" y="791483"/>
                    </a:lnTo>
                    <a:lnTo>
                      <a:pt x="1462386" y="793071"/>
                    </a:lnTo>
                    <a:lnTo>
                      <a:pt x="1468285" y="794659"/>
                    </a:lnTo>
                    <a:lnTo>
                      <a:pt x="1474184" y="796700"/>
                    </a:lnTo>
                    <a:lnTo>
                      <a:pt x="1479857" y="798968"/>
                    </a:lnTo>
                    <a:lnTo>
                      <a:pt x="1485529" y="801463"/>
                    </a:lnTo>
                    <a:lnTo>
                      <a:pt x="1490975" y="804185"/>
                    </a:lnTo>
                    <a:lnTo>
                      <a:pt x="1496420" y="807134"/>
                    </a:lnTo>
                    <a:lnTo>
                      <a:pt x="1501412" y="810536"/>
                    </a:lnTo>
                    <a:lnTo>
                      <a:pt x="1506403" y="814165"/>
                    </a:lnTo>
                    <a:lnTo>
                      <a:pt x="1511168" y="817794"/>
                    </a:lnTo>
                    <a:lnTo>
                      <a:pt x="1515706" y="821877"/>
                    </a:lnTo>
                    <a:lnTo>
                      <a:pt x="1520017" y="825960"/>
                    </a:lnTo>
                    <a:lnTo>
                      <a:pt x="1524555" y="830496"/>
                    </a:lnTo>
                    <a:lnTo>
                      <a:pt x="1528412" y="835032"/>
                    </a:lnTo>
                    <a:lnTo>
                      <a:pt x="1532269" y="840023"/>
                    </a:lnTo>
                    <a:lnTo>
                      <a:pt x="1535673" y="844786"/>
                    </a:lnTo>
                    <a:lnTo>
                      <a:pt x="1538849" y="850003"/>
                    </a:lnTo>
                    <a:lnTo>
                      <a:pt x="1542026" y="855219"/>
                    </a:lnTo>
                    <a:lnTo>
                      <a:pt x="1544976" y="860890"/>
                    </a:lnTo>
                    <a:lnTo>
                      <a:pt x="1547471" y="866334"/>
                    </a:lnTo>
                    <a:lnTo>
                      <a:pt x="1549740" y="872231"/>
                    </a:lnTo>
                    <a:lnTo>
                      <a:pt x="1551555" y="878128"/>
                    </a:lnTo>
                    <a:lnTo>
                      <a:pt x="1553371" y="884025"/>
                    </a:lnTo>
                    <a:lnTo>
                      <a:pt x="1554732" y="890150"/>
                    </a:lnTo>
                    <a:lnTo>
                      <a:pt x="1555867" y="896501"/>
                    </a:lnTo>
                    <a:lnTo>
                      <a:pt x="1556774" y="902625"/>
                    </a:lnTo>
                    <a:lnTo>
                      <a:pt x="1557228" y="908976"/>
                    </a:lnTo>
                    <a:lnTo>
                      <a:pt x="1557455" y="915780"/>
                    </a:lnTo>
                    <a:lnTo>
                      <a:pt x="1557455" y="1366471"/>
                    </a:lnTo>
                    <a:lnTo>
                      <a:pt x="2109264" y="1429526"/>
                    </a:lnTo>
                    <a:lnTo>
                      <a:pt x="2115163" y="1429753"/>
                    </a:lnTo>
                    <a:lnTo>
                      <a:pt x="2122424" y="1429980"/>
                    </a:lnTo>
                    <a:lnTo>
                      <a:pt x="2129458" y="1430660"/>
                    </a:lnTo>
                    <a:lnTo>
                      <a:pt x="2136265" y="1431341"/>
                    </a:lnTo>
                    <a:lnTo>
                      <a:pt x="2143298" y="1432702"/>
                    </a:lnTo>
                    <a:lnTo>
                      <a:pt x="2150105" y="1434290"/>
                    </a:lnTo>
                    <a:lnTo>
                      <a:pt x="2156458" y="1436104"/>
                    </a:lnTo>
                    <a:lnTo>
                      <a:pt x="2162811" y="1438372"/>
                    </a:lnTo>
                    <a:lnTo>
                      <a:pt x="2169391" y="1440867"/>
                    </a:lnTo>
                    <a:lnTo>
                      <a:pt x="2175291" y="1443589"/>
                    </a:lnTo>
                    <a:lnTo>
                      <a:pt x="2181417" y="1446538"/>
                    </a:lnTo>
                    <a:lnTo>
                      <a:pt x="2187089" y="1449940"/>
                    </a:lnTo>
                    <a:lnTo>
                      <a:pt x="2192761" y="1453569"/>
                    </a:lnTo>
                    <a:lnTo>
                      <a:pt x="2198207" y="1457425"/>
                    </a:lnTo>
                    <a:lnTo>
                      <a:pt x="2203652" y="1461508"/>
                    </a:lnTo>
                    <a:lnTo>
                      <a:pt x="2208644" y="1465817"/>
                    </a:lnTo>
                    <a:lnTo>
                      <a:pt x="2213409" y="1470581"/>
                    </a:lnTo>
                    <a:lnTo>
                      <a:pt x="2218174" y="1475571"/>
                    </a:lnTo>
                    <a:lnTo>
                      <a:pt x="2222485" y="1480334"/>
                    </a:lnTo>
                    <a:lnTo>
                      <a:pt x="2226569" y="1485778"/>
                    </a:lnTo>
                    <a:lnTo>
                      <a:pt x="2230426" y="1491221"/>
                    </a:lnTo>
                    <a:lnTo>
                      <a:pt x="2234056" y="1496892"/>
                    </a:lnTo>
                    <a:lnTo>
                      <a:pt x="2237460" y="1502562"/>
                    </a:lnTo>
                    <a:lnTo>
                      <a:pt x="2240409" y="1508686"/>
                    </a:lnTo>
                    <a:lnTo>
                      <a:pt x="2243132" y="1514584"/>
                    </a:lnTo>
                    <a:lnTo>
                      <a:pt x="2245628" y="1521161"/>
                    </a:lnTo>
                    <a:lnTo>
                      <a:pt x="2247897" y="1527512"/>
                    </a:lnTo>
                    <a:lnTo>
                      <a:pt x="2249939" y="1534090"/>
                    </a:lnTo>
                    <a:lnTo>
                      <a:pt x="2251300" y="1540668"/>
                    </a:lnTo>
                    <a:lnTo>
                      <a:pt x="2252435" y="1547699"/>
                    </a:lnTo>
                    <a:lnTo>
                      <a:pt x="2253569" y="1554731"/>
                    </a:lnTo>
                    <a:lnTo>
                      <a:pt x="2254023" y="1561535"/>
                    </a:lnTo>
                    <a:lnTo>
                      <a:pt x="2254250" y="1568793"/>
                    </a:lnTo>
                    <a:lnTo>
                      <a:pt x="2254250" y="2174175"/>
                    </a:lnTo>
                    <a:lnTo>
                      <a:pt x="2254023" y="2181206"/>
                    </a:lnTo>
                    <a:lnTo>
                      <a:pt x="2253569" y="2188237"/>
                    </a:lnTo>
                    <a:lnTo>
                      <a:pt x="2252435" y="2195269"/>
                    </a:lnTo>
                    <a:lnTo>
                      <a:pt x="2251300" y="2202073"/>
                    </a:lnTo>
                    <a:lnTo>
                      <a:pt x="2249939" y="2208651"/>
                    </a:lnTo>
                    <a:lnTo>
                      <a:pt x="2247897" y="2215456"/>
                    </a:lnTo>
                    <a:lnTo>
                      <a:pt x="2245628" y="2221807"/>
                    </a:lnTo>
                    <a:lnTo>
                      <a:pt x="2243132" y="2228158"/>
                    </a:lnTo>
                    <a:lnTo>
                      <a:pt x="2240409" y="2234282"/>
                    </a:lnTo>
                    <a:lnTo>
                      <a:pt x="2237460" y="2240179"/>
                    </a:lnTo>
                    <a:lnTo>
                      <a:pt x="2234056" y="2246076"/>
                    </a:lnTo>
                    <a:lnTo>
                      <a:pt x="2230426" y="2251747"/>
                    </a:lnTo>
                    <a:lnTo>
                      <a:pt x="2226569" y="2257191"/>
                    </a:lnTo>
                    <a:lnTo>
                      <a:pt x="2222485" y="2262407"/>
                    </a:lnTo>
                    <a:lnTo>
                      <a:pt x="2218174" y="2267624"/>
                    </a:lnTo>
                    <a:lnTo>
                      <a:pt x="2213409" y="2272161"/>
                    </a:lnTo>
                    <a:lnTo>
                      <a:pt x="2208644" y="2276924"/>
                    </a:lnTo>
                    <a:lnTo>
                      <a:pt x="2203652" y="2281233"/>
                    </a:lnTo>
                    <a:lnTo>
                      <a:pt x="2198207" y="2285316"/>
                    </a:lnTo>
                    <a:lnTo>
                      <a:pt x="2192761" y="2289172"/>
                    </a:lnTo>
                    <a:lnTo>
                      <a:pt x="2187089" y="2292801"/>
                    </a:lnTo>
                    <a:lnTo>
                      <a:pt x="2181417" y="2296204"/>
                    </a:lnTo>
                    <a:lnTo>
                      <a:pt x="2175291" y="2299152"/>
                    </a:lnTo>
                    <a:lnTo>
                      <a:pt x="2169391" y="2302101"/>
                    </a:lnTo>
                    <a:lnTo>
                      <a:pt x="2162811" y="2304596"/>
                    </a:lnTo>
                    <a:lnTo>
                      <a:pt x="2156458" y="2306637"/>
                    </a:lnTo>
                    <a:lnTo>
                      <a:pt x="2150105" y="2308452"/>
                    </a:lnTo>
                    <a:lnTo>
                      <a:pt x="2143298" y="2310040"/>
                    </a:lnTo>
                    <a:lnTo>
                      <a:pt x="2136265" y="2311400"/>
                    </a:lnTo>
                    <a:lnTo>
                      <a:pt x="2129458" y="2312308"/>
                    </a:lnTo>
                    <a:lnTo>
                      <a:pt x="2122424" y="2312988"/>
                    </a:lnTo>
                    <a:lnTo>
                      <a:pt x="2115163" y="2312988"/>
                    </a:lnTo>
                    <a:lnTo>
                      <a:pt x="1452175" y="2312988"/>
                    </a:lnTo>
                    <a:lnTo>
                      <a:pt x="1448091" y="2312761"/>
                    </a:lnTo>
                    <a:lnTo>
                      <a:pt x="1446276" y="2312761"/>
                    </a:lnTo>
                    <a:lnTo>
                      <a:pt x="1444688" y="2312761"/>
                    </a:lnTo>
                    <a:lnTo>
                      <a:pt x="1438562" y="2312988"/>
                    </a:lnTo>
                    <a:lnTo>
                      <a:pt x="1432662" y="2312761"/>
                    </a:lnTo>
                    <a:lnTo>
                      <a:pt x="1426536" y="2311854"/>
                    </a:lnTo>
                    <a:lnTo>
                      <a:pt x="1420864" y="2311174"/>
                    </a:lnTo>
                    <a:lnTo>
                      <a:pt x="1414738" y="2310040"/>
                    </a:lnTo>
                    <a:lnTo>
                      <a:pt x="1409065" y="2308452"/>
                    </a:lnTo>
                    <a:lnTo>
                      <a:pt x="1403393" y="2306637"/>
                    </a:lnTo>
                    <a:lnTo>
                      <a:pt x="1397721" y="2304823"/>
                    </a:lnTo>
                    <a:lnTo>
                      <a:pt x="1392275" y="2302554"/>
                    </a:lnTo>
                    <a:lnTo>
                      <a:pt x="1387057" y="2300059"/>
                    </a:lnTo>
                    <a:lnTo>
                      <a:pt x="1381838" y="2297111"/>
                    </a:lnTo>
                    <a:lnTo>
                      <a:pt x="1376846" y="2293935"/>
                    </a:lnTo>
                    <a:lnTo>
                      <a:pt x="1372081" y="2290533"/>
                    </a:lnTo>
                    <a:lnTo>
                      <a:pt x="1367317" y="2286904"/>
                    </a:lnTo>
                    <a:lnTo>
                      <a:pt x="1362779" y="2283048"/>
                    </a:lnTo>
                    <a:lnTo>
                      <a:pt x="1358241" y="2278965"/>
                    </a:lnTo>
                    <a:lnTo>
                      <a:pt x="878584" y="1799469"/>
                    </a:lnTo>
                    <a:lnTo>
                      <a:pt x="874500" y="1794933"/>
                    </a:lnTo>
                    <a:lnTo>
                      <a:pt x="870643" y="1790396"/>
                    </a:lnTo>
                    <a:lnTo>
                      <a:pt x="867013" y="1785633"/>
                    </a:lnTo>
                    <a:lnTo>
                      <a:pt x="863609" y="1781097"/>
                    </a:lnTo>
                    <a:lnTo>
                      <a:pt x="860433" y="1776107"/>
                    </a:lnTo>
                    <a:lnTo>
                      <a:pt x="857710" y="1771117"/>
                    </a:lnTo>
                    <a:lnTo>
                      <a:pt x="855214" y="1766126"/>
                    </a:lnTo>
                    <a:lnTo>
                      <a:pt x="852945" y="1760683"/>
                    </a:lnTo>
                    <a:lnTo>
                      <a:pt x="850903" y="1755466"/>
                    </a:lnTo>
                    <a:lnTo>
                      <a:pt x="849088" y="1750249"/>
                    </a:lnTo>
                    <a:lnTo>
                      <a:pt x="847727" y="1744805"/>
                    </a:lnTo>
                    <a:lnTo>
                      <a:pt x="846592" y="1739362"/>
                    </a:lnTo>
                    <a:lnTo>
                      <a:pt x="845458" y="1733691"/>
                    </a:lnTo>
                    <a:lnTo>
                      <a:pt x="845004" y="1728248"/>
                    </a:lnTo>
                    <a:lnTo>
                      <a:pt x="844550" y="1722577"/>
                    </a:lnTo>
                    <a:lnTo>
                      <a:pt x="844550" y="1716907"/>
                    </a:lnTo>
                    <a:lnTo>
                      <a:pt x="844550" y="1711463"/>
                    </a:lnTo>
                    <a:lnTo>
                      <a:pt x="845004" y="1705793"/>
                    </a:lnTo>
                    <a:lnTo>
                      <a:pt x="845458" y="1700122"/>
                    </a:lnTo>
                    <a:lnTo>
                      <a:pt x="846592" y="1694678"/>
                    </a:lnTo>
                    <a:lnTo>
                      <a:pt x="847727" y="1689235"/>
                    </a:lnTo>
                    <a:lnTo>
                      <a:pt x="849088" y="1683564"/>
                    </a:lnTo>
                    <a:lnTo>
                      <a:pt x="850903" y="1678347"/>
                    </a:lnTo>
                    <a:lnTo>
                      <a:pt x="852945" y="1673131"/>
                    </a:lnTo>
                    <a:lnTo>
                      <a:pt x="855214" y="1667914"/>
                    </a:lnTo>
                    <a:lnTo>
                      <a:pt x="857710" y="1662697"/>
                    </a:lnTo>
                    <a:lnTo>
                      <a:pt x="860433" y="1657707"/>
                    </a:lnTo>
                    <a:lnTo>
                      <a:pt x="863609" y="1652717"/>
                    </a:lnTo>
                    <a:lnTo>
                      <a:pt x="867013" y="1647954"/>
                    </a:lnTo>
                    <a:lnTo>
                      <a:pt x="870643" y="1643417"/>
                    </a:lnTo>
                    <a:lnTo>
                      <a:pt x="874500" y="1638881"/>
                    </a:lnTo>
                    <a:lnTo>
                      <a:pt x="878584" y="1634571"/>
                    </a:lnTo>
                    <a:lnTo>
                      <a:pt x="882668" y="1630488"/>
                    </a:lnTo>
                    <a:lnTo>
                      <a:pt x="887206" y="1626632"/>
                    </a:lnTo>
                    <a:lnTo>
                      <a:pt x="891744" y="1623230"/>
                    </a:lnTo>
                    <a:lnTo>
                      <a:pt x="896509" y="1619828"/>
                    </a:lnTo>
                    <a:lnTo>
                      <a:pt x="901047" y="1616879"/>
                    </a:lnTo>
                    <a:lnTo>
                      <a:pt x="906039" y="1613931"/>
                    </a:lnTo>
                    <a:lnTo>
                      <a:pt x="911030" y="1611436"/>
                    </a:lnTo>
                    <a:lnTo>
                      <a:pt x="916249" y="1609167"/>
                    </a:lnTo>
                    <a:lnTo>
                      <a:pt x="921694" y="1607353"/>
                    </a:lnTo>
                    <a:lnTo>
                      <a:pt x="927140" y="1605538"/>
                    </a:lnTo>
                    <a:lnTo>
                      <a:pt x="932585" y="1603951"/>
                    </a:lnTo>
                    <a:lnTo>
                      <a:pt x="938031" y="1602590"/>
                    </a:lnTo>
                    <a:lnTo>
                      <a:pt x="943703" y="1601682"/>
                    </a:lnTo>
                    <a:lnTo>
                      <a:pt x="949376" y="1600775"/>
                    </a:lnTo>
                    <a:lnTo>
                      <a:pt x="955275" y="1600548"/>
                    </a:lnTo>
                    <a:lnTo>
                      <a:pt x="960947" y="1600321"/>
                    </a:lnTo>
                    <a:lnTo>
                      <a:pt x="966847" y="1600548"/>
                    </a:lnTo>
                    <a:lnTo>
                      <a:pt x="972519" y="1600775"/>
                    </a:lnTo>
                    <a:lnTo>
                      <a:pt x="978191" y="1601682"/>
                    </a:lnTo>
                    <a:lnTo>
                      <a:pt x="983864" y="1602590"/>
                    </a:lnTo>
                    <a:lnTo>
                      <a:pt x="989536" y="1603951"/>
                    </a:lnTo>
                    <a:lnTo>
                      <a:pt x="994982" y="1605538"/>
                    </a:lnTo>
                    <a:lnTo>
                      <a:pt x="1000427" y="1607353"/>
                    </a:lnTo>
                    <a:lnTo>
                      <a:pt x="1005646" y="1609167"/>
                    </a:lnTo>
                    <a:lnTo>
                      <a:pt x="1010637" y="1611436"/>
                    </a:lnTo>
                    <a:lnTo>
                      <a:pt x="1015856" y="1613931"/>
                    </a:lnTo>
                    <a:lnTo>
                      <a:pt x="1020848" y="1616879"/>
                    </a:lnTo>
                    <a:lnTo>
                      <a:pt x="1025612" y="1619828"/>
                    </a:lnTo>
                    <a:lnTo>
                      <a:pt x="1030377" y="1623230"/>
                    </a:lnTo>
                    <a:lnTo>
                      <a:pt x="1034688" y="1626632"/>
                    </a:lnTo>
                    <a:lnTo>
                      <a:pt x="1038999" y="1630488"/>
                    </a:lnTo>
                    <a:lnTo>
                      <a:pt x="1043537" y="1634571"/>
                    </a:lnTo>
                    <a:lnTo>
                      <a:pt x="1303559" y="1894506"/>
                    </a:lnTo>
                    <a:lnTo>
                      <a:pt x="1303559" y="915780"/>
                    </a:lnTo>
                    <a:lnTo>
                      <a:pt x="1303786" y="908976"/>
                    </a:lnTo>
                    <a:lnTo>
                      <a:pt x="1304467" y="902625"/>
                    </a:lnTo>
                    <a:lnTo>
                      <a:pt x="1305147" y="896501"/>
                    </a:lnTo>
                    <a:lnTo>
                      <a:pt x="1306282" y="890150"/>
                    </a:lnTo>
                    <a:lnTo>
                      <a:pt x="1307643" y="884025"/>
                    </a:lnTo>
                    <a:lnTo>
                      <a:pt x="1309231" y="878128"/>
                    </a:lnTo>
                    <a:lnTo>
                      <a:pt x="1311273" y="872231"/>
                    </a:lnTo>
                    <a:lnTo>
                      <a:pt x="1313769" y="866334"/>
                    </a:lnTo>
                    <a:lnTo>
                      <a:pt x="1316265" y="860890"/>
                    </a:lnTo>
                    <a:lnTo>
                      <a:pt x="1318988" y="855219"/>
                    </a:lnTo>
                    <a:lnTo>
                      <a:pt x="1322164" y="850003"/>
                    </a:lnTo>
                    <a:lnTo>
                      <a:pt x="1325341" y="844786"/>
                    </a:lnTo>
                    <a:lnTo>
                      <a:pt x="1328971" y="840023"/>
                    </a:lnTo>
                    <a:lnTo>
                      <a:pt x="1332829" y="835032"/>
                    </a:lnTo>
                    <a:lnTo>
                      <a:pt x="1336686" y="830496"/>
                    </a:lnTo>
                    <a:lnTo>
                      <a:pt x="1340770" y="825960"/>
                    </a:lnTo>
                    <a:lnTo>
                      <a:pt x="1345081" y="821877"/>
                    </a:lnTo>
                    <a:lnTo>
                      <a:pt x="1349846" y="817794"/>
                    </a:lnTo>
                    <a:lnTo>
                      <a:pt x="1354610" y="814165"/>
                    </a:lnTo>
                    <a:lnTo>
                      <a:pt x="1359602" y="810536"/>
                    </a:lnTo>
                    <a:lnTo>
                      <a:pt x="1364821" y="807134"/>
                    </a:lnTo>
                    <a:lnTo>
                      <a:pt x="1370266" y="804185"/>
                    </a:lnTo>
                    <a:lnTo>
                      <a:pt x="1375485" y="801463"/>
                    </a:lnTo>
                    <a:lnTo>
                      <a:pt x="1381384" y="798968"/>
                    </a:lnTo>
                    <a:lnTo>
                      <a:pt x="1387057" y="796700"/>
                    </a:lnTo>
                    <a:lnTo>
                      <a:pt x="1392956" y="794659"/>
                    </a:lnTo>
                    <a:lnTo>
                      <a:pt x="1398855" y="793071"/>
                    </a:lnTo>
                    <a:lnTo>
                      <a:pt x="1404981" y="791483"/>
                    </a:lnTo>
                    <a:lnTo>
                      <a:pt x="1411107" y="790349"/>
                    </a:lnTo>
                    <a:lnTo>
                      <a:pt x="1417687" y="789669"/>
                    </a:lnTo>
                    <a:lnTo>
                      <a:pt x="1424040" y="789215"/>
                    </a:lnTo>
                    <a:lnTo>
                      <a:pt x="1430620" y="788988"/>
                    </a:lnTo>
                    <a:close/>
                    <a:moveTo>
                      <a:pt x="1273230" y="585788"/>
                    </a:moveTo>
                    <a:lnTo>
                      <a:pt x="1584498" y="585788"/>
                    </a:lnTo>
                    <a:lnTo>
                      <a:pt x="1589493" y="586241"/>
                    </a:lnTo>
                    <a:lnTo>
                      <a:pt x="1594488" y="586922"/>
                    </a:lnTo>
                    <a:lnTo>
                      <a:pt x="1599028" y="588283"/>
                    </a:lnTo>
                    <a:lnTo>
                      <a:pt x="1603569" y="589643"/>
                    </a:lnTo>
                    <a:lnTo>
                      <a:pt x="1606975" y="591231"/>
                    </a:lnTo>
                    <a:lnTo>
                      <a:pt x="1609926" y="593045"/>
                    </a:lnTo>
                    <a:lnTo>
                      <a:pt x="1612878" y="594859"/>
                    </a:lnTo>
                    <a:lnTo>
                      <a:pt x="1615602" y="597127"/>
                    </a:lnTo>
                    <a:lnTo>
                      <a:pt x="1618327" y="599622"/>
                    </a:lnTo>
                    <a:lnTo>
                      <a:pt x="1620824" y="601890"/>
                    </a:lnTo>
                    <a:lnTo>
                      <a:pt x="1623094" y="604611"/>
                    </a:lnTo>
                    <a:lnTo>
                      <a:pt x="1625138" y="607559"/>
                    </a:lnTo>
                    <a:lnTo>
                      <a:pt x="1626954" y="610734"/>
                    </a:lnTo>
                    <a:lnTo>
                      <a:pt x="1628543" y="613683"/>
                    </a:lnTo>
                    <a:lnTo>
                      <a:pt x="1630132" y="617084"/>
                    </a:lnTo>
                    <a:lnTo>
                      <a:pt x="1631495" y="620486"/>
                    </a:lnTo>
                    <a:lnTo>
                      <a:pt x="1632176" y="623888"/>
                    </a:lnTo>
                    <a:lnTo>
                      <a:pt x="1632857" y="627290"/>
                    </a:lnTo>
                    <a:lnTo>
                      <a:pt x="1633538" y="631372"/>
                    </a:lnTo>
                    <a:lnTo>
                      <a:pt x="1633538" y="634774"/>
                    </a:lnTo>
                    <a:lnTo>
                      <a:pt x="1633538" y="805090"/>
                    </a:lnTo>
                    <a:lnTo>
                      <a:pt x="1629678" y="798286"/>
                    </a:lnTo>
                    <a:lnTo>
                      <a:pt x="1625819" y="791936"/>
                    </a:lnTo>
                    <a:lnTo>
                      <a:pt x="1621505" y="785586"/>
                    </a:lnTo>
                    <a:lnTo>
                      <a:pt x="1616964" y="779236"/>
                    </a:lnTo>
                    <a:lnTo>
                      <a:pt x="1612651" y="773113"/>
                    </a:lnTo>
                    <a:lnTo>
                      <a:pt x="1607656" y="767443"/>
                    </a:lnTo>
                    <a:lnTo>
                      <a:pt x="1602661" y="761547"/>
                    </a:lnTo>
                    <a:lnTo>
                      <a:pt x="1597666" y="756104"/>
                    </a:lnTo>
                    <a:lnTo>
                      <a:pt x="1592217" y="750661"/>
                    </a:lnTo>
                    <a:lnTo>
                      <a:pt x="1586541" y="745445"/>
                    </a:lnTo>
                    <a:lnTo>
                      <a:pt x="1580865" y="740456"/>
                    </a:lnTo>
                    <a:lnTo>
                      <a:pt x="1575189" y="735466"/>
                    </a:lnTo>
                    <a:lnTo>
                      <a:pt x="1568832" y="730704"/>
                    </a:lnTo>
                    <a:lnTo>
                      <a:pt x="1562702" y="726395"/>
                    </a:lnTo>
                    <a:lnTo>
                      <a:pt x="1556572" y="722086"/>
                    </a:lnTo>
                    <a:lnTo>
                      <a:pt x="1549988" y="718231"/>
                    </a:lnTo>
                    <a:lnTo>
                      <a:pt x="1543404" y="714375"/>
                    </a:lnTo>
                    <a:lnTo>
                      <a:pt x="1536593" y="710747"/>
                    </a:lnTo>
                    <a:lnTo>
                      <a:pt x="1529555" y="707118"/>
                    </a:lnTo>
                    <a:lnTo>
                      <a:pt x="1522744" y="703943"/>
                    </a:lnTo>
                    <a:lnTo>
                      <a:pt x="1515706" y="701222"/>
                    </a:lnTo>
                    <a:lnTo>
                      <a:pt x="1508213" y="698274"/>
                    </a:lnTo>
                    <a:lnTo>
                      <a:pt x="1500948" y="695779"/>
                    </a:lnTo>
                    <a:lnTo>
                      <a:pt x="1493456" y="693738"/>
                    </a:lnTo>
                    <a:lnTo>
                      <a:pt x="1485964" y="691697"/>
                    </a:lnTo>
                    <a:lnTo>
                      <a:pt x="1478245" y="689883"/>
                    </a:lnTo>
                    <a:lnTo>
                      <a:pt x="1470525" y="688295"/>
                    </a:lnTo>
                    <a:lnTo>
                      <a:pt x="1462806" y="686934"/>
                    </a:lnTo>
                    <a:lnTo>
                      <a:pt x="1454860" y="686254"/>
                    </a:lnTo>
                    <a:lnTo>
                      <a:pt x="1446686" y="685347"/>
                    </a:lnTo>
                    <a:lnTo>
                      <a:pt x="1438513" y="684893"/>
                    </a:lnTo>
                    <a:lnTo>
                      <a:pt x="1430567" y="684893"/>
                    </a:lnTo>
                    <a:lnTo>
                      <a:pt x="1421939" y="684893"/>
                    </a:lnTo>
                    <a:lnTo>
                      <a:pt x="1413766" y="685347"/>
                    </a:lnTo>
                    <a:lnTo>
                      <a:pt x="1405366" y="686254"/>
                    </a:lnTo>
                    <a:lnTo>
                      <a:pt x="1397419" y="687161"/>
                    </a:lnTo>
                    <a:lnTo>
                      <a:pt x="1389246" y="688522"/>
                    </a:lnTo>
                    <a:lnTo>
                      <a:pt x="1381300" y="690109"/>
                    </a:lnTo>
                    <a:lnTo>
                      <a:pt x="1373353" y="691924"/>
                    </a:lnTo>
                    <a:lnTo>
                      <a:pt x="1365634" y="693965"/>
                    </a:lnTo>
                    <a:lnTo>
                      <a:pt x="1357915" y="696459"/>
                    </a:lnTo>
                    <a:lnTo>
                      <a:pt x="1350423" y="699181"/>
                    </a:lnTo>
                    <a:lnTo>
                      <a:pt x="1342930" y="701902"/>
                    </a:lnTo>
                    <a:lnTo>
                      <a:pt x="1335665" y="705077"/>
                    </a:lnTo>
                    <a:lnTo>
                      <a:pt x="1328400" y="708479"/>
                    </a:lnTo>
                    <a:lnTo>
                      <a:pt x="1321589" y="711881"/>
                    </a:lnTo>
                    <a:lnTo>
                      <a:pt x="1314551" y="715963"/>
                    </a:lnTo>
                    <a:lnTo>
                      <a:pt x="1307967" y="720045"/>
                    </a:lnTo>
                    <a:lnTo>
                      <a:pt x="1301383" y="724354"/>
                    </a:lnTo>
                    <a:lnTo>
                      <a:pt x="1295026" y="728663"/>
                    </a:lnTo>
                    <a:lnTo>
                      <a:pt x="1288442" y="733425"/>
                    </a:lnTo>
                    <a:lnTo>
                      <a:pt x="1282539" y="738188"/>
                    </a:lnTo>
                    <a:lnTo>
                      <a:pt x="1276636" y="743404"/>
                    </a:lnTo>
                    <a:lnTo>
                      <a:pt x="1270960" y="748847"/>
                    </a:lnTo>
                    <a:lnTo>
                      <a:pt x="1265284" y="754290"/>
                    </a:lnTo>
                    <a:lnTo>
                      <a:pt x="1259835" y="759959"/>
                    </a:lnTo>
                    <a:lnTo>
                      <a:pt x="1254613" y="765856"/>
                    </a:lnTo>
                    <a:lnTo>
                      <a:pt x="1249845" y="771752"/>
                    </a:lnTo>
                    <a:lnTo>
                      <a:pt x="1244850" y="778102"/>
                    </a:lnTo>
                    <a:lnTo>
                      <a:pt x="1240310" y="784452"/>
                    </a:lnTo>
                    <a:lnTo>
                      <a:pt x="1235769" y="790802"/>
                    </a:lnTo>
                    <a:lnTo>
                      <a:pt x="1231682" y="797606"/>
                    </a:lnTo>
                    <a:lnTo>
                      <a:pt x="1227823" y="804410"/>
                    </a:lnTo>
                    <a:lnTo>
                      <a:pt x="1223963" y="811213"/>
                    </a:lnTo>
                    <a:lnTo>
                      <a:pt x="1223963" y="634774"/>
                    </a:lnTo>
                    <a:lnTo>
                      <a:pt x="1224190" y="631372"/>
                    </a:lnTo>
                    <a:lnTo>
                      <a:pt x="1224644" y="627290"/>
                    </a:lnTo>
                    <a:lnTo>
                      <a:pt x="1225325" y="623888"/>
                    </a:lnTo>
                    <a:lnTo>
                      <a:pt x="1226233" y="620486"/>
                    </a:lnTo>
                    <a:lnTo>
                      <a:pt x="1227596" y="617084"/>
                    </a:lnTo>
                    <a:lnTo>
                      <a:pt x="1228731" y="613683"/>
                    </a:lnTo>
                    <a:lnTo>
                      <a:pt x="1230547" y="610734"/>
                    </a:lnTo>
                    <a:lnTo>
                      <a:pt x="1232363" y="607559"/>
                    </a:lnTo>
                    <a:lnTo>
                      <a:pt x="1234634" y="604611"/>
                    </a:lnTo>
                    <a:lnTo>
                      <a:pt x="1236904" y="601890"/>
                    </a:lnTo>
                    <a:lnTo>
                      <a:pt x="1239402" y="599622"/>
                    </a:lnTo>
                    <a:lnTo>
                      <a:pt x="1241899" y="597127"/>
                    </a:lnTo>
                    <a:lnTo>
                      <a:pt x="1244850" y="594859"/>
                    </a:lnTo>
                    <a:lnTo>
                      <a:pt x="1247802" y="593045"/>
                    </a:lnTo>
                    <a:lnTo>
                      <a:pt x="1250753" y="591231"/>
                    </a:lnTo>
                    <a:lnTo>
                      <a:pt x="1254159" y="589643"/>
                    </a:lnTo>
                    <a:lnTo>
                      <a:pt x="1258473" y="588283"/>
                    </a:lnTo>
                    <a:lnTo>
                      <a:pt x="1263240" y="586922"/>
                    </a:lnTo>
                    <a:lnTo>
                      <a:pt x="1268008" y="586241"/>
                    </a:lnTo>
                    <a:lnTo>
                      <a:pt x="1273230" y="585788"/>
                    </a:lnTo>
                    <a:close/>
                    <a:moveTo>
                      <a:pt x="661842" y="585788"/>
                    </a:moveTo>
                    <a:lnTo>
                      <a:pt x="973283" y="585788"/>
                    </a:lnTo>
                    <a:lnTo>
                      <a:pt x="978280" y="586240"/>
                    </a:lnTo>
                    <a:lnTo>
                      <a:pt x="983051" y="586919"/>
                    </a:lnTo>
                    <a:lnTo>
                      <a:pt x="988048" y="588276"/>
                    </a:lnTo>
                    <a:lnTo>
                      <a:pt x="992364" y="589633"/>
                    </a:lnTo>
                    <a:lnTo>
                      <a:pt x="995772" y="591216"/>
                    </a:lnTo>
                    <a:lnTo>
                      <a:pt x="998725" y="593025"/>
                    </a:lnTo>
                    <a:lnTo>
                      <a:pt x="1001678" y="594834"/>
                    </a:lnTo>
                    <a:lnTo>
                      <a:pt x="1004404" y="597096"/>
                    </a:lnTo>
                    <a:lnTo>
                      <a:pt x="1007130" y="599583"/>
                    </a:lnTo>
                    <a:lnTo>
                      <a:pt x="1009629" y="601845"/>
                    </a:lnTo>
                    <a:lnTo>
                      <a:pt x="1011901" y="604559"/>
                    </a:lnTo>
                    <a:lnTo>
                      <a:pt x="1013945" y="607499"/>
                    </a:lnTo>
                    <a:lnTo>
                      <a:pt x="1015762" y="610665"/>
                    </a:lnTo>
                    <a:lnTo>
                      <a:pt x="1017580" y="613605"/>
                    </a:lnTo>
                    <a:lnTo>
                      <a:pt x="1018943" y="616998"/>
                    </a:lnTo>
                    <a:lnTo>
                      <a:pt x="1020306" y="620390"/>
                    </a:lnTo>
                    <a:lnTo>
                      <a:pt x="1020987" y="623782"/>
                    </a:lnTo>
                    <a:lnTo>
                      <a:pt x="1021896" y="627175"/>
                    </a:lnTo>
                    <a:lnTo>
                      <a:pt x="1022350" y="631246"/>
                    </a:lnTo>
                    <a:lnTo>
                      <a:pt x="1022350" y="634638"/>
                    </a:lnTo>
                    <a:lnTo>
                      <a:pt x="1022350" y="944926"/>
                    </a:lnTo>
                    <a:lnTo>
                      <a:pt x="1022350" y="949223"/>
                    </a:lnTo>
                    <a:lnTo>
                      <a:pt x="1021441" y="953294"/>
                    </a:lnTo>
                    <a:lnTo>
                      <a:pt x="1020760" y="957817"/>
                    </a:lnTo>
                    <a:lnTo>
                      <a:pt x="1019397" y="961662"/>
                    </a:lnTo>
                    <a:lnTo>
                      <a:pt x="1017807" y="965506"/>
                    </a:lnTo>
                    <a:lnTo>
                      <a:pt x="1015762" y="969125"/>
                    </a:lnTo>
                    <a:lnTo>
                      <a:pt x="1013718" y="972743"/>
                    </a:lnTo>
                    <a:lnTo>
                      <a:pt x="1011219" y="975910"/>
                    </a:lnTo>
                    <a:lnTo>
                      <a:pt x="1008266" y="979076"/>
                    </a:lnTo>
                    <a:lnTo>
                      <a:pt x="1005540" y="981564"/>
                    </a:lnTo>
                    <a:lnTo>
                      <a:pt x="1002133" y="984278"/>
                    </a:lnTo>
                    <a:lnTo>
                      <a:pt x="998725" y="986539"/>
                    </a:lnTo>
                    <a:lnTo>
                      <a:pt x="995090" y="988575"/>
                    </a:lnTo>
                    <a:lnTo>
                      <a:pt x="991229" y="990384"/>
                    </a:lnTo>
                    <a:lnTo>
                      <a:pt x="987367" y="991741"/>
                    </a:lnTo>
                    <a:lnTo>
                      <a:pt x="983278" y="992645"/>
                    </a:lnTo>
                    <a:lnTo>
                      <a:pt x="978280" y="993550"/>
                    </a:lnTo>
                    <a:lnTo>
                      <a:pt x="973283" y="993776"/>
                    </a:lnTo>
                    <a:lnTo>
                      <a:pt x="661842" y="993776"/>
                    </a:lnTo>
                    <a:lnTo>
                      <a:pt x="656844" y="993550"/>
                    </a:lnTo>
                    <a:lnTo>
                      <a:pt x="652074" y="992645"/>
                    </a:lnTo>
                    <a:lnTo>
                      <a:pt x="647985" y="991741"/>
                    </a:lnTo>
                    <a:lnTo>
                      <a:pt x="643896" y="990384"/>
                    </a:lnTo>
                    <a:lnTo>
                      <a:pt x="640034" y="988575"/>
                    </a:lnTo>
                    <a:lnTo>
                      <a:pt x="636400" y="986539"/>
                    </a:lnTo>
                    <a:lnTo>
                      <a:pt x="632992" y="984278"/>
                    </a:lnTo>
                    <a:lnTo>
                      <a:pt x="629585" y="981564"/>
                    </a:lnTo>
                    <a:lnTo>
                      <a:pt x="626859" y="979076"/>
                    </a:lnTo>
                    <a:lnTo>
                      <a:pt x="623906" y="975910"/>
                    </a:lnTo>
                    <a:lnTo>
                      <a:pt x="621407" y="972743"/>
                    </a:lnTo>
                    <a:lnTo>
                      <a:pt x="619362" y="969125"/>
                    </a:lnTo>
                    <a:lnTo>
                      <a:pt x="617318" y="965506"/>
                    </a:lnTo>
                    <a:lnTo>
                      <a:pt x="615728" y="961662"/>
                    </a:lnTo>
                    <a:lnTo>
                      <a:pt x="614365" y="957817"/>
                    </a:lnTo>
                    <a:lnTo>
                      <a:pt x="613683" y="953294"/>
                    </a:lnTo>
                    <a:lnTo>
                      <a:pt x="612775" y="949223"/>
                    </a:lnTo>
                    <a:lnTo>
                      <a:pt x="612775" y="944926"/>
                    </a:lnTo>
                    <a:lnTo>
                      <a:pt x="612775" y="634638"/>
                    </a:lnTo>
                    <a:lnTo>
                      <a:pt x="612775" y="631246"/>
                    </a:lnTo>
                    <a:lnTo>
                      <a:pt x="613229" y="627175"/>
                    </a:lnTo>
                    <a:lnTo>
                      <a:pt x="613911" y="623782"/>
                    </a:lnTo>
                    <a:lnTo>
                      <a:pt x="614819" y="620390"/>
                    </a:lnTo>
                    <a:lnTo>
                      <a:pt x="616182" y="616998"/>
                    </a:lnTo>
                    <a:lnTo>
                      <a:pt x="617545" y="613605"/>
                    </a:lnTo>
                    <a:lnTo>
                      <a:pt x="619362" y="610665"/>
                    </a:lnTo>
                    <a:lnTo>
                      <a:pt x="621180" y="607499"/>
                    </a:lnTo>
                    <a:lnTo>
                      <a:pt x="623224" y="604559"/>
                    </a:lnTo>
                    <a:lnTo>
                      <a:pt x="625496" y="601845"/>
                    </a:lnTo>
                    <a:lnTo>
                      <a:pt x="627995" y="599583"/>
                    </a:lnTo>
                    <a:lnTo>
                      <a:pt x="630721" y="597096"/>
                    </a:lnTo>
                    <a:lnTo>
                      <a:pt x="633447" y="594834"/>
                    </a:lnTo>
                    <a:lnTo>
                      <a:pt x="636400" y="593025"/>
                    </a:lnTo>
                    <a:lnTo>
                      <a:pt x="639353" y="591216"/>
                    </a:lnTo>
                    <a:lnTo>
                      <a:pt x="642760" y="589633"/>
                    </a:lnTo>
                    <a:lnTo>
                      <a:pt x="647076" y="588276"/>
                    </a:lnTo>
                    <a:lnTo>
                      <a:pt x="651847" y="586919"/>
                    </a:lnTo>
                    <a:lnTo>
                      <a:pt x="656844" y="586240"/>
                    </a:lnTo>
                    <a:lnTo>
                      <a:pt x="661842" y="585788"/>
                    </a:lnTo>
                    <a:close/>
                    <a:moveTo>
                      <a:pt x="49267" y="585788"/>
                    </a:moveTo>
                    <a:lnTo>
                      <a:pt x="360535" y="585788"/>
                    </a:lnTo>
                    <a:lnTo>
                      <a:pt x="365757" y="586240"/>
                    </a:lnTo>
                    <a:lnTo>
                      <a:pt x="370524" y="586919"/>
                    </a:lnTo>
                    <a:lnTo>
                      <a:pt x="375292" y="588276"/>
                    </a:lnTo>
                    <a:lnTo>
                      <a:pt x="379606" y="589633"/>
                    </a:lnTo>
                    <a:lnTo>
                      <a:pt x="383011" y="591216"/>
                    </a:lnTo>
                    <a:lnTo>
                      <a:pt x="386190" y="593025"/>
                    </a:lnTo>
                    <a:lnTo>
                      <a:pt x="388914" y="594834"/>
                    </a:lnTo>
                    <a:lnTo>
                      <a:pt x="391866" y="597096"/>
                    </a:lnTo>
                    <a:lnTo>
                      <a:pt x="394363" y="599583"/>
                    </a:lnTo>
                    <a:lnTo>
                      <a:pt x="396861" y="601845"/>
                    </a:lnTo>
                    <a:lnTo>
                      <a:pt x="399358" y="604559"/>
                    </a:lnTo>
                    <a:lnTo>
                      <a:pt x="401401" y="607499"/>
                    </a:lnTo>
                    <a:lnTo>
                      <a:pt x="403218" y="610665"/>
                    </a:lnTo>
                    <a:lnTo>
                      <a:pt x="404580" y="613605"/>
                    </a:lnTo>
                    <a:lnTo>
                      <a:pt x="406169" y="616998"/>
                    </a:lnTo>
                    <a:lnTo>
                      <a:pt x="407531" y="620390"/>
                    </a:lnTo>
                    <a:lnTo>
                      <a:pt x="408213" y="623782"/>
                    </a:lnTo>
                    <a:lnTo>
                      <a:pt x="409121" y="627175"/>
                    </a:lnTo>
                    <a:lnTo>
                      <a:pt x="409575" y="631246"/>
                    </a:lnTo>
                    <a:lnTo>
                      <a:pt x="409575" y="634638"/>
                    </a:lnTo>
                    <a:lnTo>
                      <a:pt x="409575" y="944926"/>
                    </a:lnTo>
                    <a:lnTo>
                      <a:pt x="409348" y="949223"/>
                    </a:lnTo>
                    <a:lnTo>
                      <a:pt x="408894" y="953294"/>
                    </a:lnTo>
                    <a:lnTo>
                      <a:pt x="407986" y="957817"/>
                    </a:lnTo>
                    <a:lnTo>
                      <a:pt x="406623" y="961662"/>
                    </a:lnTo>
                    <a:lnTo>
                      <a:pt x="405034" y="965506"/>
                    </a:lnTo>
                    <a:lnTo>
                      <a:pt x="403218" y="969125"/>
                    </a:lnTo>
                    <a:lnTo>
                      <a:pt x="400720" y="972743"/>
                    </a:lnTo>
                    <a:lnTo>
                      <a:pt x="398450" y="975910"/>
                    </a:lnTo>
                    <a:lnTo>
                      <a:pt x="395726" y="979076"/>
                    </a:lnTo>
                    <a:lnTo>
                      <a:pt x="392774" y="981564"/>
                    </a:lnTo>
                    <a:lnTo>
                      <a:pt x="389368" y="984278"/>
                    </a:lnTo>
                    <a:lnTo>
                      <a:pt x="386190" y="986539"/>
                    </a:lnTo>
                    <a:lnTo>
                      <a:pt x="382557" y="988575"/>
                    </a:lnTo>
                    <a:lnTo>
                      <a:pt x="378698" y="990384"/>
                    </a:lnTo>
                    <a:lnTo>
                      <a:pt x="374611" y="991741"/>
                    </a:lnTo>
                    <a:lnTo>
                      <a:pt x="370524" y="992645"/>
                    </a:lnTo>
                    <a:lnTo>
                      <a:pt x="365757" y="993550"/>
                    </a:lnTo>
                    <a:lnTo>
                      <a:pt x="360535" y="993776"/>
                    </a:lnTo>
                    <a:lnTo>
                      <a:pt x="49267" y="993776"/>
                    </a:lnTo>
                    <a:lnTo>
                      <a:pt x="44272" y="993550"/>
                    </a:lnTo>
                    <a:lnTo>
                      <a:pt x="39277" y="992645"/>
                    </a:lnTo>
                    <a:lnTo>
                      <a:pt x="35191" y="991741"/>
                    </a:lnTo>
                    <a:lnTo>
                      <a:pt x="31331" y="990384"/>
                    </a:lnTo>
                    <a:lnTo>
                      <a:pt x="27471" y="988575"/>
                    </a:lnTo>
                    <a:lnTo>
                      <a:pt x="23839" y="986539"/>
                    </a:lnTo>
                    <a:lnTo>
                      <a:pt x="20433" y="984278"/>
                    </a:lnTo>
                    <a:lnTo>
                      <a:pt x="17028" y="981564"/>
                    </a:lnTo>
                    <a:lnTo>
                      <a:pt x="14303" y="979076"/>
                    </a:lnTo>
                    <a:lnTo>
                      <a:pt x="11352" y="975910"/>
                    </a:lnTo>
                    <a:lnTo>
                      <a:pt x="8854" y="972743"/>
                    </a:lnTo>
                    <a:lnTo>
                      <a:pt x="6811" y="969125"/>
                    </a:lnTo>
                    <a:lnTo>
                      <a:pt x="4768" y="965506"/>
                    </a:lnTo>
                    <a:lnTo>
                      <a:pt x="3178" y="961662"/>
                    </a:lnTo>
                    <a:lnTo>
                      <a:pt x="1816" y="957817"/>
                    </a:lnTo>
                    <a:lnTo>
                      <a:pt x="908" y="953294"/>
                    </a:lnTo>
                    <a:lnTo>
                      <a:pt x="227" y="949223"/>
                    </a:lnTo>
                    <a:lnTo>
                      <a:pt x="0" y="944926"/>
                    </a:lnTo>
                    <a:lnTo>
                      <a:pt x="0" y="634638"/>
                    </a:lnTo>
                    <a:lnTo>
                      <a:pt x="227" y="631246"/>
                    </a:lnTo>
                    <a:lnTo>
                      <a:pt x="908" y="627175"/>
                    </a:lnTo>
                    <a:lnTo>
                      <a:pt x="1362" y="623782"/>
                    </a:lnTo>
                    <a:lnTo>
                      <a:pt x="2270" y="620390"/>
                    </a:lnTo>
                    <a:lnTo>
                      <a:pt x="3632" y="616998"/>
                    </a:lnTo>
                    <a:lnTo>
                      <a:pt x="4995" y="613605"/>
                    </a:lnTo>
                    <a:lnTo>
                      <a:pt x="6811" y="610665"/>
                    </a:lnTo>
                    <a:lnTo>
                      <a:pt x="8627" y="607499"/>
                    </a:lnTo>
                    <a:lnTo>
                      <a:pt x="10670" y="604559"/>
                    </a:lnTo>
                    <a:lnTo>
                      <a:pt x="12941" y="601845"/>
                    </a:lnTo>
                    <a:lnTo>
                      <a:pt x="15438" y="599583"/>
                    </a:lnTo>
                    <a:lnTo>
                      <a:pt x="18163" y="597096"/>
                    </a:lnTo>
                    <a:lnTo>
                      <a:pt x="20887" y="594834"/>
                    </a:lnTo>
                    <a:lnTo>
                      <a:pt x="23839" y="593025"/>
                    </a:lnTo>
                    <a:lnTo>
                      <a:pt x="27017" y="591216"/>
                    </a:lnTo>
                    <a:lnTo>
                      <a:pt x="30196" y="589633"/>
                    </a:lnTo>
                    <a:lnTo>
                      <a:pt x="34736" y="588276"/>
                    </a:lnTo>
                    <a:lnTo>
                      <a:pt x="39277" y="586919"/>
                    </a:lnTo>
                    <a:lnTo>
                      <a:pt x="44272" y="586240"/>
                    </a:lnTo>
                    <a:lnTo>
                      <a:pt x="49267" y="585788"/>
                    </a:lnTo>
                    <a:close/>
                    <a:moveTo>
                      <a:pt x="1273230" y="0"/>
                    </a:moveTo>
                    <a:lnTo>
                      <a:pt x="1584498" y="0"/>
                    </a:lnTo>
                    <a:lnTo>
                      <a:pt x="1589493" y="226"/>
                    </a:lnTo>
                    <a:lnTo>
                      <a:pt x="1594488" y="905"/>
                    </a:lnTo>
                    <a:lnTo>
                      <a:pt x="1599028" y="2263"/>
                    </a:lnTo>
                    <a:lnTo>
                      <a:pt x="1603569" y="3847"/>
                    </a:lnTo>
                    <a:lnTo>
                      <a:pt x="1607883" y="5883"/>
                    </a:lnTo>
                    <a:lnTo>
                      <a:pt x="1611969" y="8372"/>
                    </a:lnTo>
                    <a:lnTo>
                      <a:pt x="1615602" y="11314"/>
                    </a:lnTo>
                    <a:lnTo>
                      <a:pt x="1619235" y="14256"/>
                    </a:lnTo>
                    <a:lnTo>
                      <a:pt x="1622413" y="17650"/>
                    </a:lnTo>
                    <a:lnTo>
                      <a:pt x="1625138" y="21497"/>
                    </a:lnTo>
                    <a:lnTo>
                      <a:pt x="1627408" y="25796"/>
                    </a:lnTo>
                    <a:lnTo>
                      <a:pt x="1629678" y="29869"/>
                    </a:lnTo>
                    <a:lnTo>
                      <a:pt x="1631495" y="34395"/>
                    </a:lnTo>
                    <a:lnTo>
                      <a:pt x="1632403" y="39147"/>
                    </a:lnTo>
                    <a:lnTo>
                      <a:pt x="1633311" y="43899"/>
                    </a:lnTo>
                    <a:lnTo>
                      <a:pt x="1633538" y="48877"/>
                    </a:lnTo>
                    <a:lnTo>
                      <a:pt x="1633538" y="359111"/>
                    </a:lnTo>
                    <a:lnTo>
                      <a:pt x="1633311" y="364089"/>
                    </a:lnTo>
                    <a:lnTo>
                      <a:pt x="1632403" y="368841"/>
                    </a:lnTo>
                    <a:lnTo>
                      <a:pt x="1631495" y="373593"/>
                    </a:lnTo>
                    <a:lnTo>
                      <a:pt x="1629678" y="378119"/>
                    </a:lnTo>
                    <a:lnTo>
                      <a:pt x="1627408" y="382418"/>
                    </a:lnTo>
                    <a:lnTo>
                      <a:pt x="1625138" y="386491"/>
                    </a:lnTo>
                    <a:lnTo>
                      <a:pt x="1622413" y="390338"/>
                    </a:lnTo>
                    <a:lnTo>
                      <a:pt x="1619235" y="393732"/>
                    </a:lnTo>
                    <a:lnTo>
                      <a:pt x="1615602" y="396900"/>
                    </a:lnTo>
                    <a:lnTo>
                      <a:pt x="1611969" y="399615"/>
                    </a:lnTo>
                    <a:lnTo>
                      <a:pt x="1607883" y="402105"/>
                    </a:lnTo>
                    <a:lnTo>
                      <a:pt x="1603569" y="404141"/>
                    </a:lnTo>
                    <a:lnTo>
                      <a:pt x="1599028" y="405725"/>
                    </a:lnTo>
                    <a:lnTo>
                      <a:pt x="1594488" y="407083"/>
                    </a:lnTo>
                    <a:lnTo>
                      <a:pt x="1589493" y="407762"/>
                    </a:lnTo>
                    <a:lnTo>
                      <a:pt x="1584498" y="407988"/>
                    </a:lnTo>
                    <a:lnTo>
                      <a:pt x="1273230" y="407988"/>
                    </a:lnTo>
                    <a:lnTo>
                      <a:pt x="1268008" y="407762"/>
                    </a:lnTo>
                    <a:lnTo>
                      <a:pt x="1263240" y="407083"/>
                    </a:lnTo>
                    <a:lnTo>
                      <a:pt x="1258473" y="405725"/>
                    </a:lnTo>
                    <a:lnTo>
                      <a:pt x="1254159" y="404141"/>
                    </a:lnTo>
                    <a:lnTo>
                      <a:pt x="1249845" y="402105"/>
                    </a:lnTo>
                    <a:lnTo>
                      <a:pt x="1245532" y="399615"/>
                    </a:lnTo>
                    <a:lnTo>
                      <a:pt x="1241899" y="396900"/>
                    </a:lnTo>
                    <a:lnTo>
                      <a:pt x="1238493" y="393732"/>
                    </a:lnTo>
                    <a:lnTo>
                      <a:pt x="1235315" y="390338"/>
                    </a:lnTo>
                    <a:lnTo>
                      <a:pt x="1232363" y="386491"/>
                    </a:lnTo>
                    <a:lnTo>
                      <a:pt x="1229866" y="382418"/>
                    </a:lnTo>
                    <a:lnTo>
                      <a:pt x="1227823" y="378119"/>
                    </a:lnTo>
                    <a:lnTo>
                      <a:pt x="1226233" y="373593"/>
                    </a:lnTo>
                    <a:lnTo>
                      <a:pt x="1224871" y="368841"/>
                    </a:lnTo>
                    <a:lnTo>
                      <a:pt x="1224190" y="364089"/>
                    </a:lnTo>
                    <a:lnTo>
                      <a:pt x="1223963" y="359111"/>
                    </a:lnTo>
                    <a:lnTo>
                      <a:pt x="1223963" y="48877"/>
                    </a:lnTo>
                    <a:lnTo>
                      <a:pt x="1224190" y="43899"/>
                    </a:lnTo>
                    <a:lnTo>
                      <a:pt x="1224871" y="39147"/>
                    </a:lnTo>
                    <a:lnTo>
                      <a:pt x="1226233" y="34395"/>
                    </a:lnTo>
                    <a:lnTo>
                      <a:pt x="1227823" y="29869"/>
                    </a:lnTo>
                    <a:lnTo>
                      <a:pt x="1229866" y="25796"/>
                    </a:lnTo>
                    <a:lnTo>
                      <a:pt x="1232363" y="21497"/>
                    </a:lnTo>
                    <a:lnTo>
                      <a:pt x="1235315" y="17650"/>
                    </a:lnTo>
                    <a:lnTo>
                      <a:pt x="1238493" y="14256"/>
                    </a:lnTo>
                    <a:lnTo>
                      <a:pt x="1241899" y="11314"/>
                    </a:lnTo>
                    <a:lnTo>
                      <a:pt x="1245532" y="8372"/>
                    </a:lnTo>
                    <a:lnTo>
                      <a:pt x="1249845" y="5883"/>
                    </a:lnTo>
                    <a:lnTo>
                      <a:pt x="1254159" y="3847"/>
                    </a:lnTo>
                    <a:lnTo>
                      <a:pt x="1258473" y="2263"/>
                    </a:lnTo>
                    <a:lnTo>
                      <a:pt x="1263240" y="905"/>
                    </a:lnTo>
                    <a:lnTo>
                      <a:pt x="1268008" y="226"/>
                    </a:lnTo>
                    <a:lnTo>
                      <a:pt x="1273230" y="0"/>
                    </a:lnTo>
                    <a:close/>
                    <a:moveTo>
                      <a:pt x="661842" y="0"/>
                    </a:moveTo>
                    <a:lnTo>
                      <a:pt x="973283" y="0"/>
                    </a:lnTo>
                    <a:lnTo>
                      <a:pt x="978280" y="226"/>
                    </a:lnTo>
                    <a:lnTo>
                      <a:pt x="983278" y="905"/>
                    </a:lnTo>
                    <a:lnTo>
                      <a:pt x="988048" y="2263"/>
                    </a:lnTo>
                    <a:lnTo>
                      <a:pt x="992364" y="3847"/>
                    </a:lnTo>
                    <a:lnTo>
                      <a:pt x="996681" y="5883"/>
                    </a:lnTo>
                    <a:lnTo>
                      <a:pt x="1000769" y="8372"/>
                    </a:lnTo>
                    <a:lnTo>
                      <a:pt x="1004404" y="11314"/>
                    </a:lnTo>
                    <a:lnTo>
                      <a:pt x="1008039" y="14256"/>
                    </a:lnTo>
                    <a:lnTo>
                      <a:pt x="1011219" y="17650"/>
                    </a:lnTo>
                    <a:lnTo>
                      <a:pt x="1013945" y="21497"/>
                    </a:lnTo>
                    <a:lnTo>
                      <a:pt x="1016444" y="25796"/>
                    </a:lnTo>
                    <a:lnTo>
                      <a:pt x="1018488" y="29869"/>
                    </a:lnTo>
                    <a:lnTo>
                      <a:pt x="1020306" y="34395"/>
                    </a:lnTo>
                    <a:lnTo>
                      <a:pt x="1021214" y="39147"/>
                    </a:lnTo>
                    <a:lnTo>
                      <a:pt x="1022123" y="43899"/>
                    </a:lnTo>
                    <a:lnTo>
                      <a:pt x="1022350" y="48877"/>
                    </a:lnTo>
                    <a:lnTo>
                      <a:pt x="1022350" y="359111"/>
                    </a:lnTo>
                    <a:lnTo>
                      <a:pt x="1022123" y="364089"/>
                    </a:lnTo>
                    <a:lnTo>
                      <a:pt x="1021214" y="368841"/>
                    </a:lnTo>
                    <a:lnTo>
                      <a:pt x="1020306" y="373593"/>
                    </a:lnTo>
                    <a:lnTo>
                      <a:pt x="1018488" y="378119"/>
                    </a:lnTo>
                    <a:lnTo>
                      <a:pt x="1016444" y="382418"/>
                    </a:lnTo>
                    <a:lnTo>
                      <a:pt x="1013945" y="386491"/>
                    </a:lnTo>
                    <a:lnTo>
                      <a:pt x="1011219" y="390338"/>
                    </a:lnTo>
                    <a:lnTo>
                      <a:pt x="1008039" y="393732"/>
                    </a:lnTo>
                    <a:lnTo>
                      <a:pt x="1004404" y="396900"/>
                    </a:lnTo>
                    <a:lnTo>
                      <a:pt x="1000769" y="399615"/>
                    </a:lnTo>
                    <a:lnTo>
                      <a:pt x="996681" y="402105"/>
                    </a:lnTo>
                    <a:lnTo>
                      <a:pt x="992364" y="404141"/>
                    </a:lnTo>
                    <a:lnTo>
                      <a:pt x="988048" y="405725"/>
                    </a:lnTo>
                    <a:lnTo>
                      <a:pt x="983278" y="407083"/>
                    </a:lnTo>
                    <a:lnTo>
                      <a:pt x="978280" y="407762"/>
                    </a:lnTo>
                    <a:lnTo>
                      <a:pt x="973283" y="407988"/>
                    </a:lnTo>
                    <a:lnTo>
                      <a:pt x="661842" y="407988"/>
                    </a:lnTo>
                    <a:lnTo>
                      <a:pt x="656844" y="407762"/>
                    </a:lnTo>
                    <a:lnTo>
                      <a:pt x="651847" y="407083"/>
                    </a:lnTo>
                    <a:lnTo>
                      <a:pt x="647076" y="405725"/>
                    </a:lnTo>
                    <a:lnTo>
                      <a:pt x="642760" y="404141"/>
                    </a:lnTo>
                    <a:lnTo>
                      <a:pt x="638444" y="402105"/>
                    </a:lnTo>
                    <a:lnTo>
                      <a:pt x="634355" y="399615"/>
                    </a:lnTo>
                    <a:lnTo>
                      <a:pt x="630721" y="396900"/>
                    </a:lnTo>
                    <a:lnTo>
                      <a:pt x="627086" y="393732"/>
                    </a:lnTo>
                    <a:lnTo>
                      <a:pt x="623906" y="390338"/>
                    </a:lnTo>
                    <a:lnTo>
                      <a:pt x="621180" y="386491"/>
                    </a:lnTo>
                    <a:lnTo>
                      <a:pt x="618681" y="382418"/>
                    </a:lnTo>
                    <a:lnTo>
                      <a:pt x="616637" y="378119"/>
                    </a:lnTo>
                    <a:lnTo>
                      <a:pt x="614819" y="373593"/>
                    </a:lnTo>
                    <a:lnTo>
                      <a:pt x="613683" y="368841"/>
                    </a:lnTo>
                    <a:lnTo>
                      <a:pt x="613002" y="364089"/>
                    </a:lnTo>
                    <a:lnTo>
                      <a:pt x="612775" y="359111"/>
                    </a:lnTo>
                    <a:lnTo>
                      <a:pt x="612775" y="48877"/>
                    </a:lnTo>
                    <a:lnTo>
                      <a:pt x="613002" y="43899"/>
                    </a:lnTo>
                    <a:lnTo>
                      <a:pt x="613683" y="39147"/>
                    </a:lnTo>
                    <a:lnTo>
                      <a:pt x="614819" y="34395"/>
                    </a:lnTo>
                    <a:lnTo>
                      <a:pt x="616637" y="29869"/>
                    </a:lnTo>
                    <a:lnTo>
                      <a:pt x="618681" y="25796"/>
                    </a:lnTo>
                    <a:lnTo>
                      <a:pt x="621180" y="21497"/>
                    </a:lnTo>
                    <a:lnTo>
                      <a:pt x="623906" y="17650"/>
                    </a:lnTo>
                    <a:lnTo>
                      <a:pt x="627086" y="14256"/>
                    </a:lnTo>
                    <a:lnTo>
                      <a:pt x="630721" y="11314"/>
                    </a:lnTo>
                    <a:lnTo>
                      <a:pt x="634355" y="8372"/>
                    </a:lnTo>
                    <a:lnTo>
                      <a:pt x="638444" y="5883"/>
                    </a:lnTo>
                    <a:lnTo>
                      <a:pt x="642760" y="3847"/>
                    </a:lnTo>
                    <a:lnTo>
                      <a:pt x="647076" y="2263"/>
                    </a:lnTo>
                    <a:lnTo>
                      <a:pt x="651847" y="905"/>
                    </a:lnTo>
                    <a:lnTo>
                      <a:pt x="656844" y="226"/>
                    </a:lnTo>
                    <a:lnTo>
                      <a:pt x="661842" y="0"/>
                    </a:lnTo>
                    <a:close/>
                    <a:moveTo>
                      <a:pt x="49267" y="0"/>
                    </a:moveTo>
                    <a:lnTo>
                      <a:pt x="360535" y="0"/>
                    </a:lnTo>
                    <a:lnTo>
                      <a:pt x="365757" y="226"/>
                    </a:lnTo>
                    <a:lnTo>
                      <a:pt x="370524" y="905"/>
                    </a:lnTo>
                    <a:lnTo>
                      <a:pt x="375292" y="2263"/>
                    </a:lnTo>
                    <a:lnTo>
                      <a:pt x="379606" y="3847"/>
                    </a:lnTo>
                    <a:lnTo>
                      <a:pt x="383920" y="5883"/>
                    </a:lnTo>
                    <a:lnTo>
                      <a:pt x="388233" y="8372"/>
                    </a:lnTo>
                    <a:lnTo>
                      <a:pt x="391866" y="11314"/>
                    </a:lnTo>
                    <a:lnTo>
                      <a:pt x="395271" y="14256"/>
                    </a:lnTo>
                    <a:lnTo>
                      <a:pt x="398450" y="17650"/>
                    </a:lnTo>
                    <a:lnTo>
                      <a:pt x="401401" y="21497"/>
                    </a:lnTo>
                    <a:lnTo>
                      <a:pt x="403672" y="25796"/>
                    </a:lnTo>
                    <a:lnTo>
                      <a:pt x="405715" y="29869"/>
                    </a:lnTo>
                    <a:lnTo>
                      <a:pt x="407531" y="34395"/>
                    </a:lnTo>
                    <a:lnTo>
                      <a:pt x="408440" y="39147"/>
                    </a:lnTo>
                    <a:lnTo>
                      <a:pt x="409348" y="43899"/>
                    </a:lnTo>
                    <a:lnTo>
                      <a:pt x="409575" y="48877"/>
                    </a:lnTo>
                    <a:lnTo>
                      <a:pt x="409575" y="359111"/>
                    </a:lnTo>
                    <a:lnTo>
                      <a:pt x="409348" y="364089"/>
                    </a:lnTo>
                    <a:lnTo>
                      <a:pt x="408440" y="368841"/>
                    </a:lnTo>
                    <a:lnTo>
                      <a:pt x="407531" y="373593"/>
                    </a:lnTo>
                    <a:lnTo>
                      <a:pt x="405715" y="378119"/>
                    </a:lnTo>
                    <a:lnTo>
                      <a:pt x="403672" y="382418"/>
                    </a:lnTo>
                    <a:lnTo>
                      <a:pt x="401401" y="386491"/>
                    </a:lnTo>
                    <a:lnTo>
                      <a:pt x="398450" y="390338"/>
                    </a:lnTo>
                    <a:lnTo>
                      <a:pt x="395271" y="393732"/>
                    </a:lnTo>
                    <a:lnTo>
                      <a:pt x="391866" y="396900"/>
                    </a:lnTo>
                    <a:lnTo>
                      <a:pt x="388233" y="399615"/>
                    </a:lnTo>
                    <a:lnTo>
                      <a:pt x="383920" y="402105"/>
                    </a:lnTo>
                    <a:lnTo>
                      <a:pt x="379606" y="404141"/>
                    </a:lnTo>
                    <a:lnTo>
                      <a:pt x="375292" y="405725"/>
                    </a:lnTo>
                    <a:lnTo>
                      <a:pt x="370524" y="407083"/>
                    </a:lnTo>
                    <a:lnTo>
                      <a:pt x="365757" y="407762"/>
                    </a:lnTo>
                    <a:lnTo>
                      <a:pt x="360535" y="407988"/>
                    </a:lnTo>
                    <a:lnTo>
                      <a:pt x="49267" y="407988"/>
                    </a:lnTo>
                    <a:lnTo>
                      <a:pt x="44272" y="407762"/>
                    </a:lnTo>
                    <a:lnTo>
                      <a:pt x="39277" y="407083"/>
                    </a:lnTo>
                    <a:lnTo>
                      <a:pt x="35191" y="405951"/>
                    </a:lnTo>
                    <a:lnTo>
                      <a:pt x="31331" y="404594"/>
                    </a:lnTo>
                    <a:lnTo>
                      <a:pt x="27471" y="402783"/>
                    </a:lnTo>
                    <a:lnTo>
                      <a:pt x="23839" y="400747"/>
                    </a:lnTo>
                    <a:lnTo>
                      <a:pt x="20433" y="398710"/>
                    </a:lnTo>
                    <a:lnTo>
                      <a:pt x="17028" y="396221"/>
                    </a:lnTo>
                    <a:lnTo>
                      <a:pt x="14303" y="393279"/>
                    </a:lnTo>
                    <a:lnTo>
                      <a:pt x="11352" y="390338"/>
                    </a:lnTo>
                    <a:lnTo>
                      <a:pt x="8854" y="386944"/>
                    </a:lnTo>
                    <a:lnTo>
                      <a:pt x="6811" y="383323"/>
                    </a:lnTo>
                    <a:lnTo>
                      <a:pt x="4768" y="379703"/>
                    </a:lnTo>
                    <a:lnTo>
                      <a:pt x="3178" y="375856"/>
                    </a:lnTo>
                    <a:lnTo>
                      <a:pt x="1816" y="371783"/>
                    </a:lnTo>
                    <a:lnTo>
                      <a:pt x="908" y="367710"/>
                    </a:lnTo>
                    <a:lnTo>
                      <a:pt x="227" y="363636"/>
                    </a:lnTo>
                    <a:lnTo>
                      <a:pt x="0" y="359111"/>
                    </a:lnTo>
                    <a:lnTo>
                      <a:pt x="0" y="48877"/>
                    </a:lnTo>
                    <a:lnTo>
                      <a:pt x="227" y="44578"/>
                    </a:lnTo>
                    <a:lnTo>
                      <a:pt x="908" y="40278"/>
                    </a:lnTo>
                    <a:lnTo>
                      <a:pt x="1816" y="36205"/>
                    </a:lnTo>
                    <a:lnTo>
                      <a:pt x="3178" y="32132"/>
                    </a:lnTo>
                    <a:lnTo>
                      <a:pt x="4768" y="28285"/>
                    </a:lnTo>
                    <a:lnTo>
                      <a:pt x="6811" y="24665"/>
                    </a:lnTo>
                    <a:lnTo>
                      <a:pt x="8854" y="21044"/>
                    </a:lnTo>
                    <a:lnTo>
                      <a:pt x="11352" y="17650"/>
                    </a:lnTo>
                    <a:lnTo>
                      <a:pt x="14303" y="14708"/>
                    </a:lnTo>
                    <a:lnTo>
                      <a:pt x="17028" y="11993"/>
                    </a:lnTo>
                    <a:lnTo>
                      <a:pt x="20433" y="9504"/>
                    </a:lnTo>
                    <a:lnTo>
                      <a:pt x="23839" y="7241"/>
                    </a:lnTo>
                    <a:lnTo>
                      <a:pt x="27471" y="5204"/>
                    </a:lnTo>
                    <a:lnTo>
                      <a:pt x="31331" y="3394"/>
                    </a:lnTo>
                    <a:lnTo>
                      <a:pt x="35191" y="2036"/>
                    </a:lnTo>
                    <a:lnTo>
                      <a:pt x="39277" y="905"/>
                    </a:lnTo>
                    <a:lnTo>
                      <a:pt x="44272" y="226"/>
                    </a:lnTo>
                    <a:lnTo>
                      <a:pt x="4926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dirty="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6720138" y="2789609"/>
            <a:ext cx="1608110" cy="1224000"/>
            <a:chOff x="6720138" y="3130976"/>
            <a:chExt cx="1608110" cy="1224000"/>
          </a:xfrm>
        </p:grpSpPr>
        <p:sp>
          <p:nvSpPr>
            <p:cNvPr id="17" name="等腰三角形 16"/>
            <p:cNvSpPr/>
            <p:nvPr/>
          </p:nvSpPr>
          <p:spPr>
            <a:xfrm rot="5400000">
              <a:off x="7860196" y="3548545"/>
              <a:ext cx="432048" cy="504056"/>
            </a:xfrm>
            <a:prstGeom prst="triangle">
              <a:avLst/>
            </a:prstGeom>
            <a:solidFill>
              <a:srgbClr val="2684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>
              <a:spLocks noChangeAspect="1"/>
            </p:cNvSpPr>
            <p:nvPr/>
          </p:nvSpPr>
          <p:spPr>
            <a:xfrm>
              <a:off x="6720138" y="3130976"/>
              <a:ext cx="1224000" cy="1224000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762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085598" y="2050892"/>
            <a:ext cx="1877437" cy="1962717"/>
            <a:chOff x="9085598" y="2392259"/>
            <a:chExt cx="1877437" cy="1962717"/>
          </a:xfrm>
        </p:grpSpPr>
        <p:sp>
          <p:nvSpPr>
            <p:cNvPr id="22" name="等腰三角形 21"/>
            <p:cNvSpPr/>
            <p:nvPr/>
          </p:nvSpPr>
          <p:spPr>
            <a:xfrm rot="5400000">
              <a:off x="10308468" y="3535619"/>
              <a:ext cx="432048" cy="504056"/>
            </a:xfrm>
            <a:prstGeom prst="triangle">
              <a:avLst/>
            </a:prstGeom>
            <a:solidFill>
              <a:srgbClr val="22758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>
              <a:spLocks noChangeAspect="1"/>
            </p:cNvSpPr>
            <p:nvPr/>
          </p:nvSpPr>
          <p:spPr>
            <a:xfrm>
              <a:off x="9192412" y="3130976"/>
              <a:ext cx="1224000" cy="1224000"/>
            </a:xfrm>
            <a:prstGeom prst="ellipse">
              <a:avLst/>
            </a:prstGeom>
            <a:solidFill>
              <a:srgbClr val="227586"/>
            </a:solidFill>
            <a:ln>
              <a:noFill/>
            </a:ln>
            <a:effectLst>
              <a:outerShdw blurRad="76200" dist="762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085598" y="2392259"/>
              <a:ext cx="1877437" cy="5403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此处添加文字</a:t>
              </a: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343472" y="603541"/>
            <a:ext cx="1415772" cy="6155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Hans"/>
            </a:defPPr>
            <a:lvl1pPr indent="0">
              <a:spcBef>
                <a:spcPts val="1800"/>
              </a:spcBef>
              <a:buFont typeface="Arial"/>
              <a:buNone/>
              <a:defRPr sz="2400">
                <a:solidFill>
                  <a:srgbClr val="666666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450850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2pPr>
            <a:lvl3pPr marL="98901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3pPr>
            <a:lvl4pPr marL="1436687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4pPr>
            <a:lvl5pPr marL="188436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algn="ctr"/>
            <a:endParaRPr lang="zh-Hans" altLang="en-US" sz="1800" dirty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565088" y="428974"/>
            <a:ext cx="1415772" cy="6155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Hans"/>
            </a:defPPr>
            <a:lvl1pPr indent="0">
              <a:spcBef>
                <a:spcPts val="1800"/>
              </a:spcBef>
              <a:buFont typeface="Arial"/>
              <a:buNone/>
              <a:defRPr sz="2400">
                <a:solidFill>
                  <a:srgbClr val="666666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450850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2pPr>
            <a:lvl3pPr marL="98901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3pPr>
            <a:lvl4pPr marL="1436687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4pPr>
            <a:lvl5pPr marL="188436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algn="ctr"/>
            <a:endParaRPr lang="zh-Hans" altLang="en-US" sz="1800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07968" y="459525"/>
            <a:ext cx="1415772" cy="6155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Hans"/>
            </a:defPPr>
            <a:lvl1pPr indent="0">
              <a:spcBef>
                <a:spcPts val="1800"/>
              </a:spcBef>
              <a:buFont typeface="Arial"/>
              <a:buNone/>
              <a:defRPr sz="2400">
                <a:solidFill>
                  <a:srgbClr val="666666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450850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2pPr>
            <a:lvl3pPr marL="98901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3pPr>
            <a:lvl4pPr marL="1436687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4pPr>
            <a:lvl5pPr marL="188436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algn="ctr"/>
            <a:endParaRPr lang="zh-Hans" altLang="en-US" sz="1800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256240" y="387517"/>
            <a:ext cx="1415772" cy="6155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Hans"/>
            </a:defPPr>
            <a:lvl1pPr indent="0">
              <a:spcBef>
                <a:spcPts val="1800"/>
              </a:spcBef>
              <a:buFont typeface="Arial"/>
              <a:buNone/>
              <a:defRPr sz="2400">
                <a:solidFill>
                  <a:srgbClr val="666666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450850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2pPr>
            <a:lvl3pPr marL="98901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3pPr>
            <a:lvl4pPr marL="1436687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4pPr>
            <a:lvl5pPr marL="188436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algn="ctr"/>
            <a:endParaRPr lang="zh-Hans" altLang="en-US" sz="1800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443726" y="4084848"/>
            <a:ext cx="1798544" cy="1473449"/>
          </a:xfrm>
          <a:prstGeom prst="rect">
            <a:avLst/>
          </a:prstGeom>
        </p:spPr>
        <p:txBody>
          <a:bodyPr vert="horz" lIns="36000" tIns="45720" rIns="36000" bIns="45720" rtlCol="0" anchor="t" anchorCtr="0">
            <a:noAutofit/>
          </a:bodyPr>
          <a:lstStyle>
            <a:defPPr>
              <a:defRPr lang="zh-Hans"/>
            </a:defPPr>
            <a:lvl1pPr indent="0">
              <a:spcBef>
                <a:spcPts val="1800"/>
              </a:spcBef>
              <a:buFont typeface="Arial"/>
              <a:buNone/>
              <a:defRPr sz="2400">
                <a:solidFill>
                  <a:srgbClr val="666666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450850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2pPr>
            <a:lvl3pPr marL="98901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3pPr>
            <a:lvl4pPr marL="1436687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4pPr>
            <a:lvl5pPr marL="188436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</a:rPr>
              <a:t>此处</a:t>
            </a:r>
            <a:r>
              <a:rPr lang="zh-CN" altLang="en-US" sz="1400" dirty="0">
                <a:solidFill>
                  <a:schemeClr val="tx1"/>
                </a:solidFill>
              </a:rPr>
              <a:t>添加文字此处添加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r>
              <a:rPr lang="zh-CN" altLang="en-US" sz="1400" dirty="0">
                <a:solidFill>
                  <a:schemeClr val="tx1"/>
                </a:solidFill>
              </a:rPr>
              <a:t>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r>
              <a:rPr lang="zh-CN" altLang="en-US" sz="1400" dirty="0">
                <a:solidFill>
                  <a:schemeClr val="tx1"/>
                </a:solidFill>
              </a:rPr>
              <a:t>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r>
              <a:rPr lang="zh-CN" altLang="en-US" sz="1400" dirty="0">
                <a:solidFill>
                  <a:schemeClr val="tx1"/>
                </a:solidFill>
              </a:rPr>
              <a:t>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r>
              <a:rPr lang="zh-CN" altLang="en-US" sz="1400" dirty="0">
                <a:solidFill>
                  <a:schemeClr val="tx1"/>
                </a:solidFill>
              </a:rPr>
              <a:t>此处添加文字</a:t>
            </a:r>
            <a:endParaRPr lang="zh-Hans" altLang="en-US" sz="1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zh-Hans" altLang="en-US" sz="1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zh-Hans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KSO_Shape"/>
          <p:cNvSpPr/>
          <p:nvPr/>
        </p:nvSpPr>
        <p:spPr>
          <a:xfrm>
            <a:off x="1990708" y="3070469"/>
            <a:ext cx="727839" cy="533542"/>
          </a:xfrm>
          <a:custGeom>
            <a:avLst/>
            <a:gdLst>
              <a:gd name="connsiteX0" fmla="*/ 4109878 w 7991396"/>
              <a:gd name="connsiteY0" fmla="*/ 0 h 4172540"/>
              <a:gd name="connsiteX1" fmla="*/ 5415487 w 7991396"/>
              <a:gd name="connsiteY1" fmla="*/ 816050 h 4172540"/>
              <a:gd name="connsiteX2" fmla="*/ 6027418 w 7991396"/>
              <a:gd name="connsiteY2" fmla="*/ 677951 h 4172540"/>
              <a:gd name="connsiteX3" fmla="*/ 7489804 w 7991396"/>
              <a:gd name="connsiteY3" fmla="*/ 2140332 h 4172540"/>
              <a:gd name="connsiteX4" fmla="*/ 7483396 w 7991396"/>
              <a:gd name="connsiteY4" fmla="*/ 2203898 h 4172540"/>
              <a:gd name="connsiteX5" fmla="*/ 7991396 w 7991396"/>
              <a:gd name="connsiteY5" fmla="*/ 3146665 h 4172540"/>
              <a:gd name="connsiteX6" fmla="*/ 7456648 w 7991396"/>
              <a:gd name="connsiteY6" fmla="*/ 4106801 h 4172540"/>
              <a:gd name="connsiteX7" fmla="*/ 7330940 w 7991396"/>
              <a:gd name="connsiteY7" fmla="*/ 4172540 h 4172540"/>
              <a:gd name="connsiteX8" fmla="*/ 1079370 w 7991396"/>
              <a:gd name="connsiteY8" fmla="*/ 4172540 h 4172540"/>
              <a:gd name="connsiteX9" fmla="*/ 1015130 w 7991396"/>
              <a:gd name="connsiteY9" fmla="*/ 4169296 h 4172540"/>
              <a:gd name="connsiteX10" fmla="*/ 0 w 7991396"/>
              <a:gd name="connsiteY10" fmla="*/ 3044397 h 4172540"/>
              <a:gd name="connsiteX11" fmla="*/ 1130742 w 7991396"/>
              <a:gd name="connsiteY11" fmla="*/ 1913659 h 4172540"/>
              <a:gd name="connsiteX12" fmla="*/ 1346871 w 7991396"/>
              <a:gd name="connsiteY12" fmla="*/ 1935445 h 4172540"/>
              <a:gd name="connsiteX13" fmla="*/ 2261481 w 7991396"/>
              <a:gd name="connsiteY13" fmla="*/ 1462386 h 4172540"/>
              <a:gd name="connsiteX14" fmla="*/ 2653668 w 7991396"/>
              <a:gd name="connsiteY14" fmla="*/ 1536361 h 4172540"/>
              <a:gd name="connsiteX15" fmla="*/ 2647492 w 7991396"/>
              <a:gd name="connsiteY15" fmla="*/ 1462386 h 4172540"/>
              <a:gd name="connsiteX16" fmla="*/ 4109878 w 7991396"/>
              <a:gd name="connsiteY16" fmla="*/ 0 h 417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91396" h="4172540">
                <a:moveTo>
                  <a:pt x="4109878" y="0"/>
                </a:moveTo>
                <a:cubicBezTo>
                  <a:pt x="4684462" y="0"/>
                  <a:pt x="5181648" y="331374"/>
                  <a:pt x="5415487" y="816050"/>
                </a:cubicBezTo>
                <a:cubicBezTo>
                  <a:pt x="5600435" y="726143"/>
                  <a:pt x="5808299" y="677951"/>
                  <a:pt x="6027418" y="677951"/>
                </a:cubicBezTo>
                <a:cubicBezTo>
                  <a:pt x="6835073" y="677951"/>
                  <a:pt x="7489804" y="1332682"/>
                  <a:pt x="7489804" y="2140332"/>
                </a:cubicBezTo>
                <a:lnTo>
                  <a:pt x="7483396" y="2203898"/>
                </a:lnTo>
                <a:cubicBezTo>
                  <a:pt x="7789726" y="2405463"/>
                  <a:pt x="7991396" y="2752511"/>
                  <a:pt x="7991396" y="3146665"/>
                </a:cubicBezTo>
                <a:cubicBezTo>
                  <a:pt x="7991396" y="3552291"/>
                  <a:pt x="7777816" y="3908032"/>
                  <a:pt x="7456648" y="4106801"/>
                </a:cubicBezTo>
                <a:lnTo>
                  <a:pt x="7330940" y="4172540"/>
                </a:lnTo>
                <a:lnTo>
                  <a:pt x="1079370" y="4172540"/>
                </a:lnTo>
                <a:lnTo>
                  <a:pt x="1015130" y="4169296"/>
                </a:lnTo>
                <a:cubicBezTo>
                  <a:pt x="444946" y="4111392"/>
                  <a:pt x="0" y="3629859"/>
                  <a:pt x="0" y="3044397"/>
                </a:cubicBezTo>
                <a:cubicBezTo>
                  <a:pt x="0" y="2419908"/>
                  <a:pt x="506249" y="1913659"/>
                  <a:pt x="1130742" y="1913659"/>
                </a:cubicBezTo>
                <a:lnTo>
                  <a:pt x="1346871" y="1935445"/>
                </a:lnTo>
                <a:cubicBezTo>
                  <a:pt x="1548513" y="1648023"/>
                  <a:pt x="1883314" y="1462386"/>
                  <a:pt x="2261481" y="1462386"/>
                </a:cubicBezTo>
                <a:cubicBezTo>
                  <a:pt x="2399871" y="1462386"/>
                  <a:pt x="2532456" y="1487244"/>
                  <a:pt x="2653668" y="1536361"/>
                </a:cubicBezTo>
                <a:cubicBezTo>
                  <a:pt x="2648116" y="1512003"/>
                  <a:pt x="2647492" y="1487266"/>
                  <a:pt x="2647492" y="1462386"/>
                </a:cubicBezTo>
                <a:cubicBezTo>
                  <a:pt x="2647492" y="654731"/>
                  <a:pt x="3302223" y="0"/>
                  <a:pt x="4109878" y="0"/>
                </a:cubicBezTo>
                <a:close/>
              </a:path>
            </a:pathLst>
          </a:cu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" name="上箭头 45"/>
          <p:cNvSpPr/>
          <p:nvPr/>
        </p:nvSpPr>
        <p:spPr>
          <a:xfrm>
            <a:off x="2264884" y="3344266"/>
            <a:ext cx="167228" cy="3745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KSO_Shape"/>
          <p:cNvSpPr>
            <a:spLocks/>
          </p:cNvSpPr>
          <p:nvPr/>
        </p:nvSpPr>
        <p:spPr bwMode="auto">
          <a:xfrm>
            <a:off x="6913198" y="3061105"/>
            <a:ext cx="840053" cy="736228"/>
          </a:xfrm>
          <a:custGeom>
            <a:avLst/>
            <a:gdLst>
              <a:gd name="T0" fmla="*/ 489274 w 2228850"/>
              <a:gd name="T1" fmla="*/ 1171178 h 2019300"/>
              <a:gd name="T2" fmla="*/ 683136 w 2228850"/>
              <a:gd name="T3" fmla="*/ 1519238 h 2019300"/>
              <a:gd name="T4" fmla="*/ 1056587 w 2228850"/>
              <a:gd name="T5" fmla="*/ 1377950 h 2019300"/>
              <a:gd name="T6" fmla="*/ 970559 w 2228850"/>
              <a:gd name="T7" fmla="*/ 988219 h 2019300"/>
              <a:gd name="T8" fmla="*/ 1033990 w 2228850"/>
              <a:gd name="T9" fmla="*/ 962025 h 2019300"/>
              <a:gd name="T10" fmla="*/ 1091871 w 2228850"/>
              <a:gd name="T11" fmla="*/ 1437085 h 2019300"/>
              <a:gd name="T12" fmla="*/ 629616 w 2228850"/>
              <a:gd name="T13" fmla="*/ 1562498 h 2019300"/>
              <a:gd name="T14" fmla="*/ 438529 w 2228850"/>
              <a:gd name="T15" fmla="*/ 1123950 h 2019300"/>
              <a:gd name="T16" fmla="*/ 761603 w 2228850"/>
              <a:gd name="T17" fmla="*/ 832840 h 2019300"/>
              <a:gd name="T18" fmla="*/ 421481 w 2228850"/>
              <a:gd name="T19" fmla="*/ 1071482 h 2019300"/>
              <a:gd name="T20" fmla="*/ 410369 w 2228850"/>
              <a:gd name="T21" fmla="*/ 1364523 h 2019300"/>
              <a:gd name="T22" fmla="*/ 723503 w 2228850"/>
              <a:gd name="T23" fmla="*/ 1626196 h 2019300"/>
              <a:gd name="T24" fmla="*/ 1080294 w 2228850"/>
              <a:gd name="T25" fmla="*/ 1505088 h 2019300"/>
              <a:gd name="T26" fmla="*/ 1187053 w 2228850"/>
              <a:gd name="T27" fmla="*/ 1194972 h 2019300"/>
              <a:gd name="T28" fmla="*/ 939403 w 2228850"/>
              <a:gd name="T29" fmla="*/ 861826 h 2019300"/>
              <a:gd name="T30" fmla="*/ 989013 w 2228850"/>
              <a:gd name="T31" fmla="*/ 477060 h 2019300"/>
              <a:gd name="T32" fmla="*/ 1144985 w 2228850"/>
              <a:gd name="T33" fmla="*/ 702599 h 2019300"/>
              <a:gd name="T34" fmla="*/ 1411685 w 2228850"/>
              <a:gd name="T35" fmla="*/ 749454 h 2019300"/>
              <a:gd name="T36" fmla="*/ 1373188 w 2228850"/>
              <a:gd name="T37" fmla="*/ 975390 h 2019300"/>
              <a:gd name="T38" fmla="*/ 1560116 w 2228850"/>
              <a:gd name="T39" fmla="*/ 1219194 h 2019300"/>
              <a:gd name="T40" fmla="*/ 1448991 w 2228850"/>
              <a:gd name="T41" fmla="*/ 1425673 h 2019300"/>
              <a:gd name="T42" fmla="*/ 1267222 w 2228850"/>
              <a:gd name="T43" fmla="*/ 1667095 h 2019300"/>
              <a:gd name="T44" fmla="*/ 1175544 w 2228850"/>
              <a:gd name="T45" fmla="*/ 1906134 h 2019300"/>
              <a:gd name="T46" fmla="*/ 894953 w 2228850"/>
              <a:gd name="T47" fmla="*/ 1860470 h 2019300"/>
              <a:gd name="T48" fmla="*/ 731044 w 2228850"/>
              <a:gd name="T49" fmla="*/ 2017315 h 2019300"/>
              <a:gd name="T50" fmla="*/ 570309 w 2228850"/>
              <a:gd name="T51" fmla="*/ 1831881 h 2019300"/>
              <a:gd name="T52" fmla="*/ 246459 w 2228850"/>
              <a:gd name="T53" fmla="*/ 1787805 h 2019300"/>
              <a:gd name="T54" fmla="*/ 203994 w 2228850"/>
              <a:gd name="T55" fmla="*/ 1546781 h 2019300"/>
              <a:gd name="T56" fmla="*/ 137715 w 2228850"/>
              <a:gd name="T57" fmla="*/ 1259695 h 2019300"/>
              <a:gd name="T58" fmla="*/ 29369 w 2228850"/>
              <a:gd name="T59" fmla="*/ 1034157 h 2019300"/>
              <a:gd name="T60" fmla="*/ 249634 w 2228850"/>
              <a:gd name="T61" fmla="*/ 888430 h 2019300"/>
              <a:gd name="T62" fmla="*/ 288925 w 2228850"/>
              <a:gd name="T63" fmla="*/ 622390 h 2019300"/>
              <a:gd name="T64" fmla="*/ 517128 w 2228850"/>
              <a:gd name="T65" fmla="*/ 653759 h 2019300"/>
              <a:gd name="T66" fmla="*/ 775097 w 2228850"/>
              <a:gd name="T67" fmla="*/ 462766 h 2019300"/>
              <a:gd name="T68" fmla="*/ 1636253 w 2228850"/>
              <a:gd name="T69" fmla="*/ 339029 h 2019300"/>
              <a:gd name="T70" fmla="*/ 1653303 w 2228850"/>
              <a:gd name="T71" fmla="*/ 573804 h 2019300"/>
              <a:gd name="T72" fmla="*/ 1888031 w 2228850"/>
              <a:gd name="T73" fmla="*/ 591283 h 2019300"/>
              <a:gd name="T74" fmla="*/ 1938387 w 2228850"/>
              <a:gd name="T75" fmla="*/ 361275 h 2019300"/>
              <a:gd name="T76" fmla="*/ 1832918 w 2228850"/>
              <a:gd name="T77" fmla="*/ 242894 h 2019300"/>
              <a:gd name="T78" fmla="*/ 1989536 w 2228850"/>
              <a:gd name="T79" fmla="*/ 468135 h 2019300"/>
              <a:gd name="T80" fmla="*/ 1791285 w 2228850"/>
              <a:gd name="T81" fmla="*/ 656829 h 2019300"/>
              <a:gd name="T82" fmla="*/ 1574399 w 2228850"/>
              <a:gd name="T83" fmla="*/ 489587 h 2019300"/>
              <a:gd name="T84" fmla="*/ 1708020 w 2228850"/>
              <a:gd name="T85" fmla="*/ 248853 h 2019300"/>
              <a:gd name="T86" fmla="*/ 1575304 w 2228850"/>
              <a:gd name="T87" fmla="*/ 344885 h 2019300"/>
              <a:gd name="T88" fmla="*/ 1650744 w 2228850"/>
              <a:gd name="T89" fmla="*/ 635794 h 2019300"/>
              <a:gd name="T90" fmla="*/ 1949723 w 2228850"/>
              <a:gd name="T91" fmla="*/ 603250 h 2019300"/>
              <a:gd name="T92" fmla="*/ 1960841 w 2228850"/>
              <a:gd name="T93" fmla="*/ 303213 h 2019300"/>
              <a:gd name="T94" fmla="*/ 1737698 w 2228850"/>
              <a:gd name="T95" fmla="*/ 39687 h 2019300"/>
              <a:gd name="T96" fmla="*/ 1949326 w 2228850"/>
              <a:gd name="T97" fmla="*/ 34131 h 2019300"/>
              <a:gd name="T98" fmla="*/ 2021193 w 2228850"/>
              <a:gd name="T99" fmla="*/ 167481 h 2019300"/>
              <a:gd name="T100" fmla="*/ 2207807 w 2228850"/>
              <a:gd name="T101" fmla="*/ 295275 h 2019300"/>
              <a:gd name="T102" fmla="*/ 2145072 w 2228850"/>
              <a:gd name="T103" fmla="*/ 494904 h 2019300"/>
              <a:gd name="T104" fmla="*/ 2146661 w 2228850"/>
              <a:gd name="T105" fmla="*/ 713979 h 2019300"/>
              <a:gd name="T106" fmla="*/ 1938606 w 2228850"/>
              <a:gd name="T107" fmla="*/ 781447 h 2019300"/>
              <a:gd name="T108" fmla="*/ 1834182 w 2228850"/>
              <a:gd name="T109" fmla="*/ 887413 h 2019300"/>
              <a:gd name="T110" fmla="*/ 1618186 w 2228850"/>
              <a:gd name="T111" fmla="*/ 854076 h 2019300"/>
              <a:gd name="T112" fmla="*/ 1542349 w 2228850"/>
              <a:gd name="T113" fmla="*/ 733822 h 2019300"/>
              <a:gd name="T114" fmla="*/ 1362882 w 2228850"/>
              <a:gd name="T115" fmla="*/ 615157 h 2019300"/>
              <a:gd name="T116" fmla="*/ 1414895 w 2228850"/>
              <a:gd name="T117" fmla="*/ 452835 h 2019300"/>
              <a:gd name="T118" fmla="*/ 1395837 w 2228850"/>
              <a:gd name="T119" fmla="*/ 209947 h 2019300"/>
              <a:gd name="T120" fmla="*/ 1619377 w 2228850"/>
              <a:gd name="T121" fmla="*/ 118269 h 2019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228850" h="2019300">
                <a:moveTo>
                  <a:pt x="788194" y="927497"/>
                </a:moveTo>
                <a:lnTo>
                  <a:pt x="772732" y="927894"/>
                </a:lnTo>
                <a:lnTo>
                  <a:pt x="756875" y="929085"/>
                </a:lnTo>
                <a:lnTo>
                  <a:pt x="741810" y="931069"/>
                </a:lnTo>
                <a:lnTo>
                  <a:pt x="726745" y="933847"/>
                </a:lnTo>
                <a:lnTo>
                  <a:pt x="711680" y="937022"/>
                </a:lnTo>
                <a:lnTo>
                  <a:pt x="697408" y="940991"/>
                </a:lnTo>
                <a:lnTo>
                  <a:pt x="683136" y="945753"/>
                </a:lnTo>
                <a:lnTo>
                  <a:pt x="669260" y="951706"/>
                </a:lnTo>
                <a:lnTo>
                  <a:pt x="655781" y="957660"/>
                </a:lnTo>
                <a:lnTo>
                  <a:pt x="642698" y="964406"/>
                </a:lnTo>
                <a:lnTo>
                  <a:pt x="630012" y="971947"/>
                </a:lnTo>
                <a:lnTo>
                  <a:pt x="617326" y="979488"/>
                </a:lnTo>
                <a:lnTo>
                  <a:pt x="605432" y="988219"/>
                </a:lnTo>
                <a:lnTo>
                  <a:pt x="593936" y="997347"/>
                </a:lnTo>
                <a:lnTo>
                  <a:pt x="583232" y="1006872"/>
                </a:lnTo>
                <a:lnTo>
                  <a:pt x="572131" y="1016794"/>
                </a:lnTo>
                <a:lnTo>
                  <a:pt x="562220" y="1027510"/>
                </a:lnTo>
                <a:lnTo>
                  <a:pt x="552705" y="1038622"/>
                </a:lnTo>
                <a:lnTo>
                  <a:pt x="543587" y="1050132"/>
                </a:lnTo>
                <a:lnTo>
                  <a:pt x="535262" y="1062038"/>
                </a:lnTo>
                <a:lnTo>
                  <a:pt x="526936" y="1074341"/>
                </a:lnTo>
                <a:lnTo>
                  <a:pt x="519800" y="1087438"/>
                </a:lnTo>
                <a:lnTo>
                  <a:pt x="513061" y="1100535"/>
                </a:lnTo>
                <a:lnTo>
                  <a:pt x="507114" y="1114028"/>
                </a:lnTo>
                <a:lnTo>
                  <a:pt x="501564" y="1127522"/>
                </a:lnTo>
                <a:lnTo>
                  <a:pt x="496806" y="1142207"/>
                </a:lnTo>
                <a:lnTo>
                  <a:pt x="492842" y="1156494"/>
                </a:lnTo>
                <a:lnTo>
                  <a:pt x="489274" y="1171178"/>
                </a:lnTo>
                <a:lnTo>
                  <a:pt x="486499" y="1186260"/>
                </a:lnTo>
                <a:lnTo>
                  <a:pt x="484517" y="1201341"/>
                </a:lnTo>
                <a:lnTo>
                  <a:pt x="483327" y="1216819"/>
                </a:lnTo>
                <a:lnTo>
                  <a:pt x="482931" y="1232694"/>
                </a:lnTo>
                <a:lnTo>
                  <a:pt x="483327" y="1248172"/>
                </a:lnTo>
                <a:lnTo>
                  <a:pt x="484517" y="1263650"/>
                </a:lnTo>
                <a:lnTo>
                  <a:pt x="486499" y="1279129"/>
                </a:lnTo>
                <a:lnTo>
                  <a:pt x="489274" y="1294210"/>
                </a:lnTo>
                <a:lnTo>
                  <a:pt x="492842" y="1308894"/>
                </a:lnTo>
                <a:lnTo>
                  <a:pt x="496806" y="1323579"/>
                </a:lnTo>
                <a:lnTo>
                  <a:pt x="501564" y="1337469"/>
                </a:lnTo>
                <a:lnTo>
                  <a:pt x="507114" y="1351360"/>
                </a:lnTo>
                <a:lnTo>
                  <a:pt x="513061" y="1365250"/>
                </a:lnTo>
                <a:lnTo>
                  <a:pt x="519800" y="1377950"/>
                </a:lnTo>
                <a:lnTo>
                  <a:pt x="526936" y="1390650"/>
                </a:lnTo>
                <a:lnTo>
                  <a:pt x="535262" y="1402954"/>
                </a:lnTo>
                <a:lnTo>
                  <a:pt x="543587" y="1415257"/>
                </a:lnTo>
                <a:lnTo>
                  <a:pt x="552705" y="1426766"/>
                </a:lnTo>
                <a:lnTo>
                  <a:pt x="562220" y="1437879"/>
                </a:lnTo>
                <a:lnTo>
                  <a:pt x="572131" y="1448197"/>
                </a:lnTo>
                <a:lnTo>
                  <a:pt x="583232" y="1458516"/>
                </a:lnTo>
                <a:lnTo>
                  <a:pt x="593936" y="1468041"/>
                </a:lnTo>
                <a:lnTo>
                  <a:pt x="605432" y="1477169"/>
                </a:lnTo>
                <a:lnTo>
                  <a:pt x="617326" y="1485504"/>
                </a:lnTo>
                <a:lnTo>
                  <a:pt x="630012" y="1493441"/>
                </a:lnTo>
                <a:lnTo>
                  <a:pt x="642698" y="1500585"/>
                </a:lnTo>
                <a:lnTo>
                  <a:pt x="655781" y="1507729"/>
                </a:lnTo>
                <a:lnTo>
                  <a:pt x="669260" y="1513682"/>
                </a:lnTo>
                <a:lnTo>
                  <a:pt x="683136" y="1519238"/>
                </a:lnTo>
                <a:lnTo>
                  <a:pt x="697408" y="1524001"/>
                </a:lnTo>
                <a:lnTo>
                  <a:pt x="711680" y="1527969"/>
                </a:lnTo>
                <a:lnTo>
                  <a:pt x="726745" y="1531541"/>
                </a:lnTo>
                <a:lnTo>
                  <a:pt x="741810" y="1534319"/>
                </a:lnTo>
                <a:lnTo>
                  <a:pt x="756875" y="1536304"/>
                </a:lnTo>
                <a:lnTo>
                  <a:pt x="772732" y="1537494"/>
                </a:lnTo>
                <a:lnTo>
                  <a:pt x="788194" y="1537891"/>
                </a:lnTo>
                <a:lnTo>
                  <a:pt x="803655" y="1537494"/>
                </a:lnTo>
                <a:lnTo>
                  <a:pt x="819513" y="1536304"/>
                </a:lnTo>
                <a:lnTo>
                  <a:pt x="834578" y="1534319"/>
                </a:lnTo>
                <a:lnTo>
                  <a:pt x="849643" y="1531541"/>
                </a:lnTo>
                <a:lnTo>
                  <a:pt x="864708" y="1527969"/>
                </a:lnTo>
                <a:lnTo>
                  <a:pt x="878980" y="1524001"/>
                </a:lnTo>
                <a:lnTo>
                  <a:pt x="892855" y="1519238"/>
                </a:lnTo>
                <a:lnTo>
                  <a:pt x="907127" y="1513682"/>
                </a:lnTo>
                <a:lnTo>
                  <a:pt x="920606" y="1507729"/>
                </a:lnTo>
                <a:lnTo>
                  <a:pt x="933689" y="1500585"/>
                </a:lnTo>
                <a:lnTo>
                  <a:pt x="946772" y="1493441"/>
                </a:lnTo>
                <a:lnTo>
                  <a:pt x="958665" y="1485504"/>
                </a:lnTo>
                <a:lnTo>
                  <a:pt x="970559" y="1477169"/>
                </a:lnTo>
                <a:lnTo>
                  <a:pt x="982056" y="1468041"/>
                </a:lnTo>
                <a:lnTo>
                  <a:pt x="993552" y="1458516"/>
                </a:lnTo>
                <a:lnTo>
                  <a:pt x="1003860" y="1448197"/>
                </a:lnTo>
                <a:lnTo>
                  <a:pt x="1014168" y="1437879"/>
                </a:lnTo>
                <a:lnTo>
                  <a:pt x="1023682" y="1426766"/>
                </a:lnTo>
                <a:lnTo>
                  <a:pt x="1032404" y="1415257"/>
                </a:lnTo>
                <a:lnTo>
                  <a:pt x="1041522" y="1402954"/>
                </a:lnTo>
                <a:lnTo>
                  <a:pt x="1049055" y="1390650"/>
                </a:lnTo>
                <a:lnTo>
                  <a:pt x="1056587" y="1377950"/>
                </a:lnTo>
                <a:lnTo>
                  <a:pt x="1063327" y="1365250"/>
                </a:lnTo>
                <a:lnTo>
                  <a:pt x="1069273" y="1351360"/>
                </a:lnTo>
                <a:lnTo>
                  <a:pt x="1074824" y="1337469"/>
                </a:lnTo>
                <a:lnTo>
                  <a:pt x="1079581" y="1323579"/>
                </a:lnTo>
                <a:lnTo>
                  <a:pt x="1083942" y="1308894"/>
                </a:lnTo>
                <a:lnTo>
                  <a:pt x="1087510" y="1294210"/>
                </a:lnTo>
                <a:lnTo>
                  <a:pt x="1089889" y="1279129"/>
                </a:lnTo>
                <a:lnTo>
                  <a:pt x="1091871" y="1263650"/>
                </a:lnTo>
                <a:lnTo>
                  <a:pt x="1093060" y="1248172"/>
                </a:lnTo>
                <a:lnTo>
                  <a:pt x="1093457" y="1232694"/>
                </a:lnTo>
                <a:lnTo>
                  <a:pt x="1093060" y="1216819"/>
                </a:lnTo>
                <a:lnTo>
                  <a:pt x="1091871" y="1201341"/>
                </a:lnTo>
                <a:lnTo>
                  <a:pt x="1089889" y="1186260"/>
                </a:lnTo>
                <a:lnTo>
                  <a:pt x="1087510" y="1171178"/>
                </a:lnTo>
                <a:lnTo>
                  <a:pt x="1083942" y="1156494"/>
                </a:lnTo>
                <a:lnTo>
                  <a:pt x="1079581" y="1142207"/>
                </a:lnTo>
                <a:lnTo>
                  <a:pt x="1074824" y="1127522"/>
                </a:lnTo>
                <a:lnTo>
                  <a:pt x="1069273" y="1114028"/>
                </a:lnTo>
                <a:lnTo>
                  <a:pt x="1063327" y="1100535"/>
                </a:lnTo>
                <a:lnTo>
                  <a:pt x="1056587" y="1087438"/>
                </a:lnTo>
                <a:lnTo>
                  <a:pt x="1049055" y="1074341"/>
                </a:lnTo>
                <a:lnTo>
                  <a:pt x="1041522" y="1062038"/>
                </a:lnTo>
                <a:lnTo>
                  <a:pt x="1032404" y="1050132"/>
                </a:lnTo>
                <a:lnTo>
                  <a:pt x="1023682" y="1038622"/>
                </a:lnTo>
                <a:lnTo>
                  <a:pt x="1014168" y="1027510"/>
                </a:lnTo>
                <a:lnTo>
                  <a:pt x="1003860" y="1016794"/>
                </a:lnTo>
                <a:lnTo>
                  <a:pt x="993552" y="1006872"/>
                </a:lnTo>
                <a:lnTo>
                  <a:pt x="982056" y="997347"/>
                </a:lnTo>
                <a:lnTo>
                  <a:pt x="970559" y="988219"/>
                </a:lnTo>
                <a:lnTo>
                  <a:pt x="958665" y="979488"/>
                </a:lnTo>
                <a:lnTo>
                  <a:pt x="946772" y="971947"/>
                </a:lnTo>
                <a:lnTo>
                  <a:pt x="933689" y="964406"/>
                </a:lnTo>
                <a:lnTo>
                  <a:pt x="920606" y="957660"/>
                </a:lnTo>
                <a:lnTo>
                  <a:pt x="907127" y="951706"/>
                </a:lnTo>
                <a:lnTo>
                  <a:pt x="892855" y="945753"/>
                </a:lnTo>
                <a:lnTo>
                  <a:pt x="878980" y="940991"/>
                </a:lnTo>
                <a:lnTo>
                  <a:pt x="864708" y="937022"/>
                </a:lnTo>
                <a:lnTo>
                  <a:pt x="849643" y="933847"/>
                </a:lnTo>
                <a:lnTo>
                  <a:pt x="834578" y="931069"/>
                </a:lnTo>
                <a:lnTo>
                  <a:pt x="819513" y="929085"/>
                </a:lnTo>
                <a:lnTo>
                  <a:pt x="803655" y="927894"/>
                </a:lnTo>
                <a:lnTo>
                  <a:pt x="788194" y="927497"/>
                </a:lnTo>
                <a:close/>
                <a:moveTo>
                  <a:pt x="788194" y="866775"/>
                </a:moveTo>
                <a:lnTo>
                  <a:pt x="806827" y="867569"/>
                </a:lnTo>
                <a:lnTo>
                  <a:pt x="825460" y="868760"/>
                </a:lnTo>
                <a:lnTo>
                  <a:pt x="843696" y="871141"/>
                </a:lnTo>
                <a:lnTo>
                  <a:pt x="861933" y="874316"/>
                </a:lnTo>
                <a:lnTo>
                  <a:pt x="879773" y="878285"/>
                </a:lnTo>
                <a:lnTo>
                  <a:pt x="896820" y="883444"/>
                </a:lnTo>
                <a:lnTo>
                  <a:pt x="913867" y="889000"/>
                </a:lnTo>
                <a:lnTo>
                  <a:pt x="930518" y="895350"/>
                </a:lnTo>
                <a:lnTo>
                  <a:pt x="947168" y="903288"/>
                </a:lnTo>
                <a:lnTo>
                  <a:pt x="962630" y="911225"/>
                </a:lnTo>
                <a:lnTo>
                  <a:pt x="977695" y="919956"/>
                </a:lnTo>
                <a:lnTo>
                  <a:pt x="992760" y="929481"/>
                </a:lnTo>
                <a:lnTo>
                  <a:pt x="1007032" y="939403"/>
                </a:lnTo>
                <a:lnTo>
                  <a:pt x="1020907" y="950516"/>
                </a:lnTo>
                <a:lnTo>
                  <a:pt x="1033990" y="962025"/>
                </a:lnTo>
                <a:lnTo>
                  <a:pt x="1047073" y="973931"/>
                </a:lnTo>
                <a:lnTo>
                  <a:pt x="1058966" y="986631"/>
                </a:lnTo>
                <a:lnTo>
                  <a:pt x="1070463" y="1000125"/>
                </a:lnTo>
                <a:lnTo>
                  <a:pt x="1081167" y="1014016"/>
                </a:lnTo>
                <a:lnTo>
                  <a:pt x="1091871" y="1027906"/>
                </a:lnTo>
                <a:lnTo>
                  <a:pt x="1100989" y="1042988"/>
                </a:lnTo>
                <a:lnTo>
                  <a:pt x="1109711" y="1058466"/>
                </a:lnTo>
                <a:lnTo>
                  <a:pt x="1118036" y="1073944"/>
                </a:lnTo>
                <a:lnTo>
                  <a:pt x="1125172" y="1090613"/>
                </a:lnTo>
                <a:lnTo>
                  <a:pt x="1131912" y="1106885"/>
                </a:lnTo>
                <a:lnTo>
                  <a:pt x="1137859" y="1123950"/>
                </a:lnTo>
                <a:lnTo>
                  <a:pt x="1142616" y="1141413"/>
                </a:lnTo>
                <a:lnTo>
                  <a:pt x="1146580" y="1158875"/>
                </a:lnTo>
                <a:lnTo>
                  <a:pt x="1149752" y="1176735"/>
                </a:lnTo>
                <a:lnTo>
                  <a:pt x="1152131" y="1195388"/>
                </a:lnTo>
                <a:lnTo>
                  <a:pt x="1153716" y="1213644"/>
                </a:lnTo>
                <a:lnTo>
                  <a:pt x="1154113" y="1232694"/>
                </a:lnTo>
                <a:lnTo>
                  <a:pt x="1153716" y="1251347"/>
                </a:lnTo>
                <a:lnTo>
                  <a:pt x="1152131" y="1270000"/>
                </a:lnTo>
                <a:lnTo>
                  <a:pt x="1149752" y="1288257"/>
                </a:lnTo>
                <a:lnTo>
                  <a:pt x="1146580" y="1306116"/>
                </a:lnTo>
                <a:lnTo>
                  <a:pt x="1142616" y="1324372"/>
                </a:lnTo>
                <a:lnTo>
                  <a:pt x="1137859" y="1341438"/>
                </a:lnTo>
                <a:lnTo>
                  <a:pt x="1131912" y="1358107"/>
                </a:lnTo>
                <a:lnTo>
                  <a:pt x="1125172" y="1375172"/>
                </a:lnTo>
                <a:lnTo>
                  <a:pt x="1118036" y="1391047"/>
                </a:lnTo>
                <a:lnTo>
                  <a:pt x="1109711" y="1406922"/>
                </a:lnTo>
                <a:lnTo>
                  <a:pt x="1100989" y="1422401"/>
                </a:lnTo>
                <a:lnTo>
                  <a:pt x="1091871" y="1437085"/>
                </a:lnTo>
                <a:lnTo>
                  <a:pt x="1081167" y="1451372"/>
                </a:lnTo>
                <a:lnTo>
                  <a:pt x="1070463" y="1465660"/>
                </a:lnTo>
                <a:lnTo>
                  <a:pt x="1058966" y="1478757"/>
                </a:lnTo>
                <a:lnTo>
                  <a:pt x="1047073" y="1491060"/>
                </a:lnTo>
                <a:lnTo>
                  <a:pt x="1033990" y="1503760"/>
                </a:lnTo>
                <a:lnTo>
                  <a:pt x="1020907" y="1514872"/>
                </a:lnTo>
                <a:lnTo>
                  <a:pt x="1007032" y="1525588"/>
                </a:lnTo>
                <a:lnTo>
                  <a:pt x="992760" y="1535907"/>
                </a:lnTo>
                <a:lnTo>
                  <a:pt x="977695" y="1545432"/>
                </a:lnTo>
                <a:lnTo>
                  <a:pt x="962630" y="1554560"/>
                </a:lnTo>
                <a:lnTo>
                  <a:pt x="947168" y="1562498"/>
                </a:lnTo>
                <a:lnTo>
                  <a:pt x="930518" y="1569641"/>
                </a:lnTo>
                <a:lnTo>
                  <a:pt x="913867" y="1576388"/>
                </a:lnTo>
                <a:lnTo>
                  <a:pt x="896820" y="1581944"/>
                </a:lnTo>
                <a:lnTo>
                  <a:pt x="879773" y="1586707"/>
                </a:lnTo>
                <a:lnTo>
                  <a:pt x="861933" y="1590676"/>
                </a:lnTo>
                <a:lnTo>
                  <a:pt x="843696" y="1594248"/>
                </a:lnTo>
                <a:lnTo>
                  <a:pt x="825460" y="1596629"/>
                </a:lnTo>
                <a:lnTo>
                  <a:pt x="806827" y="1598216"/>
                </a:lnTo>
                <a:lnTo>
                  <a:pt x="788194" y="1598613"/>
                </a:lnTo>
                <a:lnTo>
                  <a:pt x="769561" y="1598216"/>
                </a:lnTo>
                <a:lnTo>
                  <a:pt x="750531" y="1596629"/>
                </a:lnTo>
                <a:lnTo>
                  <a:pt x="732295" y="1594248"/>
                </a:lnTo>
                <a:lnTo>
                  <a:pt x="714058" y="1590676"/>
                </a:lnTo>
                <a:lnTo>
                  <a:pt x="696615" y="1586707"/>
                </a:lnTo>
                <a:lnTo>
                  <a:pt x="679568" y="1581944"/>
                </a:lnTo>
                <a:lnTo>
                  <a:pt x="662124" y="1576388"/>
                </a:lnTo>
                <a:lnTo>
                  <a:pt x="645870" y="1569641"/>
                </a:lnTo>
                <a:lnTo>
                  <a:pt x="629616" y="1562498"/>
                </a:lnTo>
                <a:lnTo>
                  <a:pt x="613758" y="1554560"/>
                </a:lnTo>
                <a:lnTo>
                  <a:pt x="598296" y="1545432"/>
                </a:lnTo>
                <a:lnTo>
                  <a:pt x="583628" y="1535907"/>
                </a:lnTo>
                <a:lnTo>
                  <a:pt x="568960" y="1525588"/>
                </a:lnTo>
                <a:lnTo>
                  <a:pt x="555480" y="1514872"/>
                </a:lnTo>
                <a:lnTo>
                  <a:pt x="542398" y="1503760"/>
                </a:lnTo>
                <a:lnTo>
                  <a:pt x="529315" y="1491060"/>
                </a:lnTo>
                <a:lnTo>
                  <a:pt x="517025" y="1478757"/>
                </a:lnTo>
                <a:lnTo>
                  <a:pt x="505925" y="1465660"/>
                </a:lnTo>
                <a:lnTo>
                  <a:pt x="494824" y="1451372"/>
                </a:lnTo>
                <a:lnTo>
                  <a:pt x="484517" y="1437085"/>
                </a:lnTo>
                <a:lnTo>
                  <a:pt x="475002" y="1422401"/>
                </a:lnTo>
                <a:lnTo>
                  <a:pt x="466280" y="1406922"/>
                </a:lnTo>
                <a:lnTo>
                  <a:pt x="458351" y="1391047"/>
                </a:lnTo>
                <a:lnTo>
                  <a:pt x="451215" y="1375172"/>
                </a:lnTo>
                <a:lnTo>
                  <a:pt x="444476" y="1358107"/>
                </a:lnTo>
                <a:lnTo>
                  <a:pt x="438529" y="1341438"/>
                </a:lnTo>
                <a:lnTo>
                  <a:pt x="433375" y="1324372"/>
                </a:lnTo>
                <a:lnTo>
                  <a:pt x="429411" y="1306116"/>
                </a:lnTo>
                <a:lnTo>
                  <a:pt x="426239" y="1288257"/>
                </a:lnTo>
                <a:lnTo>
                  <a:pt x="423861" y="1270000"/>
                </a:lnTo>
                <a:lnTo>
                  <a:pt x="422671" y="1251347"/>
                </a:lnTo>
                <a:lnTo>
                  <a:pt x="422275" y="1232694"/>
                </a:lnTo>
                <a:lnTo>
                  <a:pt x="422671" y="1213644"/>
                </a:lnTo>
                <a:lnTo>
                  <a:pt x="423861" y="1195388"/>
                </a:lnTo>
                <a:lnTo>
                  <a:pt x="426239" y="1176735"/>
                </a:lnTo>
                <a:lnTo>
                  <a:pt x="429411" y="1158875"/>
                </a:lnTo>
                <a:lnTo>
                  <a:pt x="433375" y="1141413"/>
                </a:lnTo>
                <a:lnTo>
                  <a:pt x="438529" y="1123950"/>
                </a:lnTo>
                <a:lnTo>
                  <a:pt x="444476" y="1106885"/>
                </a:lnTo>
                <a:lnTo>
                  <a:pt x="451215" y="1090613"/>
                </a:lnTo>
                <a:lnTo>
                  <a:pt x="458351" y="1073944"/>
                </a:lnTo>
                <a:lnTo>
                  <a:pt x="466280" y="1058466"/>
                </a:lnTo>
                <a:lnTo>
                  <a:pt x="475002" y="1042988"/>
                </a:lnTo>
                <a:lnTo>
                  <a:pt x="484517" y="1027906"/>
                </a:lnTo>
                <a:lnTo>
                  <a:pt x="494824" y="1014016"/>
                </a:lnTo>
                <a:lnTo>
                  <a:pt x="505925" y="1000125"/>
                </a:lnTo>
                <a:lnTo>
                  <a:pt x="517025" y="986631"/>
                </a:lnTo>
                <a:lnTo>
                  <a:pt x="529315" y="973931"/>
                </a:lnTo>
                <a:lnTo>
                  <a:pt x="542398" y="962025"/>
                </a:lnTo>
                <a:lnTo>
                  <a:pt x="555480" y="950516"/>
                </a:lnTo>
                <a:lnTo>
                  <a:pt x="568960" y="939403"/>
                </a:lnTo>
                <a:lnTo>
                  <a:pt x="583628" y="929481"/>
                </a:lnTo>
                <a:lnTo>
                  <a:pt x="598296" y="919956"/>
                </a:lnTo>
                <a:lnTo>
                  <a:pt x="613758" y="911225"/>
                </a:lnTo>
                <a:lnTo>
                  <a:pt x="629616" y="903288"/>
                </a:lnTo>
                <a:lnTo>
                  <a:pt x="645870" y="895350"/>
                </a:lnTo>
                <a:lnTo>
                  <a:pt x="662124" y="889000"/>
                </a:lnTo>
                <a:lnTo>
                  <a:pt x="679568" y="883444"/>
                </a:lnTo>
                <a:lnTo>
                  <a:pt x="696615" y="878285"/>
                </a:lnTo>
                <a:lnTo>
                  <a:pt x="714058" y="874316"/>
                </a:lnTo>
                <a:lnTo>
                  <a:pt x="732295" y="871141"/>
                </a:lnTo>
                <a:lnTo>
                  <a:pt x="750531" y="868760"/>
                </a:lnTo>
                <a:lnTo>
                  <a:pt x="769561" y="867569"/>
                </a:lnTo>
                <a:lnTo>
                  <a:pt x="788194" y="866775"/>
                </a:lnTo>
                <a:close/>
                <a:moveTo>
                  <a:pt x="781447" y="832045"/>
                </a:moveTo>
                <a:lnTo>
                  <a:pt x="771525" y="832443"/>
                </a:lnTo>
                <a:lnTo>
                  <a:pt x="761603" y="832840"/>
                </a:lnTo>
                <a:lnTo>
                  <a:pt x="751284" y="833634"/>
                </a:lnTo>
                <a:lnTo>
                  <a:pt x="741363" y="834428"/>
                </a:lnTo>
                <a:lnTo>
                  <a:pt x="731838" y="836016"/>
                </a:lnTo>
                <a:lnTo>
                  <a:pt x="721916" y="837207"/>
                </a:lnTo>
                <a:lnTo>
                  <a:pt x="711994" y="839193"/>
                </a:lnTo>
                <a:lnTo>
                  <a:pt x="702469" y="841178"/>
                </a:lnTo>
                <a:lnTo>
                  <a:pt x="692944" y="843164"/>
                </a:lnTo>
                <a:lnTo>
                  <a:pt x="683419" y="845546"/>
                </a:lnTo>
                <a:lnTo>
                  <a:pt x="674291" y="848326"/>
                </a:lnTo>
                <a:lnTo>
                  <a:pt x="655637" y="854282"/>
                </a:lnTo>
                <a:lnTo>
                  <a:pt x="637381" y="861429"/>
                </a:lnTo>
                <a:lnTo>
                  <a:pt x="619522" y="868973"/>
                </a:lnTo>
                <a:lnTo>
                  <a:pt x="602456" y="877709"/>
                </a:lnTo>
                <a:lnTo>
                  <a:pt x="585787" y="886842"/>
                </a:lnTo>
                <a:lnTo>
                  <a:pt x="569119" y="896769"/>
                </a:lnTo>
                <a:lnTo>
                  <a:pt x="553641" y="908284"/>
                </a:lnTo>
                <a:lnTo>
                  <a:pt x="538162" y="919799"/>
                </a:lnTo>
                <a:lnTo>
                  <a:pt x="523478" y="931711"/>
                </a:lnTo>
                <a:lnTo>
                  <a:pt x="509587" y="944815"/>
                </a:lnTo>
                <a:lnTo>
                  <a:pt x="496094" y="958712"/>
                </a:lnTo>
                <a:lnTo>
                  <a:pt x="482997" y="973007"/>
                </a:lnTo>
                <a:lnTo>
                  <a:pt x="470694" y="987699"/>
                </a:lnTo>
                <a:lnTo>
                  <a:pt x="459581" y="1003582"/>
                </a:lnTo>
                <a:lnTo>
                  <a:pt x="448866" y="1019465"/>
                </a:lnTo>
                <a:lnTo>
                  <a:pt x="438547" y="1036142"/>
                </a:lnTo>
                <a:lnTo>
                  <a:pt x="434181" y="1045275"/>
                </a:lnTo>
                <a:lnTo>
                  <a:pt x="429816" y="1053613"/>
                </a:lnTo>
                <a:lnTo>
                  <a:pt x="425450" y="1062349"/>
                </a:lnTo>
                <a:lnTo>
                  <a:pt x="421481" y="1071482"/>
                </a:lnTo>
                <a:lnTo>
                  <a:pt x="417512" y="1080217"/>
                </a:lnTo>
                <a:lnTo>
                  <a:pt x="413941" y="1089747"/>
                </a:lnTo>
                <a:lnTo>
                  <a:pt x="410766" y="1098880"/>
                </a:lnTo>
                <a:lnTo>
                  <a:pt x="407591" y="1108410"/>
                </a:lnTo>
                <a:lnTo>
                  <a:pt x="404416" y="1117940"/>
                </a:lnTo>
                <a:lnTo>
                  <a:pt x="402034" y="1127469"/>
                </a:lnTo>
                <a:lnTo>
                  <a:pt x="399256" y="1137396"/>
                </a:lnTo>
                <a:lnTo>
                  <a:pt x="397272" y="1147323"/>
                </a:lnTo>
                <a:lnTo>
                  <a:pt x="395287" y="1157250"/>
                </a:lnTo>
                <a:lnTo>
                  <a:pt x="392906" y="1167177"/>
                </a:lnTo>
                <a:lnTo>
                  <a:pt x="391319" y="1177104"/>
                </a:lnTo>
                <a:lnTo>
                  <a:pt x="390128" y="1187825"/>
                </a:lnTo>
                <a:lnTo>
                  <a:pt x="389334" y="1197752"/>
                </a:lnTo>
                <a:lnTo>
                  <a:pt x="388541" y="1208076"/>
                </a:lnTo>
                <a:lnTo>
                  <a:pt x="388144" y="1218003"/>
                </a:lnTo>
                <a:lnTo>
                  <a:pt x="387747" y="1228724"/>
                </a:lnTo>
                <a:lnTo>
                  <a:pt x="387747" y="1238650"/>
                </a:lnTo>
                <a:lnTo>
                  <a:pt x="388144" y="1248577"/>
                </a:lnTo>
                <a:lnTo>
                  <a:pt x="388541" y="1258504"/>
                </a:lnTo>
                <a:lnTo>
                  <a:pt x="389334" y="1268431"/>
                </a:lnTo>
                <a:lnTo>
                  <a:pt x="390525" y="1278755"/>
                </a:lnTo>
                <a:lnTo>
                  <a:pt x="391716" y="1288285"/>
                </a:lnTo>
                <a:lnTo>
                  <a:pt x="393303" y="1297815"/>
                </a:lnTo>
                <a:lnTo>
                  <a:pt x="395287" y="1307742"/>
                </a:lnTo>
                <a:lnTo>
                  <a:pt x="397272" y="1317668"/>
                </a:lnTo>
                <a:lnTo>
                  <a:pt x="399653" y="1326801"/>
                </a:lnTo>
                <a:lnTo>
                  <a:pt x="402034" y="1336331"/>
                </a:lnTo>
                <a:lnTo>
                  <a:pt x="404416" y="1345464"/>
                </a:lnTo>
                <a:lnTo>
                  <a:pt x="410369" y="1364523"/>
                </a:lnTo>
                <a:lnTo>
                  <a:pt x="417512" y="1382392"/>
                </a:lnTo>
                <a:lnTo>
                  <a:pt x="425053" y="1399863"/>
                </a:lnTo>
                <a:lnTo>
                  <a:pt x="433387" y="1417334"/>
                </a:lnTo>
                <a:lnTo>
                  <a:pt x="443309" y="1434011"/>
                </a:lnTo>
                <a:lnTo>
                  <a:pt x="453231" y="1450291"/>
                </a:lnTo>
                <a:lnTo>
                  <a:pt x="463947" y="1466174"/>
                </a:lnTo>
                <a:lnTo>
                  <a:pt x="475456" y="1481660"/>
                </a:lnTo>
                <a:lnTo>
                  <a:pt x="488156" y="1495955"/>
                </a:lnTo>
                <a:lnTo>
                  <a:pt x="501253" y="1510250"/>
                </a:lnTo>
                <a:lnTo>
                  <a:pt x="514747" y="1523750"/>
                </a:lnTo>
                <a:lnTo>
                  <a:pt x="529034" y="1536457"/>
                </a:lnTo>
                <a:lnTo>
                  <a:pt x="544116" y="1548766"/>
                </a:lnTo>
                <a:lnTo>
                  <a:pt x="559594" y="1560281"/>
                </a:lnTo>
                <a:lnTo>
                  <a:pt x="575469" y="1571002"/>
                </a:lnTo>
                <a:lnTo>
                  <a:pt x="592534" y="1580532"/>
                </a:lnTo>
                <a:lnTo>
                  <a:pt x="601266" y="1585297"/>
                </a:lnTo>
                <a:lnTo>
                  <a:pt x="609600" y="1589665"/>
                </a:lnTo>
                <a:lnTo>
                  <a:pt x="618331" y="1594430"/>
                </a:lnTo>
                <a:lnTo>
                  <a:pt x="627856" y="1598401"/>
                </a:lnTo>
                <a:lnTo>
                  <a:pt x="636587" y="1601974"/>
                </a:lnTo>
                <a:lnTo>
                  <a:pt x="645716" y="1605548"/>
                </a:lnTo>
                <a:lnTo>
                  <a:pt x="655241" y="1609122"/>
                </a:lnTo>
                <a:lnTo>
                  <a:pt x="664369" y="1612298"/>
                </a:lnTo>
                <a:lnTo>
                  <a:pt x="674291" y="1615078"/>
                </a:lnTo>
                <a:lnTo>
                  <a:pt x="683816" y="1617857"/>
                </a:lnTo>
                <a:lnTo>
                  <a:pt x="693738" y="1620240"/>
                </a:lnTo>
                <a:lnTo>
                  <a:pt x="703263" y="1622622"/>
                </a:lnTo>
                <a:lnTo>
                  <a:pt x="713184" y="1624607"/>
                </a:lnTo>
                <a:lnTo>
                  <a:pt x="723503" y="1626196"/>
                </a:lnTo>
                <a:lnTo>
                  <a:pt x="733822" y="1627784"/>
                </a:lnTo>
                <a:lnTo>
                  <a:pt x="743744" y="1628975"/>
                </a:lnTo>
                <a:lnTo>
                  <a:pt x="754063" y="1630167"/>
                </a:lnTo>
                <a:lnTo>
                  <a:pt x="764778" y="1630961"/>
                </a:lnTo>
                <a:lnTo>
                  <a:pt x="774700" y="1631358"/>
                </a:lnTo>
                <a:lnTo>
                  <a:pt x="784622" y="1631755"/>
                </a:lnTo>
                <a:lnTo>
                  <a:pt x="794941" y="1631755"/>
                </a:lnTo>
                <a:lnTo>
                  <a:pt x="804863" y="1631358"/>
                </a:lnTo>
                <a:lnTo>
                  <a:pt x="815181" y="1630564"/>
                </a:lnTo>
                <a:lnTo>
                  <a:pt x="825103" y="1630167"/>
                </a:lnTo>
                <a:lnTo>
                  <a:pt x="834628" y="1628975"/>
                </a:lnTo>
                <a:lnTo>
                  <a:pt x="844550" y="1627784"/>
                </a:lnTo>
                <a:lnTo>
                  <a:pt x="854472" y="1626196"/>
                </a:lnTo>
                <a:lnTo>
                  <a:pt x="864394" y="1624607"/>
                </a:lnTo>
                <a:lnTo>
                  <a:pt x="873919" y="1622622"/>
                </a:lnTo>
                <a:lnTo>
                  <a:pt x="883444" y="1620240"/>
                </a:lnTo>
                <a:lnTo>
                  <a:pt x="892572" y="1617857"/>
                </a:lnTo>
                <a:lnTo>
                  <a:pt x="902494" y="1615078"/>
                </a:lnTo>
                <a:lnTo>
                  <a:pt x="920750" y="1609122"/>
                </a:lnTo>
                <a:lnTo>
                  <a:pt x="938609" y="1602371"/>
                </a:lnTo>
                <a:lnTo>
                  <a:pt x="956469" y="1594827"/>
                </a:lnTo>
                <a:lnTo>
                  <a:pt x="973931" y="1586091"/>
                </a:lnTo>
                <a:lnTo>
                  <a:pt x="990600" y="1576561"/>
                </a:lnTo>
                <a:lnTo>
                  <a:pt x="1006872" y="1566635"/>
                </a:lnTo>
                <a:lnTo>
                  <a:pt x="1022747" y="1555914"/>
                </a:lnTo>
                <a:lnTo>
                  <a:pt x="1038225" y="1544001"/>
                </a:lnTo>
                <a:lnTo>
                  <a:pt x="1052910" y="1531692"/>
                </a:lnTo>
                <a:lnTo>
                  <a:pt x="1066800" y="1518588"/>
                </a:lnTo>
                <a:lnTo>
                  <a:pt x="1080294" y="1505088"/>
                </a:lnTo>
                <a:lnTo>
                  <a:pt x="1093391" y="1490396"/>
                </a:lnTo>
                <a:lnTo>
                  <a:pt x="1105297" y="1475704"/>
                </a:lnTo>
                <a:lnTo>
                  <a:pt x="1116806" y="1460218"/>
                </a:lnTo>
                <a:lnTo>
                  <a:pt x="1127125" y="1443938"/>
                </a:lnTo>
                <a:lnTo>
                  <a:pt x="1137444" y="1427261"/>
                </a:lnTo>
                <a:lnTo>
                  <a:pt x="1142206" y="1418923"/>
                </a:lnTo>
                <a:lnTo>
                  <a:pt x="1146572" y="1410187"/>
                </a:lnTo>
                <a:lnTo>
                  <a:pt x="1150938" y="1401054"/>
                </a:lnTo>
                <a:lnTo>
                  <a:pt x="1154906" y="1392319"/>
                </a:lnTo>
                <a:lnTo>
                  <a:pt x="1158478" y="1383186"/>
                </a:lnTo>
                <a:lnTo>
                  <a:pt x="1162050" y="1374053"/>
                </a:lnTo>
                <a:lnTo>
                  <a:pt x="1165622" y="1364920"/>
                </a:lnTo>
                <a:lnTo>
                  <a:pt x="1168797" y="1354993"/>
                </a:lnTo>
                <a:lnTo>
                  <a:pt x="1171575" y="1345861"/>
                </a:lnTo>
                <a:lnTo>
                  <a:pt x="1174353" y="1335934"/>
                </a:lnTo>
                <a:lnTo>
                  <a:pt x="1177131" y="1326404"/>
                </a:lnTo>
                <a:lnTo>
                  <a:pt x="1179513" y="1316874"/>
                </a:lnTo>
                <a:lnTo>
                  <a:pt x="1181497" y="1306550"/>
                </a:lnTo>
                <a:lnTo>
                  <a:pt x="1183085" y="1296623"/>
                </a:lnTo>
                <a:lnTo>
                  <a:pt x="1184672" y="1286299"/>
                </a:lnTo>
                <a:lnTo>
                  <a:pt x="1185863" y="1276373"/>
                </a:lnTo>
                <a:lnTo>
                  <a:pt x="1187053" y="1265652"/>
                </a:lnTo>
                <a:lnTo>
                  <a:pt x="1187847" y="1255328"/>
                </a:lnTo>
                <a:lnTo>
                  <a:pt x="1188244" y="1245401"/>
                </a:lnTo>
                <a:lnTo>
                  <a:pt x="1188641" y="1235474"/>
                </a:lnTo>
                <a:lnTo>
                  <a:pt x="1188641" y="1225150"/>
                </a:lnTo>
                <a:lnTo>
                  <a:pt x="1188244" y="1214826"/>
                </a:lnTo>
                <a:lnTo>
                  <a:pt x="1187847" y="1204899"/>
                </a:lnTo>
                <a:lnTo>
                  <a:pt x="1187053" y="1194972"/>
                </a:lnTo>
                <a:lnTo>
                  <a:pt x="1185863" y="1185442"/>
                </a:lnTo>
                <a:lnTo>
                  <a:pt x="1184672" y="1175118"/>
                </a:lnTo>
                <a:lnTo>
                  <a:pt x="1183085" y="1165589"/>
                </a:lnTo>
                <a:lnTo>
                  <a:pt x="1181497" y="1156059"/>
                </a:lnTo>
                <a:lnTo>
                  <a:pt x="1179513" y="1146529"/>
                </a:lnTo>
                <a:lnTo>
                  <a:pt x="1177131" y="1136999"/>
                </a:lnTo>
                <a:lnTo>
                  <a:pt x="1174353" y="1127072"/>
                </a:lnTo>
                <a:lnTo>
                  <a:pt x="1171575" y="1117940"/>
                </a:lnTo>
                <a:lnTo>
                  <a:pt x="1165622" y="1099674"/>
                </a:lnTo>
                <a:lnTo>
                  <a:pt x="1158875" y="1081012"/>
                </a:lnTo>
                <a:lnTo>
                  <a:pt x="1151335" y="1063540"/>
                </a:lnTo>
                <a:lnTo>
                  <a:pt x="1143000" y="1046466"/>
                </a:lnTo>
                <a:lnTo>
                  <a:pt x="1133475" y="1029392"/>
                </a:lnTo>
                <a:lnTo>
                  <a:pt x="1123156" y="1013112"/>
                </a:lnTo>
                <a:lnTo>
                  <a:pt x="1112441" y="997626"/>
                </a:lnTo>
                <a:lnTo>
                  <a:pt x="1100931" y="982140"/>
                </a:lnTo>
                <a:lnTo>
                  <a:pt x="1088628" y="967448"/>
                </a:lnTo>
                <a:lnTo>
                  <a:pt x="1075135" y="953550"/>
                </a:lnTo>
                <a:lnTo>
                  <a:pt x="1061641" y="939653"/>
                </a:lnTo>
                <a:lnTo>
                  <a:pt x="1047353" y="926946"/>
                </a:lnTo>
                <a:lnTo>
                  <a:pt x="1032272" y="915034"/>
                </a:lnTo>
                <a:lnTo>
                  <a:pt x="1016794" y="903519"/>
                </a:lnTo>
                <a:lnTo>
                  <a:pt x="1000522" y="892798"/>
                </a:lnTo>
                <a:lnTo>
                  <a:pt x="983456" y="882871"/>
                </a:lnTo>
                <a:lnTo>
                  <a:pt x="975122" y="878106"/>
                </a:lnTo>
                <a:lnTo>
                  <a:pt x="966391" y="873738"/>
                </a:lnTo>
                <a:lnTo>
                  <a:pt x="957659" y="869371"/>
                </a:lnTo>
                <a:lnTo>
                  <a:pt x="948928" y="865400"/>
                </a:lnTo>
                <a:lnTo>
                  <a:pt x="939403" y="861826"/>
                </a:lnTo>
                <a:lnTo>
                  <a:pt x="930275" y="858252"/>
                </a:lnTo>
                <a:lnTo>
                  <a:pt x="921147" y="854282"/>
                </a:lnTo>
                <a:lnTo>
                  <a:pt x="911622" y="851105"/>
                </a:lnTo>
                <a:lnTo>
                  <a:pt x="902494" y="848326"/>
                </a:lnTo>
                <a:lnTo>
                  <a:pt x="892175" y="845546"/>
                </a:lnTo>
                <a:lnTo>
                  <a:pt x="882650" y="843164"/>
                </a:lnTo>
                <a:lnTo>
                  <a:pt x="872728" y="840781"/>
                </a:lnTo>
                <a:lnTo>
                  <a:pt x="863203" y="838796"/>
                </a:lnTo>
                <a:lnTo>
                  <a:pt x="852488" y="837207"/>
                </a:lnTo>
                <a:lnTo>
                  <a:pt x="842566" y="835619"/>
                </a:lnTo>
                <a:lnTo>
                  <a:pt x="832247" y="834428"/>
                </a:lnTo>
                <a:lnTo>
                  <a:pt x="822325" y="833237"/>
                </a:lnTo>
                <a:lnTo>
                  <a:pt x="812006" y="832840"/>
                </a:lnTo>
                <a:lnTo>
                  <a:pt x="801688" y="832045"/>
                </a:lnTo>
                <a:lnTo>
                  <a:pt x="791369" y="832045"/>
                </a:lnTo>
                <a:lnTo>
                  <a:pt x="781447" y="832045"/>
                </a:lnTo>
                <a:close/>
                <a:moveTo>
                  <a:pt x="802481" y="444500"/>
                </a:moveTo>
                <a:lnTo>
                  <a:pt x="823913" y="445294"/>
                </a:lnTo>
                <a:lnTo>
                  <a:pt x="844947" y="446486"/>
                </a:lnTo>
                <a:lnTo>
                  <a:pt x="866775" y="448471"/>
                </a:lnTo>
                <a:lnTo>
                  <a:pt x="887413" y="450853"/>
                </a:lnTo>
                <a:lnTo>
                  <a:pt x="908844" y="453633"/>
                </a:lnTo>
                <a:lnTo>
                  <a:pt x="929878" y="457207"/>
                </a:lnTo>
                <a:lnTo>
                  <a:pt x="950913" y="461177"/>
                </a:lnTo>
                <a:lnTo>
                  <a:pt x="971550" y="465545"/>
                </a:lnTo>
                <a:lnTo>
                  <a:pt x="977106" y="467530"/>
                </a:lnTo>
                <a:lnTo>
                  <a:pt x="981869" y="470310"/>
                </a:lnTo>
                <a:lnTo>
                  <a:pt x="985838" y="473487"/>
                </a:lnTo>
                <a:lnTo>
                  <a:pt x="989013" y="477060"/>
                </a:lnTo>
                <a:lnTo>
                  <a:pt x="991791" y="481428"/>
                </a:lnTo>
                <a:lnTo>
                  <a:pt x="992981" y="483413"/>
                </a:lnTo>
                <a:lnTo>
                  <a:pt x="993378" y="485796"/>
                </a:lnTo>
                <a:lnTo>
                  <a:pt x="993775" y="488575"/>
                </a:lnTo>
                <a:lnTo>
                  <a:pt x="993775" y="490561"/>
                </a:lnTo>
                <a:lnTo>
                  <a:pt x="993775" y="492943"/>
                </a:lnTo>
                <a:lnTo>
                  <a:pt x="993378" y="495326"/>
                </a:lnTo>
                <a:lnTo>
                  <a:pt x="989409" y="520341"/>
                </a:lnTo>
                <a:lnTo>
                  <a:pt x="985838" y="546151"/>
                </a:lnTo>
                <a:lnTo>
                  <a:pt x="978297" y="596580"/>
                </a:lnTo>
                <a:lnTo>
                  <a:pt x="977503" y="600948"/>
                </a:lnTo>
                <a:lnTo>
                  <a:pt x="977106" y="605316"/>
                </a:lnTo>
                <a:lnTo>
                  <a:pt x="977900" y="609683"/>
                </a:lnTo>
                <a:lnTo>
                  <a:pt x="979488" y="613654"/>
                </a:lnTo>
                <a:lnTo>
                  <a:pt x="981472" y="617625"/>
                </a:lnTo>
                <a:lnTo>
                  <a:pt x="983853" y="620801"/>
                </a:lnTo>
                <a:lnTo>
                  <a:pt x="987028" y="623581"/>
                </a:lnTo>
                <a:lnTo>
                  <a:pt x="990600" y="626361"/>
                </a:lnTo>
                <a:lnTo>
                  <a:pt x="1005681" y="631920"/>
                </a:lnTo>
                <a:lnTo>
                  <a:pt x="1020366" y="637479"/>
                </a:lnTo>
                <a:lnTo>
                  <a:pt x="1034653" y="643435"/>
                </a:lnTo>
                <a:lnTo>
                  <a:pt x="1049338" y="649391"/>
                </a:lnTo>
                <a:lnTo>
                  <a:pt x="1063625" y="656141"/>
                </a:lnTo>
                <a:lnTo>
                  <a:pt x="1077516" y="662891"/>
                </a:lnTo>
                <a:lnTo>
                  <a:pt x="1091803" y="670039"/>
                </a:lnTo>
                <a:lnTo>
                  <a:pt x="1105297" y="677583"/>
                </a:lnTo>
                <a:lnTo>
                  <a:pt x="1118791" y="685525"/>
                </a:lnTo>
                <a:lnTo>
                  <a:pt x="1132285" y="693863"/>
                </a:lnTo>
                <a:lnTo>
                  <a:pt x="1144985" y="702599"/>
                </a:lnTo>
                <a:lnTo>
                  <a:pt x="1157685" y="711335"/>
                </a:lnTo>
                <a:lnTo>
                  <a:pt x="1170385" y="720864"/>
                </a:lnTo>
                <a:lnTo>
                  <a:pt x="1183085" y="730394"/>
                </a:lnTo>
                <a:lnTo>
                  <a:pt x="1195388" y="739924"/>
                </a:lnTo>
                <a:lnTo>
                  <a:pt x="1207294" y="749851"/>
                </a:lnTo>
                <a:lnTo>
                  <a:pt x="1211263" y="751836"/>
                </a:lnTo>
                <a:lnTo>
                  <a:pt x="1215231" y="753028"/>
                </a:lnTo>
                <a:lnTo>
                  <a:pt x="1219597" y="753425"/>
                </a:lnTo>
                <a:lnTo>
                  <a:pt x="1224360" y="753425"/>
                </a:lnTo>
                <a:lnTo>
                  <a:pt x="1228328" y="752630"/>
                </a:lnTo>
                <a:lnTo>
                  <a:pt x="1232297" y="751042"/>
                </a:lnTo>
                <a:lnTo>
                  <a:pt x="1236266" y="748660"/>
                </a:lnTo>
                <a:lnTo>
                  <a:pt x="1239441" y="745880"/>
                </a:lnTo>
                <a:lnTo>
                  <a:pt x="1320006" y="681554"/>
                </a:lnTo>
                <a:lnTo>
                  <a:pt x="1321594" y="679966"/>
                </a:lnTo>
                <a:lnTo>
                  <a:pt x="1323181" y="678774"/>
                </a:lnTo>
                <a:lnTo>
                  <a:pt x="1325166" y="677583"/>
                </a:lnTo>
                <a:lnTo>
                  <a:pt x="1327547" y="676789"/>
                </a:lnTo>
                <a:lnTo>
                  <a:pt x="1329531" y="676392"/>
                </a:lnTo>
                <a:lnTo>
                  <a:pt x="1331913" y="675995"/>
                </a:lnTo>
                <a:lnTo>
                  <a:pt x="1336675" y="675995"/>
                </a:lnTo>
                <a:lnTo>
                  <a:pt x="1341835" y="676789"/>
                </a:lnTo>
                <a:lnTo>
                  <a:pt x="1346597" y="678774"/>
                </a:lnTo>
                <a:lnTo>
                  <a:pt x="1351360" y="681554"/>
                </a:lnTo>
                <a:lnTo>
                  <a:pt x="1355725" y="685128"/>
                </a:lnTo>
                <a:lnTo>
                  <a:pt x="1370410" y="700614"/>
                </a:lnTo>
                <a:lnTo>
                  <a:pt x="1384300" y="716497"/>
                </a:lnTo>
                <a:lnTo>
                  <a:pt x="1397794" y="733174"/>
                </a:lnTo>
                <a:lnTo>
                  <a:pt x="1411685" y="749454"/>
                </a:lnTo>
                <a:lnTo>
                  <a:pt x="1424385" y="766925"/>
                </a:lnTo>
                <a:lnTo>
                  <a:pt x="1436688" y="783999"/>
                </a:lnTo>
                <a:lnTo>
                  <a:pt x="1448594" y="801471"/>
                </a:lnTo>
                <a:lnTo>
                  <a:pt x="1460103" y="819736"/>
                </a:lnTo>
                <a:lnTo>
                  <a:pt x="1462485" y="824898"/>
                </a:lnTo>
                <a:lnTo>
                  <a:pt x="1464072" y="830060"/>
                </a:lnTo>
                <a:lnTo>
                  <a:pt x="1464866" y="835619"/>
                </a:lnTo>
                <a:lnTo>
                  <a:pt x="1464469" y="840384"/>
                </a:lnTo>
                <a:lnTo>
                  <a:pt x="1463278" y="845149"/>
                </a:lnTo>
                <a:lnTo>
                  <a:pt x="1462485" y="847134"/>
                </a:lnTo>
                <a:lnTo>
                  <a:pt x="1461294" y="849120"/>
                </a:lnTo>
                <a:lnTo>
                  <a:pt x="1460103" y="851105"/>
                </a:lnTo>
                <a:lnTo>
                  <a:pt x="1458516" y="852693"/>
                </a:lnTo>
                <a:lnTo>
                  <a:pt x="1456532" y="853885"/>
                </a:lnTo>
                <a:lnTo>
                  <a:pt x="1454944" y="855076"/>
                </a:lnTo>
                <a:lnTo>
                  <a:pt x="1434307" y="871356"/>
                </a:lnTo>
                <a:lnTo>
                  <a:pt x="1413669" y="886445"/>
                </a:lnTo>
                <a:lnTo>
                  <a:pt x="1393032" y="901931"/>
                </a:lnTo>
                <a:lnTo>
                  <a:pt x="1372394" y="917020"/>
                </a:lnTo>
                <a:lnTo>
                  <a:pt x="1368822" y="919402"/>
                </a:lnTo>
                <a:lnTo>
                  <a:pt x="1365647" y="922579"/>
                </a:lnTo>
                <a:lnTo>
                  <a:pt x="1362869" y="925755"/>
                </a:lnTo>
                <a:lnTo>
                  <a:pt x="1361281" y="929726"/>
                </a:lnTo>
                <a:lnTo>
                  <a:pt x="1360091" y="933697"/>
                </a:lnTo>
                <a:lnTo>
                  <a:pt x="1359297" y="938065"/>
                </a:lnTo>
                <a:lnTo>
                  <a:pt x="1359694" y="942432"/>
                </a:lnTo>
                <a:lnTo>
                  <a:pt x="1360488" y="946800"/>
                </a:lnTo>
                <a:lnTo>
                  <a:pt x="1366838" y="961492"/>
                </a:lnTo>
                <a:lnTo>
                  <a:pt x="1373188" y="975390"/>
                </a:lnTo>
                <a:lnTo>
                  <a:pt x="1379141" y="989684"/>
                </a:lnTo>
                <a:lnTo>
                  <a:pt x="1384697" y="1004773"/>
                </a:lnTo>
                <a:lnTo>
                  <a:pt x="1390253" y="1019068"/>
                </a:lnTo>
                <a:lnTo>
                  <a:pt x="1395413" y="1033760"/>
                </a:lnTo>
                <a:lnTo>
                  <a:pt x="1400175" y="1048849"/>
                </a:lnTo>
                <a:lnTo>
                  <a:pt x="1404938" y="1063937"/>
                </a:lnTo>
                <a:lnTo>
                  <a:pt x="1408510" y="1079026"/>
                </a:lnTo>
                <a:lnTo>
                  <a:pt x="1412082" y="1094512"/>
                </a:lnTo>
                <a:lnTo>
                  <a:pt x="1415257" y="1109601"/>
                </a:lnTo>
                <a:lnTo>
                  <a:pt x="1418035" y="1125087"/>
                </a:lnTo>
                <a:lnTo>
                  <a:pt x="1420416" y="1140573"/>
                </a:lnTo>
                <a:lnTo>
                  <a:pt x="1422400" y="1156059"/>
                </a:lnTo>
                <a:lnTo>
                  <a:pt x="1424385" y="1171545"/>
                </a:lnTo>
                <a:lnTo>
                  <a:pt x="1425575" y="1187428"/>
                </a:lnTo>
                <a:lnTo>
                  <a:pt x="1427163" y="1191398"/>
                </a:lnTo>
                <a:lnTo>
                  <a:pt x="1429147" y="1195369"/>
                </a:lnTo>
                <a:lnTo>
                  <a:pt x="1431925" y="1198546"/>
                </a:lnTo>
                <a:lnTo>
                  <a:pt x="1435100" y="1201722"/>
                </a:lnTo>
                <a:lnTo>
                  <a:pt x="1438672" y="1204105"/>
                </a:lnTo>
                <a:lnTo>
                  <a:pt x="1442641" y="1205693"/>
                </a:lnTo>
                <a:lnTo>
                  <a:pt x="1446610" y="1206884"/>
                </a:lnTo>
                <a:lnTo>
                  <a:pt x="1451769" y="1206884"/>
                </a:lnTo>
                <a:lnTo>
                  <a:pt x="1476772" y="1209267"/>
                </a:lnTo>
                <a:lnTo>
                  <a:pt x="1502569" y="1212046"/>
                </a:lnTo>
                <a:lnTo>
                  <a:pt x="1527969" y="1214826"/>
                </a:lnTo>
                <a:lnTo>
                  <a:pt x="1553766" y="1218003"/>
                </a:lnTo>
                <a:lnTo>
                  <a:pt x="1555750" y="1218003"/>
                </a:lnTo>
                <a:lnTo>
                  <a:pt x="1558132" y="1218400"/>
                </a:lnTo>
                <a:lnTo>
                  <a:pt x="1560116" y="1219194"/>
                </a:lnTo>
                <a:lnTo>
                  <a:pt x="1562497" y="1219988"/>
                </a:lnTo>
                <a:lnTo>
                  <a:pt x="1564482" y="1221179"/>
                </a:lnTo>
                <a:lnTo>
                  <a:pt x="1566069" y="1222767"/>
                </a:lnTo>
                <a:lnTo>
                  <a:pt x="1569641" y="1226341"/>
                </a:lnTo>
                <a:lnTo>
                  <a:pt x="1572419" y="1230709"/>
                </a:lnTo>
                <a:lnTo>
                  <a:pt x="1574404" y="1235474"/>
                </a:lnTo>
                <a:lnTo>
                  <a:pt x="1575991" y="1240636"/>
                </a:lnTo>
                <a:lnTo>
                  <a:pt x="1576388" y="1246195"/>
                </a:lnTo>
                <a:lnTo>
                  <a:pt x="1575594" y="1267240"/>
                </a:lnTo>
                <a:lnTo>
                  <a:pt x="1574404" y="1289079"/>
                </a:lnTo>
                <a:lnTo>
                  <a:pt x="1572419" y="1310124"/>
                </a:lnTo>
                <a:lnTo>
                  <a:pt x="1570038" y="1331169"/>
                </a:lnTo>
                <a:lnTo>
                  <a:pt x="1567260" y="1352214"/>
                </a:lnTo>
                <a:lnTo>
                  <a:pt x="1563688" y="1373656"/>
                </a:lnTo>
                <a:lnTo>
                  <a:pt x="1559719" y="1394304"/>
                </a:lnTo>
                <a:lnTo>
                  <a:pt x="1555353" y="1415349"/>
                </a:lnTo>
                <a:lnTo>
                  <a:pt x="1553369" y="1420511"/>
                </a:lnTo>
                <a:lnTo>
                  <a:pt x="1550591" y="1425276"/>
                </a:lnTo>
                <a:lnTo>
                  <a:pt x="1547416" y="1429644"/>
                </a:lnTo>
                <a:lnTo>
                  <a:pt x="1543447" y="1432820"/>
                </a:lnTo>
                <a:lnTo>
                  <a:pt x="1539082" y="1435203"/>
                </a:lnTo>
                <a:lnTo>
                  <a:pt x="1536700" y="1435997"/>
                </a:lnTo>
                <a:lnTo>
                  <a:pt x="1534716" y="1436791"/>
                </a:lnTo>
                <a:lnTo>
                  <a:pt x="1532335" y="1437188"/>
                </a:lnTo>
                <a:lnTo>
                  <a:pt x="1530350" y="1437188"/>
                </a:lnTo>
                <a:lnTo>
                  <a:pt x="1527969" y="1436791"/>
                </a:lnTo>
                <a:lnTo>
                  <a:pt x="1525588" y="1436394"/>
                </a:lnTo>
                <a:lnTo>
                  <a:pt x="1474788" y="1429644"/>
                </a:lnTo>
                <a:lnTo>
                  <a:pt x="1448991" y="1425673"/>
                </a:lnTo>
                <a:lnTo>
                  <a:pt x="1423988" y="1421702"/>
                </a:lnTo>
                <a:lnTo>
                  <a:pt x="1419622" y="1420908"/>
                </a:lnTo>
                <a:lnTo>
                  <a:pt x="1415257" y="1420908"/>
                </a:lnTo>
                <a:lnTo>
                  <a:pt x="1410891" y="1421702"/>
                </a:lnTo>
                <a:lnTo>
                  <a:pt x="1406922" y="1422893"/>
                </a:lnTo>
                <a:lnTo>
                  <a:pt x="1402953" y="1424879"/>
                </a:lnTo>
                <a:lnTo>
                  <a:pt x="1399382" y="1427658"/>
                </a:lnTo>
                <a:lnTo>
                  <a:pt x="1396603" y="1430835"/>
                </a:lnTo>
                <a:lnTo>
                  <a:pt x="1394222" y="1434408"/>
                </a:lnTo>
                <a:lnTo>
                  <a:pt x="1388666" y="1449100"/>
                </a:lnTo>
                <a:lnTo>
                  <a:pt x="1383110" y="1464189"/>
                </a:lnTo>
                <a:lnTo>
                  <a:pt x="1377156" y="1478484"/>
                </a:lnTo>
                <a:lnTo>
                  <a:pt x="1371203" y="1492381"/>
                </a:lnTo>
                <a:lnTo>
                  <a:pt x="1364456" y="1507073"/>
                </a:lnTo>
                <a:lnTo>
                  <a:pt x="1357313" y="1520971"/>
                </a:lnTo>
                <a:lnTo>
                  <a:pt x="1350169" y="1534869"/>
                </a:lnTo>
                <a:lnTo>
                  <a:pt x="1343025" y="1548766"/>
                </a:lnTo>
                <a:lnTo>
                  <a:pt x="1335088" y="1561870"/>
                </a:lnTo>
                <a:lnTo>
                  <a:pt x="1326753" y="1574973"/>
                </a:lnTo>
                <a:lnTo>
                  <a:pt x="1318022" y="1588077"/>
                </a:lnTo>
                <a:lnTo>
                  <a:pt x="1308894" y="1601180"/>
                </a:lnTo>
                <a:lnTo>
                  <a:pt x="1299766" y="1613886"/>
                </a:lnTo>
                <a:lnTo>
                  <a:pt x="1290241" y="1626196"/>
                </a:lnTo>
                <a:lnTo>
                  <a:pt x="1280716" y="1638902"/>
                </a:lnTo>
                <a:lnTo>
                  <a:pt x="1270794" y="1650814"/>
                </a:lnTo>
                <a:lnTo>
                  <a:pt x="1268810" y="1654785"/>
                </a:lnTo>
                <a:lnTo>
                  <a:pt x="1267619" y="1658756"/>
                </a:lnTo>
                <a:lnTo>
                  <a:pt x="1266825" y="1663124"/>
                </a:lnTo>
                <a:lnTo>
                  <a:pt x="1267222" y="1667095"/>
                </a:lnTo>
                <a:lnTo>
                  <a:pt x="1268016" y="1671462"/>
                </a:lnTo>
                <a:lnTo>
                  <a:pt x="1269603" y="1675433"/>
                </a:lnTo>
                <a:lnTo>
                  <a:pt x="1271588" y="1679007"/>
                </a:lnTo>
                <a:lnTo>
                  <a:pt x="1274763" y="1682580"/>
                </a:lnTo>
                <a:lnTo>
                  <a:pt x="1339056" y="1762790"/>
                </a:lnTo>
                <a:lnTo>
                  <a:pt x="1340644" y="1764378"/>
                </a:lnTo>
                <a:lnTo>
                  <a:pt x="1341835" y="1766363"/>
                </a:lnTo>
                <a:lnTo>
                  <a:pt x="1343025" y="1768349"/>
                </a:lnTo>
                <a:lnTo>
                  <a:pt x="1343819" y="1770334"/>
                </a:lnTo>
                <a:lnTo>
                  <a:pt x="1344216" y="1772717"/>
                </a:lnTo>
                <a:lnTo>
                  <a:pt x="1344613" y="1774702"/>
                </a:lnTo>
                <a:lnTo>
                  <a:pt x="1344613" y="1779864"/>
                </a:lnTo>
                <a:lnTo>
                  <a:pt x="1343819" y="1785026"/>
                </a:lnTo>
                <a:lnTo>
                  <a:pt x="1341835" y="1789791"/>
                </a:lnTo>
                <a:lnTo>
                  <a:pt x="1339056" y="1794556"/>
                </a:lnTo>
                <a:lnTo>
                  <a:pt x="1335485" y="1798923"/>
                </a:lnTo>
                <a:lnTo>
                  <a:pt x="1320006" y="1813218"/>
                </a:lnTo>
                <a:lnTo>
                  <a:pt x="1303735" y="1827513"/>
                </a:lnTo>
                <a:lnTo>
                  <a:pt x="1287463" y="1841013"/>
                </a:lnTo>
                <a:lnTo>
                  <a:pt x="1271191" y="1854514"/>
                </a:lnTo>
                <a:lnTo>
                  <a:pt x="1253728" y="1867220"/>
                </a:lnTo>
                <a:lnTo>
                  <a:pt x="1236663" y="1879927"/>
                </a:lnTo>
                <a:lnTo>
                  <a:pt x="1218406" y="1891442"/>
                </a:lnTo>
                <a:lnTo>
                  <a:pt x="1200547" y="1902957"/>
                </a:lnTo>
                <a:lnTo>
                  <a:pt x="1195388" y="1905340"/>
                </a:lnTo>
                <a:lnTo>
                  <a:pt x="1190228" y="1906928"/>
                </a:lnTo>
                <a:lnTo>
                  <a:pt x="1185069" y="1907325"/>
                </a:lnTo>
                <a:lnTo>
                  <a:pt x="1179910" y="1906928"/>
                </a:lnTo>
                <a:lnTo>
                  <a:pt x="1175544" y="1906134"/>
                </a:lnTo>
                <a:lnTo>
                  <a:pt x="1172766" y="1904943"/>
                </a:lnTo>
                <a:lnTo>
                  <a:pt x="1170781" y="1903751"/>
                </a:lnTo>
                <a:lnTo>
                  <a:pt x="1169194" y="1902560"/>
                </a:lnTo>
                <a:lnTo>
                  <a:pt x="1167606" y="1900972"/>
                </a:lnTo>
                <a:lnTo>
                  <a:pt x="1166019" y="1899383"/>
                </a:lnTo>
                <a:lnTo>
                  <a:pt x="1164828" y="1897398"/>
                </a:lnTo>
                <a:lnTo>
                  <a:pt x="1149350" y="1877147"/>
                </a:lnTo>
                <a:lnTo>
                  <a:pt x="1133872" y="1856499"/>
                </a:lnTo>
                <a:lnTo>
                  <a:pt x="1103313" y="1815204"/>
                </a:lnTo>
                <a:lnTo>
                  <a:pt x="1100931" y="1811630"/>
                </a:lnTo>
                <a:lnTo>
                  <a:pt x="1097756" y="1808453"/>
                </a:lnTo>
                <a:lnTo>
                  <a:pt x="1094581" y="1806071"/>
                </a:lnTo>
                <a:lnTo>
                  <a:pt x="1090613" y="1804085"/>
                </a:lnTo>
                <a:lnTo>
                  <a:pt x="1086644" y="1802894"/>
                </a:lnTo>
                <a:lnTo>
                  <a:pt x="1081881" y="1802497"/>
                </a:lnTo>
                <a:lnTo>
                  <a:pt x="1077516" y="1802497"/>
                </a:lnTo>
                <a:lnTo>
                  <a:pt x="1073150" y="1803291"/>
                </a:lnTo>
                <a:lnTo>
                  <a:pt x="1058863" y="1810042"/>
                </a:lnTo>
                <a:lnTo>
                  <a:pt x="1044972" y="1815998"/>
                </a:lnTo>
                <a:lnTo>
                  <a:pt x="1029891" y="1821954"/>
                </a:lnTo>
                <a:lnTo>
                  <a:pt x="1015603" y="1828307"/>
                </a:lnTo>
                <a:lnTo>
                  <a:pt x="1000919" y="1833469"/>
                </a:lnTo>
                <a:lnTo>
                  <a:pt x="985838" y="1838631"/>
                </a:lnTo>
                <a:lnTo>
                  <a:pt x="971153" y="1843396"/>
                </a:lnTo>
                <a:lnTo>
                  <a:pt x="956469" y="1847764"/>
                </a:lnTo>
                <a:lnTo>
                  <a:pt x="940991" y="1851337"/>
                </a:lnTo>
                <a:lnTo>
                  <a:pt x="925909" y="1854911"/>
                </a:lnTo>
                <a:lnTo>
                  <a:pt x="910431" y="1857691"/>
                </a:lnTo>
                <a:lnTo>
                  <a:pt x="894953" y="1860470"/>
                </a:lnTo>
                <a:lnTo>
                  <a:pt x="879475" y="1863250"/>
                </a:lnTo>
                <a:lnTo>
                  <a:pt x="863997" y="1865235"/>
                </a:lnTo>
                <a:lnTo>
                  <a:pt x="848122" y="1867220"/>
                </a:lnTo>
                <a:lnTo>
                  <a:pt x="832644" y="1868412"/>
                </a:lnTo>
                <a:lnTo>
                  <a:pt x="828675" y="1870397"/>
                </a:lnTo>
                <a:lnTo>
                  <a:pt x="824706" y="1872382"/>
                </a:lnTo>
                <a:lnTo>
                  <a:pt x="821531" y="1875162"/>
                </a:lnTo>
                <a:lnTo>
                  <a:pt x="818753" y="1878339"/>
                </a:lnTo>
                <a:lnTo>
                  <a:pt x="816372" y="1881912"/>
                </a:lnTo>
                <a:lnTo>
                  <a:pt x="814388" y="1885883"/>
                </a:lnTo>
                <a:lnTo>
                  <a:pt x="813594" y="1889854"/>
                </a:lnTo>
                <a:lnTo>
                  <a:pt x="813197" y="1894222"/>
                </a:lnTo>
                <a:lnTo>
                  <a:pt x="810816" y="1920031"/>
                </a:lnTo>
                <a:lnTo>
                  <a:pt x="808038" y="1945444"/>
                </a:lnTo>
                <a:lnTo>
                  <a:pt x="804863" y="1970857"/>
                </a:lnTo>
                <a:lnTo>
                  <a:pt x="801688" y="1996270"/>
                </a:lnTo>
                <a:lnTo>
                  <a:pt x="801688" y="1998652"/>
                </a:lnTo>
                <a:lnTo>
                  <a:pt x="801291" y="2001035"/>
                </a:lnTo>
                <a:lnTo>
                  <a:pt x="800497" y="2003020"/>
                </a:lnTo>
                <a:lnTo>
                  <a:pt x="799703" y="2005005"/>
                </a:lnTo>
                <a:lnTo>
                  <a:pt x="798513" y="2007388"/>
                </a:lnTo>
                <a:lnTo>
                  <a:pt x="797322" y="2009373"/>
                </a:lnTo>
                <a:lnTo>
                  <a:pt x="793750" y="2012550"/>
                </a:lnTo>
                <a:lnTo>
                  <a:pt x="789384" y="2015329"/>
                </a:lnTo>
                <a:lnTo>
                  <a:pt x="784622" y="2017315"/>
                </a:lnTo>
                <a:lnTo>
                  <a:pt x="779463" y="2018903"/>
                </a:lnTo>
                <a:lnTo>
                  <a:pt x="773906" y="2019300"/>
                </a:lnTo>
                <a:lnTo>
                  <a:pt x="752078" y="2018506"/>
                </a:lnTo>
                <a:lnTo>
                  <a:pt x="731044" y="2017315"/>
                </a:lnTo>
                <a:lnTo>
                  <a:pt x="709613" y="2015727"/>
                </a:lnTo>
                <a:lnTo>
                  <a:pt x="688578" y="2013344"/>
                </a:lnTo>
                <a:lnTo>
                  <a:pt x="667147" y="2010167"/>
                </a:lnTo>
                <a:lnTo>
                  <a:pt x="646509" y="2006197"/>
                </a:lnTo>
                <a:lnTo>
                  <a:pt x="625475" y="2002226"/>
                </a:lnTo>
                <a:lnTo>
                  <a:pt x="604441" y="1997858"/>
                </a:lnTo>
                <a:lnTo>
                  <a:pt x="599281" y="1995873"/>
                </a:lnTo>
                <a:lnTo>
                  <a:pt x="594519" y="1993093"/>
                </a:lnTo>
                <a:lnTo>
                  <a:pt x="590550" y="1989917"/>
                </a:lnTo>
                <a:lnTo>
                  <a:pt x="586978" y="1986343"/>
                </a:lnTo>
                <a:lnTo>
                  <a:pt x="584597" y="1981975"/>
                </a:lnTo>
                <a:lnTo>
                  <a:pt x="583803" y="1979990"/>
                </a:lnTo>
                <a:lnTo>
                  <a:pt x="583009" y="1977607"/>
                </a:lnTo>
                <a:lnTo>
                  <a:pt x="583009" y="1975622"/>
                </a:lnTo>
                <a:lnTo>
                  <a:pt x="582612" y="1973239"/>
                </a:lnTo>
                <a:lnTo>
                  <a:pt x="583009" y="1970857"/>
                </a:lnTo>
                <a:lnTo>
                  <a:pt x="583406" y="1968872"/>
                </a:lnTo>
                <a:lnTo>
                  <a:pt x="586581" y="1943062"/>
                </a:lnTo>
                <a:lnTo>
                  <a:pt x="590153" y="1918046"/>
                </a:lnTo>
                <a:lnTo>
                  <a:pt x="598091" y="1866823"/>
                </a:lnTo>
                <a:lnTo>
                  <a:pt x="598884" y="1862456"/>
                </a:lnTo>
                <a:lnTo>
                  <a:pt x="598884" y="1858088"/>
                </a:lnTo>
                <a:lnTo>
                  <a:pt x="598487" y="1853720"/>
                </a:lnTo>
                <a:lnTo>
                  <a:pt x="596900" y="1849749"/>
                </a:lnTo>
                <a:lnTo>
                  <a:pt x="594916" y="1846175"/>
                </a:lnTo>
                <a:lnTo>
                  <a:pt x="592137" y="1842602"/>
                </a:lnTo>
                <a:lnTo>
                  <a:pt x="588962" y="1839822"/>
                </a:lnTo>
                <a:lnTo>
                  <a:pt x="585391" y="1837440"/>
                </a:lnTo>
                <a:lnTo>
                  <a:pt x="570309" y="1831881"/>
                </a:lnTo>
                <a:lnTo>
                  <a:pt x="556022" y="1826322"/>
                </a:lnTo>
                <a:lnTo>
                  <a:pt x="541734" y="1820366"/>
                </a:lnTo>
                <a:lnTo>
                  <a:pt x="527050" y="1814012"/>
                </a:lnTo>
                <a:lnTo>
                  <a:pt x="512762" y="1807659"/>
                </a:lnTo>
                <a:lnTo>
                  <a:pt x="498872" y="1800909"/>
                </a:lnTo>
                <a:lnTo>
                  <a:pt x="484584" y="1793762"/>
                </a:lnTo>
                <a:lnTo>
                  <a:pt x="471091" y="1786217"/>
                </a:lnTo>
                <a:lnTo>
                  <a:pt x="457597" y="1778276"/>
                </a:lnTo>
                <a:lnTo>
                  <a:pt x="444500" y="1769540"/>
                </a:lnTo>
                <a:lnTo>
                  <a:pt x="431006" y="1760804"/>
                </a:lnTo>
                <a:lnTo>
                  <a:pt x="418306" y="1752069"/>
                </a:lnTo>
                <a:lnTo>
                  <a:pt x="406003" y="1742936"/>
                </a:lnTo>
                <a:lnTo>
                  <a:pt x="392906" y="1733803"/>
                </a:lnTo>
                <a:lnTo>
                  <a:pt x="381000" y="1723479"/>
                </a:lnTo>
                <a:lnTo>
                  <a:pt x="369094" y="1713552"/>
                </a:lnTo>
                <a:lnTo>
                  <a:pt x="365125" y="1711567"/>
                </a:lnTo>
                <a:lnTo>
                  <a:pt x="360759" y="1710376"/>
                </a:lnTo>
                <a:lnTo>
                  <a:pt x="356791" y="1709979"/>
                </a:lnTo>
                <a:lnTo>
                  <a:pt x="352425" y="1709979"/>
                </a:lnTo>
                <a:lnTo>
                  <a:pt x="347662" y="1710773"/>
                </a:lnTo>
                <a:lnTo>
                  <a:pt x="343694" y="1712361"/>
                </a:lnTo>
                <a:lnTo>
                  <a:pt x="340122" y="1714744"/>
                </a:lnTo>
                <a:lnTo>
                  <a:pt x="336947" y="1717523"/>
                </a:lnTo>
                <a:lnTo>
                  <a:pt x="256778" y="1782246"/>
                </a:lnTo>
                <a:lnTo>
                  <a:pt x="254794" y="1783835"/>
                </a:lnTo>
                <a:lnTo>
                  <a:pt x="252809" y="1785026"/>
                </a:lnTo>
                <a:lnTo>
                  <a:pt x="250825" y="1786217"/>
                </a:lnTo>
                <a:lnTo>
                  <a:pt x="248840" y="1787011"/>
                </a:lnTo>
                <a:lnTo>
                  <a:pt x="246459" y="1787805"/>
                </a:lnTo>
                <a:lnTo>
                  <a:pt x="244475" y="1787805"/>
                </a:lnTo>
                <a:lnTo>
                  <a:pt x="239712" y="1788202"/>
                </a:lnTo>
                <a:lnTo>
                  <a:pt x="234553" y="1787011"/>
                </a:lnTo>
                <a:lnTo>
                  <a:pt x="229790" y="1785423"/>
                </a:lnTo>
                <a:lnTo>
                  <a:pt x="225028" y="1782643"/>
                </a:lnTo>
                <a:lnTo>
                  <a:pt x="222647" y="1780658"/>
                </a:lnTo>
                <a:lnTo>
                  <a:pt x="220662" y="1779070"/>
                </a:lnTo>
                <a:lnTo>
                  <a:pt x="205978" y="1762790"/>
                </a:lnTo>
                <a:lnTo>
                  <a:pt x="192087" y="1746907"/>
                </a:lnTo>
                <a:lnTo>
                  <a:pt x="178197" y="1731024"/>
                </a:lnTo>
                <a:lnTo>
                  <a:pt x="165100" y="1713949"/>
                </a:lnTo>
                <a:lnTo>
                  <a:pt x="152003" y="1696875"/>
                </a:lnTo>
                <a:lnTo>
                  <a:pt x="139700" y="1679404"/>
                </a:lnTo>
                <a:lnTo>
                  <a:pt x="127794" y="1661933"/>
                </a:lnTo>
                <a:lnTo>
                  <a:pt x="116284" y="1644064"/>
                </a:lnTo>
                <a:lnTo>
                  <a:pt x="113506" y="1638902"/>
                </a:lnTo>
                <a:lnTo>
                  <a:pt x="112315" y="1633343"/>
                </a:lnTo>
                <a:lnTo>
                  <a:pt x="111522" y="1628181"/>
                </a:lnTo>
                <a:lnTo>
                  <a:pt x="111919" y="1623019"/>
                </a:lnTo>
                <a:lnTo>
                  <a:pt x="113109" y="1618651"/>
                </a:lnTo>
                <a:lnTo>
                  <a:pt x="113903" y="1616269"/>
                </a:lnTo>
                <a:lnTo>
                  <a:pt x="115094" y="1614284"/>
                </a:lnTo>
                <a:lnTo>
                  <a:pt x="116284" y="1612695"/>
                </a:lnTo>
                <a:lnTo>
                  <a:pt x="117872" y="1610710"/>
                </a:lnTo>
                <a:lnTo>
                  <a:pt x="119856" y="1609519"/>
                </a:lnTo>
                <a:lnTo>
                  <a:pt x="121840" y="1608327"/>
                </a:lnTo>
                <a:lnTo>
                  <a:pt x="162322" y="1576958"/>
                </a:lnTo>
                <a:lnTo>
                  <a:pt x="183356" y="1561870"/>
                </a:lnTo>
                <a:lnTo>
                  <a:pt x="203994" y="1546781"/>
                </a:lnTo>
                <a:lnTo>
                  <a:pt x="207565" y="1544001"/>
                </a:lnTo>
                <a:lnTo>
                  <a:pt x="211137" y="1540825"/>
                </a:lnTo>
                <a:lnTo>
                  <a:pt x="213519" y="1537648"/>
                </a:lnTo>
                <a:lnTo>
                  <a:pt x="215503" y="1533677"/>
                </a:lnTo>
                <a:lnTo>
                  <a:pt x="216694" y="1529707"/>
                </a:lnTo>
                <a:lnTo>
                  <a:pt x="217090" y="1525339"/>
                </a:lnTo>
                <a:lnTo>
                  <a:pt x="217090" y="1520971"/>
                </a:lnTo>
                <a:lnTo>
                  <a:pt x="216297" y="1516603"/>
                </a:lnTo>
                <a:lnTo>
                  <a:pt x="209153" y="1502705"/>
                </a:lnTo>
                <a:lnTo>
                  <a:pt x="202803" y="1488014"/>
                </a:lnTo>
                <a:lnTo>
                  <a:pt x="196850" y="1473719"/>
                </a:lnTo>
                <a:lnTo>
                  <a:pt x="191294" y="1459027"/>
                </a:lnTo>
                <a:lnTo>
                  <a:pt x="186134" y="1444335"/>
                </a:lnTo>
                <a:lnTo>
                  <a:pt x="180975" y="1429644"/>
                </a:lnTo>
                <a:lnTo>
                  <a:pt x="176212" y="1414952"/>
                </a:lnTo>
                <a:lnTo>
                  <a:pt x="171847" y="1399466"/>
                </a:lnTo>
                <a:lnTo>
                  <a:pt x="167878" y="1384377"/>
                </a:lnTo>
                <a:lnTo>
                  <a:pt x="164703" y="1369288"/>
                </a:lnTo>
                <a:lnTo>
                  <a:pt x="161131" y="1353802"/>
                </a:lnTo>
                <a:lnTo>
                  <a:pt x="158353" y="1338713"/>
                </a:lnTo>
                <a:lnTo>
                  <a:pt x="155972" y="1323227"/>
                </a:lnTo>
                <a:lnTo>
                  <a:pt x="153987" y="1307344"/>
                </a:lnTo>
                <a:lnTo>
                  <a:pt x="152003" y="1291859"/>
                </a:lnTo>
                <a:lnTo>
                  <a:pt x="150812" y="1276373"/>
                </a:lnTo>
                <a:lnTo>
                  <a:pt x="149225" y="1272402"/>
                </a:lnTo>
                <a:lnTo>
                  <a:pt x="146844" y="1268034"/>
                </a:lnTo>
                <a:lnTo>
                  <a:pt x="144462" y="1264857"/>
                </a:lnTo>
                <a:lnTo>
                  <a:pt x="141287" y="1262078"/>
                </a:lnTo>
                <a:lnTo>
                  <a:pt x="137715" y="1259695"/>
                </a:lnTo>
                <a:lnTo>
                  <a:pt x="133747" y="1257710"/>
                </a:lnTo>
                <a:lnTo>
                  <a:pt x="129778" y="1256916"/>
                </a:lnTo>
                <a:lnTo>
                  <a:pt x="125015" y="1256519"/>
                </a:lnTo>
                <a:lnTo>
                  <a:pt x="99219" y="1254136"/>
                </a:lnTo>
                <a:lnTo>
                  <a:pt x="74215" y="1251357"/>
                </a:lnTo>
                <a:lnTo>
                  <a:pt x="22622" y="1245401"/>
                </a:lnTo>
                <a:lnTo>
                  <a:pt x="20240" y="1245401"/>
                </a:lnTo>
                <a:lnTo>
                  <a:pt x="18256" y="1245004"/>
                </a:lnTo>
                <a:lnTo>
                  <a:pt x="15875" y="1244209"/>
                </a:lnTo>
                <a:lnTo>
                  <a:pt x="13890" y="1243415"/>
                </a:lnTo>
                <a:lnTo>
                  <a:pt x="11906" y="1242224"/>
                </a:lnTo>
                <a:lnTo>
                  <a:pt x="9922" y="1241033"/>
                </a:lnTo>
                <a:lnTo>
                  <a:pt x="6747" y="1237459"/>
                </a:lnTo>
                <a:lnTo>
                  <a:pt x="3969" y="1233488"/>
                </a:lnTo>
                <a:lnTo>
                  <a:pt x="1984" y="1228724"/>
                </a:lnTo>
                <a:lnTo>
                  <a:pt x="397" y="1222767"/>
                </a:lnTo>
                <a:lnTo>
                  <a:pt x="0" y="1219988"/>
                </a:lnTo>
                <a:lnTo>
                  <a:pt x="0" y="1217208"/>
                </a:lnTo>
                <a:lnTo>
                  <a:pt x="794" y="1196163"/>
                </a:lnTo>
                <a:lnTo>
                  <a:pt x="1984" y="1174721"/>
                </a:lnTo>
                <a:lnTo>
                  <a:pt x="3572" y="1153676"/>
                </a:lnTo>
                <a:lnTo>
                  <a:pt x="6350" y="1132631"/>
                </a:lnTo>
                <a:lnTo>
                  <a:pt x="9128" y="1111189"/>
                </a:lnTo>
                <a:lnTo>
                  <a:pt x="12700" y="1090541"/>
                </a:lnTo>
                <a:lnTo>
                  <a:pt x="16669" y="1069099"/>
                </a:lnTo>
                <a:lnTo>
                  <a:pt x="21034" y="1048451"/>
                </a:lnTo>
                <a:lnTo>
                  <a:pt x="23019" y="1043289"/>
                </a:lnTo>
                <a:lnTo>
                  <a:pt x="25797" y="1038127"/>
                </a:lnTo>
                <a:lnTo>
                  <a:pt x="29369" y="1034157"/>
                </a:lnTo>
                <a:lnTo>
                  <a:pt x="32940" y="1030583"/>
                </a:lnTo>
                <a:lnTo>
                  <a:pt x="37306" y="1028201"/>
                </a:lnTo>
                <a:lnTo>
                  <a:pt x="39290" y="1027406"/>
                </a:lnTo>
                <a:lnTo>
                  <a:pt x="41672" y="1026612"/>
                </a:lnTo>
                <a:lnTo>
                  <a:pt x="44053" y="1026612"/>
                </a:lnTo>
                <a:lnTo>
                  <a:pt x="46037" y="1026215"/>
                </a:lnTo>
                <a:lnTo>
                  <a:pt x="48419" y="1026612"/>
                </a:lnTo>
                <a:lnTo>
                  <a:pt x="50800" y="1027009"/>
                </a:lnTo>
                <a:lnTo>
                  <a:pt x="101600" y="1033760"/>
                </a:lnTo>
                <a:lnTo>
                  <a:pt x="127000" y="1037730"/>
                </a:lnTo>
                <a:lnTo>
                  <a:pt x="152400" y="1042098"/>
                </a:lnTo>
                <a:lnTo>
                  <a:pt x="156765" y="1042892"/>
                </a:lnTo>
                <a:lnTo>
                  <a:pt x="161131" y="1042892"/>
                </a:lnTo>
                <a:lnTo>
                  <a:pt x="165497" y="1042495"/>
                </a:lnTo>
                <a:lnTo>
                  <a:pt x="169862" y="1040907"/>
                </a:lnTo>
                <a:lnTo>
                  <a:pt x="173434" y="1038525"/>
                </a:lnTo>
                <a:lnTo>
                  <a:pt x="177006" y="1035745"/>
                </a:lnTo>
                <a:lnTo>
                  <a:pt x="179784" y="1032568"/>
                </a:lnTo>
                <a:lnTo>
                  <a:pt x="182165" y="1028995"/>
                </a:lnTo>
                <a:lnTo>
                  <a:pt x="187325" y="1014303"/>
                </a:lnTo>
                <a:lnTo>
                  <a:pt x="192881" y="1000008"/>
                </a:lnTo>
                <a:lnTo>
                  <a:pt x="198834" y="985316"/>
                </a:lnTo>
                <a:lnTo>
                  <a:pt x="205184" y="971022"/>
                </a:lnTo>
                <a:lnTo>
                  <a:pt x="211931" y="957124"/>
                </a:lnTo>
                <a:lnTo>
                  <a:pt x="218678" y="942432"/>
                </a:lnTo>
                <a:lnTo>
                  <a:pt x="225822" y="928932"/>
                </a:lnTo>
                <a:lnTo>
                  <a:pt x="233362" y="915034"/>
                </a:lnTo>
                <a:lnTo>
                  <a:pt x="241300" y="901931"/>
                </a:lnTo>
                <a:lnTo>
                  <a:pt x="249634" y="888430"/>
                </a:lnTo>
                <a:lnTo>
                  <a:pt x="258762" y="875327"/>
                </a:lnTo>
                <a:lnTo>
                  <a:pt x="267494" y="862620"/>
                </a:lnTo>
                <a:lnTo>
                  <a:pt x="276622" y="849517"/>
                </a:lnTo>
                <a:lnTo>
                  <a:pt x="286147" y="837207"/>
                </a:lnTo>
                <a:lnTo>
                  <a:pt x="295672" y="825295"/>
                </a:lnTo>
                <a:lnTo>
                  <a:pt x="305990" y="812986"/>
                </a:lnTo>
                <a:lnTo>
                  <a:pt x="307975" y="809015"/>
                </a:lnTo>
                <a:lnTo>
                  <a:pt x="309165" y="804647"/>
                </a:lnTo>
                <a:lnTo>
                  <a:pt x="309562" y="800279"/>
                </a:lnTo>
                <a:lnTo>
                  <a:pt x="309562" y="796309"/>
                </a:lnTo>
                <a:lnTo>
                  <a:pt x="308769" y="791941"/>
                </a:lnTo>
                <a:lnTo>
                  <a:pt x="307181" y="787970"/>
                </a:lnTo>
                <a:lnTo>
                  <a:pt x="304800" y="784396"/>
                </a:lnTo>
                <a:lnTo>
                  <a:pt x="301625" y="780823"/>
                </a:lnTo>
                <a:lnTo>
                  <a:pt x="237331" y="700614"/>
                </a:lnTo>
                <a:lnTo>
                  <a:pt x="235744" y="699025"/>
                </a:lnTo>
                <a:lnTo>
                  <a:pt x="234553" y="697437"/>
                </a:lnTo>
                <a:lnTo>
                  <a:pt x="233362" y="695452"/>
                </a:lnTo>
                <a:lnTo>
                  <a:pt x="232569" y="693069"/>
                </a:lnTo>
                <a:lnTo>
                  <a:pt x="231775" y="691084"/>
                </a:lnTo>
                <a:lnTo>
                  <a:pt x="231775" y="688701"/>
                </a:lnTo>
                <a:lnTo>
                  <a:pt x="231775" y="683936"/>
                </a:lnTo>
                <a:lnTo>
                  <a:pt x="232569" y="678774"/>
                </a:lnTo>
                <a:lnTo>
                  <a:pt x="234156" y="674010"/>
                </a:lnTo>
                <a:lnTo>
                  <a:pt x="236934" y="668848"/>
                </a:lnTo>
                <a:lnTo>
                  <a:pt x="240506" y="664480"/>
                </a:lnTo>
                <a:lnTo>
                  <a:pt x="256778" y="650185"/>
                </a:lnTo>
                <a:lnTo>
                  <a:pt x="272653" y="636287"/>
                </a:lnTo>
                <a:lnTo>
                  <a:pt x="288925" y="622390"/>
                </a:lnTo>
                <a:lnTo>
                  <a:pt x="305594" y="609286"/>
                </a:lnTo>
                <a:lnTo>
                  <a:pt x="322659" y="596183"/>
                </a:lnTo>
                <a:lnTo>
                  <a:pt x="339725" y="583874"/>
                </a:lnTo>
                <a:lnTo>
                  <a:pt x="357584" y="571961"/>
                </a:lnTo>
                <a:lnTo>
                  <a:pt x="375841" y="560446"/>
                </a:lnTo>
                <a:lnTo>
                  <a:pt x="381000" y="558064"/>
                </a:lnTo>
                <a:lnTo>
                  <a:pt x="386159" y="556475"/>
                </a:lnTo>
                <a:lnTo>
                  <a:pt x="391319" y="556078"/>
                </a:lnTo>
                <a:lnTo>
                  <a:pt x="396478" y="556475"/>
                </a:lnTo>
                <a:lnTo>
                  <a:pt x="401241" y="557667"/>
                </a:lnTo>
                <a:lnTo>
                  <a:pt x="403225" y="558461"/>
                </a:lnTo>
                <a:lnTo>
                  <a:pt x="405606" y="559652"/>
                </a:lnTo>
                <a:lnTo>
                  <a:pt x="407194" y="560843"/>
                </a:lnTo>
                <a:lnTo>
                  <a:pt x="408781" y="562431"/>
                </a:lnTo>
                <a:lnTo>
                  <a:pt x="410369" y="564020"/>
                </a:lnTo>
                <a:lnTo>
                  <a:pt x="411559" y="566005"/>
                </a:lnTo>
                <a:lnTo>
                  <a:pt x="427037" y="586653"/>
                </a:lnTo>
                <a:lnTo>
                  <a:pt x="442912" y="606904"/>
                </a:lnTo>
                <a:lnTo>
                  <a:pt x="457994" y="627552"/>
                </a:lnTo>
                <a:lnTo>
                  <a:pt x="472678" y="648200"/>
                </a:lnTo>
                <a:lnTo>
                  <a:pt x="475456" y="652170"/>
                </a:lnTo>
                <a:lnTo>
                  <a:pt x="478234" y="654950"/>
                </a:lnTo>
                <a:lnTo>
                  <a:pt x="481806" y="657729"/>
                </a:lnTo>
                <a:lnTo>
                  <a:pt x="486172" y="659318"/>
                </a:lnTo>
                <a:lnTo>
                  <a:pt x="490141" y="660509"/>
                </a:lnTo>
                <a:lnTo>
                  <a:pt x="494506" y="661303"/>
                </a:lnTo>
                <a:lnTo>
                  <a:pt x="498872" y="660906"/>
                </a:lnTo>
                <a:lnTo>
                  <a:pt x="503237" y="660112"/>
                </a:lnTo>
                <a:lnTo>
                  <a:pt x="517128" y="653759"/>
                </a:lnTo>
                <a:lnTo>
                  <a:pt x="531416" y="647406"/>
                </a:lnTo>
                <a:lnTo>
                  <a:pt x="546100" y="641449"/>
                </a:lnTo>
                <a:lnTo>
                  <a:pt x="560387" y="635890"/>
                </a:lnTo>
                <a:lnTo>
                  <a:pt x="575072" y="630331"/>
                </a:lnTo>
                <a:lnTo>
                  <a:pt x="590153" y="625566"/>
                </a:lnTo>
                <a:lnTo>
                  <a:pt x="604837" y="620404"/>
                </a:lnTo>
                <a:lnTo>
                  <a:pt x="619919" y="615640"/>
                </a:lnTo>
                <a:lnTo>
                  <a:pt x="635397" y="612066"/>
                </a:lnTo>
                <a:lnTo>
                  <a:pt x="650478" y="608492"/>
                </a:lnTo>
                <a:lnTo>
                  <a:pt x="665956" y="605713"/>
                </a:lnTo>
                <a:lnTo>
                  <a:pt x="681434" y="602933"/>
                </a:lnTo>
                <a:lnTo>
                  <a:pt x="696913" y="600154"/>
                </a:lnTo>
                <a:lnTo>
                  <a:pt x="711994" y="598168"/>
                </a:lnTo>
                <a:lnTo>
                  <a:pt x="727869" y="596580"/>
                </a:lnTo>
                <a:lnTo>
                  <a:pt x="743347" y="594992"/>
                </a:lnTo>
                <a:lnTo>
                  <a:pt x="747713" y="593403"/>
                </a:lnTo>
                <a:lnTo>
                  <a:pt x="751284" y="591418"/>
                </a:lnTo>
                <a:lnTo>
                  <a:pt x="754856" y="588638"/>
                </a:lnTo>
                <a:lnTo>
                  <a:pt x="757634" y="585462"/>
                </a:lnTo>
                <a:lnTo>
                  <a:pt x="760016" y="582285"/>
                </a:lnTo>
                <a:lnTo>
                  <a:pt x="762397" y="577917"/>
                </a:lnTo>
                <a:lnTo>
                  <a:pt x="763191" y="573550"/>
                </a:lnTo>
                <a:lnTo>
                  <a:pt x="763588" y="569182"/>
                </a:lnTo>
                <a:lnTo>
                  <a:pt x="765969" y="543769"/>
                </a:lnTo>
                <a:lnTo>
                  <a:pt x="768747" y="517959"/>
                </a:lnTo>
                <a:lnTo>
                  <a:pt x="771525" y="492943"/>
                </a:lnTo>
                <a:lnTo>
                  <a:pt x="774700" y="467133"/>
                </a:lnTo>
                <a:lnTo>
                  <a:pt x="774700" y="464751"/>
                </a:lnTo>
                <a:lnTo>
                  <a:pt x="775097" y="462766"/>
                </a:lnTo>
                <a:lnTo>
                  <a:pt x="775891" y="460383"/>
                </a:lnTo>
                <a:lnTo>
                  <a:pt x="776684" y="458398"/>
                </a:lnTo>
                <a:lnTo>
                  <a:pt x="777875" y="456412"/>
                </a:lnTo>
                <a:lnTo>
                  <a:pt x="779066" y="454824"/>
                </a:lnTo>
                <a:lnTo>
                  <a:pt x="782638" y="451250"/>
                </a:lnTo>
                <a:lnTo>
                  <a:pt x="786606" y="448471"/>
                </a:lnTo>
                <a:lnTo>
                  <a:pt x="791369" y="446486"/>
                </a:lnTo>
                <a:lnTo>
                  <a:pt x="796925" y="444897"/>
                </a:lnTo>
                <a:lnTo>
                  <a:pt x="802481" y="444500"/>
                </a:lnTo>
                <a:close/>
                <a:moveTo>
                  <a:pt x="1780579" y="266729"/>
                </a:moveTo>
                <a:lnTo>
                  <a:pt x="1770667" y="267126"/>
                </a:lnTo>
                <a:lnTo>
                  <a:pt x="1761944" y="267921"/>
                </a:lnTo>
                <a:lnTo>
                  <a:pt x="1752824" y="269113"/>
                </a:lnTo>
                <a:lnTo>
                  <a:pt x="1744101" y="270304"/>
                </a:lnTo>
                <a:lnTo>
                  <a:pt x="1735378" y="272688"/>
                </a:lnTo>
                <a:lnTo>
                  <a:pt x="1727052" y="275071"/>
                </a:lnTo>
                <a:lnTo>
                  <a:pt x="1718329" y="277852"/>
                </a:lnTo>
                <a:lnTo>
                  <a:pt x="1710399" y="281030"/>
                </a:lnTo>
                <a:lnTo>
                  <a:pt x="1702469" y="284605"/>
                </a:lnTo>
                <a:lnTo>
                  <a:pt x="1694539" y="288578"/>
                </a:lnTo>
                <a:lnTo>
                  <a:pt x="1687005" y="292550"/>
                </a:lnTo>
                <a:lnTo>
                  <a:pt x="1679472" y="297317"/>
                </a:lnTo>
                <a:lnTo>
                  <a:pt x="1672731" y="302482"/>
                </a:lnTo>
                <a:lnTo>
                  <a:pt x="1665991" y="308043"/>
                </a:lnTo>
                <a:lnTo>
                  <a:pt x="1659250" y="313605"/>
                </a:lnTo>
                <a:lnTo>
                  <a:pt x="1653303" y="319563"/>
                </a:lnTo>
                <a:lnTo>
                  <a:pt x="1647355" y="325919"/>
                </a:lnTo>
                <a:lnTo>
                  <a:pt x="1641804" y="332275"/>
                </a:lnTo>
                <a:lnTo>
                  <a:pt x="1636253" y="339029"/>
                </a:lnTo>
                <a:lnTo>
                  <a:pt x="1631098" y="346179"/>
                </a:lnTo>
                <a:lnTo>
                  <a:pt x="1626340" y="353727"/>
                </a:lnTo>
                <a:lnTo>
                  <a:pt x="1621979" y="361275"/>
                </a:lnTo>
                <a:lnTo>
                  <a:pt x="1618014" y="368822"/>
                </a:lnTo>
                <a:lnTo>
                  <a:pt x="1614445" y="376767"/>
                </a:lnTo>
                <a:lnTo>
                  <a:pt x="1611273" y="384712"/>
                </a:lnTo>
                <a:lnTo>
                  <a:pt x="1608498" y="393055"/>
                </a:lnTo>
                <a:lnTo>
                  <a:pt x="1606119" y="401794"/>
                </a:lnTo>
                <a:lnTo>
                  <a:pt x="1604136" y="410534"/>
                </a:lnTo>
                <a:lnTo>
                  <a:pt x="1602550" y="419273"/>
                </a:lnTo>
                <a:lnTo>
                  <a:pt x="1601361" y="428410"/>
                </a:lnTo>
                <a:lnTo>
                  <a:pt x="1600568" y="437547"/>
                </a:lnTo>
                <a:lnTo>
                  <a:pt x="1600171" y="447081"/>
                </a:lnTo>
                <a:lnTo>
                  <a:pt x="1600568" y="456218"/>
                </a:lnTo>
                <a:lnTo>
                  <a:pt x="1601361" y="465354"/>
                </a:lnTo>
                <a:lnTo>
                  <a:pt x="1602550" y="474094"/>
                </a:lnTo>
                <a:lnTo>
                  <a:pt x="1604136" y="482833"/>
                </a:lnTo>
                <a:lnTo>
                  <a:pt x="1606119" y="491970"/>
                </a:lnTo>
                <a:lnTo>
                  <a:pt x="1608498" y="500312"/>
                </a:lnTo>
                <a:lnTo>
                  <a:pt x="1611273" y="508655"/>
                </a:lnTo>
                <a:lnTo>
                  <a:pt x="1614445" y="516997"/>
                </a:lnTo>
                <a:lnTo>
                  <a:pt x="1618014" y="524545"/>
                </a:lnTo>
                <a:lnTo>
                  <a:pt x="1621979" y="532490"/>
                </a:lnTo>
                <a:lnTo>
                  <a:pt x="1626340" y="540435"/>
                </a:lnTo>
                <a:lnTo>
                  <a:pt x="1631098" y="547585"/>
                </a:lnTo>
                <a:lnTo>
                  <a:pt x="1636253" y="554338"/>
                </a:lnTo>
                <a:lnTo>
                  <a:pt x="1641804" y="561092"/>
                </a:lnTo>
                <a:lnTo>
                  <a:pt x="1647355" y="567845"/>
                </a:lnTo>
                <a:lnTo>
                  <a:pt x="1653303" y="573804"/>
                </a:lnTo>
                <a:lnTo>
                  <a:pt x="1659250" y="580160"/>
                </a:lnTo>
                <a:lnTo>
                  <a:pt x="1665991" y="585721"/>
                </a:lnTo>
                <a:lnTo>
                  <a:pt x="1672731" y="591283"/>
                </a:lnTo>
                <a:lnTo>
                  <a:pt x="1679472" y="596050"/>
                </a:lnTo>
                <a:lnTo>
                  <a:pt x="1687005" y="600817"/>
                </a:lnTo>
                <a:lnTo>
                  <a:pt x="1694539" y="605186"/>
                </a:lnTo>
                <a:lnTo>
                  <a:pt x="1702469" y="609159"/>
                </a:lnTo>
                <a:lnTo>
                  <a:pt x="1710399" y="612734"/>
                </a:lnTo>
                <a:lnTo>
                  <a:pt x="1718329" y="615912"/>
                </a:lnTo>
                <a:lnTo>
                  <a:pt x="1727052" y="618693"/>
                </a:lnTo>
                <a:lnTo>
                  <a:pt x="1735378" y="621076"/>
                </a:lnTo>
                <a:lnTo>
                  <a:pt x="1744101" y="623063"/>
                </a:lnTo>
                <a:lnTo>
                  <a:pt x="1752824" y="624652"/>
                </a:lnTo>
                <a:lnTo>
                  <a:pt x="1761944" y="626241"/>
                </a:lnTo>
                <a:lnTo>
                  <a:pt x="1770667" y="626638"/>
                </a:lnTo>
                <a:lnTo>
                  <a:pt x="1780579" y="627035"/>
                </a:lnTo>
                <a:lnTo>
                  <a:pt x="1789699" y="626638"/>
                </a:lnTo>
                <a:lnTo>
                  <a:pt x="1798819" y="626241"/>
                </a:lnTo>
                <a:lnTo>
                  <a:pt x="1807542" y="624652"/>
                </a:lnTo>
                <a:lnTo>
                  <a:pt x="1816265" y="623063"/>
                </a:lnTo>
                <a:lnTo>
                  <a:pt x="1825384" y="621076"/>
                </a:lnTo>
                <a:lnTo>
                  <a:pt x="1833711" y="618693"/>
                </a:lnTo>
                <a:lnTo>
                  <a:pt x="1842037" y="615912"/>
                </a:lnTo>
                <a:lnTo>
                  <a:pt x="1850364" y="612734"/>
                </a:lnTo>
                <a:lnTo>
                  <a:pt x="1858294" y="609159"/>
                </a:lnTo>
                <a:lnTo>
                  <a:pt x="1866224" y="605186"/>
                </a:lnTo>
                <a:lnTo>
                  <a:pt x="1873757" y="600817"/>
                </a:lnTo>
                <a:lnTo>
                  <a:pt x="1880894" y="596050"/>
                </a:lnTo>
                <a:lnTo>
                  <a:pt x="1888031" y="591283"/>
                </a:lnTo>
                <a:lnTo>
                  <a:pt x="1894772" y="585721"/>
                </a:lnTo>
                <a:lnTo>
                  <a:pt x="1901116" y="580160"/>
                </a:lnTo>
                <a:lnTo>
                  <a:pt x="1907460" y="573804"/>
                </a:lnTo>
                <a:lnTo>
                  <a:pt x="1913804" y="567845"/>
                </a:lnTo>
                <a:lnTo>
                  <a:pt x="1919355" y="561092"/>
                </a:lnTo>
                <a:lnTo>
                  <a:pt x="1924509" y="554338"/>
                </a:lnTo>
                <a:lnTo>
                  <a:pt x="1929664" y="547585"/>
                </a:lnTo>
                <a:lnTo>
                  <a:pt x="1934026" y="540435"/>
                </a:lnTo>
                <a:lnTo>
                  <a:pt x="1938387" y="532490"/>
                </a:lnTo>
                <a:lnTo>
                  <a:pt x="1942352" y="524545"/>
                </a:lnTo>
                <a:lnTo>
                  <a:pt x="1945921" y="516997"/>
                </a:lnTo>
                <a:lnTo>
                  <a:pt x="1949093" y="508655"/>
                </a:lnTo>
                <a:lnTo>
                  <a:pt x="1951868" y="500312"/>
                </a:lnTo>
                <a:lnTo>
                  <a:pt x="1954247" y="491970"/>
                </a:lnTo>
                <a:lnTo>
                  <a:pt x="1957023" y="482833"/>
                </a:lnTo>
                <a:lnTo>
                  <a:pt x="1958212" y="474094"/>
                </a:lnTo>
                <a:lnTo>
                  <a:pt x="1959402" y="465354"/>
                </a:lnTo>
                <a:lnTo>
                  <a:pt x="1960195" y="456218"/>
                </a:lnTo>
                <a:lnTo>
                  <a:pt x="1960591" y="447081"/>
                </a:lnTo>
                <a:lnTo>
                  <a:pt x="1960195" y="437547"/>
                </a:lnTo>
                <a:lnTo>
                  <a:pt x="1959402" y="428410"/>
                </a:lnTo>
                <a:lnTo>
                  <a:pt x="1958212" y="419273"/>
                </a:lnTo>
                <a:lnTo>
                  <a:pt x="1957023" y="410534"/>
                </a:lnTo>
                <a:lnTo>
                  <a:pt x="1954247" y="401794"/>
                </a:lnTo>
                <a:lnTo>
                  <a:pt x="1951868" y="393055"/>
                </a:lnTo>
                <a:lnTo>
                  <a:pt x="1949093" y="384712"/>
                </a:lnTo>
                <a:lnTo>
                  <a:pt x="1945921" y="376767"/>
                </a:lnTo>
                <a:lnTo>
                  <a:pt x="1942352" y="368822"/>
                </a:lnTo>
                <a:lnTo>
                  <a:pt x="1938387" y="361275"/>
                </a:lnTo>
                <a:lnTo>
                  <a:pt x="1934026" y="353727"/>
                </a:lnTo>
                <a:lnTo>
                  <a:pt x="1929664" y="346179"/>
                </a:lnTo>
                <a:lnTo>
                  <a:pt x="1924509" y="339029"/>
                </a:lnTo>
                <a:lnTo>
                  <a:pt x="1919355" y="332275"/>
                </a:lnTo>
                <a:lnTo>
                  <a:pt x="1913804" y="325919"/>
                </a:lnTo>
                <a:lnTo>
                  <a:pt x="1907460" y="319563"/>
                </a:lnTo>
                <a:lnTo>
                  <a:pt x="1901116" y="313605"/>
                </a:lnTo>
                <a:lnTo>
                  <a:pt x="1894772" y="308043"/>
                </a:lnTo>
                <a:lnTo>
                  <a:pt x="1888031" y="302482"/>
                </a:lnTo>
                <a:lnTo>
                  <a:pt x="1880894" y="297317"/>
                </a:lnTo>
                <a:lnTo>
                  <a:pt x="1873757" y="292550"/>
                </a:lnTo>
                <a:lnTo>
                  <a:pt x="1866224" y="288578"/>
                </a:lnTo>
                <a:lnTo>
                  <a:pt x="1858294" y="284605"/>
                </a:lnTo>
                <a:lnTo>
                  <a:pt x="1850364" y="281030"/>
                </a:lnTo>
                <a:lnTo>
                  <a:pt x="1842037" y="277852"/>
                </a:lnTo>
                <a:lnTo>
                  <a:pt x="1833711" y="275071"/>
                </a:lnTo>
                <a:lnTo>
                  <a:pt x="1825384" y="272688"/>
                </a:lnTo>
                <a:lnTo>
                  <a:pt x="1816265" y="270304"/>
                </a:lnTo>
                <a:lnTo>
                  <a:pt x="1807542" y="269113"/>
                </a:lnTo>
                <a:lnTo>
                  <a:pt x="1798819" y="267921"/>
                </a:lnTo>
                <a:lnTo>
                  <a:pt x="1789699" y="267126"/>
                </a:lnTo>
                <a:lnTo>
                  <a:pt x="1780579" y="266729"/>
                </a:lnTo>
                <a:close/>
                <a:moveTo>
                  <a:pt x="1769477" y="236538"/>
                </a:moveTo>
                <a:lnTo>
                  <a:pt x="1780579" y="236538"/>
                </a:lnTo>
                <a:lnTo>
                  <a:pt x="1791285" y="236538"/>
                </a:lnTo>
                <a:lnTo>
                  <a:pt x="1801594" y="237333"/>
                </a:lnTo>
                <a:lnTo>
                  <a:pt x="1812300" y="238922"/>
                </a:lnTo>
                <a:lnTo>
                  <a:pt x="1823005" y="240511"/>
                </a:lnTo>
                <a:lnTo>
                  <a:pt x="1832918" y="242894"/>
                </a:lnTo>
                <a:lnTo>
                  <a:pt x="1842830" y="245675"/>
                </a:lnTo>
                <a:lnTo>
                  <a:pt x="1852346" y="248853"/>
                </a:lnTo>
                <a:lnTo>
                  <a:pt x="1861862" y="252825"/>
                </a:lnTo>
                <a:lnTo>
                  <a:pt x="1871775" y="256798"/>
                </a:lnTo>
                <a:lnTo>
                  <a:pt x="1880498" y="261962"/>
                </a:lnTo>
                <a:lnTo>
                  <a:pt x="1889221" y="267126"/>
                </a:lnTo>
                <a:lnTo>
                  <a:pt x="1897944" y="272291"/>
                </a:lnTo>
                <a:lnTo>
                  <a:pt x="1905874" y="278249"/>
                </a:lnTo>
                <a:lnTo>
                  <a:pt x="1914200" y="284208"/>
                </a:lnTo>
                <a:lnTo>
                  <a:pt x="1921734" y="290961"/>
                </a:lnTo>
                <a:lnTo>
                  <a:pt x="1929268" y="297715"/>
                </a:lnTo>
                <a:lnTo>
                  <a:pt x="1936008" y="305660"/>
                </a:lnTo>
                <a:lnTo>
                  <a:pt x="1942352" y="313207"/>
                </a:lnTo>
                <a:lnTo>
                  <a:pt x="1948696" y="320755"/>
                </a:lnTo>
                <a:lnTo>
                  <a:pt x="1954644" y="329097"/>
                </a:lnTo>
                <a:lnTo>
                  <a:pt x="1960195" y="337440"/>
                </a:lnTo>
                <a:lnTo>
                  <a:pt x="1965349" y="346179"/>
                </a:lnTo>
                <a:lnTo>
                  <a:pt x="1970107" y="355713"/>
                </a:lnTo>
                <a:lnTo>
                  <a:pt x="1974072" y="364850"/>
                </a:lnTo>
                <a:lnTo>
                  <a:pt x="1978037" y="374384"/>
                </a:lnTo>
                <a:lnTo>
                  <a:pt x="1981209" y="384315"/>
                </a:lnTo>
                <a:lnTo>
                  <a:pt x="1983985" y="393849"/>
                </a:lnTo>
                <a:lnTo>
                  <a:pt x="1986364" y="404575"/>
                </a:lnTo>
                <a:lnTo>
                  <a:pt x="1988346" y="414903"/>
                </a:lnTo>
                <a:lnTo>
                  <a:pt x="1989536" y="425232"/>
                </a:lnTo>
                <a:lnTo>
                  <a:pt x="1990329" y="435958"/>
                </a:lnTo>
                <a:lnTo>
                  <a:pt x="1990725" y="447081"/>
                </a:lnTo>
                <a:lnTo>
                  <a:pt x="1990329" y="457807"/>
                </a:lnTo>
                <a:lnTo>
                  <a:pt x="1989536" y="468135"/>
                </a:lnTo>
                <a:lnTo>
                  <a:pt x="1988346" y="478861"/>
                </a:lnTo>
                <a:lnTo>
                  <a:pt x="1986364" y="489587"/>
                </a:lnTo>
                <a:lnTo>
                  <a:pt x="1983985" y="499518"/>
                </a:lnTo>
                <a:lnTo>
                  <a:pt x="1981209" y="509449"/>
                </a:lnTo>
                <a:lnTo>
                  <a:pt x="1978037" y="518983"/>
                </a:lnTo>
                <a:lnTo>
                  <a:pt x="1974072" y="528517"/>
                </a:lnTo>
                <a:lnTo>
                  <a:pt x="1970107" y="538051"/>
                </a:lnTo>
                <a:lnTo>
                  <a:pt x="1965349" y="547188"/>
                </a:lnTo>
                <a:lnTo>
                  <a:pt x="1960195" y="555927"/>
                </a:lnTo>
                <a:lnTo>
                  <a:pt x="1954644" y="564270"/>
                </a:lnTo>
                <a:lnTo>
                  <a:pt x="1948696" y="572612"/>
                </a:lnTo>
                <a:lnTo>
                  <a:pt x="1942352" y="580954"/>
                </a:lnTo>
                <a:lnTo>
                  <a:pt x="1936008" y="588502"/>
                </a:lnTo>
                <a:lnTo>
                  <a:pt x="1929268" y="595652"/>
                </a:lnTo>
                <a:lnTo>
                  <a:pt x="1921734" y="602406"/>
                </a:lnTo>
                <a:lnTo>
                  <a:pt x="1914200" y="609159"/>
                </a:lnTo>
                <a:lnTo>
                  <a:pt x="1905874" y="615118"/>
                </a:lnTo>
                <a:lnTo>
                  <a:pt x="1897944" y="621076"/>
                </a:lnTo>
                <a:lnTo>
                  <a:pt x="1889221" y="627035"/>
                </a:lnTo>
                <a:lnTo>
                  <a:pt x="1880498" y="631802"/>
                </a:lnTo>
                <a:lnTo>
                  <a:pt x="1871775" y="636569"/>
                </a:lnTo>
                <a:lnTo>
                  <a:pt x="1861862" y="640542"/>
                </a:lnTo>
                <a:lnTo>
                  <a:pt x="1852346" y="644514"/>
                </a:lnTo>
                <a:lnTo>
                  <a:pt x="1842830" y="647692"/>
                </a:lnTo>
                <a:lnTo>
                  <a:pt x="1832918" y="650473"/>
                </a:lnTo>
                <a:lnTo>
                  <a:pt x="1823005" y="652856"/>
                </a:lnTo>
                <a:lnTo>
                  <a:pt x="1812300" y="654843"/>
                </a:lnTo>
                <a:lnTo>
                  <a:pt x="1801594" y="656034"/>
                </a:lnTo>
                <a:lnTo>
                  <a:pt x="1791285" y="656829"/>
                </a:lnTo>
                <a:lnTo>
                  <a:pt x="1780579" y="657226"/>
                </a:lnTo>
                <a:lnTo>
                  <a:pt x="1769477" y="656829"/>
                </a:lnTo>
                <a:lnTo>
                  <a:pt x="1758772" y="656034"/>
                </a:lnTo>
                <a:lnTo>
                  <a:pt x="1748463" y="654843"/>
                </a:lnTo>
                <a:lnTo>
                  <a:pt x="1738154" y="652856"/>
                </a:lnTo>
                <a:lnTo>
                  <a:pt x="1727845" y="650473"/>
                </a:lnTo>
                <a:lnTo>
                  <a:pt x="1717536" y="647692"/>
                </a:lnTo>
                <a:lnTo>
                  <a:pt x="1708020" y="644514"/>
                </a:lnTo>
                <a:lnTo>
                  <a:pt x="1698504" y="640542"/>
                </a:lnTo>
                <a:lnTo>
                  <a:pt x="1689384" y="636569"/>
                </a:lnTo>
                <a:lnTo>
                  <a:pt x="1680265" y="631802"/>
                </a:lnTo>
                <a:lnTo>
                  <a:pt x="1671145" y="627035"/>
                </a:lnTo>
                <a:lnTo>
                  <a:pt x="1662819" y="621076"/>
                </a:lnTo>
                <a:lnTo>
                  <a:pt x="1654492" y="615118"/>
                </a:lnTo>
                <a:lnTo>
                  <a:pt x="1646562" y="609159"/>
                </a:lnTo>
                <a:lnTo>
                  <a:pt x="1639028" y="602406"/>
                </a:lnTo>
                <a:lnTo>
                  <a:pt x="1631495" y="595652"/>
                </a:lnTo>
                <a:lnTo>
                  <a:pt x="1624358" y="588502"/>
                </a:lnTo>
                <a:lnTo>
                  <a:pt x="1618014" y="580954"/>
                </a:lnTo>
                <a:lnTo>
                  <a:pt x="1611670" y="572612"/>
                </a:lnTo>
                <a:lnTo>
                  <a:pt x="1606119" y="564270"/>
                </a:lnTo>
                <a:lnTo>
                  <a:pt x="1600568" y="555927"/>
                </a:lnTo>
                <a:lnTo>
                  <a:pt x="1595413" y="547188"/>
                </a:lnTo>
                <a:lnTo>
                  <a:pt x="1591052" y="538051"/>
                </a:lnTo>
                <a:lnTo>
                  <a:pt x="1586294" y="528517"/>
                </a:lnTo>
                <a:lnTo>
                  <a:pt x="1582725" y="518983"/>
                </a:lnTo>
                <a:lnTo>
                  <a:pt x="1579553" y="509449"/>
                </a:lnTo>
                <a:lnTo>
                  <a:pt x="1576381" y="499518"/>
                </a:lnTo>
                <a:lnTo>
                  <a:pt x="1574399" y="489587"/>
                </a:lnTo>
                <a:lnTo>
                  <a:pt x="1572416" y="478861"/>
                </a:lnTo>
                <a:lnTo>
                  <a:pt x="1571227" y="468135"/>
                </a:lnTo>
                <a:lnTo>
                  <a:pt x="1570434" y="457807"/>
                </a:lnTo>
                <a:lnTo>
                  <a:pt x="1570037" y="447081"/>
                </a:lnTo>
                <a:lnTo>
                  <a:pt x="1570434" y="435958"/>
                </a:lnTo>
                <a:lnTo>
                  <a:pt x="1571227" y="425232"/>
                </a:lnTo>
                <a:lnTo>
                  <a:pt x="1572416" y="414903"/>
                </a:lnTo>
                <a:lnTo>
                  <a:pt x="1574399" y="404575"/>
                </a:lnTo>
                <a:lnTo>
                  <a:pt x="1576381" y="393849"/>
                </a:lnTo>
                <a:lnTo>
                  <a:pt x="1579553" y="384315"/>
                </a:lnTo>
                <a:lnTo>
                  <a:pt x="1582725" y="374384"/>
                </a:lnTo>
                <a:lnTo>
                  <a:pt x="1586294" y="364850"/>
                </a:lnTo>
                <a:lnTo>
                  <a:pt x="1591052" y="355713"/>
                </a:lnTo>
                <a:lnTo>
                  <a:pt x="1595413" y="346179"/>
                </a:lnTo>
                <a:lnTo>
                  <a:pt x="1600568" y="337440"/>
                </a:lnTo>
                <a:lnTo>
                  <a:pt x="1606119" y="329097"/>
                </a:lnTo>
                <a:lnTo>
                  <a:pt x="1611670" y="320755"/>
                </a:lnTo>
                <a:lnTo>
                  <a:pt x="1618014" y="313207"/>
                </a:lnTo>
                <a:lnTo>
                  <a:pt x="1624358" y="305660"/>
                </a:lnTo>
                <a:lnTo>
                  <a:pt x="1631495" y="297715"/>
                </a:lnTo>
                <a:lnTo>
                  <a:pt x="1639028" y="290961"/>
                </a:lnTo>
                <a:lnTo>
                  <a:pt x="1646562" y="284208"/>
                </a:lnTo>
                <a:lnTo>
                  <a:pt x="1654492" y="278249"/>
                </a:lnTo>
                <a:lnTo>
                  <a:pt x="1662819" y="272291"/>
                </a:lnTo>
                <a:lnTo>
                  <a:pt x="1671145" y="267126"/>
                </a:lnTo>
                <a:lnTo>
                  <a:pt x="1680265" y="261962"/>
                </a:lnTo>
                <a:lnTo>
                  <a:pt x="1689384" y="256798"/>
                </a:lnTo>
                <a:lnTo>
                  <a:pt x="1698504" y="252825"/>
                </a:lnTo>
                <a:lnTo>
                  <a:pt x="1708020" y="248853"/>
                </a:lnTo>
                <a:lnTo>
                  <a:pt x="1717536" y="245675"/>
                </a:lnTo>
                <a:lnTo>
                  <a:pt x="1727845" y="242894"/>
                </a:lnTo>
                <a:lnTo>
                  <a:pt x="1738154" y="240511"/>
                </a:lnTo>
                <a:lnTo>
                  <a:pt x="1748463" y="238922"/>
                </a:lnTo>
                <a:lnTo>
                  <a:pt x="1758772" y="237333"/>
                </a:lnTo>
                <a:lnTo>
                  <a:pt x="1769477" y="236538"/>
                </a:lnTo>
                <a:close/>
                <a:moveTo>
                  <a:pt x="1775815" y="217488"/>
                </a:moveTo>
                <a:lnTo>
                  <a:pt x="1764301" y="218281"/>
                </a:lnTo>
                <a:lnTo>
                  <a:pt x="1752786" y="219472"/>
                </a:lnTo>
                <a:lnTo>
                  <a:pt x="1741669" y="221059"/>
                </a:lnTo>
                <a:lnTo>
                  <a:pt x="1730154" y="223441"/>
                </a:lnTo>
                <a:lnTo>
                  <a:pt x="1718243" y="226219"/>
                </a:lnTo>
                <a:lnTo>
                  <a:pt x="1707125" y="229791"/>
                </a:lnTo>
                <a:lnTo>
                  <a:pt x="1696405" y="233759"/>
                </a:lnTo>
                <a:lnTo>
                  <a:pt x="1685684" y="238125"/>
                </a:lnTo>
                <a:lnTo>
                  <a:pt x="1674964" y="243285"/>
                </a:lnTo>
                <a:lnTo>
                  <a:pt x="1665038" y="248841"/>
                </a:lnTo>
                <a:lnTo>
                  <a:pt x="1655509" y="254794"/>
                </a:lnTo>
                <a:lnTo>
                  <a:pt x="1646376" y="261541"/>
                </a:lnTo>
                <a:lnTo>
                  <a:pt x="1637641" y="268288"/>
                </a:lnTo>
                <a:lnTo>
                  <a:pt x="1628906" y="275035"/>
                </a:lnTo>
                <a:lnTo>
                  <a:pt x="1620568" y="282575"/>
                </a:lnTo>
                <a:lnTo>
                  <a:pt x="1613024" y="290513"/>
                </a:lnTo>
                <a:lnTo>
                  <a:pt x="1605877" y="298847"/>
                </a:lnTo>
                <a:lnTo>
                  <a:pt x="1598730" y="307578"/>
                </a:lnTo>
                <a:lnTo>
                  <a:pt x="1592377" y="316707"/>
                </a:lnTo>
                <a:lnTo>
                  <a:pt x="1586025" y="325835"/>
                </a:lnTo>
                <a:lnTo>
                  <a:pt x="1580466" y="334963"/>
                </a:lnTo>
                <a:lnTo>
                  <a:pt x="1575304" y="344885"/>
                </a:lnTo>
                <a:lnTo>
                  <a:pt x="1570937" y="355203"/>
                </a:lnTo>
                <a:lnTo>
                  <a:pt x="1566569" y="365125"/>
                </a:lnTo>
                <a:lnTo>
                  <a:pt x="1562995" y="375444"/>
                </a:lnTo>
                <a:lnTo>
                  <a:pt x="1559819" y="385763"/>
                </a:lnTo>
                <a:lnTo>
                  <a:pt x="1557039" y="396875"/>
                </a:lnTo>
                <a:lnTo>
                  <a:pt x="1555054" y="407988"/>
                </a:lnTo>
                <a:lnTo>
                  <a:pt x="1553466" y="418703"/>
                </a:lnTo>
                <a:lnTo>
                  <a:pt x="1552275" y="429816"/>
                </a:lnTo>
                <a:lnTo>
                  <a:pt x="1551481" y="440929"/>
                </a:lnTo>
                <a:lnTo>
                  <a:pt x="1551481" y="452438"/>
                </a:lnTo>
                <a:lnTo>
                  <a:pt x="1552275" y="463947"/>
                </a:lnTo>
                <a:lnTo>
                  <a:pt x="1553466" y="475060"/>
                </a:lnTo>
                <a:lnTo>
                  <a:pt x="1555054" y="486569"/>
                </a:lnTo>
                <a:lnTo>
                  <a:pt x="1557437" y="498079"/>
                </a:lnTo>
                <a:lnTo>
                  <a:pt x="1560216" y="509588"/>
                </a:lnTo>
                <a:lnTo>
                  <a:pt x="1563789" y="520700"/>
                </a:lnTo>
                <a:lnTo>
                  <a:pt x="1567760" y="531416"/>
                </a:lnTo>
                <a:lnTo>
                  <a:pt x="1572525" y="542529"/>
                </a:lnTo>
                <a:lnTo>
                  <a:pt x="1577290" y="552847"/>
                </a:lnTo>
                <a:lnTo>
                  <a:pt x="1582848" y="562769"/>
                </a:lnTo>
                <a:lnTo>
                  <a:pt x="1589201" y="572294"/>
                </a:lnTo>
                <a:lnTo>
                  <a:pt x="1595554" y="581819"/>
                </a:lnTo>
                <a:lnTo>
                  <a:pt x="1602304" y="590550"/>
                </a:lnTo>
                <a:lnTo>
                  <a:pt x="1609451" y="598885"/>
                </a:lnTo>
                <a:lnTo>
                  <a:pt x="1616995" y="607219"/>
                </a:lnTo>
                <a:lnTo>
                  <a:pt x="1624936" y="614760"/>
                </a:lnTo>
                <a:lnTo>
                  <a:pt x="1632877" y="621904"/>
                </a:lnTo>
                <a:lnTo>
                  <a:pt x="1642009" y="629047"/>
                </a:lnTo>
                <a:lnTo>
                  <a:pt x="1650744" y="635794"/>
                </a:lnTo>
                <a:lnTo>
                  <a:pt x="1659876" y="641747"/>
                </a:lnTo>
                <a:lnTo>
                  <a:pt x="1669405" y="647304"/>
                </a:lnTo>
                <a:lnTo>
                  <a:pt x="1678935" y="652066"/>
                </a:lnTo>
                <a:lnTo>
                  <a:pt x="1689258" y="656829"/>
                </a:lnTo>
                <a:lnTo>
                  <a:pt x="1699581" y="661194"/>
                </a:lnTo>
                <a:lnTo>
                  <a:pt x="1709905" y="664766"/>
                </a:lnTo>
                <a:lnTo>
                  <a:pt x="1720228" y="667941"/>
                </a:lnTo>
                <a:lnTo>
                  <a:pt x="1731345" y="670719"/>
                </a:lnTo>
                <a:lnTo>
                  <a:pt x="1742066" y="673101"/>
                </a:lnTo>
                <a:lnTo>
                  <a:pt x="1753183" y="674688"/>
                </a:lnTo>
                <a:lnTo>
                  <a:pt x="1764301" y="675879"/>
                </a:lnTo>
                <a:lnTo>
                  <a:pt x="1775815" y="676276"/>
                </a:lnTo>
                <a:lnTo>
                  <a:pt x="1786932" y="676276"/>
                </a:lnTo>
                <a:lnTo>
                  <a:pt x="1798447" y="675879"/>
                </a:lnTo>
                <a:lnTo>
                  <a:pt x="1809564" y="674688"/>
                </a:lnTo>
                <a:lnTo>
                  <a:pt x="1821476" y="673101"/>
                </a:lnTo>
                <a:lnTo>
                  <a:pt x="1832593" y="670322"/>
                </a:lnTo>
                <a:lnTo>
                  <a:pt x="1844108" y="667544"/>
                </a:lnTo>
                <a:lnTo>
                  <a:pt x="1855225" y="663972"/>
                </a:lnTo>
                <a:lnTo>
                  <a:pt x="1866740" y="660004"/>
                </a:lnTo>
                <a:lnTo>
                  <a:pt x="1877063" y="655241"/>
                </a:lnTo>
                <a:lnTo>
                  <a:pt x="1887386" y="650479"/>
                </a:lnTo>
                <a:lnTo>
                  <a:pt x="1897313" y="644922"/>
                </a:lnTo>
                <a:lnTo>
                  <a:pt x="1906842" y="638969"/>
                </a:lnTo>
                <a:lnTo>
                  <a:pt x="1916371" y="632619"/>
                </a:lnTo>
                <a:lnTo>
                  <a:pt x="1925503" y="625872"/>
                </a:lnTo>
                <a:lnTo>
                  <a:pt x="1933841" y="618332"/>
                </a:lnTo>
                <a:lnTo>
                  <a:pt x="1941782" y="610791"/>
                </a:lnTo>
                <a:lnTo>
                  <a:pt x="1949723" y="603250"/>
                </a:lnTo>
                <a:lnTo>
                  <a:pt x="1957267" y="594916"/>
                </a:lnTo>
                <a:lnTo>
                  <a:pt x="1964017" y="586185"/>
                </a:lnTo>
                <a:lnTo>
                  <a:pt x="1970370" y="577057"/>
                </a:lnTo>
                <a:lnTo>
                  <a:pt x="1976326" y="567929"/>
                </a:lnTo>
                <a:lnTo>
                  <a:pt x="1981884" y="558404"/>
                </a:lnTo>
                <a:lnTo>
                  <a:pt x="1987046" y="548879"/>
                </a:lnTo>
                <a:lnTo>
                  <a:pt x="1991811" y="538957"/>
                </a:lnTo>
                <a:lnTo>
                  <a:pt x="1995781" y="528638"/>
                </a:lnTo>
                <a:lnTo>
                  <a:pt x="1999752" y="518319"/>
                </a:lnTo>
                <a:lnTo>
                  <a:pt x="2003325" y="507604"/>
                </a:lnTo>
                <a:lnTo>
                  <a:pt x="2005708" y="496888"/>
                </a:lnTo>
                <a:lnTo>
                  <a:pt x="2008090" y="485775"/>
                </a:lnTo>
                <a:lnTo>
                  <a:pt x="2009678" y="475060"/>
                </a:lnTo>
                <a:lnTo>
                  <a:pt x="2010869" y="463947"/>
                </a:lnTo>
                <a:lnTo>
                  <a:pt x="2011266" y="452835"/>
                </a:lnTo>
                <a:lnTo>
                  <a:pt x="2011266" y="441325"/>
                </a:lnTo>
                <a:lnTo>
                  <a:pt x="2010869" y="429816"/>
                </a:lnTo>
                <a:lnTo>
                  <a:pt x="2009678" y="418703"/>
                </a:lnTo>
                <a:lnTo>
                  <a:pt x="2007693" y="407194"/>
                </a:lnTo>
                <a:lnTo>
                  <a:pt x="2005311" y="395288"/>
                </a:lnTo>
                <a:lnTo>
                  <a:pt x="2002531" y="384175"/>
                </a:lnTo>
                <a:lnTo>
                  <a:pt x="1998561" y="373063"/>
                </a:lnTo>
                <a:lnTo>
                  <a:pt x="1994590" y="361950"/>
                </a:lnTo>
                <a:lnTo>
                  <a:pt x="1990223" y="351632"/>
                </a:lnTo>
                <a:lnTo>
                  <a:pt x="1985061" y="340916"/>
                </a:lnTo>
                <a:lnTo>
                  <a:pt x="1979899" y="330994"/>
                </a:lnTo>
                <a:lnTo>
                  <a:pt x="1973943" y="321469"/>
                </a:lnTo>
                <a:lnTo>
                  <a:pt x="1967591" y="312341"/>
                </a:lnTo>
                <a:lnTo>
                  <a:pt x="1960841" y="303213"/>
                </a:lnTo>
                <a:lnTo>
                  <a:pt x="1953297" y="294482"/>
                </a:lnTo>
                <a:lnTo>
                  <a:pt x="1945753" y="286544"/>
                </a:lnTo>
                <a:lnTo>
                  <a:pt x="1937812" y="279003"/>
                </a:lnTo>
                <a:lnTo>
                  <a:pt x="1929474" y="271860"/>
                </a:lnTo>
                <a:lnTo>
                  <a:pt x="1921136" y="264716"/>
                </a:lnTo>
                <a:lnTo>
                  <a:pt x="1912004" y="258366"/>
                </a:lnTo>
                <a:lnTo>
                  <a:pt x="1902474" y="252016"/>
                </a:lnTo>
                <a:lnTo>
                  <a:pt x="1893342" y="246460"/>
                </a:lnTo>
                <a:lnTo>
                  <a:pt x="1883416" y="241300"/>
                </a:lnTo>
                <a:lnTo>
                  <a:pt x="1873490" y="236935"/>
                </a:lnTo>
                <a:lnTo>
                  <a:pt x="1863166" y="232569"/>
                </a:lnTo>
                <a:lnTo>
                  <a:pt x="1852843" y="228997"/>
                </a:lnTo>
                <a:lnTo>
                  <a:pt x="1842123" y="225822"/>
                </a:lnTo>
                <a:lnTo>
                  <a:pt x="1831402" y="223044"/>
                </a:lnTo>
                <a:lnTo>
                  <a:pt x="1820682" y="221059"/>
                </a:lnTo>
                <a:lnTo>
                  <a:pt x="1809564" y="219472"/>
                </a:lnTo>
                <a:lnTo>
                  <a:pt x="1798447" y="218281"/>
                </a:lnTo>
                <a:lnTo>
                  <a:pt x="1787330" y="217488"/>
                </a:lnTo>
                <a:lnTo>
                  <a:pt x="1775815" y="217488"/>
                </a:lnTo>
                <a:close/>
                <a:moveTo>
                  <a:pt x="1712287" y="0"/>
                </a:moveTo>
                <a:lnTo>
                  <a:pt x="1715860" y="0"/>
                </a:lnTo>
                <a:lnTo>
                  <a:pt x="1718640" y="397"/>
                </a:lnTo>
                <a:lnTo>
                  <a:pt x="1721816" y="1191"/>
                </a:lnTo>
                <a:lnTo>
                  <a:pt x="1724198" y="2778"/>
                </a:lnTo>
                <a:lnTo>
                  <a:pt x="1726978" y="4366"/>
                </a:lnTo>
                <a:lnTo>
                  <a:pt x="1728566" y="6350"/>
                </a:lnTo>
                <a:lnTo>
                  <a:pt x="1729757" y="8731"/>
                </a:lnTo>
                <a:lnTo>
                  <a:pt x="1730551" y="11112"/>
                </a:lnTo>
                <a:lnTo>
                  <a:pt x="1737698" y="39687"/>
                </a:lnTo>
                <a:lnTo>
                  <a:pt x="1744448" y="68262"/>
                </a:lnTo>
                <a:lnTo>
                  <a:pt x="1744845" y="70644"/>
                </a:lnTo>
                <a:lnTo>
                  <a:pt x="1746036" y="73025"/>
                </a:lnTo>
                <a:lnTo>
                  <a:pt x="1747227" y="75406"/>
                </a:lnTo>
                <a:lnTo>
                  <a:pt x="1748816" y="77391"/>
                </a:lnTo>
                <a:lnTo>
                  <a:pt x="1750801" y="78978"/>
                </a:lnTo>
                <a:lnTo>
                  <a:pt x="1752786" y="80169"/>
                </a:lnTo>
                <a:lnTo>
                  <a:pt x="1755168" y="80962"/>
                </a:lnTo>
                <a:lnTo>
                  <a:pt x="1757551" y="81756"/>
                </a:lnTo>
                <a:lnTo>
                  <a:pt x="1775815" y="80962"/>
                </a:lnTo>
                <a:lnTo>
                  <a:pt x="1793682" y="81359"/>
                </a:lnTo>
                <a:lnTo>
                  <a:pt x="1811550" y="82153"/>
                </a:lnTo>
                <a:lnTo>
                  <a:pt x="1829814" y="84137"/>
                </a:lnTo>
                <a:lnTo>
                  <a:pt x="1847284" y="86916"/>
                </a:lnTo>
                <a:lnTo>
                  <a:pt x="1865152" y="90487"/>
                </a:lnTo>
                <a:lnTo>
                  <a:pt x="1882225" y="94853"/>
                </a:lnTo>
                <a:lnTo>
                  <a:pt x="1899298" y="100012"/>
                </a:lnTo>
                <a:lnTo>
                  <a:pt x="1902077" y="100409"/>
                </a:lnTo>
                <a:lnTo>
                  <a:pt x="1904460" y="100012"/>
                </a:lnTo>
                <a:lnTo>
                  <a:pt x="1906842" y="99616"/>
                </a:lnTo>
                <a:lnTo>
                  <a:pt x="1908827" y="98425"/>
                </a:lnTo>
                <a:lnTo>
                  <a:pt x="1911606" y="97234"/>
                </a:lnTo>
                <a:lnTo>
                  <a:pt x="1913195" y="95250"/>
                </a:lnTo>
                <a:lnTo>
                  <a:pt x="1914783" y="93266"/>
                </a:lnTo>
                <a:lnTo>
                  <a:pt x="1915974" y="91281"/>
                </a:lnTo>
                <a:lnTo>
                  <a:pt x="1944165" y="39687"/>
                </a:lnTo>
                <a:lnTo>
                  <a:pt x="1945356" y="37306"/>
                </a:lnTo>
                <a:lnTo>
                  <a:pt x="1947341" y="35322"/>
                </a:lnTo>
                <a:lnTo>
                  <a:pt x="1949326" y="34131"/>
                </a:lnTo>
                <a:lnTo>
                  <a:pt x="1952106" y="32941"/>
                </a:lnTo>
                <a:lnTo>
                  <a:pt x="1954885" y="32147"/>
                </a:lnTo>
                <a:lnTo>
                  <a:pt x="1958061" y="32147"/>
                </a:lnTo>
                <a:lnTo>
                  <a:pt x="1961238" y="32544"/>
                </a:lnTo>
                <a:lnTo>
                  <a:pt x="1964414" y="33734"/>
                </a:lnTo>
                <a:lnTo>
                  <a:pt x="1975532" y="38894"/>
                </a:lnTo>
                <a:lnTo>
                  <a:pt x="1986252" y="44053"/>
                </a:lnTo>
                <a:lnTo>
                  <a:pt x="1996972" y="50006"/>
                </a:lnTo>
                <a:lnTo>
                  <a:pt x="2008090" y="55959"/>
                </a:lnTo>
                <a:lnTo>
                  <a:pt x="2018413" y="61912"/>
                </a:lnTo>
                <a:lnTo>
                  <a:pt x="2028737" y="68659"/>
                </a:lnTo>
                <a:lnTo>
                  <a:pt x="2039060" y="75803"/>
                </a:lnTo>
                <a:lnTo>
                  <a:pt x="2049383" y="82550"/>
                </a:lnTo>
                <a:lnTo>
                  <a:pt x="2051765" y="84931"/>
                </a:lnTo>
                <a:lnTo>
                  <a:pt x="2053751" y="87312"/>
                </a:lnTo>
                <a:lnTo>
                  <a:pt x="2054942" y="90091"/>
                </a:lnTo>
                <a:lnTo>
                  <a:pt x="2055736" y="92472"/>
                </a:lnTo>
                <a:lnTo>
                  <a:pt x="2056133" y="95250"/>
                </a:lnTo>
                <a:lnTo>
                  <a:pt x="2056133" y="98028"/>
                </a:lnTo>
                <a:lnTo>
                  <a:pt x="2055339" y="100409"/>
                </a:lnTo>
                <a:lnTo>
                  <a:pt x="2054148" y="102791"/>
                </a:lnTo>
                <a:lnTo>
                  <a:pt x="2038663" y="128191"/>
                </a:lnTo>
                <a:lnTo>
                  <a:pt x="2023575" y="153194"/>
                </a:lnTo>
                <a:lnTo>
                  <a:pt x="2021987" y="155178"/>
                </a:lnTo>
                <a:lnTo>
                  <a:pt x="2021193" y="157559"/>
                </a:lnTo>
                <a:lnTo>
                  <a:pt x="2020398" y="159941"/>
                </a:lnTo>
                <a:lnTo>
                  <a:pt x="2020398" y="162322"/>
                </a:lnTo>
                <a:lnTo>
                  <a:pt x="2020398" y="164703"/>
                </a:lnTo>
                <a:lnTo>
                  <a:pt x="2021193" y="167481"/>
                </a:lnTo>
                <a:lnTo>
                  <a:pt x="2022384" y="169863"/>
                </a:lnTo>
                <a:lnTo>
                  <a:pt x="2023575" y="171847"/>
                </a:lnTo>
                <a:lnTo>
                  <a:pt x="2036678" y="184150"/>
                </a:lnTo>
                <a:lnTo>
                  <a:pt x="2049383" y="196850"/>
                </a:lnTo>
                <a:lnTo>
                  <a:pt x="2061295" y="210344"/>
                </a:lnTo>
                <a:lnTo>
                  <a:pt x="2072809" y="224234"/>
                </a:lnTo>
                <a:lnTo>
                  <a:pt x="2083133" y="238919"/>
                </a:lnTo>
                <a:lnTo>
                  <a:pt x="2092662" y="253603"/>
                </a:lnTo>
                <a:lnTo>
                  <a:pt x="2102191" y="269478"/>
                </a:lnTo>
                <a:lnTo>
                  <a:pt x="2110529" y="284956"/>
                </a:lnTo>
                <a:lnTo>
                  <a:pt x="2112514" y="286941"/>
                </a:lnTo>
                <a:lnTo>
                  <a:pt x="2114102" y="288528"/>
                </a:lnTo>
                <a:lnTo>
                  <a:pt x="2116485" y="289719"/>
                </a:lnTo>
                <a:lnTo>
                  <a:pt x="2118867" y="290513"/>
                </a:lnTo>
                <a:lnTo>
                  <a:pt x="2121249" y="290910"/>
                </a:lnTo>
                <a:lnTo>
                  <a:pt x="2123632" y="291307"/>
                </a:lnTo>
                <a:lnTo>
                  <a:pt x="2126014" y="290910"/>
                </a:lnTo>
                <a:lnTo>
                  <a:pt x="2128396" y="290116"/>
                </a:lnTo>
                <a:lnTo>
                  <a:pt x="2156984" y="281781"/>
                </a:lnTo>
                <a:lnTo>
                  <a:pt x="2185572" y="273844"/>
                </a:lnTo>
                <a:lnTo>
                  <a:pt x="2187954" y="273447"/>
                </a:lnTo>
                <a:lnTo>
                  <a:pt x="2190733" y="273050"/>
                </a:lnTo>
                <a:lnTo>
                  <a:pt x="2193116" y="273844"/>
                </a:lnTo>
                <a:lnTo>
                  <a:pt x="2195498" y="274638"/>
                </a:lnTo>
                <a:lnTo>
                  <a:pt x="2197880" y="276225"/>
                </a:lnTo>
                <a:lnTo>
                  <a:pt x="2200263" y="278210"/>
                </a:lnTo>
                <a:lnTo>
                  <a:pt x="2202248" y="280988"/>
                </a:lnTo>
                <a:lnTo>
                  <a:pt x="2203439" y="283766"/>
                </a:lnTo>
                <a:lnTo>
                  <a:pt x="2207807" y="295275"/>
                </a:lnTo>
                <a:lnTo>
                  <a:pt x="2211777" y="307182"/>
                </a:lnTo>
                <a:lnTo>
                  <a:pt x="2215350" y="318691"/>
                </a:lnTo>
                <a:lnTo>
                  <a:pt x="2218527" y="330200"/>
                </a:lnTo>
                <a:lnTo>
                  <a:pt x="2221703" y="342107"/>
                </a:lnTo>
                <a:lnTo>
                  <a:pt x="2224086" y="354410"/>
                </a:lnTo>
                <a:lnTo>
                  <a:pt x="2226468" y="366316"/>
                </a:lnTo>
                <a:lnTo>
                  <a:pt x="2228850" y="378222"/>
                </a:lnTo>
                <a:lnTo>
                  <a:pt x="2228850" y="381397"/>
                </a:lnTo>
                <a:lnTo>
                  <a:pt x="2228453" y="384572"/>
                </a:lnTo>
                <a:lnTo>
                  <a:pt x="2227659" y="387350"/>
                </a:lnTo>
                <a:lnTo>
                  <a:pt x="2226468" y="390128"/>
                </a:lnTo>
                <a:lnTo>
                  <a:pt x="2224880" y="392113"/>
                </a:lnTo>
                <a:lnTo>
                  <a:pt x="2222894" y="393700"/>
                </a:lnTo>
                <a:lnTo>
                  <a:pt x="2220512" y="394891"/>
                </a:lnTo>
                <a:lnTo>
                  <a:pt x="2217733" y="396082"/>
                </a:lnTo>
                <a:lnTo>
                  <a:pt x="2189542" y="403225"/>
                </a:lnTo>
                <a:lnTo>
                  <a:pt x="2160557" y="409972"/>
                </a:lnTo>
                <a:lnTo>
                  <a:pt x="2158175" y="410766"/>
                </a:lnTo>
                <a:lnTo>
                  <a:pt x="2155793" y="411560"/>
                </a:lnTo>
                <a:lnTo>
                  <a:pt x="2153808" y="412750"/>
                </a:lnTo>
                <a:lnTo>
                  <a:pt x="2151822" y="414338"/>
                </a:lnTo>
                <a:lnTo>
                  <a:pt x="2150234" y="416322"/>
                </a:lnTo>
                <a:lnTo>
                  <a:pt x="2149043" y="418307"/>
                </a:lnTo>
                <a:lnTo>
                  <a:pt x="2148249" y="420688"/>
                </a:lnTo>
                <a:lnTo>
                  <a:pt x="2147852" y="423069"/>
                </a:lnTo>
                <a:lnTo>
                  <a:pt x="2148249" y="440929"/>
                </a:lnTo>
                <a:lnTo>
                  <a:pt x="2147852" y="459185"/>
                </a:lnTo>
                <a:lnTo>
                  <a:pt x="2147058" y="477044"/>
                </a:lnTo>
                <a:lnTo>
                  <a:pt x="2145072" y="494904"/>
                </a:lnTo>
                <a:lnTo>
                  <a:pt x="2142293" y="512763"/>
                </a:lnTo>
                <a:lnTo>
                  <a:pt x="2138323" y="530225"/>
                </a:lnTo>
                <a:lnTo>
                  <a:pt x="2133955" y="547688"/>
                </a:lnTo>
                <a:lnTo>
                  <a:pt x="2128793" y="564754"/>
                </a:lnTo>
                <a:lnTo>
                  <a:pt x="2128396" y="567135"/>
                </a:lnTo>
                <a:lnTo>
                  <a:pt x="2128793" y="569913"/>
                </a:lnTo>
                <a:lnTo>
                  <a:pt x="2129190" y="572294"/>
                </a:lnTo>
                <a:lnTo>
                  <a:pt x="2130382" y="574279"/>
                </a:lnTo>
                <a:lnTo>
                  <a:pt x="2131573" y="576263"/>
                </a:lnTo>
                <a:lnTo>
                  <a:pt x="2133558" y="578247"/>
                </a:lnTo>
                <a:lnTo>
                  <a:pt x="2135543" y="580232"/>
                </a:lnTo>
                <a:lnTo>
                  <a:pt x="2137926" y="581025"/>
                </a:lnTo>
                <a:lnTo>
                  <a:pt x="2189542" y="609600"/>
                </a:lnTo>
                <a:lnTo>
                  <a:pt x="2191924" y="610791"/>
                </a:lnTo>
                <a:lnTo>
                  <a:pt x="2193910" y="612379"/>
                </a:lnTo>
                <a:lnTo>
                  <a:pt x="2195498" y="614760"/>
                </a:lnTo>
                <a:lnTo>
                  <a:pt x="2196292" y="617141"/>
                </a:lnTo>
                <a:lnTo>
                  <a:pt x="2197086" y="619919"/>
                </a:lnTo>
                <a:lnTo>
                  <a:pt x="2197086" y="623094"/>
                </a:lnTo>
                <a:lnTo>
                  <a:pt x="2196689" y="626666"/>
                </a:lnTo>
                <a:lnTo>
                  <a:pt x="2195498" y="629841"/>
                </a:lnTo>
                <a:lnTo>
                  <a:pt x="2190336" y="640557"/>
                </a:lnTo>
                <a:lnTo>
                  <a:pt x="2184778" y="651669"/>
                </a:lnTo>
                <a:lnTo>
                  <a:pt x="2178822" y="662385"/>
                </a:lnTo>
                <a:lnTo>
                  <a:pt x="2173263" y="673101"/>
                </a:lnTo>
                <a:lnTo>
                  <a:pt x="2166910" y="683816"/>
                </a:lnTo>
                <a:lnTo>
                  <a:pt x="2160557" y="693738"/>
                </a:lnTo>
                <a:lnTo>
                  <a:pt x="2153808" y="704057"/>
                </a:lnTo>
                <a:lnTo>
                  <a:pt x="2146661" y="713979"/>
                </a:lnTo>
                <a:lnTo>
                  <a:pt x="2144278" y="716360"/>
                </a:lnTo>
                <a:lnTo>
                  <a:pt x="2141896" y="718741"/>
                </a:lnTo>
                <a:lnTo>
                  <a:pt x="2138720" y="719932"/>
                </a:lnTo>
                <a:lnTo>
                  <a:pt x="2136337" y="721122"/>
                </a:lnTo>
                <a:lnTo>
                  <a:pt x="2133558" y="721519"/>
                </a:lnTo>
                <a:lnTo>
                  <a:pt x="2130779" y="721122"/>
                </a:lnTo>
                <a:lnTo>
                  <a:pt x="2128396" y="720329"/>
                </a:lnTo>
                <a:lnTo>
                  <a:pt x="2126014" y="719138"/>
                </a:lnTo>
                <a:lnTo>
                  <a:pt x="2101000" y="703660"/>
                </a:lnTo>
                <a:lnTo>
                  <a:pt x="2075589" y="688579"/>
                </a:lnTo>
                <a:lnTo>
                  <a:pt x="2073603" y="686991"/>
                </a:lnTo>
                <a:lnTo>
                  <a:pt x="2071221" y="686197"/>
                </a:lnTo>
                <a:lnTo>
                  <a:pt x="2068839" y="685801"/>
                </a:lnTo>
                <a:lnTo>
                  <a:pt x="2066456" y="685404"/>
                </a:lnTo>
                <a:lnTo>
                  <a:pt x="2064074" y="685801"/>
                </a:lnTo>
                <a:lnTo>
                  <a:pt x="2061692" y="686197"/>
                </a:lnTo>
                <a:lnTo>
                  <a:pt x="2059309" y="687388"/>
                </a:lnTo>
                <a:lnTo>
                  <a:pt x="2057324" y="688579"/>
                </a:lnTo>
                <a:lnTo>
                  <a:pt x="2044619" y="701676"/>
                </a:lnTo>
                <a:lnTo>
                  <a:pt x="2031913" y="713979"/>
                </a:lnTo>
                <a:lnTo>
                  <a:pt x="2018413" y="726282"/>
                </a:lnTo>
                <a:lnTo>
                  <a:pt x="2004913" y="737791"/>
                </a:lnTo>
                <a:lnTo>
                  <a:pt x="1989826" y="748110"/>
                </a:lnTo>
                <a:lnTo>
                  <a:pt x="1974738" y="757635"/>
                </a:lnTo>
                <a:lnTo>
                  <a:pt x="1959650" y="767160"/>
                </a:lnTo>
                <a:lnTo>
                  <a:pt x="1943371" y="775494"/>
                </a:lnTo>
                <a:lnTo>
                  <a:pt x="1941385" y="777082"/>
                </a:lnTo>
                <a:lnTo>
                  <a:pt x="1939797" y="779066"/>
                </a:lnTo>
                <a:lnTo>
                  <a:pt x="1938606" y="781447"/>
                </a:lnTo>
                <a:lnTo>
                  <a:pt x="1937812" y="783432"/>
                </a:lnTo>
                <a:lnTo>
                  <a:pt x="1937415" y="785813"/>
                </a:lnTo>
                <a:lnTo>
                  <a:pt x="1937018" y="788591"/>
                </a:lnTo>
                <a:lnTo>
                  <a:pt x="1937415" y="790972"/>
                </a:lnTo>
                <a:lnTo>
                  <a:pt x="1938209" y="793354"/>
                </a:lnTo>
                <a:lnTo>
                  <a:pt x="1946547" y="821532"/>
                </a:lnTo>
                <a:lnTo>
                  <a:pt x="1954488" y="849710"/>
                </a:lnTo>
                <a:lnTo>
                  <a:pt x="1955282" y="852488"/>
                </a:lnTo>
                <a:lnTo>
                  <a:pt x="1955282" y="854869"/>
                </a:lnTo>
                <a:lnTo>
                  <a:pt x="1954885" y="858044"/>
                </a:lnTo>
                <a:lnTo>
                  <a:pt x="1953694" y="860426"/>
                </a:lnTo>
                <a:lnTo>
                  <a:pt x="1952106" y="862807"/>
                </a:lnTo>
                <a:lnTo>
                  <a:pt x="1950120" y="864791"/>
                </a:lnTo>
                <a:lnTo>
                  <a:pt x="1947341" y="866776"/>
                </a:lnTo>
                <a:lnTo>
                  <a:pt x="1944562" y="868363"/>
                </a:lnTo>
                <a:lnTo>
                  <a:pt x="1933047" y="872332"/>
                </a:lnTo>
                <a:lnTo>
                  <a:pt x="1921533" y="876301"/>
                </a:lnTo>
                <a:lnTo>
                  <a:pt x="1910018" y="879873"/>
                </a:lnTo>
                <a:lnTo>
                  <a:pt x="1898107" y="883444"/>
                </a:lnTo>
                <a:lnTo>
                  <a:pt x="1886195" y="886223"/>
                </a:lnTo>
                <a:lnTo>
                  <a:pt x="1874284" y="889001"/>
                </a:lnTo>
                <a:lnTo>
                  <a:pt x="1861975" y="891382"/>
                </a:lnTo>
                <a:lnTo>
                  <a:pt x="1850064" y="893366"/>
                </a:lnTo>
                <a:lnTo>
                  <a:pt x="1846887" y="893763"/>
                </a:lnTo>
                <a:lnTo>
                  <a:pt x="1843711" y="893366"/>
                </a:lnTo>
                <a:lnTo>
                  <a:pt x="1840931" y="892176"/>
                </a:lnTo>
                <a:lnTo>
                  <a:pt x="1838152" y="890985"/>
                </a:lnTo>
                <a:lnTo>
                  <a:pt x="1836167" y="889398"/>
                </a:lnTo>
                <a:lnTo>
                  <a:pt x="1834182" y="887413"/>
                </a:lnTo>
                <a:lnTo>
                  <a:pt x="1832990" y="885032"/>
                </a:lnTo>
                <a:lnTo>
                  <a:pt x="1832593" y="882651"/>
                </a:lnTo>
                <a:lnTo>
                  <a:pt x="1825049" y="853679"/>
                </a:lnTo>
                <a:lnTo>
                  <a:pt x="1818300" y="825501"/>
                </a:lnTo>
                <a:lnTo>
                  <a:pt x="1817902" y="823119"/>
                </a:lnTo>
                <a:lnTo>
                  <a:pt x="1816711" y="820738"/>
                </a:lnTo>
                <a:lnTo>
                  <a:pt x="1815520" y="818357"/>
                </a:lnTo>
                <a:lnTo>
                  <a:pt x="1813535" y="816769"/>
                </a:lnTo>
                <a:lnTo>
                  <a:pt x="1811947" y="815182"/>
                </a:lnTo>
                <a:lnTo>
                  <a:pt x="1809564" y="813991"/>
                </a:lnTo>
                <a:lnTo>
                  <a:pt x="1807182" y="812801"/>
                </a:lnTo>
                <a:lnTo>
                  <a:pt x="1804800" y="812404"/>
                </a:lnTo>
                <a:lnTo>
                  <a:pt x="1786932" y="813197"/>
                </a:lnTo>
                <a:lnTo>
                  <a:pt x="1769065" y="812801"/>
                </a:lnTo>
                <a:lnTo>
                  <a:pt x="1751198" y="812007"/>
                </a:lnTo>
                <a:lnTo>
                  <a:pt x="1733331" y="810022"/>
                </a:lnTo>
                <a:lnTo>
                  <a:pt x="1715463" y="806847"/>
                </a:lnTo>
                <a:lnTo>
                  <a:pt x="1697993" y="803276"/>
                </a:lnTo>
                <a:lnTo>
                  <a:pt x="1680523" y="798513"/>
                </a:lnTo>
                <a:lnTo>
                  <a:pt x="1663053" y="793354"/>
                </a:lnTo>
                <a:lnTo>
                  <a:pt x="1660670" y="793354"/>
                </a:lnTo>
                <a:lnTo>
                  <a:pt x="1658288" y="793751"/>
                </a:lnTo>
                <a:lnTo>
                  <a:pt x="1655906" y="794147"/>
                </a:lnTo>
                <a:lnTo>
                  <a:pt x="1653523" y="795338"/>
                </a:lnTo>
                <a:lnTo>
                  <a:pt x="1651538" y="796529"/>
                </a:lnTo>
                <a:lnTo>
                  <a:pt x="1649553" y="798116"/>
                </a:lnTo>
                <a:lnTo>
                  <a:pt x="1648362" y="800101"/>
                </a:lnTo>
                <a:lnTo>
                  <a:pt x="1647171" y="802482"/>
                </a:lnTo>
                <a:lnTo>
                  <a:pt x="1618186" y="854076"/>
                </a:lnTo>
                <a:lnTo>
                  <a:pt x="1616995" y="856854"/>
                </a:lnTo>
                <a:lnTo>
                  <a:pt x="1615406" y="858838"/>
                </a:lnTo>
                <a:lnTo>
                  <a:pt x="1613024" y="860029"/>
                </a:lnTo>
                <a:lnTo>
                  <a:pt x="1610642" y="861219"/>
                </a:lnTo>
                <a:lnTo>
                  <a:pt x="1607862" y="861616"/>
                </a:lnTo>
                <a:lnTo>
                  <a:pt x="1604686" y="861616"/>
                </a:lnTo>
                <a:lnTo>
                  <a:pt x="1601510" y="861219"/>
                </a:lnTo>
                <a:lnTo>
                  <a:pt x="1598333" y="860426"/>
                </a:lnTo>
                <a:lnTo>
                  <a:pt x="1587216" y="854869"/>
                </a:lnTo>
                <a:lnTo>
                  <a:pt x="1576098" y="849313"/>
                </a:lnTo>
                <a:lnTo>
                  <a:pt x="1565378" y="843757"/>
                </a:lnTo>
                <a:lnTo>
                  <a:pt x="1555054" y="837804"/>
                </a:lnTo>
                <a:lnTo>
                  <a:pt x="1544334" y="831454"/>
                </a:lnTo>
                <a:lnTo>
                  <a:pt x="1533613" y="825104"/>
                </a:lnTo>
                <a:lnTo>
                  <a:pt x="1523687" y="818357"/>
                </a:lnTo>
                <a:lnTo>
                  <a:pt x="1513761" y="811213"/>
                </a:lnTo>
                <a:lnTo>
                  <a:pt x="1511379" y="808832"/>
                </a:lnTo>
                <a:lnTo>
                  <a:pt x="1509393" y="806451"/>
                </a:lnTo>
                <a:lnTo>
                  <a:pt x="1507805" y="803672"/>
                </a:lnTo>
                <a:lnTo>
                  <a:pt x="1507011" y="800894"/>
                </a:lnTo>
                <a:lnTo>
                  <a:pt x="1506614" y="798116"/>
                </a:lnTo>
                <a:lnTo>
                  <a:pt x="1507011" y="795735"/>
                </a:lnTo>
                <a:lnTo>
                  <a:pt x="1507408" y="793354"/>
                </a:lnTo>
                <a:lnTo>
                  <a:pt x="1508996" y="790972"/>
                </a:lnTo>
                <a:lnTo>
                  <a:pt x="1523687" y="765969"/>
                </a:lnTo>
                <a:lnTo>
                  <a:pt x="1539172" y="740569"/>
                </a:lnTo>
                <a:lnTo>
                  <a:pt x="1540363" y="738585"/>
                </a:lnTo>
                <a:lnTo>
                  <a:pt x="1541554" y="736204"/>
                </a:lnTo>
                <a:lnTo>
                  <a:pt x="1542349" y="733822"/>
                </a:lnTo>
                <a:lnTo>
                  <a:pt x="1542746" y="731441"/>
                </a:lnTo>
                <a:lnTo>
                  <a:pt x="1542349" y="729060"/>
                </a:lnTo>
                <a:lnTo>
                  <a:pt x="1541554" y="726679"/>
                </a:lnTo>
                <a:lnTo>
                  <a:pt x="1540363" y="724297"/>
                </a:lnTo>
                <a:lnTo>
                  <a:pt x="1539172" y="722313"/>
                </a:lnTo>
                <a:lnTo>
                  <a:pt x="1526069" y="709613"/>
                </a:lnTo>
                <a:lnTo>
                  <a:pt x="1513364" y="696913"/>
                </a:lnTo>
                <a:lnTo>
                  <a:pt x="1501849" y="683419"/>
                </a:lnTo>
                <a:lnTo>
                  <a:pt x="1489938" y="669529"/>
                </a:lnTo>
                <a:lnTo>
                  <a:pt x="1479615" y="654844"/>
                </a:lnTo>
                <a:lnTo>
                  <a:pt x="1470085" y="640160"/>
                </a:lnTo>
                <a:lnTo>
                  <a:pt x="1460953" y="624285"/>
                </a:lnTo>
                <a:lnTo>
                  <a:pt x="1452218" y="608410"/>
                </a:lnTo>
                <a:lnTo>
                  <a:pt x="1450630" y="606822"/>
                </a:lnTo>
                <a:lnTo>
                  <a:pt x="1448247" y="605235"/>
                </a:lnTo>
                <a:lnTo>
                  <a:pt x="1446262" y="604044"/>
                </a:lnTo>
                <a:lnTo>
                  <a:pt x="1443880" y="602854"/>
                </a:lnTo>
                <a:lnTo>
                  <a:pt x="1441498" y="602457"/>
                </a:lnTo>
                <a:lnTo>
                  <a:pt x="1439115" y="602457"/>
                </a:lnTo>
                <a:lnTo>
                  <a:pt x="1436733" y="602854"/>
                </a:lnTo>
                <a:lnTo>
                  <a:pt x="1433954" y="603647"/>
                </a:lnTo>
                <a:lnTo>
                  <a:pt x="1406160" y="611982"/>
                </a:lnTo>
                <a:lnTo>
                  <a:pt x="1377572" y="619522"/>
                </a:lnTo>
                <a:lnTo>
                  <a:pt x="1375190" y="620316"/>
                </a:lnTo>
                <a:lnTo>
                  <a:pt x="1372411" y="620713"/>
                </a:lnTo>
                <a:lnTo>
                  <a:pt x="1369631" y="619919"/>
                </a:lnTo>
                <a:lnTo>
                  <a:pt x="1367249" y="619126"/>
                </a:lnTo>
                <a:lnTo>
                  <a:pt x="1364867" y="617538"/>
                </a:lnTo>
                <a:lnTo>
                  <a:pt x="1362882" y="615157"/>
                </a:lnTo>
                <a:lnTo>
                  <a:pt x="1360896" y="612775"/>
                </a:lnTo>
                <a:lnTo>
                  <a:pt x="1359308" y="609600"/>
                </a:lnTo>
                <a:lnTo>
                  <a:pt x="1354941" y="598488"/>
                </a:lnTo>
                <a:lnTo>
                  <a:pt x="1350970" y="586979"/>
                </a:lnTo>
                <a:lnTo>
                  <a:pt x="1347397" y="575072"/>
                </a:lnTo>
                <a:lnTo>
                  <a:pt x="1343823" y="563166"/>
                </a:lnTo>
                <a:lnTo>
                  <a:pt x="1341044" y="551657"/>
                </a:lnTo>
                <a:lnTo>
                  <a:pt x="1338264" y="539750"/>
                </a:lnTo>
                <a:lnTo>
                  <a:pt x="1335882" y="527447"/>
                </a:lnTo>
                <a:lnTo>
                  <a:pt x="1333897" y="515541"/>
                </a:lnTo>
                <a:lnTo>
                  <a:pt x="1333500" y="512366"/>
                </a:lnTo>
                <a:lnTo>
                  <a:pt x="1333897" y="509191"/>
                </a:lnTo>
                <a:lnTo>
                  <a:pt x="1335088" y="506413"/>
                </a:lnTo>
                <a:lnTo>
                  <a:pt x="1336279" y="503635"/>
                </a:lnTo>
                <a:lnTo>
                  <a:pt x="1337867" y="501650"/>
                </a:lnTo>
                <a:lnTo>
                  <a:pt x="1339853" y="499666"/>
                </a:lnTo>
                <a:lnTo>
                  <a:pt x="1342235" y="498475"/>
                </a:lnTo>
                <a:lnTo>
                  <a:pt x="1345014" y="498079"/>
                </a:lnTo>
                <a:lnTo>
                  <a:pt x="1373602" y="490538"/>
                </a:lnTo>
                <a:lnTo>
                  <a:pt x="1401793" y="483394"/>
                </a:lnTo>
                <a:lnTo>
                  <a:pt x="1404969" y="482997"/>
                </a:lnTo>
                <a:lnTo>
                  <a:pt x="1407351" y="482204"/>
                </a:lnTo>
                <a:lnTo>
                  <a:pt x="1409336" y="481013"/>
                </a:lnTo>
                <a:lnTo>
                  <a:pt x="1411322" y="479029"/>
                </a:lnTo>
                <a:lnTo>
                  <a:pt x="1412513" y="477441"/>
                </a:lnTo>
                <a:lnTo>
                  <a:pt x="1414101" y="475060"/>
                </a:lnTo>
                <a:lnTo>
                  <a:pt x="1414895" y="473075"/>
                </a:lnTo>
                <a:lnTo>
                  <a:pt x="1415292" y="470297"/>
                </a:lnTo>
                <a:lnTo>
                  <a:pt x="1414895" y="452835"/>
                </a:lnTo>
                <a:lnTo>
                  <a:pt x="1414895" y="434579"/>
                </a:lnTo>
                <a:lnTo>
                  <a:pt x="1416086" y="416719"/>
                </a:lnTo>
                <a:lnTo>
                  <a:pt x="1417675" y="398860"/>
                </a:lnTo>
                <a:lnTo>
                  <a:pt x="1420454" y="381000"/>
                </a:lnTo>
                <a:lnTo>
                  <a:pt x="1424424" y="363538"/>
                </a:lnTo>
                <a:lnTo>
                  <a:pt x="1428792" y="346075"/>
                </a:lnTo>
                <a:lnTo>
                  <a:pt x="1433954" y="329010"/>
                </a:lnTo>
                <a:lnTo>
                  <a:pt x="1434351" y="326232"/>
                </a:lnTo>
                <a:lnTo>
                  <a:pt x="1433954" y="323850"/>
                </a:lnTo>
                <a:lnTo>
                  <a:pt x="1433160" y="321469"/>
                </a:lnTo>
                <a:lnTo>
                  <a:pt x="1432365" y="319485"/>
                </a:lnTo>
                <a:lnTo>
                  <a:pt x="1430777" y="317103"/>
                </a:lnTo>
                <a:lnTo>
                  <a:pt x="1429189" y="315516"/>
                </a:lnTo>
                <a:lnTo>
                  <a:pt x="1427204" y="313928"/>
                </a:lnTo>
                <a:lnTo>
                  <a:pt x="1424821" y="312738"/>
                </a:lnTo>
                <a:lnTo>
                  <a:pt x="1373205" y="284163"/>
                </a:lnTo>
                <a:lnTo>
                  <a:pt x="1370823" y="282972"/>
                </a:lnTo>
                <a:lnTo>
                  <a:pt x="1369234" y="280988"/>
                </a:lnTo>
                <a:lnTo>
                  <a:pt x="1367646" y="279003"/>
                </a:lnTo>
                <a:lnTo>
                  <a:pt x="1366455" y="276225"/>
                </a:lnTo>
                <a:lnTo>
                  <a:pt x="1366058" y="273447"/>
                </a:lnTo>
                <a:lnTo>
                  <a:pt x="1366058" y="270669"/>
                </a:lnTo>
                <a:lnTo>
                  <a:pt x="1366455" y="267494"/>
                </a:lnTo>
                <a:lnTo>
                  <a:pt x="1367249" y="264319"/>
                </a:lnTo>
                <a:lnTo>
                  <a:pt x="1372411" y="252810"/>
                </a:lnTo>
                <a:lnTo>
                  <a:pt x="1377969" y="242094"/>
                </a:lnTo>
                <a:lnTo>
                  <a:pt x="1383528" y="231378"/>
                </a:lnTo>
                <a:lnTo>
                  <a:pt x="1389484" y="220663"/>
                </a:lnTo>
                <a:lnTo>
                  <a:pt x="1395837" y="209947"/>
                </a:lnTo>
                <a:lnTo>
                  <a:pt x="1402190" y="199628"/>
                </a:lnTo>
                <a:lnTo>
                  <a:pt x="1409336" y="189706"/>
                </a:lnTo>
                <a:lnTo>
                  <a:pt x="1416483" y="179784"/>
                </a:lnTo>
                <a:lnTo>
                  <a:pt x="1418469" y="177403"/>
                </a:lnTo>
                <a:lnTo>
                  <a:pt x="1421248" y="175419"/>
                </a:lnTo>
                <a:lnTo>
                  <a:pt x="1423630" y="173831"/>
                </a:lnTo>
                <a:lnTo>
                  <a:pt x="1426410" y="173038"/>
                </a:lnTo>
                <a:lnTo>
                  <a:pt x="1429189" y="172641"/>
                </a:lnTo>
                <a:lnTo>
                  <a:pt x="1431571" y="173038"/>
                </a:lnTo>
                <a:lnTo>
                  <a:pt x="1434351" y="173831"/>
                </a:lnTo>
                <a:lnTo>
                  <a:pt x="1436336" y="175022"/>
                </a:lnTo>
                <a:lnTo>
                  <a:pt x="1462144" y="189706"/>
                </a:lnTo>
                <a:lnTo>
                  <a:pt x="1486761" y="205184"/>
                </a:lnTo>
                <a:lnTo>
                  <a:pt x="1489144" y="206375"/>
                </a:lnTo>
                <a:lnTo>
                  <a:pt x="1491526" y="207566"/>
                </a:lnTo>
                <a:lnTo>
                  <a:pt x="1493908" y="207963"/>
                </a:lnTo>
                <a:lnTo>
                  <a:pt x="1496688" y="208359"/>
                </a:lnTo>
                <a:lnTo>
                  <a:pt x="1499070" y="207963"/>
                </a:lnTo>
                <a:lnTo>
                  <a:pt x="1501452" y="207169"/>
                </a:lnTo>
                <a:lnTo>
                  <a:pt x="1503835" y="206375"/>
                </a:lnTo>
                <a:lnTo>
                  <a:pt x="1505820" y="205184"/>
                </a:lnTo>
                <a:lnTo>
                  <a:pt x="1518128" y="192088"/>
                </a:lnTo>
                <a:lnTo>
                  <a:pt x="1530834" y="179784"/>
                </a:lnTo>
                <a:lnTo>
                  <a:pt x="1544731" y="167878"/>
                </a:lnTo>
                <a:lnTo>
                  <a:pt x="1558231" y="155972"/>
                </a:lnTo>
                <a:lnTo>
                  <a:pt x="1572922" y="145653"/>
                </a:lnTo>
                <a:lnTo>
                  <a:pt x="1587613" y="136128"/>
                </a:lnTo>
                <a:lnTo>
                  <a:pt x="1603495" y="127000"/>
                </a:lnTo>
                <a:lnTo>
                  <a:pt x="1619377" y="118269"/>
                </a:lnTo>
                <a:lnTo>
                  <a:pt x="1620965" y="116284"/>
                </a:lnTo>
                <a:lnTo>
                  <a:pt x="1622553" y="114300"/>
                </a:lnTo>
                <a:lnTo>
                  <a:pt x="1623745" y="112316"/>
                </a:lnTo>
                <a:lnTo>
                  <a:pt x="1624936" y="109934"/>
                </a:lnTo>
                <a:lnTo>
                  <a:pt x="1625333" y="107553"/>
                </a:lnTo>
                <a:lnTo>
                  <a:pt x="1625333" y="105172"/>
                </a:lnTo>
                <a:lnTo>
                  <a:pt x="1624936" y="102791"/>
                </a:lnTo>
                <a:lnTo>
                  <a:pt x="1624142" y="100409"/>
                </a:lnTo>
                <a:lnTo>
                  <a:pt x="1615803" y="71834"/>
                </a:lnTo>
                <a:lnTo>
                  <a:pt x="1608260" y="44053"/>
                </a:lnTo>
                <a:lnTo>
                  <a:pt x="1607465" y="41275"/>
                </a:lnTo>
                <a:lnTo>
                  <a:pt x="1607465" y="38894"/>
                </a:lnTo>
                <a:lnTo>
                  <a:pt x="1607862" y="36116"/>
                </a:lnTo>
                <a:lnTo>
                  <a:pt x="1609054" y="33734"/>
                </a:lnTo>
                <a:lnTo>
                  <a:pt x="1610245" y="31353"/>
                </a:lnTo>
                <a:lnTo>
                  <a:pt x="1612627" y="28972"/>
                </a:lnTo>
                <a:lnTo>
                  <a:pt x="1615009" y="26987"/>
                </a:lnTo>
                <a:lnTo>
                  <a:pt x="1617789" y="25400"/>
                </a:lnTo>
                <a:lnTo>
                  <a:pt x="1629303" y="21034"/>
                </a:lnTo>
                <a:lnTo>
                  <a:pt x="1641215" y="17066"/>
                </a:lnTo>
                <a:lnTo>
                  <a:pt x="1652729" y="13494"/>
                </a:lnTo>
                <a:lnTo>
                  <a:pt x="1664641" y="10319"/>
                </a:lnTo>
                <a:lnTo>
                  <a:pt x="1676155" y="7541"/>
                </a:lnTo>
                <a:lnTo>
                  <a:pt x="1688464" y="4762"/>
                </a:lnTo>
                <a:lnTo>
                  <a:pt x="1700375" y="2381"/>
                </a:lnTo>
                <a:lnTo>
                  <a:pt x="17122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" name="KSO_Shape"/>
          <p:cNvSpPr>
            <a:spLocks/>
          </p:cNvSpPr>
          <p:nvPr/>
        </p:nvSpPr>
        <p:spPr bwMode="auto">
          <a:xfrm>
            <a:off x="9418606" y="3084238"/>
            <a:ext cx="804915" cy="747758"/>
          </a:xfrm>
          <a:custGeom>
            <a:avLst/>
            <a:gdLst>
              <a:gd name="T0" fmla="*/ 186247 w 2959101"/>
              <a:gd name="T1" fmla="*/ 1226349 h 2789237"/>
              <a:gd name="T2" fmla="*/ 230689 w 2959101"/>
              <a:gd name="T3" fmla="*/ 1237612 h 2789237"/>
              <a:gd name="T4" fmla="*/ 288413 w 2959101"/>
              <a:gd name="T5" fmla="*/ 1242988 h 2789237"/>
              <a:gd name="T6" fmla="*/ 479719 w 2959101"/>
              <a:gd name="T7" fmla="*/ 1671247 h 2789237"/>
              <a:gd name="T8" fmla="*/ 447792 w 2959101"/>
              <a:gd name="T9" fmla="*/ 1667919 h 2789237"/>
              <a:gd name="T10" fmla="*/ 425571 w 2959101"/>
              <a:gd name="T11" fmla="*/ 1655632 h 2789237"/>
              <a:gd name="T12" fmla="*/ 406415 w 2959101"/>
              <a:gd name="T13" fmla="*/ 1632337 h 2789237"/>
              <a:gd name="T14" fmla="*/ 1684037 w 2959101"/>
              <a:gd name="T15" fmla="*/ 1235155 h 2789237"/>
              <a:gd name="T16" fmla="*/ 1739462 w 2959101"/>
              <a:gd name="T17" fmla="*/ 1231059 h 2789237"/>
              <a:gd name="T18" fmla="*/ 1778540 w 2959101"/>
              <a:gd name="T19" fmla="*/ 1219540 h 2789237"/>
              <a:gd name="T20" fmla="*/ 1816086 w 2959101"/>
              <a:gd name="T21" fmla="*/ 1198804 h 2789237"/>
              <a:gd name="T22" fmla="*/ 1573698 w 2959101"/>
              <a:gd name="T23" fmla="*/ 1645505 h 2789237"/>
              <a:gd name="T24" fmla="*/ 1560927 w 2959101"/>
              <a:gd name="T25" fmla="*/ 1659840 h 2789237"/>
              <a:gd name="T26" fmla="*/ 1547390 w 2959101"/>
              <a:gd name="T27" fmla="*/ 1666496 h 2789237"/>
              <a:gd name="T28" fmla="*/ 1509589 w 2959101"/>
              <a:gd name="T29" fmla="*/ 1671104 h 2789237"/>
              <a:gd name="T30" fmla="*/ 1044479 w 2959101"/>
              <a:gd name="T31" fmla="*/ 1465033 h 2789237"/>
              <a:gd name="T32" fmla="*/ 653055 w 2959101"/>
              <a:gd name="T33" fmla="*/ 989868 h 2789237"/>
              <a:gd name="T34" fmla="*/ 262244 w 2959101"/>
              <a:gd name="T35" fmla="*/ 1208432 h 2789237"/>
              <a:gd name="T36" fmla="*/ 203201 w 2959101"/>
              <a:gd name="T37" fmla="*/ 1197683 h 2789237"/>
              <a:gd name="T38" fmla="*/ 151059 w 2959101"/>
              <a:gd name="T39" fmla="*/ 1173369 h 2789237"/>
              <a:gd name="T40" fmla="*/ 106841 w 2959101"/>
              <a:gd name="T41" fmla="*/ 1139075 h 2789237"/>
              <a:gd name="T42" fmla="*/ 72846 w 2959101"/>
              <a:gd name="T43" fmla="*/ 1097359 h 2789237"/>
              <a:gd name="T44" fmla="*/ 49586 w 2959101"/>
              <a:gd name="T45" fmla="*/ 1051547 h 2789237"/>
              <a:gd name="T46" fmla="*/ 39874 w 2959101"/>
              <a:gd name="T47" fmla="*/ 1004712 h 2789237"/>
              <a:gd name="T48" fmla="*/ 44474 w 2959101"/>
              <a:gd name="T49" fmla="*/ 953782 h 2789237"/>
              <a:gd name="T50" fmla="*/ 156427 w 2959101"/>
              <a:gd name="T51" fmla="*/ 723445 h 2789237"/>
              <a:gd name="T52" fmla="*/ 1881769 w 2959101"/>
              <a:gd name="T53" fmla="*/ 891877 h 2789237"/>
              <a:gd name="T54" fmla="*/ 1894788 w 2959101"/>
              <a:gd name="T55" fmla="*/ 923328 h 2789237"/>
              <a:gd name="T56" fmla="*/ 1902958 w 2959101"/>
              <a:gd name="T57" fmla="*/ 957080 h 2789237"/>
              <a:gd name="T58" fmla="*/ 1904745 w 2959101"/>
              <a:gd name="T59" fmla="*/ 994156 h 2789237"/>
              <a:gd name="T60" fmla="*/ 1893767 w 2959101"/>
              <a:gd name="T61" fmla="*/ 1047342 h 2789237"/>
              <a:gd name="T62" fmla="*/ 1869771 w 2959101"/>
              <a:gd name="T63" fmla="*/ 1095413 h 2789237"/>
              <a:gd name="T64" fmla="*/ 1834797 w 2959101"/>
              <a:gd name="T65" fmla="*/ 1136069 h 2789237"/>
              <a:gd name="T66" fmla="*/ 1792164 w 2959101"/>
              <a:gd name="T67" fmla="*/ 1167520 h 2789237"/>
              <a:gd name="T68" fmla="*/ 1744425 w 2959101"/>
              <a:gd name="T69" fmla="*/ 1188999 h 2789237"/>
              <a:gd name="T70" fmla="*/ 1694645 w 2959101"/>
              <a:gd name="T71" fmla="*/ 1198460 h 2789237"/>
              <a:gd name="T72" fmla="*/ 1531517 w 2959101"/>
              <a:gd name="T73" fmla="*/ 727463 h 2789237"/>
              <a:gd name="T74" fmla="*/ 1310612 w 2959101"/>
              <a:gd name="T75" fmla="*/ 512 h 2789237"/>
              <a:gd name="T76" fmla="*/ 1333869 w 2959101"/>
              <a:gd name="T77" fmla="*/ 7934 h 2789237"/>
              <a:gd name="T78" fmla="*/ 1352526 w 2959101"/>
              <a:gd name="T79" fmla="*/ 26874 h 2789237"/>
              <a:gd name="T80" fmla="*/ 1493861 w 2959101"/>
              <a:gd name="T81" fmla="*/ 264384 h 2789237"/>
              <a:gd name="T82" fmla="*/ 892487 w 2959101"/>
              <a:gd name="T83" fmla="*/ 95976 h 2789237"/>
              <a:gd name="T84" fmla="*/ 832682 w 2959101"/>
              <a:gd name="T85" fmla="*/ 21499 h 2789237"/>
              <a:gd name="T86" fmla="*/ 658932 w 2959101"/>
              <a:gd name="T87" fmla="*/ 0 h 2789237"/>
              <a:gd name="T88" fmla="*/ 706710 w 2959101"/>
              <a:gd name="T89" fmla="*/ 3069 h 2789237"/>
              <a:gd name="T90" fmla="*/ 746568 w 2959101"/>
              <a:gd name="T91" fmla="*/ 12022 h 2789237"/>
              <a:gd name="T92" fmla="*/ 779783 w 2959101"/>
              <a:gd name="T93" fmla="*/ 26347 h 2789237"/>
              <a:gd name="T94" fmla="*/ 807888 w 2959101"/>
              <a:gd name="T95" fmla="*/ 45788 h 2789237"/>
              <a:gd name="T96" fmla="*/ 831905 w 2959101"/>
              <a:gd name="T97" fmla="*/ 69578 h 2789237"/>
              <a:gd name="T98" fmla="*/ 862565 w 2959101"/>
              <a:gd name="T99" fmla="*/ 112553 h 2789237"/>
              <a:gd name="T100" fmla="*/ 861798 w 2959101"/>
              <a:gd name="T101" fmla="*/ 328704 h 2789237"/>
              <a:gd name="T102" fmla="*/ 501800 w 2959101"/>
              <a:gd name="T103" fmla="*/ 83903 h 2789237"/>
              <a:gd name="T104" fmla="*/ 531183 w 2959101"/>
              <a:gd name="T105" fmla="*/ 43998 h 2789237"/>
              <a:gd name="T106" fmla="*/ 566697 w 2959101"/>
              <a:gd name="T107" fmla="*/ 17394 h 2789237"/>
              <a:gd name="T108" fmla="*/ 612431 w 2959101"/>
              <a:gd name="T109" fmla="*/ 3325 h 2789237"/>
              <a:gd name="T110" fmla="*/ 658932 w 2959101"/>
              <a:gd name="T111" fmla="*/ 0 h 278923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59101" h="2789237">
                <a:moveTo>
                  <a:pt x="230188" y="1878012"/>
                </a:moveTo>
                <a:lnTo>
                  <a:pt x="253199" y="1889137"/>
                </a:lnTo>
                <a:lnTo>
                  <a:pt x="265102" y="1894302"/>
                </a:lnTo>
                <a:lnTo>
                  <a:pt x="277004" y="1898673"/>
                </a:lnTo>
                <a:lnTo>
                  <a:pt x="289303" y="1903440"/>
                </a:lnTo>
                <a:lnTo>
                  <a:pt x="301999" y="1907414"/>
                </a:lnTo>
                <a:lnTo>
                  <a:pt x="315092" y="1911387"/>
                </a:lnTo>
                <a:lnTo>
                  <a:pt x="328978" y="1914963"/>
                </a:lnTo>
                <a:lnTo>
                  <a:pt x="343657" y="1918538"/>
                </a:lnTo>
                <a:lnTo>
                  <a:pt x="358337" y="1920922"/>
                </a:lnTo>
                <a:lnTo>
                  <a:pt x="374207" y="1923704"/>
                </a:lnTo>
                <a:lnTo>
                  <a:pt x="391267" y="1925690"/>
                </a:lnTo>
                <a:lnTo>
                  <a:pt x="408724" y="1927279"/>
                </a:lnTo>
                <a:lnTo>
                  <a:pt x="427767" y="1928471"/>
                </a:lnTo>
                <a:lnTo>
                  <a:pt x="448001" y="1929266"/>
                </a:lnTo>
                <a:lnTo>
                  <a:pt x="469029" y="1929266"/>
                </a:lnTo>
                <a:lnTo>
                  <a:pt x="1446213" y="1929266"/>
                </a:lnTo>
                <a:lnTo>
                  <a:pt x="1293069" y="2273739"/>
                </a:lnTo>
                <a:lnTo>
                  <a:pt x="1446213" y="2593975"/>
                </a:lnTo>
                <a:lnTo>
                  <a:pt x="745164" y="2593975"/>
                </a:lnTo>
                <a:lnTo>
                  <a:pt x="733261" y="2593975"/>
                </a:lnTo>
                <a:lnTo>
                  <a:pt x="722946" y="2593181"/>
                </a:lnTo>
                <a:lnTo>
                  <a:pt x="713424" y="2591989"/>
                </a:lnTo>
                <a:lnTo>
                  <a:pt x="703902" y="2590399"/>
                </a:lnTo>
                <a:lnTo>
                  <a:pt x="695571" y="2588810"/>
                </a:lnTo>
                <a:lnTo>
                  <a:pt x="688032" y="2586029"/>
                </a:lnTo>
                <a:lnTo>
                  <a:pt x="680891" y="2582850"/>
                </a:lnTo>
                <a:lnTo>
                  <a:pt x="673750" y="2578877"/>
                </a:lnTo>
                <a:lnTo>
                  <a:pt x="667402" y="2574507"/>
                </a:lnTo>
                <a:lnTo>
                  <a:pt x="661054" y="2569739"/>
                </a:lnTo>
                <a:lnTo>
                  <a:pt x="655103" y="2564177"/>
                </a:lnTo>
                <a:lnTo>
                  <a:pt x="649151" y="2557422"/>
                </a:lnTo>
                <a:lnTo>
                  <a:pt x="643200" y="2550668"/>
                </a:lnTo>
                <a:lnTo>
                  <a:pt x="637646" y="2542324"/>
                </a:lnTo>
                <a:lnTo>
                  <a:pt x="631298" y="2533583"/>
                </a:lnTo>
                <a:lnTo>
                  <a:pt x="625347" y="2523650"/>
                </a:lnTo>
                <a:lnTo>
                  <a:pt x="230188" y="1878012"/>
                </a:lnTo>
                <a:close/>
                <a:moveTo>
                  <a:pt x="1932679" y="1738312"/>
                </a:moveTo>
                <a:lnTo>
                  <a:pt x="1932679" y="1917109"/>
                </a:lnTo>
                <a:lnTo>
                  <a:pt x="2615872" y="1917109"/>
                </a:lnTo>
                <a:lnTo>
                  <a:pt x="2636106" y="1916711"/>
                </a:lnTo>
                <a:lnTo>
                  <a:pt x="2654356" y="1915917"/>
                </a:lnTo>
                <a:lnTo>
                  <a:pt x="2671416" y="1914725"/>
                </a:lnTo>
                <a:lnTo>
                  <a:pt x="2687286" y="1912738"/>
                </a:lnTo>
                <a:lnTo>
                  <a:pt x="2701965" y="1910751"/>
                </a:lnTo>
                <a:lnTo>
                  <a:pt x="2715851" y="1907970"/>
                </a:lnTo>
                <a:lnTo>
                  <a:pt x="2728547" y="1904791"/>
                </a:lnTo>
                <a:lnTo>
                  <a:pt x="2740449" y="1901216"/>
                </a:lnTo>
                <a:lnTo>
                  <a:pt x="2751955" y="1897640"/>
                </a:lnTo>
                <a:lnTo>
                  <a:pt x="2762667" y="1892872"/>
                </a:lnTo>
                <a:lnTo>
                  <a:pt x="2772982" y="1888104"/>
                </a:lnTo>
                <a:lnTo>
                  <a:pt x="2782901" y="1883336"/>
                </a:lnTo>
                <a:lnTo>
                  <a:pt x="2792423" y="1878171"/>
                </a:lnTo>
                <a:lnTo>
                  <a:pt x="2802341" y="1872608"/>
                </a:lnTo>
                <a:lnTo>
                  <a:pt x="2820988" y="1860688"/>
                </a:lnTo>
                <a:lnTo>
                  <a:pt x="2473441" y="2504355"/>
                </a:lnTo>
                <a:lnTo>
                  <a:pt x="2465506" y="2519056"/>
                </a:lnTo>
                <a:lnTo>
                  <a:pt x="2458364" y="2532168"/>
                </a:lnTo>
                <a:lnTo>
                  <a:pt x="2451223" y="2544088"/>
                </a:lnTo>
                <a:lnTo>
                  <a:pt x="2444478" y="2554021"/>
                </a:lnTo>
                <a:lnTo>
                  <a:pt x="2438130" y="2562365"/>
                </a:lnTo>
                <a:lnTo>
                  <a:pt x="2434956" y="2566338"/>
                </a:lnTo>
                <a:lnTo>
                  <a:pt x="2431386" y="2569914"/>
                </a:lnTo>
                <a:lnTo>
                  <a:pt x="2428212" y="2573092"/>
                </a:lnTo>
                <a:lnTo>
                  <a:pt x="2424641" y="2576271"/>
                </a:lnTo>
                <a:lnTo>
                  <a:pt x="2420674" y="2578655"/>
                </a:lnTo>
                <a:lnTo>
                  <a:pt x="2416706" y="2581039"/>
                </a:lnTo>
                <a:lnTo>
                  <a:pt x="2412342" y="2583025"/>
                </a:lnTo>
                <a:lnTo>
                  <a:pt x="2407978" y="2585012"/>
                </a:lnTo>
                <a:lnTo>
                  <a:pt x="2403614" y="2586601"/>
                </a:lnTo>
                <a:lnTo>
                  <a:pt x="2398059" y="2587793"/>
                </a:lnTo>
                <a:lnTo>
                  <a:pt x="2387347" y="2590575"/>
                </a:lnTo>
                <a:lnTo>
                  <a:pt x="2375048" y="2591767"/>
                </a:lnTo>
                <a:lnTo>
                  <a:pt x="2361162" y="2593356"/>
                </a:lnTo>
                <a:lnTo>
                  <a:pt x="2344896" y="2593753"/>
                </a:lnTo>
                <a:lnTo>
                  <a:pt x="2326645" y="2594151"/>
                </a:lnTo>
                <a:lnTo>
                  <a:pt x="2306411" y="2594151"/>
                </a:lnTo>
                <a:lnTo>
                  <a:pt x="1958864" y="2594151"/>
                </a:lnTo>
                <a:lnTo>
                  <a:pt x="1958864" y="2789237"/>
                </a:lnTo>
                <a:lnTo>
                  <a:pt x="1622425" y="2273907"/>
                </a:lnTo>
                <a:lnTo>
                  <a:pt x="1932679" y="1738312"/>
                </a:lnTo>
                <a:close/>
                <a:moveTo>
                  <a:pt x="0" y="995362"/>
                </a:moveTo>
                <a:lnTo>
                  <a:pt x="674158" y="995362"/>
                </a:lnTo>
                <a:lnTo>
                  <a:pt x="950888" y="1437085"/>
                </a:lnTo>
                <a:lnTo>
                  <a:pt x="1014413" y="1536394"/>
                </a:lnTo>
                <a:lnTo>
                  <a:pt x="950888" y="1504615"/>
                </a:lnTo>
                <a:lnTo>
                  <a:pt x="840911" y="1449797"/>
                </a:lnTo>
                <a:lnTo>
                  <a:pt x="608251" y="1876425"/>
                </a:lnTo>
                <a:lnTo>
                  <a:pt x="426411" y="1876425"/>
                </a:lnTo>
                <a:lnTo>
                  <a:pt x="407353" y="1875631"/>
                </a:lnTo>
                <a:lnTo>
                  <a:pt x="388296" y="1874439"/>
                </a:lnTo>
                <a:lnTo>
                  <a:pt x="369635" y="1871658"/>
                </a:lnTo>
                <a:lnTo>
                  <a:pt x="350975" y="1868083"/>
                </a:lnTo>
                <a:lnTo>
                  <a:pt x="333506" y="1864111"/>
                </a:lnTo>
                <a:lnTo>
                  <a:pt x="315639" y="1858947"/>
                </a:lnTo>
                <a:lnTo>
                  <a:pt x="298567" y="1852988"/>
                </a:lnTo>
                <a:lnTo>
                  <a:pt x="281892" y="1845838"/>
                </a:lnTo>
                <a:lnTo>
                  <a:pt x="265614" y="1838291"/>
                </a:lnTo>
                <a:lnTo>
                  <a:pt x="249732" y="1829949"/>
                </a:lnTo>
                <a:lnTo>
                  <a:pt x="234645" y="1821210"/>
                </a:lnTo>
                <a:lnTo>
                  <a:pt x="219955" y="1811676"/>
                </a:lnTo>
                <a:lnTo>
                  <a:pt x="205662" y="1801745"/>
                </a:lnTo>
                <a:lnTo>
                  <a:pt x="192163" y="1791020"/>
                </a:lnTo>
                <a:lnTo>
                  <a:pt x="179061" y="1779500"/>
                </a:lnTo>
                <a:lnTo>
                  <a:pt x="165959" y="1767981"/>
                </a:lnTo>
                <a:lnTo>
                  <a:pt x="154445" y="1755666"/>
                </a:lnTo>
                <a:lnTo>
                  <a:pt x="142931" y="1743352"/>
                </a:lnTo>
                <a:lnTo>
                  <a:pt x="132211" y="1730243"/>
                </a:lnTo>
                <a:lnTo>
                  <a:pt x="122285" y="1716738"/>
                </a:lnTo>
                <a:lnTo>
                  <a:pt x="113154" y="1703232"/>
                </a:lnTo>
                <a:lnTo>
                  <a:pt x="104419" y="1689328"/>
                </a:lnTo>
                <a:lnTo>
                  <a:pt x="96479" y="1675425"/>
                </a:lnTo>
                <a:lnTo>
                  <a:pt x="89332" y="1661125"/>
                </a:lnTo>
                <a:lnTo>
                  <a:pt x="82979" y="1646824"/>
                </a:lnTo>
                <a:lnTo>
                  <a:pt x="77024" y="1632127"/>
                </a:lnTo>
                <a:lnTo>
                  <a:pt x="72657" y="1617826"/>
                </a:lnTo>
                <a:lnTo>
                  <a:pt x="68289" y="1602732"/>
                </a:lnTo>
                <a:lnTo>
                  <a:pt x="65510" y="1588431"/>
                </a:lnTo>
                <a:lnTo>
                  <a:pt x="63128" y="1574131"/>
                </a:lnTo>
                <a:lnTo>
                  <a:pt x="61937" y="1559433"/>
                </a:lnTo>
                <a:lnTo>
                  <a:pt x="61540" y="1545133"/>
                </a:lnTo>
                <a:lnTo>
                  <a:pt x="61937" y="1528846"/>
                </a:lnTo>
                <a:lnTo>
                  <a:pt x="63128" y="1512560"/>
                </a:lnTo>
                <a:lnTo>
                  <a:pt x="65907" y="1496273"/>
                </a:lnTo>
                <a:lnTo>
                  <a:pt x="69083" y="1480384"/>
                </a:lnTo>
                <a:lnTo>
                  <a:pt x="73848" y="1465289"/>
                </a:lnTo>
                <a:lnTo>
                  <a:pt x="79009" y="1449400"/>
                </a:lnTo>
                <a:lnTo>
                  <a:pt x="85362" y="1433908"/>
                </a:lnTo>
                <a:lnTo>
                  <a:pt x="92508" y="1418813"/>
                </a:lnTo>
                <a:lnTo>
                  <a:pt x="242983" y="1122874"/>
                </a:lnTo>
                <a:lnTo>
                  <a:pt x="0" y="995362"/>
                </a:lnTo>
                <a:close/>
                <a:moveTo>
                  <a:pt x="2574057" y="833437"/>
                </a:moveTo>
                <a:lnTo>
                  <a:pt x="2912705" y="1366837"/>
                </a:lnTo>
                <a:lnTo>
                  <a:pt x="2917861" y="1375172"/>
                </a:lnTo>
                <a:lnTo>
                  <a:pt x="2923016" y="1384300"/>
                </a:lnTo>
                <a:lnTo>
                  <a:pt x="2927378" y="1393428"/>
                </a:lnTo>
                <a:lnTo>
                  <a:pt x="2931740" y="1402953"/>
                </a:lnTo>
                <a:lnTo>
                  <a:pt x="2936102" y="1412478"/>
                </a:lnTo>
                <a:lnTo>
                  <a:pt x="2940067" y="1422797"/>
                </a:lnTo>
                <a:lnTo>
                  <a:pt x="2943239" y="1433116"/>
                </a:lnTo>
                <a:lnTo>
                  <a:pt x="2946808" y="1443434"/>
                </a:lnTo>
                <a:lnTo>
                  <a:pt x="2949188" y="1453753"/>
                </a:lnTo>
                <a:lnTo>
                  <a:pt x="2951963" y="1464469"/>
                </a:lnTo>
                <a:lnTo>
                  <a:pt x="2954343" y="1474788"/>
                </a:lnTo>
                <a:lnTo>
                  <a:pt x="2955929" y="1485503"/>
                </a:lnTo>
                <a:lnTo>
                  <a:pt x="2957118" y="1495822"/>
                </a:lnTo>
                <a:lnTo>
                  <a:pt x="2958308" y="1505744"/>
                </a:lnTo>
                <a:lnTo>
                  <a:pt x="2958705" y="1516063"/>
                </a:lnTo>
                <a:lnTo>
                  <a:pt x="2959101" y="1525588"/>
                </a:lnTo>
                <a:lnTo>
                  <a:pt x="2958705" y="1543050"/>
                </a:lnTo>
                <a:lnTo>
                  <a:pt x="2956722" y="1560116"/>
                </a:lnTo>
                <a:lnTo>
                  <a:pt x="2954739" y="1576784"/>
                </a:lnTo>
                <a:lnTo>
                  <a:pt x="2951170" y="1593453"/>
                </a:lnTo>
                <a:lnTo>
                  <a:pt x="2946808" y="1609725"/>
                </a:lnTo>
                <a:lnTo>
                  <a:pt x="2941653" y="1625600"/>
                </a:lnTo>
                <a:lnTo>
                  <a:pt x="2935705" y="1641475"/>
                </a:lnTo>
                <a:lnTo>
                  <a:pt x="2928964" y="1656556"/>
                </a:lnTo>
                <a:lnTo>
                  <a:pt x="2921429" y="1671638"/>
                </a:lnTo>
                <a:lnTo>
                  <a:pt x="2913102" y="1685925"/>
                </a:lnTo>
                <a:lnTo>
                  <a:pt x="2904378" y="1700213"/>
                </a:lnTo>
                <a:lnTo>
                  <a:pt x="2894464" y="1713706"/>
                </a:lnTo>
                <a:lnTo>
                  <a:pt x="2884154" y="1726803"/>
                </a:lnTo>
                <a:lnTo>
                  <a:pt x="2873448" y="1739106"/>
                </a:lnTo>
                <a:lnTo>
                  <a:pt x="2862344" y="1751410"/>
                </a:lnTo>
                <a:lnTo>
                  <a:pt x="2850052" y="1763316"/>
                </a:lnTo>
                <a:lnTo>
                  <a:pt x="2837759" y="1774031"/>
                </a:lnTo>
                <a:lnTo>
                  <a:pt x="2825069" y="1784747"/>
                </a:lnTo>
                <a:lnTo>
                  <a:pt x="2811983" y="1794272"/>
                </a:lnTo>
                <a:lnTo>
                  <a:pt x="2797708" y="1803797"/>
                </a:lnTo>
                <a:lnTo>
                  <a:pt x="2783829" y="1812131"/>
                </a:lnTo>
                <a:lnTo>
                  <a:pt x="2769950" y="1820466"/>
                </a:lnTo>
                <a:lnTo>
                  <a:pt x="2754881" y="1827610"/>
                </a:lnTo>
                <a:lnTo>
                  <a:pt x="2740209" y="1834753"/>
                </a:lnTo>
                <a:lnTo>
                  <a:pt x="2725140" y="1840310"/>
                </a:lnTo>
                <a:lnTo>
                  <a:pt x="2709675" y="1845469"/>
                </a:lnTo>
                <a:lnTo>
                  <a:pt x="2694606" y="1849835"/>
                </a:lnTo>
                <a:lnTo>
                  <a:pt x="2679141" y="1853803"/>
                </a:lnTo>
                <a:lnTo>
                  <a:pt x="2663279" y="1856978"/>
                </a:lnTo>
                <a:lnTo>
                  <a:pt x="2648211" y="1858566"/>
                </a:lnTo>
                <a:lnTo>
                  <a:pt x="2632349" y="1860153"/>
                </a:lnTo>
                <a:lnTo>
                  <a:pt x="2616487" y="1860550"/>
                </a:lnTo>
                <a:lnTo>
                  <a:pt x="2418215" y="1860550"/>
                </a:lnTo>
                <a:lnTo>
                  <a:pt x="2078376" y="1290637"/>
                </a:lnTo>
                <a:lnTo>
                  <a:pt x="2008188" y="1171972"/>
                </a:lnTo>
                <a:lnTo>
                  <a:pt x="2378957" y="1129109"/>
                </a:lnTo>
                <a:lnTo>
                  <a:pt x="2574057" y="833437"/>
                </a:lnTo>
                <a:close/>
                <a:moveTo>
                  <a:pt x="1239838" y="0"/>
                </a:moveTo>
                <a:lnTo>
                  <a:pt x="2017953" y="0"/>
                </a:lnTo>
                <a:lnTo>
                  <a:pt x="2027084" y="397"/>
                </a:lnTo>
                <a:lnTo>
                  <a:pt x="2035818" y="794"/>
                </a:lnTo>
                <a:lnTo>
                  <a:pt x="2044155" y="1986"/>
                </a:lnTo>
                <a:lnTo>
                  <a:pt x="2051697" y="3178"/>
                </a:lnTo>
                <a:lnTo>
                  <a:pt x="2058843" y="5561"/>
                </a:lnTo>
                <a:lnTo>
                  <a:pt x="2065195" y="8739"/>
                </a:lnTo>
                <a:lnTo>
                  <a:pt x="2071944" y="12314"/>
                </a:lnTo>
                <a:lnTo>
                  <a:pt x="2077899" y="16684"/>
                </a:lnTo>
                <a:lnTo>
                  <a:pt x="2083854" y="21451"/>
                </a:lnTo>
                <a:lnTo>
                  <a:pt x="2089015" y="27013"/>
                </a:lnTo>
                <a:lnTo>
                  <a:pt x="2094970" y="34163"/>
                </a:lnTo>
                <a:lnTo>
                  <a:pt x="2100925" y="41711"/>
                </a:lnTo>
                <a:lnTo>
                  <a:pt x="2106880" y="50053"/>
                </a:lnTo>
                <a:lnTo>
                  <a:pt x="2112835" y="59587"/>
                </a:lnTo>
                <a:lnTo>
                  <a:pt x="2119584" y="69518"/>
                </a:lnTo>
                <a:lnTo>
                  <a:pt x="2126730" y="81435"/>
                </a:lnTo>
                <a:lnTo>
                  <a:pt x="2320465" y="410355"/>
                </a:lnTo>
                <a:lnTo>
                  <a:pt x="2530476" y="296742"/>
                </a:lnTo>
                <a:lnTo>
                  <a:pt x="2219230" y="850900"/>
                </a:lnTo>
                <a:lnTo>
                  <a:pt x="1584035" y="850900"/>
                </a:lnTo>
                <a:lnTo>
                  <a:pt x="1749979" y="743246"/>
                </a:lnTo>
                <a:lnTo>
                  <a:pt x="1386330" y="148967"/>
                </a:lnTo>
                <a:lnTo>
                  <a:pt x="1337499" y="76668"/>
                </a:lnTo>
                <a:lnTo>
                  <a:pt x="1327177" y="64354"/>
                </a:lnTo>
                <a:lnTo>
                  <a:pt x="1316061" y="52834"/>
                </a:lnTo>
                <a:lnTo>
                  <a:pt x="1304945" y="42902"/>
                </a:lnTo>
                <a:lnTo>
                  <a:pt x="1293433" y="33369"/>
                </a:lnTo>
                <a:lnTo>
                  <a:pt x="1281126" y="23835"/>
                </a:lnTo>
                <a:lnTo>
                  <a:pt x="1268422" y="15492"/>
                </a:lnTo>
                <a:lnTo>
                  <a:pt x="1254527" y="7945"/>
                </a:lnTo>
                <a:lnTo>
                  <a:pt x="1239838" y="0"/>
                </a:lnTo>
                <a:close/>
                <a:moveTo>
                  <a:pt x="1023541" y="0"/>
                </a:moveTo>
                <a:lnTo>
                  <a:pt x="1039416" y="397"/>
                </a:lnTo>
                <a:lnTo>
                  <a:pt x="1054895" y="794"/>
                </a:lnTo>
                <a:lnTo>
                  <a:pt x="1069579" y="1588"/>
                </a:lnTo>
                <a:lnTo>
                  <a:pt x="1084263" y="2779"/>
                </a:lnTo>
                <a:lnTo>
                  <a:pt x="1097757" y="4764"/>
                </a:lnTo>
                <a:lnTo>
                  <a:pt x="1110854" y="6749"/>
                </a:lnTo>
                <a:lnTo>
                  <a:pt x="1123951" y="9132"/>
                </a:lnTo>
                <a:lnTo>
                  <a:pt x="1136254" y="12308"/>
                </a:lnTo>
                <a:lnTo>
                  <a:pt x="1148160" y="15087"/>
                </a:lnTo>
                <a:lnTo>
                  <a:pt x="1159670" y="18660"/>
                </a:lnTo>
                <a:lnTo>
                  <a:pt x="1170385" y="22234"/>
                </a:lnTo>
                <a:lnTo>
                  <a:pt x="1181498" y="26601"/>
                </a:lnTo>
                <a:lnTo>
                  <a:pt x="1191420" y="30968"/>
                </a:lnTo>
                <a:lnTo>
                  <a:pt x="1201738" y="35733"/>
                </a:lnTo>
                <a:lnTo>
                  <a:pt x="1211263" y="40894"/>
                </a:lnTo>
                <a:lnTo>
                  <a:pt x="1220391" y="46453"/>
                </a:lnTo>
                <a:lnTo>
                  <a:pt x="1229520" y="52011"/>
                </a:lnTo>
                <a:lnTo>
                  <a:pt x="1238251" y="57967"/>
                </a:lnTo>
                <a:lnTo>
                  <a:pt x="1246585" y="64319"/>
                </a:lnTo>
                <a:lnTo>
                  <a:pt x="1254920" y="71069"/>
                </a:lnTo>
                <a:lnTo>
                  <a:pt x="1262857" y="77818"/>
                </a:lnTo>
                <a:lnTo>
                  <a:pt x="1270398" y="85362"/>
                </a:lnTo>
                <a:lnTo>
                  <a:pt x="1277938" y="92906"/>
                </a:lnTo>
                <a:lnTo>
                  <a:pt x="1285082" y="100052"/>
                </a:lnTo>
                <a:lnTo>
                  <a:pt x="1292226" y="107993"/>
                </a:lnTo>
                <a:lnTo>
                  <a:pt x="1299370" y="116331"/>
                </a:lnTo>
                <a:lnTo>
                  <a:pt x="1312863" y="133800"/>
                </a:lnTo>
                <a:lnTo>
                  <a:pt x="1325960" y="152064"/>
                </a:lnTo>
                <a:lnTo>
                  <a:pt x="1338660" y="171121"/>
                </a:lnTo>
                <a:lnTo>
                  <a:pt x="1339851" y="174695"/>
                </a:lnTo>
                <a:lnTo>
                  <a:pt x="1341835" y="178268"/>
                </a:lnTo>
                <a:lnTo>
                  <a:pt x="1343423" y="181047"/>
                </a:lnTo>
                <a:lnTo>
                  <a:pt x="1345010" y="183826"/>
                </a:lnTo>
                <a:lnTo>
                  <a:pt x="1435101" y="335096"/>
                </a:lnTo>
                <a:lnTo>
                  <a:pt x="1338660" y="510188"/>
                </a:lnTo>
                <a:lnTo>
                  <a:pt x="1069579" y="995363"/>
                </a:lnTo>
                <a:lnTo>
                  <a:pt x="835820" y="696397"/>
                </a:lnTo>
                <a:lnTo>
                  <a:pt x="481013" y="681706"/>
                </a:lnTo>
                <a:lnTo>
                  <a:pt x="771129" y="144917"/>
                </a:lnTo>
                <a:lnTo>
                  <a:pt x="779463" y="130227"/>
                </a:lnTo>
                <a:lnTo>
                  <a:pt x="788194" y="115934"/>
                </a:lnTo>
                <a:lnTo>
                  <a:pt x="796926" y="102832"/>
                </a:lnTo>
                <a:lnTo>
                  <a:pt x="806451" y="90524"/>
                </a:lnTo>
                <a:lnTo>
                  <a:pt x="815579" y="78613"/>
                </a:lnTo>
                <a:lnTo>
                  <a:pt x="825104" y="68290"/>
                </a:lnTo>
                <a:lnTo>
                  <a:pt x="835026" y="57967"/>
                </a:lnTo>
                <a:lnTo>
                  <a:pt x="845741" y="49232"/>
                </a:lnTo>
                <a:lnTo>
                  <a:pt x="856854" y="40894"/>
                </a:lnTo>
                <a:lnTo>
                  <a:pt x="867966" y="33748"/>
                </a:lnTo>
                <a:lnTo>
                  <a:pt x="880269" y="26998"/>
                </a:lnTo>
                <a:lnTo>
                  <a:pt x="892970" y="21440"/>
                </a:lnTo>
                <a:lnTo>
                  <a:pt x="906066" y="15881"/>
                </a:lnTo>
                <a:lnTo>
                  <a:pt x="920751" y="11514"/>
                </a:lnTo>
                <a:lnTo>
                  <a:pt x="935435" y="8338"/>
                </a:lnTo>
                <a:lnTo>
                  <a:pt x="951310" y="5161"/>
                </a:lnTo>
                <a:lnTo>
                  <a:pt x="959248" y="3970"/>
                </a:lnTo>
                <a:lnTo>
                  <a:pt x="967582" y="2779"/>
                </a:lnTo>
                <a:lnTo>
                  <a:pt x="985441" y="1191"/>
                </a:lnTo>
                <a:lnTo>
                  <a:pt x="1004491" y="397"/>
                </a:lnTo>
                <a:lnTo>
                  <a:pt x="102354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081588" y="4089893"/>
            <a:ext cx="1798544" cy="1473449"/>
          </a:xfrm>
          <a:prstGeom prst="rect">
            <a:avLst/>
          </a:prstGeom>
        </p:spPr>
        <p:txBody>
          <a:bodyPr vert="horz" lIns="36000" tIns="45720" rIns="36000" bIns="45720" rtlCol="0" anchor="t" anchorCtr="0">
            <a:noAutofit/>
          </a:bodyPr>
          <a:lstStyle>
            <a:defPPr>
              <a:defRPr lang="zh-Hans"/>
            </a:defPPr>
            <a:lvl1pPr indent="0">
              <a:spcBef>
                <a:spcPts val="1800"/>
              </a:spcBef>
              <a:buFont typeface="Arial"/>
              <a:buNone/>
              <a:defRPr sz="2400">
                <a:solidFill>
                  <a:srgbClr val="666666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450850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2pPr>
            <a:lvl3pPr marL="98901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3pPr>
            <a:lvl4pPr marL="1436687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4pPr>
            <a:lvl5pPr marL="188436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</a:rPr>
              <a:t>此处</a:t>
            </a:r>
            <a:r>
              <a:rPr lang="zh-CN" altLang="en-US" sz="1400" dirty="0">
                <a:solidFill>
                  <a:schemeClr val="tx1"/>
                </a:solidFill>
              </a:rPr>
              <a:t>添加文字此处添加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r>
              <a:rPr lang="zh-CN" altLang="en-US" sz="1400" dirty="0">
                <a:solidFill>
                  <a:schemeClr val="tx1"/>
                </a:solidFill>
              </a:rPr>
              <a:t>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r>
              <a:rPr lang="zh-CN" altLang="en-US" sz="1400" dirty="0">
                <a:solidFill>
                  <a:schemeClr val="tx1"/>
                </a:solidFill>
              </a:rPr>
              <a:t>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r>
              <a:rPr lang="zh-CN" altLang="en-US" sz="1400" dirty="0">
                <a:solidFill>
                  <a:schemeClr val="tx1"/>
                </a:solidFill>
              </a:rPr>
              <a:t>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r>
              <a:rPr lang="zh-CN" altLang="en-US" sz="1400" dirty="0">
                <a:solidFill>
                  <a:schemeClr val="tx1"/>
                </a:solidFill>
              </a:rPr>
              <a:t>此处添加文字</a:t>
            </a:r>
            <a:endParaRPr lang="zh-Hans" altLang="en-US" sz="1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zh-Hans" altLang="en-US" sz="1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zh-Hans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550737" y="4092641"/>
            <a:ext cx="1798544" cy="1473449"/>
          </a:xfrm>
          <a:prstGeom prst="rect">
            <a:avLst/>
          </a:prstGeom>
        </p:spPr>
        <p:txBody>
          <a:bodyPr vert="horz" lIns="36000" tIns="45720" rIns="36000" bIns="45720" rtlCol="0" anchor="t" anchorCtr="0">
            <a:noAutofit/>
          </a:bodyPr>
          <a:lstStyle>
            <a:defPPr>
              <a:defRPr lang="zh-Hans"/>
            </a:defPPr>
            <a:lvl1pPr indent="0">
              <a:spcBef>
                <a:spcPts val="1800"/>
              </a:spcBef>
              <a:buFont typeface="Arial"/>
              <a:buNone/>
              <a:defRPr sz="2400">
                <a:solidFill>
                  <a:srgbClr val="666666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450850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2pPr>
            <a:lvl3pPr marL="98901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3pPr>
            <a:lvl4pPr marL="1436687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4pPr>
            <a:lvl5pPr marL="188436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</a:rPr>
              <a:t>此处</a:t>
            </a:r>
            <a:r>
              <a:rPr lang="zh-CN" altLang="en-US" sz="1400" dirty="0">
                <a:solidFill>
                  <a:schemeClr val="tx1"/>
                </a:solidFill>
              </a:rPr>
              <a:t>添加文字此处添加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r>
              <a:rPr lang="zh-CN" altLang="en-US" sz="1400" dirty="0">
                <a:solidFill>
                  <a:schemeClr val="tx1"/>
                </a:solidFill>
              </a:rPr>
              <a:t>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r>
              <a:rPr lang="zh-CN" altLang="en-US" sz="1400" dirty="0">
                <a:solidFill>
                  <a:schemeClr val="tx1"/>
                </a:solidFill>
              </a:rPr>
              <a:t>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r>
              <a:rPr lang="zh-CN" altLang="en-US" sz="1400" dirty="0">
                <a:solidFill>
                  <a:schemeClr val="tx1"/>
                </a:solidFill>
              </a:rPr>
              <a:t>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r>
              <a:rPr lang="zh-CN" altLang="en-US" sz="1400" dirty="0">
                <a:solidFill>
                  <a:schemeClr val="tx1"/>
                </a:solidFill>
              </a:rPr>
              <a:t>此处添加文字</a:t>
            </a:r>
            <a:endParaRPr lang="zh-Hans" altLang="en-US" sz="1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zh-Hans" altLang="en-US" sz="1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zh-Hans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188599" y="4084847"/>
            <a:ext cx="1798544" cy="1473449"/>
          </a:xfrm>
          <a:prstGeom prst="rect">
            <a:avLst/>
          </a:prstGeom>
        </p:spPr>
        <p:txBody>
          <a:bodyPr vert="horz" lIns="36000" tIns="45720" rIns="36000" bIns="45720" rtlCol="0" anchor="t" anchorCtr="0">
            <a:noAutofit/>
          </a:bodyPr>
          <a:lstStyle>
            <a:defPPr>
              <a:defRPr lang="zh-Hans"/>
            </a:defPPr>
            <a:lvl1pPr indent="0">
              <a:spcBef>
                <a:spcPts val="1800"/>
              </a:spcBef>
              <a:buFont typeface="Arial"/>
              <a:buNone/>
              <a:defRPr sz="2400">
                <a:solidFill>
                  <a:srgbClr val="666666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450850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2pPr>
            <a:lvl3pPr marL="98901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3pPr>
            <a:lvl4pPr marL="1436687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4pPr>
            <a:lvl5pPr marL="188436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</a:rPr>
              <a:t>此处</a:t>
            </a:r>
            <a:r>
              <a:rPr lang="zh-CN" altLang="en-US" sz="1400" dirty="0">
                <a:solidFill>
                  <a:schemeClr val="tx1"/>
                </a:solidFill>
              </a:rPr>
              <a:t>添加文字此处添加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r>
              <a:rPr lang="zh-CN" altLang="en-US" sz="1400" dirty="0">
                <a:solidFill>
                  <a:schemeClr val="tx1"/>
                </a:solidFill>
              </a:rPr>
              <a:t>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r>
              <a:rPr lang="zh-CN" altLang="en-US" sz="1400" dirty="0">
                <a:solidFill>
                  <a:schemeClr val="tx1"/>
                </a:solidFill>
              </a:rPr>
              <a:t>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r>
              <a:rPr lang="zh-CN" altLang="en-US" sz="1400" dirty="0">
                <a:solidFill>
                  <a:schemeClr val="tx1"/>
                </a:solidFill>
              </a:rPr>
              <a:t>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r>
              <a:rPr lang="zh-CN" altLang="en-US" sz="1400" dirty="0">
                <a:solidFill>
                  <a:schemeClr val="tx1"/>
                </a:solidFill>
              </a:rPr>
              <a:t>此处添加文字</a:t>
            </a:r>
            <a:endParaRPr lang="zh-Hans" altLang="en-US" sz="1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zh-Hans" altLang="en-US" sz="1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zh-Hans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450811" y="2079450"/>
            <a:ext cx="1877437" cy="54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</a:t>
            </a:r>
          </a:p>
        </p:txBody>
      </p:sp>
      <p:sp>
        <p:nvSpPr>
          <p:cNvPr id="52" name="矩形 51"/>
          <p:cNvSpPr/>
          <p:nvPr/>
        </p:nvSpPr>
        <p:spPr>
          <a:xfrm>
            <a:off x="4002695" y="2131467"/>
            <a:ext cx="1877437" cy="54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</a:t>
            </a:r>
          </a:p>
        </p:txBody>
      </p:sp>
      <p:sp>
        <p:nvSpPr>
          <p:cNvPr id="53" name="矩形 52"/>
          <p:cNvSpPr/>
          <p:nvPr/>
        </p:nvSpPr>
        <p:spPr>
          <a:xfrm>
            <a:off x="1499850" y="2153098"/>
            <a:ext cx="1877437" cy="54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</a:t>
            </a:r>
          </a:p>
        </p:txBody>
      </p:sp>
    </p:spTree>
    <p:extLst>
      <p:ext uri="{BB962C8B-B14F-4D97-AF65-F5344CB8AC3E}">
        <p14:creationId xmlns:p14="http://schemas.microsoft.com/office/powerpoint/2010/main" val="4570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接连接符 58"/>
          <p:cNvCxnSpPr/>
          <p:nvPr/>
        </p:nvCxnSpPr>
        <p:spPr>
          <a:xfrm flipH="1">
            <a:off x="7372603" y="4019789"/>
            <a:ext cx="1" cy="1858613"/>
          </a:xfrm>
          <a:prstGeom prst="line">
            <a:avLst/>
          </a:prstGeom>
          <a:ln w="34925">
            <a:solidFill>
              <a:srgbClr val="A6BFC0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>
            <a:spLocks noChangeAspect="1"/>
          </p:cNvSpPr>
          <p:nvPr/>
        </p:nvSpPr>
        <p:spPr>
          <a:xfrm>
            <a:off x="6988083" y="4365104"/>
            <a:ext cx="792000" cy="792000"/>
          </a:xfrm>
          <a:prstGeom prst="ellipse">
            <a:avLst/>
          </a:prstGeom>
          <a:solidFill>
            <a:srgbClr val="227586"/>
          </a:solidFill>
          <a:ln>
            <a:noFill/>
          </a:ln>
          <a:effectLst>
            <a:outerShdw blurRad="76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1438461" y="2204864"/>
            <a:ext cx="0" cy="1779804"/>
          </a:xfrm>
          <a:prstGeom prst="line">
            <a:avLst/>
          </a:prstGeom>
          <a:ln w="34925">
            <a:solidFill>
              <a:srgbClr val="A6BFC0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839416" y="4000980"/>
            <a:ext cx="10513168" cy="0"/>
          </a:xfrm>
          <a:prstGeom prst="line">
            <a:avLst/>
          </a:prstGeom>
          <a:ln w="34925">
            <a:solidFill>
              <a:srgbClr val="A6BFC0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>
            <a:spLocks noChangeAspect="1"/>
          </p:cNvSpPr>
          <p:nvPr/>
        </p:nvSpPr>
        <p:spPr>
          <a:xfrm>
            <a:off x="1041791" y="2904193"/>
            <a:ext cx="792000" cy="792000"/>
          </a:xfrm>
          <a:prstGeom prst="ellipse">
            <a:avLst/>
          </a:prstGeom>
          <a:solidFill>
            <a:srgbClr val="87D2E1"/>
          </a:solidFill>
          <a:ln>
            <a:noFill/>
          </a:ln>
          <a:effectLst>
            <a:outerShdw blurRad="76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343472" y="603541"/>
            <a:ext cx="1415772" cy="6155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Hans"/>
            </a:defPPr>
            <a:lvl1pPr indent="0">
              <a:spcBef>
                <a:spcPts val="1800"/>
              </a:spcBef>
              <a:buFont typeface="Arial"/>
              <a:buNone/>
              <a:defRPr sz="2400">
                <a:solidFill>
                  <a:srgbClr val="666666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450850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2pPr>
            <a:lvl3pPr marL="98901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3pPr>
            <a:lvl4pPr marL="1436687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4pPr>
            <a:lvl5pPr marL="188436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algn="ctr"/>
            <a:endParaRPr lang="zh-Hans" altLang="en-US" sz="1800" dirty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565088" y="428974"/>
            <a:ext cx="1415772" cy="6155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Hans"/>
            </a:defPPr>
            <a:lvl1pPr indent="0">
              <a:spcBef>
                <a:spcPts val="1800"/>
              </a:spcBef>
              <a:buFont typeface="Arial"/>
              <a:buNone/>
              <a:defRPr sz="2400">
                <a:solidFill>
                  <a:srgbClr val="666666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450850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2pPr>
            <a:lvl3pPr marL="98901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3pPr>
            <a:lvl4pPr marL="1436687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4pPr>
            <a:lvl5pPr marL="188436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algn="ctr"/>
            <a:endParaRPr lang="zh-Hans" altLang="en-US" sz="1800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07968" y="459525"/>
            <a:ext cx="1415772" cy="6155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Hans"/>
            </a:defPPr>
            <a:lvl1pPr indent="0">
              <a:spcBef>
                <a:spcPts val="1800"/>
              </a:spcBef>
              <a:buFont typeface="Arial"/>
              <a:buNone/>
              <a:defRPr sz="2400">
                <a:solidFill>
                  <a:srgbClr val="666666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450850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2pPr>
            <a:lvl3pPr marL="98901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3pPr>
            <a:lvl4pPr marL="1436687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4pPr>
            <a:lvl5pPr marL="188436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algn="ctr"/>
            <a:endParaRPr lang="zh-Hans" altLang="en-US" sz="1800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256240" y="387517"/>
            <a:ext cx="1415772" cy="6155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defPPr>
              <a:defRPr lang="zh-Hans"/>
            </a:defPPr>
            <a:lvl1pPr indent="0">
              <a:spcBef>
                <a:spcPts val="1800"/>
              </a:spcBef>
              <a:buFont typeface="Arial"/>
              <a:buNone/>
              <a:defRPr sz="2400">
                <a:solidFill>
                  <a:srgbClr val="666666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450850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2pPr>
            <a:lvl3pPr marL="98901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3pPr>
            <a:lvl4pPr marL="1436687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4pPr>
            <a:lvl5pPr marL="188436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algn="ctr"/>
            <a:endParaRPr lang="zh-Hans" altLang="en-US" sz="1800" dirty="0">
              <a:solidFill>
                <a:schemeClr val="tx1"/>
              </a:solidFill>
            </a:endParaRPr>
          </a:p>
        </p:txBody>
      </p:sp>
      <p:sp>
        <p:nvSpPr>
          <p:cNvPr id="44" name="KSO_Shape"/>
          <p:cNvSpPr>
            <a:spLocks/>
          </p:cNvSpPr>
          <p:nvPr/>
        </p:nvSpPr>
        <p:spPr bwMode="auto">
          <a:xfrm>
            <a:off x="1097930" y="2958943"/>
            <a:ext cx="684000" cy="684000"/>
          </a:xfrm>
          <a:custGeom>
            <a:avLst/>
            <a:gdLst>
              <a:gd name="T0" fmla="*/ 2147483646 w 4996"/>
              <a:gd name="T1" fmla="*/ 1109505943 h 4995"/>
              <a:gd name="T2" fmla="*/ 2147483646 w 4996"/>
              <a:gd name="T3" fmla="*/ 2147483646 h 4995"/>
              <a:gd name="T4" fmla="*/ 2147483646 w 4996"/>
              <a:gd name="T5" fmla="*/ 2147483646 h 4995"/>
              <a:gd name="T6" fmla="*/ 2147483646 w 4996"/>
              <a:gd name="T7" fmla="*/ 2147483646 h 4995"/>
              <a:gd name="T8" fmla="*/ 2147483646 w 4996"/>
              <a:gd name="T9" fmla="*/ 2147483646 h 4995"/>
              <a:gd name="T10" fmla="*/ 2147483646 w 4996"/>
              <a:gd name="T11" fmla="*/ 2147483646 h 4995"/>
              <a:gd name="T12" fmla="*/ 2147483646 w 4996"/>
              <a:gd name="T13" fmla="*/ 2147483646 h 4995"/>
              <a:gd name="T14" fmla="*/ 2147483646 w 4996"/>
              <a:gd name="T15" fmla="*/ 2147483646 h 4995"/>
              <a:gd name="T16" fmla="*/ 388055287 w 4996"/>
              <a:gd name="T17" fmla="*/ 2147483646 h 4995"/>
              <a:gd name="T18" fmla="*/ 388055287 w 4996"/>
              <a:gd name="T19" fmla="*/ 2147483646 h 4995"/>
              <a:gd name="T20" fmla="*/ 2147483646 w 4996"/>
              <a:gd name="T21" fmla="*/ 2147483646 h 4995"/>
              <a:gd name="T22" fmla="*/ 2147483646 w 4996"/>
              <a:gd name="T23" fmla="*/ 2147483646 h 4995"/>
              <a:gd name="T24" fmla="*/ 2147483646 w 4996"/>
              <a:gd name="T25" fmla="*/ 2147483646 h 4995"/>
              <a:gd name="T26" fmla="*/ 2147483646 w 4996"/>
              <a:gd name="T27" fmla="*/ 2147483646 h 4995"/>
              <a:gd name="T28" fmla="*/ 2147483646 w 4996"/>
              <a:gd name="T29" fmla="*/ 2147483646 h 4995"/>
              <a:gd name="T30" fmla="*/ 2147483646 w 4996"/>
              <a:gd name="T31" fmla="*/ 2147483646 h 4995"/>
              <a:gd name="T32" fmla="*/ 2147483646 w 4996"/>
              <a:gd name="T33" fmla="*/ 2147483646 h 4995"/>
              <a:gd name="T34" fmla="*/ 2147483646 w 4996"/>
              <a:gd name="T35" fmla="*/ 2147483646 h 4995"/>
              <a:gd name="T36" fmla="*/ 2147483646 w 4996"/>
              <a:gd name="T37" fmla="*/ 2147483646 h 4995"/>
              <a:gd name="T38" fmla="*/ 2147483646 w 4996"/>
              <a:gd name="T39" fmla="*/ 2147483646 h 4995"/>
              <a:gd name="T40" fmla="*/ 2147483646 w 4996"/>
              <a:gd name="T41" fmla="*/ 2147483646 h 4995"/>
              <a:gd name="T42" fmla="*/ 2147483646 w 4996"/>
              <a:gd name="T43" fmla="*/ 2147483646 h 4995"/>
              <a:gd name="T44" fmla="*/ 2147483646 w 4996"/>
              <a:gd name="T45" fmla="*/ 2147483646 h 4995"/>
              <a:gd name="T46" fmla="*/ 2147483646 w 4996"/>
              <a:gd name="T47" fmla="*/ 2147483646 h 4995"/>
              <a:gd name="T48" fmla="*/ 2147483646 w 4996"/>
              <a:gd name="T49" fmla="*/ 2147483646 h 4995"/>
              <a:gd name="T50" fmla="*/ 2147483646 w 4996"/>
              <a:gd name="T51" fmla="*/ 2147483646 h 4995"/>
              <a:gd name="T52" fmla="*/ 2147483646 w 4996"/>
              <a:gd name="T53" fmla="*/ 2147483646 h 4995"/>
              <a:gd name="T54" fmla="*/ 2147483646 w 4996"/>
              <a:gd name="T55" fmla="*/ 2147483646 h 4995"/>
              <a:gd name="T56" fmla="*/ 2147483646 w 4996"/>
              <a:gd name="T57" fmla="*/ 2147483646 h 4995"/>
              <a:gd name="T58" fmla="*/ 2147483646 w 4996"/>
              <a:gd name="T59" fmla="*/ 2147483646 h 4995"/>
              <a:gd name="T60" fmla="*/ 2147483646 w 4996"/>
              <a:gd name="T61" fmla="*/ 2147483646 h 4995"/>
              <a:gd name="T62" fmla="*/ 2147483646 w 4996"/>
              <a:gd name="T63" fmla="*/ 2147483646 h 4995"/>
              <a:gd name="T64" fmla="*/ 2147483646 w 4996"/>
              <a:gd name="T65" fmla="*/ 2147483646 h 4995"/>
              <a:gd name="T66" fmla="*/ 2147483646 w 4996"/>
              <a:gd name="T67" fmla="*/ 2147483646 h 4995"/>
              <a:gd name="T68" fmla="*/ 2147483646 w 4996"/>
              <a:gd name="T69" fmla="*/ 2147483646 h 4995"/>
              <a:gd name="T70" fmla="*/ 2147483646 w 4996"/>
              <a:gd name="T71" fmla="*/ 2147483646 h 4995"/>
              <a:gd name="T72" fmla="*/ 2147483646 w 4996"/>
              <a:gd name="T73" fmla="*/ 166396697 h 4995"/>
              <a:gd name="T74" fmla="*/ 2147483646 w 4996"/>
              <a:gd name="T75" fmla="*/ 2147483646 h 4995"/>
              <a:gd name="T76" fmla="*/ 2147483646 w 4996"/>
              <a:gd name="T77" fmla="*/ 2147483646 h 4995"/>
              <a:gd name="T78" fmla="*/ 2147483646 w 4996"/>
              <a:gd name="T79" fmla="*/ 2147483646 h 4995"/>
              <a:gd name="T80" fmla="*/ 2147483646 w 4996"/>
              <a:gd name="T81" fmla="*/ 2147483646 h 4995"/>
              <a:gd name="T82" fmla="*/ 2147483646 w 4996"/>
              <a:gd name="T83" fmla="*/ 2147483646 h 4995"/>
              <a:gd name="T84" fmla="*/ 2147483646 w 4996"/>
              <a:gd name="T85" fmla="*/ 2147483646 h 4995"/>
              <a:gd name="T86" fmla="*/ 2147483646 w 4996"/>
              <a:gd name="T87" fmla="*/ 2147483646 h 4995"/>
              <a:gd name="T88" fmla="*/ 2147483646 w 4996"/>
              <a:gd name="T89" fmla="*/ 2147483646 h 4995"/>
              <a:gd name="T90" fmla="*/ 2147483646 w 4996"/>
              <a:gd name="T91" fmla="*/ 2147483646 h 4995"/>
              <a:gd name="T92" fmla="*/ 2147483646 w 4996"/>
              <a:gd name="T93" fmla="*/ 2147483646 h 4995"/>
              <a:gd name="T94" fmla="*/ 2147483646 w 4996"/>
              <a:gd name="T95" fmla="*/ 2147483646 h 4995"/>
              <a:gd name="T96" fmla="*/ 2147483646 w 4996"/>
              <a:gd name="T97" fmla="*/ 2147483646 h 4995"/>
              <a:gd name="T98" fmla="*/ 2147483646 w 4996"/>
              <a:gd name="T99" fmla="*/ 2147483646 h 4995"/>
              <a:gd name="T100" fmla="*/ 2147483646 w 4996"/>
              <a:gd name="T101" fmla="*/ 2147483646 h 4995"/>
              <a:gd name="T102" fmla="*/ 2147483646 w 4996"/>
              <a:gd name="T103" fmla="*/ 2147483646 h 4995"/>
              <a:gd name="T104" fmla="*/ 2147483646 w 4996"/>
              <a:gd name="T105" fmla="*/ 2147483646 h 4995"/>
              <a:gd name="T106" fmla="*/ 2147483646 w 4996"/>
              <a:gd name="T107" fmla="*/ 2147483646 h 4995"/>
              <a:gd name="T108" fmla="*/ 2147483646 w 4996"/>
              <a:gd name="T109" fmla="*/ 2147483646 h 499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996" h="4995">
                <a:moveTo>
                  <a:pt x="2497" y="0"/>
                </a:moveTo>
                <a:lnTo>
                  <a:pt x="2497" y="0"/>
                </a:lnTo>
                <a:lnTo>
                  <a:pt x="2433" y="1"/>
                </a:lnTo>
                <a:lnTo>
                  <a:pt x="2369" y="3"/>
                </a:lnTo>
                <a:lnTo>
                  <a:pt x="2306" y="7"/>
                </a:lnTo>
                <a:lnTo>
                  <a:pt x="2242" y="12"/>
                </a:lnTo>
                <a:lnTo>
                  <a:pt x="2180" y="20"/>
                </a:lnTo>
                <a:lnTo>
                  <a:pt x="2117" y="28"/>
                </a:lnTo>
                <a:lnTo>
                  <a:pt x="2055" y="38"/>
                </a:lnTo>
                <a:lnTo>
                  <a:pt x="1994" y="51"/>
                </a:lnTo>
                <a:lnTo>
                  <a:pt x="1933" y="64"/>
                </a:lnTo>
                <a:lnTo>
                  <a:pt x="1873" y="78"/>
                </a:lnTo>
                <a:lnTo>
                  <a:pt x="1814" y="94"/>
                </a:lnTo>
                <a:lnTo>
                  <a:pt x="1755" y="112"/>
                </a:lnTo>
                <a:lnTo>
                  <a:pt x="1697" y="131"/>
                </a:lnTo>
                <a:lnTo>
                  <a:pt x="1639" y="151"/>
                </a:lnTo>
                <a:lnTo>
                  <a:pt x="1582" y="173"/>
                </a:lnTo>
                <a:lnTo>
                  <a:pt x="1526" y="196"/>
                </a:lnTo>
                <a:lnTo>
                  <a:pt x="1470" y="220"/>
                </a:lnTo>
                <a:lnTo>
                  <a:pt x="1415" y="246"/>
                </a:lnTo>
                <a:lnTo>
                  <a:pt x="1361" y="273"/>
                </a:lnTo>
                <a:lnTo>
                  <a:pt x="1307" y="301"/>
                </a:lnTo>
                <a:lnTo>
                  <a:pt x="1255" y="331"/>
                </a:lnTo>
                <a:lnTo>
                  <a:pt x="1203" y="361"/>
                </a:lnTo>
                <a:lnTo>
                  <a:pt x="1152" y="393"/>
                </a:lnTo>
                <a:lnTo>
                  <a:pt x="1101" y="426"/>
                </a:lnTo>
                <a:lnTo>
                  <a:pt x="1052" y="460"/>
                </a:lnTo>
                <a:lnTo>
                  <a:pt x="1003" y="496"/>
                </a:lnTo>
                <a:lnTo>
                  <a:pt x="955" y="532"/>
                </a:lnTo>
                <a:lnTo>
                  <a:pt x="908" y="570"/>
                </a:lnTo>
                <a:lnTo>
                  <a:pt x="863" y="609"/>
                </a:lnTo>
                <a:lnTo>
                  <a:pt x="818" y="648"/>
                </a:lnTo>
                <a:lnTo>
                  <a:pt x="774" y="689"/>
                </a:lnTo>
                <a:lnTo>
                  <a:pt x="731" y="731"/>
                </a:lnTo>
                <a:lnTo>
                  <a:pt x="689" y="774"/>
                </a:lnTo>
                <a:lnTo>
                  <a:pt x="648" y="818"/>
                </a:lnTo>
                <a:lnTo>
                  <a:pt x="609" y="862"/>
                </a:lnTo>
                <a:lnTo>
                  <a:pt x="570" y="908"/>
                </a:lnTo>
                <a:lnTo>
                  <a:pt x="532" y="955"/>
                </a:lnTo>
                <a:lnTo>
                  <a:pt x="496" y="1003"/>
                </a:lnTo>
                <a:lnTo>
                  <a:pt x="461" y="1051"/>
                </a:lnTo>
                <a:lnTo>
                  <a:pt x="426" y="1101"/>
                </a:lnTo>
                <a:lnTo>
                  <a:pt x="393" y="1151"/>
                </a:lnTo>
                <a:lnTo>
                  <a:pt x="361" y="1202"/>
                </a:lnTo>
                <a:lnTo>
                  <a:pt x="331" y="1254"/>
                </a:lnTo>
                <a:lnTo>
                  <a:pt x="301" y="1306"/>
                </a:lnTo>
                <a:lnTo>
                  <a:pt x="273" y="1360"/>
                </a:lnTo>
                <a:lnTo>
                  <a:pt x="246" y="1414"/>
                </a:lnTo>
                <a:lnTo>
                  <a:pt x="221" y="1469"/>
                </a:lnTo>
                <a:lnTo>
                  <a:pt x="196" y="1525"/>
                </a:lnTo>
                <a:lnTo>
                  <a:pt x="173" y="1581"/>
                </a:lnTo>
                <a:lnTo>
                  <a:pt x="151" y="1639"/>
                </a:lnTo>
                <a:lnTo>
                  <a:pt x="131" y="1697"/>
                </a:lnTo>
                <a:lnTo>
                  <a:pt x="112" y="1755"/>
                </a:lnTo>
                <a:lnTo>
                  <a:pt x="94" y="1814"/>
                </a:lnTo>
                <a:lnTo>
                  <a:pt x="78" y="1873"/>
                </a:lnTo>
                <a:lnTo>
                  <a:pt x="64" y="1933"/>
                </a:lnTo>
                <a:lnTo>
                  <a:pt x="50" y="1994"/>
                </a:lnTo>
                <a:lnTo>
                  <a:pt x="38" y="2055"/>
                </a:lnTo>
                <a:lnTo>
                  <a:pt x="28" y="2117"/>
                </a:lnTo>
                <a:lnTo>
                  <a:pt x="20" y="2179"/>
                </a:lnTo>
                <a:lnTo>
                  <a:pt x="13" y="2242"/>
                </a:lnTo>
                <a:lnTo>
                  <a:pt x="7" y="2305"/>
                </a:lnTo>
                <a:lnTo>
                  <a:pt x="3" y="2369"/>
                </a:lnTo>
                <a:lnTo>
                  <a:pt x="1" y="2433"/>
                </a:lnTo>
                <a:lnTo>
                  <a:pt x="0" y="2497"/>
                </a:lnTo>
                <a:lnTo>
                  <a:pt x="1" y="2561"/>
                </a:lnTo>
                <a:lnTo>
                  <a:pt x="3" y="2626"/>
                </a:lnTo>
                <a:lnTo>
                  <a:pt x="7" y="2690"/>
                </a:lnTo>
                <a:lnTo>
                  <a:pt x="13" y="2753"/>
                </a:lnTo>
                <a:lnTo>
                  <a:pt x="20" y="2815"/>
                </a:lnTo>
                <a:lnTo>
                  <a:pt x="28" y="2878"/>
                </a:lnTo>
                <a:lnTo>
                  <a:pt x="38" y="2939"/>
                </a:lnTo>
                <a:lnTo>
                  <a:pt x="50" y="3000"/>
                </a:lnTo>
                <a:lnTo>
                  <a:pt x="64" y="3061"/>
                </a:lnTo>
                <a:lnTo>
                  <a:pt x="78" y="3122"/>
                </a:lnTo>
                <a:lnTo>
                  <a:pt x="94" y="3181"/>
                </a:lnTo>
                <a:lnTo>
                  <a:pt x="112" y="3240"/>
                </a:lnTo>
                <a:lnTo>
                  <a:pt x="131" y="3299"/>
                </a:lnTo>
                <a:lnTo>
                  <a:pt x="151" y="3356"/>
                </a:lnTo>
                <a:lnTo>
                  <a:pt x="173" y="3413"/>
                </a:lnTo>
                <a:lnTo>
                  <a:pt x="196" y="3470"/>
                </a:lnTo>
                <a:lnTo>
                  <a:pt x="221" y="3525"/>
                </a:lnTo>
                <a:lnTo>
                  <a:pt x="246" y="3580"/>
                </a:lnTo>
                <a:lnTo>
                  <a:pt x="273" y="3634"/>
                </a:lnTo>
                <a:lnTo>
                  <a:pt x="301" y="3688"/>
                </a:lnTo>
                <a:lnTo>
                  <a:pt x="331" y="3741"/>
                </a:lnTo>
                <a:lnTo>
                  <a:pt x="361" y="3793"/>
                </a:lnTo>
                <a:lnTo>
                  <a:pt x="393" y="3844"/>
                </a:lnTo>
                <a:lnTo>
                  <a:pt x="426" y="3894"/>
                </a:lnTo>
                <a:lnTo>
                  <a:pt x="461" y="3944"/>
                </a:lnTo>
                <a:lnTo>
                  <a:pt x="496" y="3991"/>
                </a:lnTo>
                <a:lnTo>
                  <a:pt x="532" y="4039"/>
                </a:lnTo>
                <a:lnTo>
                  <a:pt x="570" y="4086"/>
                </a:lnTo>
                <a:lnTo>
                  <a:pt x="609" y="4132"/>
                </a:lnTo>
                <a:lnTo>
                  <a:pt x="648" y="4177"/>
                </a:lnTo>
                <a:lnTo>
                  <a:pt x="689" y="4221"/>
                </a:lnTo>
                <a:lnTo>
                  <a:pt x="731" y="4263"/>
                </a:lnTo>
                <a:lnTo>
                  <a:pt x="774" y="4305"/>
                </a:lnTo>
                <a:lnTo>
                  <a:pt x="818" y="4346"/>
                </a:lnTo>
                <a:lnTo>
                  <a:pt x="863" y="4386"/>
                </a:lnTo>
                <a:lnTo>
                  <a:pt x="908" y="4424"/>
                </a:lnTo>
                <a:lnTo>
                  <a:pt x="955" y="4462"/>
                </a:lnTo>
                <a:lnTo>
                  <a:pt x="1003" y="4499"/>
                </a:lnTo>
                <a:lnTo>
                  <a:pt x="1052" y="4534"/>
                </a:lnTo>
                <a:lnTo>
                  <a:pt x="1101" y="4568"/>
                </a:lnTo>
                <a:lnTo>
                  <a:pt x="1152" y="4602"/>
                </a:lnTo>
                <a:lnTo>
                  <a:pt x="1203" y="4633"/>
                </a:lnTo>
                <a:lnTo>
                  <a:pt x="1255" y="4664"/>
                </a:lnTo>
                <a:lnTo>
                  <a:pt x="1307" y="4693"/>
                </a:lnTo>
                <a:lnTo>
                  <a:pt x="1361" y="4722"/>
                </a:lnTo>
                <a:lnTo>
                  <a:pt x="1415" y="4748"/>
                </a:lnTo>
                <a:lnTo>
                  <a:pt x="1470" y="4775"/>
                </a:lnTo>
                <a:lnTo>
                  <a:pt x="1526" y="4799"/>
                </a:lnTo>
                <a:lnTo>
                  <a:pt x="1582" y="4822"/>
                </a:lnTo>
                <a:lnTo>
                  <a:pt x="1639" y="4843"/>
                </a:lnTo>
                <a:lnTo>
                  <a:pt x="1697" y="4863"/>
                </a:lnTo>
                <a:lnTo>
                  <a:pt x="1755" y="4883"/>
                </a:lnTo>
                <a:lnTo>
                  <a:pt x="1814" y="4900"/>
                </a:lnTo>
                <a:lnTo>
                  <a:pt x="1873" y="4916"/>
                </a:lnTo>
                <a:lnTo>
                  <a:pt x="1933" y="4931"/>
                </a:lnTo>
                <a:lnTo>
                  <a:pt x="1994" y="4944"/>
                </a:lnTo>
                <a:lnTo>
                  <a:pt x="2055" y="4956"/>
                </a:lnTo>
                <a:lnTo>
                  <a:pt x="2117" y="4966"/>
                </a:lnTo>
                <a:lnTo>
                  <a:pt x="2180" y="4975"/>
                </a:lnTo>
                <a:lnTo>
                  <a:pt x="2242" y="4983"/>
                </a:lnTo>
                <a:lnTo>
                  <a:pt x="2306" y="4988"/>
                </a:lnTo>
                <a:lnTo>
                  <a:pt x="2369" y="4992"/>
                </a:lnTo>
                <a:lnTo>
                  <a:pt x="2433" y="4994"/>
                </a:lnTo>
                <a:lnTo>
                  <a:pt x="2497" y="4995"/>
                </a:lnTo>
                <a:lnTo>
                  <a:pt x="2563" y="4994"/>
                </a:lnTo>
                <a:lnTo>
                  <a:pt x="2626" y="4992"/>
                </a:lnTo>
                <a:lnTo>
                  <a:pt x="2690" y="4988"/>
                </a:lnTo>
                <a:lnTo>
                  <a:pt x="2753" y="4983"/>
                </a:lnTo>
                <a:lnTo>
                  <a:pt x="2816" y="4975"/>
                </a:lnTo>
                <a:lnTo>
                  <a:pt x="2878" y="4966"/>
                </a:lnTo>
                <a:lnTo>
                  <a:pt x="2940" y="4956"/>
                </a:lnTo>
                <a:lnTo>
                  <a:pt x="3001" y="4944"/>
                </a:lnTo>
                <a:lnTo>
                  <a:pt x="3062" y="4931"/>
                </a:lnTo>
                <a:lnTo>
                  <a:pt x="3122" y="4916"/>
                </a:lnTo>
                <a:lnTo>
                  <a:pt x="3182" y="4900"/>
                </a:lnTo>
                <a:lnTo>
                  <a:pt x="3240" y="4883"/>
                </a:lnTo>
                <a:lnTo>
                  <a:pt x="3299" y="4863"/>
                </a:lnTo>
                <a:lnTo>
                  <a:pt x="3356" y="4843"/>
                </a:lnTo>
                <a:lnTo>
                  <a:pt x="3413" y="4822"/>
                </a:lnTo>
                <a:lnTo>
                  <a:pt x="3470" y="4799"/>
                </a:lnTo>
                <a:lnTo>
                  <a:pt x="3525" y="4775"/>
                </a:lnTo>
                <a:lnTo>
                  <a:pt x="3580" y="4748"/>
                </a:lnTo>
                <a:lnTo>
                  <a:pt x="3635" y="4722"/>
                </a:lnTo>
                <a:lnTo>
                  <a:pt x="3688" y="4693"/>
                </a:lnTo>
                <a:lnTo>
                  <a:pt x="3741" y="4664"/>
                </a:lnTo>
                <a:lnTo>
                  <a:pt x="3793" y="4633"/>
                </a:lnTo>
                <a:lnTo>
                  <a:pt x="3844" y="4602"/>
                </a:lnTo>
                <a:lnTo>
                  <a:pt x="3894" y="4568"/>
                </a:lnTo>
                <a:lnTo>
                  <a:pt x="3944" y="4534"/>
                </a:lnTo>
                <a:lnTo>
                  <a:pt x="3992" y="4499"/>
                </a:lnTo>
                <a:lnTo>
                  <a:pt x="4040" y="4462"/>
                </a:lnTo>
                <a:lnTo>
                  <a:pt x="4087" y="4424"/>
                </a:lnTo>
                <a:lnTo>
                  <a:pt x="4132" y="4386"/>
                </a:lnTo>
                <a:lnTo>
                  <a:pt x="4177" y="4346"/>
                </a:lnTo>
                <a:lnTo>
                  <a:pt x="4221" y="4305"/>
                </a:lnTo>
                <a:lnTo>
                  <a:pt x="4264" y="4263"/>
                </a:lnTo>
                <a:lnTo>
                  <a:pt x="4306" y="4221"/>
                </a:lnTo>
                <a:lnTo>
                  <a:pt x="4346" y="4177"/>
                </a:lnTo>
                <a:lnTo>
                  <a:pt x="4387" y="4132"/>
                </a:lnTo>
                <a:lnTo>
                  <a:pt x="4426" y="4086"/>
                </a:lnTo>
                <a:lnTo>
                  <a:pt x="4463" y="4039"/>
                </a:lnTo>
                <a:lnTo>
                  <a:pt x="4499" y="3991"/>
                </a:lnTo>
                <a:lnTo>
                  <a:pt x="4535" y="3944"/>
                </a:lnTo>
                <a:lnTo>
                  <a:pt x="4569" y="3894"/>
                </a:lnTo>
                <a:lnTo>
                  <a:pt x="4602" y="3844"/>
                </a:lnTo>
                <a:lnTo>
                  <a:pt x="4634" y="3793"/>
                </a:lnTo>
                <a:lnTo>
                  <a:pt x="4665" y="3741"/>
                </a:lnTo>
                <a:lnTo>
                  <a:pt x="4695" y="3688"/>
                </a:lnTo>
                <a:lnTo>
                  <a:pt x="4722" y="3634"/>
                </a:lnTo>
                <a:lnTo>
                  <a:pt x="4750" y="3580"/>
                </a:lnTo>
                <a:lnTo>
                  <a:pt x="4775" y="3525"/>
                </a:lnTo>
                <a:lnTo>
                  <a:pt x="4800" y="3470"/>
                </a:lnTo>
                <a:lnTo>
                  <a:pt x="4822" y="3413"/>
                </a:lnTo>
                <a:lnTo>
                  <a:pt x="4845" y="3356"/>
                </a:lnTo>
                <a:lnTo>
                  <a:pt x="4865" y="3299"/>
                </a:lnTo>
                <a:lnTo>
                  <a:pt x="4883" y="3240"/>
                </a:lnTo>
                <a:lnTo>
                  <a:pt x="4901" y="3181"/>
                </a:lnTo>
                <a:lnTo>
                  <a:pt x="4917" y="3122"/>
                </a:lnTo>
                <a:lnTo>
                  <a:pt x="4932" y="3061"/>
                </a:lnTo>
                <a:lnTo>
                  <a:pt x="4945" y="3000"/>
                </a:lnTo>
                <a:lnTo>
                  <a:pt x="4957" y="2939"/>
                </a:lnTo>
                <a:lnTo>
                  <a:pt x="4967" y="2878"/>
                </a:lnTo>
                <a:lnTo>
                  <a:pt x="4976" y="2815"/>
                </a:lnTo>
                <a:lnTo>
                  <a:pt x="4983" y="2753"/>
                </a:lnTo>
                <a:lnTo>
                  <a:pt x="4988" y="2690"/>
                </a:lnTo>
                <a:lnTo>
                  <a:pt x="4992" y="2626"/>
                </a:lnTo>
                <a:lnTo>
                  <a:pt x="4995" y="2561"/>
                </a:lnTo>
                <a:lnTo>
                  <a:pt x="4996" y="2497"/>
                </a:lnTo>
                <a:lnTo>
                  <a:pt x="4995" y="2433"/>
                </a:lnTo>
                <a:lnTo>
                  <a:pt x="4992" y="2369"/>
                </a:lnTo>
                <a:lnTo>
                  <a:pt x="4988" y="2305"/>
                </a:lnTo>
                <a:lnTo>
                  <a:pt x="4983" y="2242"/>
                </a:lnTo>
                <a:lnTo>
                  <a:pt x="4976" y="2179"/>
                </a:lnTo>
                <a:lnTo>
                  <a:pt x="4967" y="2117"/>
                </a:lnTo>
                <a:lnTo>
                  <a:pt x="4957" y="2055"/>
                </a:lnTo>
                <a:lnTo>
                  <a:pt x="4945" y="1994"/>
                </a:lnTo>
                <a:lnTo>
                  <a:pt x="4932" y="1933"/>
                </a:lnTo>
                <a:lnTo>
                  <a:pt x="4917" y="1873"/>
                </a:lnTo>
                <a:lnTo>
                  <a:pt x="4901" y="1814"/>
                </a:lnTo>
                <a:lnTo>
                  <a:pt x="4883" y="1755"/>
                </a:lnTo>
                <a:lnTo>
                  <a:pt x="4865" y="1697"/>
                </a:lnTo>
                <a:lnTo>
                  <a:pt x="4845" y="1639"/>
                </a:lnTo>
                <a:lnTo>
                  <a:pt x="4822" y="1581"/>
                </a:lnTo>
                <a:lnTo>
                  <a:pt x="4800" y="1525"/>
                </a:lnTo>
                <a:lnTo>
                  <a:pt x="4775" y="1469"/>
                </a:lnTo>
                <a:lnTo>
                  <a:pt x="4750" y="1414"/>
                </a:lnTo>
                <a:lnTo>
                  <a:pt x="4722" y="1360"/>
                </a:lnTo>
                <a:lnTo>
                  <a:pt x="4695" y="1306"/>
                </a:lnTo>
                <a:lnTo>
                  <a:pt x="4665" y="1254"/>
                </a:lnTo>
                <a:lnTo>
                  <a:pt x="4634" y="1202"/>
                </a:lnTo>
                <a:lnTo>
                  <a:pt x="4602" y="1151"/>
                </a:lnTo>
                <a:lnTo>
                  <a:pt x="4569" y="1101"/>
                </a:lnTo>
                <a:lnTo>
                  <a:pt x="4535" y="1051"/>
                </a:lnTo>
                <a:lnTo>
                  <a:pt x="4499" y="1003"/>
                </a:lnTo>
                <a:lnTo>
                  <a:pt x="4463" y="955"/>
                </a:lnTo>
                <a:lnTo>
                  <a:pt x="4426" y="908"/>
                </a:lnTo>
                <a:lnTo>
                  <a:pt x="4387" y="862"/>
                </a:lnTo>
                <a:lnTo>
                  <a:pt x="4346" y="818"/>
                </a:lnTo>
                <a:lnTo>
                  <a:pt x="4306" y="774"/>
                </a:lnTo>
                <a:lnTo>
                  <a:pt x="4264" y="731"/>
                </a:lnTo>
                <a:lnTo>
                  <a:pt x="4221" y="689"/>
                </a:lnTo>
                <a:lnTo>
                  <a:pt x="4177" y="648"/>
                </a:lnTo>
                <a:lnTo>
                  <a:pt x="4132" y="609"/>
                </a:lnTo>
                <a:lnTo>
                  <a:pt x="4087" y="570"/>
                </a:lnTo>
                <a:lnTo>
                  <a:pt x="4040" y="532"/>
                </a:lnTo>
                <a:lnTo>
                  <a:pt x="3992" y="496"/>
                </a:lnTo>
                <a:lnTo>
                  <a:pt x="3944" y="460"/>
                </a:lnTo>
                <a:lnTo>
                  <a:pt x="3894" y="426"/>
                </a:lnTo>
                <a:lnTo>
                  <a:pt x="3844" y="393"/>
                </a:lnTo>
                <a:lnTo>
                  <a:pt x="3793" y="361"/>
                </a:lnTo>
                <a:lnTo>
                  <a:pt x="3741" y="331"/>
                </a:lnTo>
                <a:lnTo>
                  <a:pt x="3688" y="301"/>
                </a:lnTo>
                <a:lnTo>
                  <a:pt x="3635" y="273"/>
                </a:lnTo>
                <a:lnTo>
                  <a:pt x="3580" y="246"/>
                </a:lnTo>
                <a:lnTo>
                  <a:pt x="3525" y="220"/>
                </a:lnTo>
                <a:lnTo>
                  <a:pt x="3470" y="196"/>
                </a:lnTo>
                <a:lnTo>
                  <a:pt x="3413" y="173"/>
                </a:lnTo>
                <a:lnTo>
                  <a:pt x="3356" y="151"/>
                </a:lnTo>
                <a:lnTo>
                  <a:pt x="3299" y="131"/>
                </a:lnTo>
                <a:lnTo>
                  <a:pt x="3240" y="112"/>
                </a:lnTo>
                <a:lnTo>
                  <a:pt x="3182" y="94"/>
                </a:lnTo>
                <a:lnTo>
                  <a:pt x="3122" y="78"/>
                </a:lnTo>
                <a:lnTo>
                  <a:pt x="3062" y="64"/>
                </a:lnTo>
                <a:lnTo>
                  <a:pt x="3001" y="51"/>
                </a:lnTo>
                <a:lnTo>
                  <a:pt x="2940" y="38"/>
                </a:lnTo>
                <a:lnTo>
                  <a:pt x="2878" y="28"/>
                </a:lnTo>
                <a:lnTo>
                  <a:pt x="2816" y="20"/>
                </a:lnTo>
                <a:lnTo>
                  <a:pt x="2753" y="12"/>
                </a:lnTo>
                <a:lnTo>
                  <a:pt x="2690" y="7"/>
                </a:lnTo>
                <a:lnTo>
                  <a:pt x="2626" y="3"/>
                </a:lnTo>
                <a:lnTo>
                  <a:pt x="2563" y="1"/>
                </a:lnTo>
                <a:lnTo>
                  <a:pt x="2497" y="0"/>
                </a:lnTo>
                <a:close/>
                <a:moveTo>
                  <a:pt x="3989" y="3988"/>
                </a:moveTo>
                <a:lnTo>
                  <a:pt x="3989" y="3988"/>
                </a:lnTo>
                <a:lnTo>
                  <a:pt x="3947" y="4028"/>
                </a:lnTo>
                <a:lnTo>
                  <a:pt x="3905" y="4068"/>
                </a:lnTo>
                <a:lnTo>
                  <a:pt x="3861" y="4106"/>
                </a:lnTo>
                <a:lnTo>
                  <a:pt x="3817" y="4142"/>
                </a:lnTo>
                <a:lnTo>
                  <a:pt x="3771" y="4178"/>
                </a:lnTo>
                <a:lnTo>
                  <a:pt x="3724" y="4212"/>
                </a:lnTo>
                <a:lnTo>
                  <a:pt x="3676" y="4245"/>
                </a:lnTo>
                <a:lnTo>
                  <a:pt x="3628" y="4277"/>
                </a:lnTo>
                <a:lnTo>
                  <a:pt x="2522" y="2515"/>
                </a:lnTo>
                <a:lnTo>
                  <a:pt x="1422" y="4310"/>
                </a:lnTo>
                <a:lnTo>
                  <a:pt x="1366" y="4276"/>
                </a:lnTo>
                <a:lnTo>
                  <a:pt x="1311" y="4240"/>
                </a:lnTo>
                <a:lnTo>
                  <a:pt x="1257" y="4201"/>
                </a:lnTo>
                <a:lnTo>
                  <a:pt x="1204" y="4163"/>
                </a:lnTo>
                <a:lnTo>
                  <a:pt x="1153" y="4121"/>
                </a:lnTo>
                <a:lnTo>
                  <a:pt x="1103" y="4078"/>
                </a:lnTo>
                <a:lnTo>
                  <a:pt x="1054" y="4034"/>
                </a:lnTo>
                <a:lnTo>
                  <a:pt x="1007" y="3988"/>
                </a:lnTo>
                <a:lnTo>
                  <a:pt x="971" y="3953"/>
                </a:lnTo>
                <a:lnTo>
                  <a:pt x="938" y="3916"/>
                </a:lnTo>
                <a:lnTo>
                  <a:pt x="904" y="3878"/>
                </a:lnTo>
                <a:lnTo>
                  <a:pt x="872" y="3840"/>
                </a:lnTo>
                <a:lnTo>
                  <a:pt x="840" y="3801"/>
                </a:lnTo>
                <a:lnTo>
                  <a:pt x="809" y="3761"/>
                </a:lnTo>
                <a:lnTo>
                  <a:pt x="780" y="3721"/>
                </a:lnTo>
                <a:lnTo>
                  <a:pt x="751" y="3680"/>
                </a:lnTo>
                <a:lnTo>
                  <a:pt x="724" y="3637"/>
                </a:lnTo>
                <a:lnTo>
                  <a:pt x="696" y="3595"/>
                </a:lnTo>
                <a:lnTo>
                  <a:pt x="671" y="3551"/>
                </a:lnTo>
                <a:lnTo>
                  <a:pt x="646" y="3508"/>
                </a:lnTo>
                <a:lnTo>
                  <a:pt x="623" y="3463"/>
                </a:lnTo>
                <a:lnTo>
                  <a:pt x="600" y="3418"/>
                </a:lnTo>
                <a:lnTo>
                  <a:pt x="578" y="3372"/>
                </a:lnTo>
                <a:lnTo>
                  <a:pt x="558" y="3325"/>
                </a:lnTo>
                <a:lnTo>
                  <a:pt x="538" y="3278"/>
                </a:lnTo>
                <a:lnTo>
                  <a:pt x="520" y="3231"/>
                </a:lnTo>
                <a:lnTo>
                  <a:pt x="503" y="3183"/>
                </a:lnTo>
                <a:lnTo>
                  <a:pt x="486" y="3134"/>
                </a:lnTo>
                <a:lnTo>
                  <a:pt x="472" y="3085"/>
                </a:lnTo>
                <a:lnTo>
                  <a:pt x="458" y="3035"/>
                </a:lnTo>
                <a:lnTo>
                  <a:pt x="446" y="2985"/>
                </a:lnTo>
                <a:lnTo>
                  <a:pt x="435" y="2934"/>
                </a:lnTo>
                <a:lnTo>
                  <a:pt x="424" y="2883"/>
                </a:lnTo>
                <a:lnTo>
                  <a:pt x="415" y="2831"/>
                </a:lnTo>
                <a:lnTo>
                  <a:pt x="408" y="2779"/>
                </a:lnTo>
                <a:lnTo>
                  <a:pt x="402" y="2727"/>
                </a:lnTo>
                <a:lnTo>
                  <a:pt x="397" y="2674"/>
                </a:lnTo>
                <a:lnTo>
                  <a:pt x="393" y="2621"/>
                </a:lnTo>
                <a:lnTo>
                  <a:pt x="391" y="2567"/>
                </a:lnTo>
                <a:lnTo>
                  <a:pt x="390" y="2515"/>
                </a:lnTo>
                <a:lnTo>
                  <a:pt x="2521" y="2515"/>
                </a:lnTo>
                <a:lnTo>
                  <a:pt x="1499" y="639"/>
                </a:lnTo>
                <a:lnTo>
                  <a:pt x="1555" y="611"/>
                </a:lnTo>
                <a:lnTo>
                  <a:pt x="1612" y="583"/>
                </a:lnTo>
                <a:lnTo>
                  <a:pt x="1670" y="557"/>
                </a:lnTo>
                <a:lnTo>
                  <a:pt x="1729" y="533"/>
                </a:lnTo>
                <a:lnTo>
                  <a:pt x="1789" y="511"/>
                </a:lnTo>
                <a:lnTo>
                  <a:pt x="1850" y="490"/>
                </a:lnTo>
                <a:lnTo>
                  <a:pt x="1912" y="471"/>
                </a:lnTo>
                <a:lnTo>
                  <a:pt x="1974" y="454"/>
                </a:lnTo>
                <a:lnTo>
                  <a:pt x="2037" y="439"/>
                </a:lnTo>
                <a:lnTo>
                  <a:pt x="2101" y="425"/>
                </a:lnTo>
                <a:lnTo>
                  <a:pt x="2165" y="414"/>
                </a:lnTo>
                <a:lnTo>
                  <a:pt x="2231" y="405"/>
                </a:lnTo>
                <a:lnTo>
                  <a:pt x="2297" y="398"/>
                </a:lnTo>
                <a:lnTo>
                  <a:pt x="2363" y="393"/>
                </a:lnTo>
                <a:lnTo>
                  <a:pt x="2430" y="390"/>
                </a:lnTo>
                <a:lnTo>
                  <a:pt x="2497" y="389"/>
                </a:lnTo>
                <a:lnTo>
                  <a:pt x="2569" y="390"/>
                </a:lnTo>
                <a:lnTo>
                  <a:pt x="2639" y="393"/>
                </a:lnTo>
                <a:lnTo>
                  <a:pt x="2708" y="399"/>
                </a:lnTo>
                <a:lnTo>
                  <a:pt x="2778" y="407"/>
                </a:lnTo>
                <a:lnTo>
                  <a:pt x="2846" y="417"/>
                </a:lnTo>
                <a:lnTo>
                  <a:pt x="2914" y="429"/>
                </a:lnTo>
                <a:lnTo>
                  <a:pt x="2980" y="445"/>
                </a:lnTo>
                <a:lnTo>
                  <a:pt x="3047" y="461"/>
                </a:lnTo>
                <a:lnTo>
                  <a:pt x="3112" y="479"/>
                </a:lnTo>
                <a:lnTo>
                  <a:pt x="3176" y="501"/>
                </a:lnTo>
                <a:lnTo>
                  <a:pt x="3239" y="523"/>
                </a:lnTo>
                <a:lnTo>
                  <a:pt x="3301" y="548"/>
                </a:lnTo>
                <a:lnTo>
                  <a:pt x="3363" y="574"/>
                </a:lnTo>
                <a:lnTo>
                  <a:pt x="3423" y="603"/>
                </a:lnTo>
                <a:lnTo>
                  <a:pt x="3483" y="633"/>
                </a:lnTo>
                <a:lnTo>
                  <a:pt x="3541" y="665"/>
                </a:lnTo>
                <a:lnTo>
                  <a:pt x="2523" y="2515"/>
                </a:lnTo>
                <a:lnTo>
                  <a:pt x="4606" y="2515"/>
                </a:lnTo>
                <a:lnTo>
                  <a:pt x="4605" y="2567"/>
                </a:lnTo>
                <a:lnTo>
                  <a:pt x="4603" y="2621"/>
                </a:lnTo>
                <a:lnTo>
                  <a:pt x="4599" y="2674"/>
                </a:lnTo>
                <a:lnTo>
                  <a:pt x="4594" y="2727"/>
                </a:lnTo>
                <a:lnTo>
                  <a:pt x="4588" y="2779"/>
                </a:lnTo>
                <a:lnTo>
                  <a:pt x="4580" y="2831"/>
                </a:lnTo>
                <a:lnTo>
                  <a:pt x="4572" y="2883"/>
                </a:lnTo>
                <a:lnTo>
                  <a:pt x="4561" y="2934"/>
                </a:lnTo>
                <a:lnTo>
                  <a:pt x="4550" y="2985"/>
                </a:lnTo>
                <a:lnTo>
                  <a:pt x="4537" y="3035"/>
                </a:lnTo>
                <a:lnTo>
                  <a:pt x="4524" y="3085"/>
                </a:lnTo>
                <a:lnTo>
                  <a:pt x="4508" y="3134"/>
                </a:lnTo>
                <a:lnTo>
                  <a:pt x="4492" y="3183"/>
                </a:lnTo>
                <a:lnTo>
                  <a:pt x="4476" y="3231"/>
                </a:lnTo>
                <a:lnTo>
                  <a:pt x="4457" y="3278"/>
                </a:lnTo>
                <a:lnTo>
                  <a:pt x="4438" y="3325"/>
                </a:lnTo>
                <a:lnTo>
                  <a:pt x="4417" y="3372"/>
                </a:lnTo>
                <a:lnTo>
                  <a:pt x="4395" y="3418"/>
                </a:lnTo>
                <a:lnTo>
                  <a:pt x="4373" y="3463"/>
                </a:lnTo>
                <a:lnTo>
                  <a:pt x="4349" y="3508"/>
                </a:lnTo>
                <a:lnTo>
                  <a:pt x="4325" y="3551"/>
                </a:lnTo>
                <a:lnTo>
                  <a:pt x="4298" y="3595"/>
                </a:lnTo>
                <a:lnTo>
                  <a:pt x="4272" y="3637"/>
                </a:lnTo>
                <a:lnTo>
                  <a:pt x="4244" y="3680"/>
                </a:lnTo>
                <a:lnTo>
                  <a:pt x="4216" y="3721"/>
                </a:lnTo>
                <a:lnTo>
                  <a:pt x="4186" y="3761"/>
                </a:lnTo>
                <a:lnTo>
                  <a:pt x="4156" y="3801"/>
                </a:lnTo>
                <a:lnTo>
                  <a:pt x="4124" y="3840"/>
                </a:lnTo>
                <a:lnTo>
                  <a:pt x="4092" y="3878"/>
                </a:lnTo>
                <a:lnTo>
                  <a:pt x="4058" y="3916"/>
                </a:lnTo>
                <a:lnTo>
                  <a:pt x="4024" y="3953"/>
                </a:lnTo>
                <a:lnTo>
                  <a:pt x="3989" y="39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6" name="直接连接符 45"/>
          <p:cNvCxnSpPr/>
          <p:nvPr/>
        </p:nvCxnSpPr>
        <p:spPr>
          <a:xfrm flipH="1">
            <a:off x="1422466" y="2204864"/>
            <a:ext cx="359464" cy="0"/>
          </a:xfrm>
          <a:prstGeom prst="line">
            <a:avLst/>
          </a:prstGeom>
          <a:ln w="34925">
            <a:solidFill>
              <a:srgbClr val="A6BFC0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6492670" y="2060848"/>
            <a:ext cx="0" cy="1935508"/>
          </a:xfrm>
          <a:prstGeom prst="line">
            <a:avLst/>
          </a:prstGeom>
          <a:ln w="34925">
            <a:solidFill>
              <a:srgbClr val="A6BFC0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>
            <a:spLocks noChangeAspect="1"/>
          </p:cNvSpPr>
          <p:nvPr/>
        </p:nvSpPr>
        <p:spPr>
          <a:xfrm>
            <a:off x="6096000" y="2915881"/>
            <a:ext cx="792000" cy="792000"/>
          </a:xfrm>
          <a:prstGeom prst="ellipse">
            <a:avLst/>
          </a:prstGeom>
          <a:solidFill>
            <a:srgbClr val="49BBD1"/>
          </a:solidFill>
          <a:ln>
            <a:noFill/>
          </a:ln>
          <a:effectLst>
            <a:outerShdw blurRad="76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6476675" y="2060848"/>
            <a:ext cx="359464" cy="0"/>
          </a:xfrm>
          <a:prstGeom prst="line">
            <a:avLst/>
          </a:prstGeom>
          <a:ln w="34925">
            <a:solidFill>
              <a:srgbClr val="A6BFC0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>
            <a:off x="2300975" y="4015532"/>
            <a:ext cx="15328" cy="1862870"/>
          </a:xfrm>
          <a:prstGeom prst="line">
            <a:avLst/>
          </a:prstGeom>
          <a:ln w="34925">
            <a:solidFill>
              <a:srgbClr val="A6BFC0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>
            <a:spLocks noChangeAspect="1"/>
          </p:cNvSpPr>
          <p:nvPr/>
        </p:nvSpPr>
        <p:spPr>
          <a:xfrm>
            <a:off x="1919624" y="4365104"/>
            <a:ext cx="792000" cy="792000"/>
          </a:xfrm>
          <a:prstGeom prst="ellipse">
            <a:avLst/>
          </a:prstGeom>
          <a:solidFill>
            <a:srgbClr val="268496"/>
          </a:solidFill>
          <a:ln>
            <a:noFill/>
          </a:ln>
          <a:effectLst>
            <a:outerShdw blurRad="762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2300976" y="5877272"/>
            <a:ext cx="359464" cy="0"/>
          </a:xfrm>
          <a:prstGeom prst="line">
            <a:avLst/>
          </a:prstGeom>
          <a:ln w="34925">
            <a:solidFill>
              <a:srgbClr val="A6BFC0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KSO_Shape"/>
          <p:cNvSpPr>
            <a:spLocks/>
          </p:cNvSpPr>
          <p:nvPr/>
        </p:nvSpPr>
        <p:spPr bwMode="auto">
          <a:xfrm>
            <a:off x="6284274" y="3031538"/>
            <a:ext cx="416791" cy="526499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63" name="直接连接符 62"/>
          <p:cNvCxnSpPr/>
          <p:nvPr/>
        </p:nvCxnSpPr>
        <p:spPr>
          <a:xfrm flipH="1">
            <a:off x="7372602" y="5877272"/>
            <a:ext cx="359464" cy="0"/>
          </a:xfrm>
          <a:prstGeom prst="line">
            <a:avLst/>
          </a:prstGeom>
          <a:ln w="34925">
            <a:solidFill>
              <a:srgbClr val="A6BFC0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8617237" y="3140938"/>
            <a:ext cx="1769727" cy="359867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zh-Hans"/>
            </a:defPPr>
            <a:lvl1pPr indent="0">
              <a:spcBef>
                <a:spcPts val="1800"/>
              </a:spcBef>
              <a:buFont typeface="Arial"/>
              <a:buNone/>
              <a:defRPr sz="2400">
                <a:solidFill>
                  <a:srgbClr val="666666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450850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2pPr>
            <a:lvl3pPr marL="98901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3pPr>
            <a:lvl4pPr marL="1436687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4pPr>
            <a:lvl5pPr marL="188436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>
              <a:lnSpc>
                <a:spcPct val="150000"/>
              </a:lnSpc>
            </a:pPr>
            <a:endParaRPr lang="zh-Hans" altLang="en-US" sz="1200" dirty="0"/>
          </a:p>
        </p:txBody>
      </p:sp>
      <p:sp>
        <p:nvSpPr>
          <p:cNvPr id="75" name="KSO_Shape"/>
          <p:cNvSpPr>
            <a:spLocks/>
          </p:cNvSpPr>
          <p:nvPr/>
        </p:nvSpPr>
        <p:spPr bwMode="auto">
          <a:xfrm>
            <a:off x="2045399" y="4501748"/>
            <a:ext cx="511153" cy="441735"/>
          </a:xfrm>
          <a:custGeom>
            <a:avLst/>
            <a:gdLst>
              <a:gd name="T0" fmla="*/ 1134092 w 2300288"/>
              <a:gd name="T1" fmla="*/ 968860 h 1936750"/>
              <a:gd name="T2" fmla="*/ 1214775 w 2300288"/>
              <a:gd name="T3" fmla="*/ 1049028 h 1936750"/>
              <a:gd name="T4" fmla="*/ 1216884 w 2300288"/>
              <a:gd name="T5" fmla="*/ 1064537 h 1936750"/>
              <a:gd name="T6" fmla="*/ 1151230 w 2300288"/>
              <a:gd name="T7" fmla="*/ 1136031 h 1936750"/>
              <a:gd name="T8" fmla="*/ 1182871 w 2300288"/>
              <a:gd name="T9" fmla="*/ 1247216 h 1936750"/>
              <a:gd name="T10" fmla="*/ 1204228 w 2300288"/>
              <a:gd name="T11" fmla="*/ 1413599 h 1936750"/>
              <a:gd name="T12" fmla="*/ 1046025 w 2300288"/>
              <a:gd name="T13" fmla="*/ 1361555 h 1936750"/>
              <a:gd name="T14" fmla="*/ 1071074 w 2300288"/>
              <a:gd name="T15" fmla="*/ 1209103 h 1936750"/>
              <a:gd name="T16" fmla="*/ 1033632 w 2300288"/>
              <a:gd name="T17" fmla="*/ 1075313 h 1936750"/>
              <a:gd name="T18" fmla="*/ 1028095 w 2300288"/>
              <a:gd name="T19" fmla="*/ 1060068 h 1936750"/>
              <a:gd name="T20" fmla="*/ 1033632 w 2300288"/>
              <a:gd name="T21" fmla="*/ 1045086 h 1936750"/>
              <a:gd name="T22" fmla="*/ 1116162 w 2300288"/>
              <a:gd name="T23" fmla="*/ 967020 h 1936750"/>
              <a:gd name="T24" fmla="*/ 1415999 w 2300288"/>
              <a:gd name="T25" fmla="*/ 862909 h 1936750"/>
              <a:gd name="T26" fmla="*/ 1591713 w 2300288"/>
              <a:gd name="T27" fmla="*/ 924102 h 1936750"/>
              <a:gd name="T28" fmla="*/ 1763745 w 2300288"/>
              <a:gd name="T29" fmla="*/ 983456 h 1936750"/>
              <a:gd name="T30" fmla="*/ 1808726 w 2300288"/>
              <a:gd name="T31" fmla="*/ 1009194 h 1936750"/>
              <a:gd name="T32" fmla="*/ 1836345 w 2300288"/>
              <a:gd name="T33" fmla="*/ 1041235 h 1936750"/>
              <a:gd name="T34" fmla="*/ 1870541 w 2300288"/>
              <a:gd name="T35" fmla="*/ 1114771 h 1936750"/>
              <a:gd name="T36" fmla="*/ 1893952 w 2300288"/>
              <a:gd name="T37" fmla="*/ 1212469 h 1936750"/>
              <a:gd name="T38" fmla="*/ 1905000 w 2300288"/>
              <a:gd name="T39" fmla="*/ 1335643 h 1936750"/>
              <a:gd name="T40" fmla="*/ 1899740 w 2300288"/>
              <a:gd name="T41" fmla="*/ 1362957 h 1936750"/>
              <a:gd name="T42" fmla="*/ 1874487 w 2300288"/>
              <a:gd name="T43" fmla="*/ 1383704 h 1936750"/>
              <a:gd name="T44" fmla="*/ 1781895 w 2300288"/>
              <a:gd name="T45" fmla="*/ 1418897 h 1936750"/>
              <a:gd name="T46" fmla="*/ 1625909 w 2300288"/>
              <a:gd name="T47" fmla="*/ 1447524 h 1936750"/>
              <a:gd name="T48" fmla="*/ 1404950 w 2300288"/>
              <a:gd name="T49" fmla="*/ 1464857 h 1936750"/>
              <a:gd name="T50" fmla="*/ 948915 w 2300288"/>
              <a:gd name="T51" fmla="*/ 1532887 h 1936750"/>
              <a:gd name="T52" fmla="*/ 96732 w 2300288"/>
              <a:gd name="T53" fmla="*/ 835367 h 1936750"/>
              <a:gd name="T54" fmla="*/ 1152637 w 2300288"/>
              <a:gd name="T55" fmla="*/ 1576 h 1936750"/>
              <a:gd name="T56" fmla="*/ 1203190 w 2300288"/>
              <a:gd name="T57" fmla="*/ 12613 h 1936750"/>
              <a:gd name="T58" fmla="*/ 1249793 w 2300288"/>
              <a:gd name="T59" fmla="*/ 32847 h 1936750"/>
              <a:gd name="T60" fmla="*/ 1292446 w 2300288"/>
              <a:gd name="T61" fmla="*/ 62015 h 1936750"/>
              <a:gd name="T62" fmla="*/ 1357480 w 2300288"/>
              <a:gd name="T63" fmla="*/ 134804 h 1936750"/>
              <a:gd name="T64" fmla="*/ 1402767 w 2300288"/>
              <a:gd name="T65" fmla="*/ 235972 h 1936750"/>
              <a:gd name="T66" fmla="*/ 1414352 w 2300288"/>
              <a:gd name="T67" fmla="*/ 301403 h 1936750"/>
              <a:gd name="T68" fmla="*/ 1414615 w 2300288"/>
              <a:gd name="T69" fmla="*/ 367360 h 1936750"/>
              <a:gd name="T70" fmla="*/ 1402767 w 2300288"/>
              <a:gd name="T71" fmla="*/ 444090 h 1936750"/>
              <a:gd name="T72" fmla="*/ 1379596 w 2300288"/>
              <a:gd name="T73" fmla="*/ 521346 h 1936750"/>
              <a:gd name="T74" fmla="*/ 1346158 w 2300288"/>
              <a:gd name="T75" fmla="*/ 595186 h 1936750"/>
              <a:gd name="T76" fmla="*/ 1304295 w 2300288"/>
              <a:gd name="T77" fmla="*/ 661143 h 1936750"/>
              <a:gd name="T78" fmla="*/ 1223990 w 2300288"/>
              <a:gd name="T79" fmla="*/ 866108 h 1936750"/>
              <a:gd name="T80" fmla="*/ 1146318 w 2300288"/>
              <a:gd name="T81" fmla="*/ 934430 h 1936750"/>
              <a:gd name="T82" fmla="*/ 1120778 w 2300288"/>
              <a:gd name="T83" fmla="*/ 944678 h 1936750"/>
              <a:gd name="T84" fmla="*/ 1086550 w 2300288"/>
              <a:gd name="T85" fmla="*/ 925758 h 1936750"/>
              <a:gd name="T86" fmla="*/ 993607 w 2300288"/>
              <a:gd name="T87" fmla="*/ 837202 h 1936750"/>
              <a:gd name="T88" fmla="*/ 928310 w 2300288"/>
              <a:gd name="T89" fmla="*/ 643274 h 1936750"/>
              <a:gd name="T90" fmla="*/ 888553 w 2300288"/>
              <a:gd name="T91" fmla="*/ 574427 h 1936750"/>
              <a:gd name="T92" fmla="*/ 858011 w 2300288"/>
              <a:gd name="T93" fmla="*/ 499273 h 1936750"/>
              <a:gd name="T94" fmla="*/ 837737 w 2300288"/>
              <a:gd name="T95" fmla="*/ 421754 h 1936750"/>
              <a:gd name="T96" fmla="*/ 829575 w 2300288"/>
              <a:gd name="T97" fmla="*/ 346075 h 1936750"/>
              <a:gd name="T98" fmla="*/ 832734 w 2300288"/>
              <a:gd name="T99" fmla="*/ 284848 h 1936750"/>
              <a:gd name="T100" fmla="*/ 852482 w 2300288"/>
              <a:gd name="T101" fmla="*/ 204965 h 1936750"/>
              <a:gd name="T102" fmla="*/ 905667 w 2300288"/>
              <a:gd name="T103" fmla="*/ 109840 h 1936750"/>
              <a:gd name="T104" fmla="*/ 964645 w 2300288"/>
              <a:gd name="T105" fmla="*/ 52818 h 1936750"/>
              <a:gd name="T106" fmla="*/ 1008615 w 2300288"/>
              <a:gd name="T107" fmla="*/ 26277 h 1936750"/>
              <a:gd name="T108" fmla="*/ 1056535 w 2300288"/>
              <a:gd name="T109" fmla="*/ 8671 h 1936750"/>
              <a:gd name="T110" fmla="*/ 1107614 w 2300288"/>
              <a:gd name="T111" fmla="*/ 262 h 193675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0288" h="1936750">
                <a:moveTo>
                  <a:pt x="1352860" y="1166813"/>
                </a:moveTo>
                <a:lnTo>
                  <a:pt x="1355725" y="1166813"/>
                </a:lnTo>
                <a:lnTo>
                  <a:pt x="1358272" y="1166813"/>
                </a:lnTo>
                <a:lnTo>
                  <a:pt x="1361456" y="1167131"/>
                </a:lnTo>
                <a:lnTo>
                  <a:pt x="1364003" y="1168083"/>
                </a:lnTo>
                <a:lnTo>
                  <a:pt x="1366869" y="1168718"/>
                </a:lnTo>
                <a:lnTo>
                  <a:pt x="1369416" y="1170306"/>
                </a:lnTo>
                <a:lnTo>
                  <a:pt x="1371644" y="1171258"/>
                </a:lnTo>
                <a:lnTo>
                  <a:pt x="1374192" y="1173163"/>
                </a:lnTo>
                <a:lnTo>
                  <a:pt x="1376420" y="1175386"/>
                </a:lnTo>
                <a:lnTo>
                  <a:pt x="1461429" y="1260158"/>
                </a:lnTo>
                <a:lnTo>
                  <a:pt x="1463339" y="1262381"/>
                </a:lnTo>
                <a:lnTo>
                  <a:pt x="1465249" y="1264603"/>
                </a:lnTo>
                <a:lnTo>
                  <a:pt x="1466841" y="1267143"/>
                </a:lnTo>
                <a:lnTo>
                  <a:pt x="1467797" y="1269683"/>
                </a:lnTo>
                <a:lnTo>
                  <a:pt x="1469070" y="1272223"/>
                </a:lnTo>
                <a:lnTo>
                  <a:pt x="1469388" y="1275081"/>
                </a:lnTo>
                <a:lnTo>
                  <a:pt x="1469707" y="1277938"/>
                </a:lnTo>
                <a:lnTo>
                  <a:pt x="1470025" y="1280478"/>
                </a:lnTo>
                <a:lnTo>
                  <a:pt x="1469707" y="1283336"/>
                </a:lnTo>
                <a:lnTo>
                  <a:pt x="1469388" y="1285876"/>
                </a:lnTo>
                <a:lnTo>
                  <a:pt x="1469070" y="1289051"/>
                </a:lnTo>
                <a:lnTo>
                  <a:pt x="1467797" y="1291591"/>
                </a:lnTo>
                <a:lnTo>
                  <a:pt x="1466841" y="1294131"/>
                </a:lnTo>
                <a:lnTo>
                  <a:pt x="1465249" y="1296671"/>
                </a:lnTo>
                <a:lnTo>
                  <a:pt x="1463339" y="1298893"/>
                </a:lnTo>
                <a:lnTo>
                  <a:pt x="1461429" y="1301116"/>
                </a:lnTo>
                <a:lnTo>
                  <a:pt x="1390111" y="1372236"/>
                </a:lnTo>
                <a:lnTo>
                  <a:pt x="1396160" y="1386206"/>
                </a:lnTo>
                <a:lnTo>
                  <a:pt x="1401573" y="1402081"/>
                </a:lnTo>
                <a:lnTo>
                  <a:pt x="1407304" y="1420178"/>
                </a:lnTo>
                <a:lnTo>
                  <a:pt x="1412716" y="1439228"/>
                </a:lnTo>
                <a:lnTo>
                  <a:pt x="1418447" y="1460501"/>
                </a:lnTo>
                <a:lnTo>
                  <a:pt x="1423541" y="1483043"/>
                </a:lnTo>
                <a:lnTo>
                  <a:pt x="1428317" y="1506538"/>
                </a:lnTo>
                <a:lnTo>
                  <a:pt x="1433093" y="1531938"/>
                </a:lnTo>
                <a:lnTo>
                  <a:pt x="1437550" y="1558608"/>
                </a:lnTo>
                <a:lnTo>
                  <a:pt x="1441689" y="1586231"/>
                </a:lnTo>
                <a:lnTo>
                  <a:pt x="1445191" y="1614806"/>
                </a:lnTo>
                <a:lnTo>
                  <a:pt x="1448693" y="1644651"/>
                </a:lnTo>
                <a:lnTo>
                  <a:pt x="1451559" y="1675448"/>
                </a:lnTo>
                <a:lnTo>
                  <a:pt x="1454106" y="1707516"/>
                </a:lnTo>
                <a:lnTo>
                  <a:pt x="1456016" y="1739901"/>
                </a:lnTo>
                <a:lnTo>
                  <a:pt x="1457608" y="1773238"/>
                </a:lnTo>
                <a:lnTo>
                  <a:pt x="1254161" y="1773238"/>
                </a:lnTo>
                <a:lnTo>
                  <a:pt x="1255753" y="1739901"/>
                </a:lnTo>
                <a:lnTo>
                  <a:pt x="1257344" y="1707516"/>
                </a:lnTo>
                <a:lnTo>
                  <a:pt x="1260210" y="1675448"/>
                </a:lnTo>
                <a:lnTo>
                  <a:pt x="1263075" y="1644651"/>
                </a:lnTo>
                <a:lnTo>
                  <a:pt x="1266259" y="1614806"/>
                </a:lnTo>
                <a:lnTo>
                  <a:pt x="1270080" y="1586231"/>
                </a:lnTo>
                <a:lnTo>
                  <a:pt x="1274219" y="1558608"/>
                </a:lnTo>
                <a:lnTo>
                  <a:pt x="1278676" y="1531938"/>
                </a:lnTo>
                <a:lnTo>
                  <a:pt x="1283452" y="1506538"/>
                </a:lnTo>
                <a:lnTo>
                  <a:pt x="1288228" y="1483043"/>
                </a:lnTo>
                <a:lnTo>
                  <a:pt x="1293322" y="1460501"/>
                </a:lnTo>
                <a:lnTo>
                  <a:pt x="1298734" y="1439228"/>
                </a:lnTo>
                <a:lnTo>
                  <a:pt x="1304465" y="1419861"/>
                </a:lnTo>
                <a:lnTo>
                  <a:pt x="1309878" y="1402081"/>
                </a:lnTo>
                <a:lnTo>
                  <a:pt x="1315609" y="1386206"/>
                </a:lnTo>
                <a:lnTo>
                  <a:pt x="1321340" y="1371918"/>
                </a:lnTo>
                <a:lnTo>
                  <a:pt x="1250022" y="1301116"/>
                </a:lnTo>
                <a:lnTo>
                  <a:pt x="1248111" y="1298893"/>
                </a:lnTo>
                <a:lnTo>
                  <a:pt x="1246519" y="1296671"/>
                </a:lnTo>
                <a:lnTo>
                  <a:pt x="1244927" y="1294131"/>
                </a:lnTo>
                <a:lnTo>
                  <a:pt x="1243654" y="1291591"/>
                </a:lnTo>
                <a:lnTo>
                  <a:pt x="1242699" y="1289051"/>
                </a:lnTo>
                <a:lnTo>
                  <a:pt x="1242380" y="1285876"/>
                </a:lnTo>
                <a:lnTo>
                  <a:pt x="1242062" y="1283336"/>
                </a:lnTo>
                <a:lnTo>
                  <a:pt x="1241425" y="1280478"/>
                </a:lnTo>
                <a:lnTo>
                  <a:pt x="1242062" y="1277938"/>
                </a:lnTo>
                <a:lnTo>
                  <a:pt x="1242380" y="1275081"/>
                </a:lnTo>
                <a:lnTo>
                  <a:pt x="1243017" y="1272223"/>
                </a:lnTo>
                <a:lnTo>
                  <a:pt x="1243654" y="1269683"/>
                </a:lnTo>
                <a:lnTo>
                  <a:pt x="1244927" y="1267143"/>
                </a:lnTo>
                <a:lnTo>
                  <a:pt x="1246519" y="1264603"/>
                </a:lnTo>
                <a:lnTo>
                  <a:pt x="1248111" y="1262381"/>
                </a:lnTo>
                <a:lnTo>
                  <a:pt x="1250340" y="1260158"/>
                </a:lnTo>
                <a:lnTo>
                  <a:pt x="1335030" y="1175386"/>
                </a:lnTo>
                <a:lnTo>
                  <a:pt x="1337259" y="1173163"/>
                </a:lnTo>
                <a:lnTo>
                  <a:pt x="1339806" y="1171258"/>
                </a:lnTo>
                <a:lnTo>
                  <a:pt x="1342035" y="1170306"/>
                </a:lnTo>
                <a:lnTo>
                  <a:pt x="1344582" y="1168718"/>
                </a:lnTo>
                <a:lnTo>
                  <a:pt x="1347766" y="1168083"/>
                </a:lnTo>
                <a:lnTo>
                  <a:pt x="1350313" y="1167131"/>
                </a:lnTo>
                <a:lnTo>
                  <a:pt x="1352860" y="1166813"/>
                </a:lnTo>
                <a:close/>
                <a:moveTo>
                  <a:pt x="1634223" y="1009650"/>
                </a:moveTo>
                <a:lnTo>
                  <a:pt x="1652963" y="1018533"/>
                </a:lnTo>
                <a:lnTo>
                  <a:pt x="1672339" y="1027098"/>
                </a:lnTo>
                <a:lnTo>
                  <a:pt x="1691079" y="1034712"/>
                </a:lnTo>
                <a:lnTo>
                  <a:pt x="1709819" y="1042326"/>
                </a:lnTo>
                <a:lnTo>
                  <a:pt x="1728241" y="1049939"/>
                </a:lnTo>
                <a:lnTo>
                  <a:pt x="1746663" y="1057236"/>
                </a:lnTo>
                <a:lnTo>
                  <a:pt x="1783191" y="1070560"/>
                </a:lnTo>
                <a:lnTo>
                  <a:pt x="1819083" y="1082932"/>
                </a:lnTo>
                <a:lnTo>
                  <a:pt x="1854022" y="1094670"/>
                </a:lnTo>
                <a:lnTo>
                  <a:pt x="1888325" y="1105773"/>
                </a:lnTo>
                <a:lnTo>
                  <a:pt x="1921994" y="1116242"/>
                </a:lnTo>
                <a:lnTo>
                  <a:pt x="1986155" y="1136545"/>
                </a:lnTo>
                <a:lnTo>
                  <a:pt x="2017282" y="1146379"/>
                </a:lnTo>
                <a:lnTo>
                  <a:pt x="2046821" y="1156213"/>
                </a:lnTo>
                <a:lnTo>
                  <a:pt x="2075408" y="1166682"/>
                </a:lnTo>
                <a:lnTo>
                  <a:pt x="2103042" y="1176834"/>
                </a:lnTo>
                <a:lnTo>
                  <a:pt x="2116700" y="1182544"/>
                </a:lnTo>
                <a:lnTo>
                  <a:pt x="2129722" y="1187937"/>
                </a:lnTo>
                <a:lnTo>
                  <a:pt x="2142427" y="1193965"/>
                </a:lnTo>
                <a:lnTo>
                  <a:pt x="2155132" y="1199675"/>
                </a:lnTo>
                <a:lnTo>
                  <a:pt x="2161167" y="1203164"/>
                </a:lnTo>
                <a:lnTo>
                  <a:pt x="2166885" y="1206337"/>
                </a:lnTo>
                <a:lnTo>
                  <a:pt x="2172920" y="1210461"/>
                </a:lnTo>
                <a:lnTo>
                  <a:pt x="2178319" y="1214585"/>
                </a:lnTo>
                <a:lnTo>
                  <a:pt x="2184037" y="1219026"/>
                </a:lnTo>
                <a:lnTo>
                  <a:pt x="2189119" y="1223785"/>
                </a:lnTo>
                <a:lnTo>
                  <a:pt x="2194201" y="1228861"/>
                </a:lnTo>
                <a:lnTo>
                  <a:pt x="2198965" y="1233936"/>
                </a:lnTo>
                <a:lnTo>
                  <a:pt x="2203729" y="1239647"/>
                </a:lnTo>
                <a:lnTo>
                  <a:pt x="2208494" y="1245357"/>
                </a:lnTo>
                <a:lnTo>
                  <a:pt x="2212941" y="1251384"/>
                </a:lnTo>
                <a:lnTo>
                  <a:pt x="2217387" y="1257729"/>
                </a:lnTo>
                <a:lnTo>
                  <a:pt x="2221517" y="1264391"/>
                </a:lnTo>
                <a:lnTo>
                  <a:pt x="2225646" y="1271053"/>
                </a:lnTo>
                <a:lnTo>
                  <a:pt x="2233269" y="1285011"/>
                </a:lnTo>
                <a:lnTo>
                  <a:pt x="2240257" y="1299287"/>
                </a:lnTo>
                <a:lnTo>
                  <a:pt x="2246927" y="1314832"/>
                </a:lnTo>
                <a:lnTo>
                  <a:pt x="2253279" y="1330693"/>
                </a:lnTo>
                <a:lnTo>
                  <a:pt x="2258679" y="1346555"/>
                </a:lnTo>
                <a:lnTo>
                  <a:pt x="2264079" y="1363052"/>
                </a:lnTo>
                <a:lnTo>
                  <a:pt x="2268843" y="1379865"/>
                </a:lnTo>
                <a:lnTo>
                  <a:pt x="2273290" y="1396996"/>
                </a:lnTo>
                <a:lnTo>
                  <a:pt x="2277101" y="1413809"/>
                </a:lnTo>
                <a:lnTo>
                  <a:pt x="2280595" y="1430940"/>
                </a:lnTo>
                <a:lnTo>
                  <a:pt x="2283772" y="1447754"/>
                </a:lnTo>
                <a:lnTo>
                  <a:pt x="2286948" y="1464567"/>
                </a:lnTo>
                <a:lnTo>
                  <a:pt x="2288854" y="1481381"/>
                </a:lnTo>
                <a:lnTo>
                  <a:pt x="2291077" y="1497243"/>
                </a:lnTo>
                <a:lnTo>
                  <a:pt x="2293300" y="1513104"/>
                </a:lnTo>
                <a:lnTo>
                  <a:pt x="2296477" y="1542925"/>
                </a:lnTo>
                <a:lnTo>
                  <a:pt x="2298382" y="1570207"/>
                </a:lnTo>
                <a:lnTo>
                  <a:pt x="2299653" y="1593682"/>
                </a:lnTo>
                <a:lnTo>
                  <a:pt x="2300288" y="1613351"/>
                </a:lnTo>
                <a:lnTo>
                  <a:pt x="2300288" y="1627944"/>
                </a:lnTo>
                <a:lnTo>
                  <a:pt x="2300288" y="1630799"/>
                </a:lnTo>
                <a:lnTo>
                  <a:pt x="2299653" y="1633971"/>
                </a:lnTo>
                <a:lnTo>
                  <a:pt x="2299018" y="1636827"/>
                </a:lnTo>
                <a:lnTo>
                  <a:pt x="2297430" y="1639999"/>
                </a:lnTo>
                <a:lnTo>
                  <a:pt x="2296159" y="1643171"/>
                </a:lnTo>
                <a:lnTo>
                  <a:pt x="2293936" y="1646344"/>
                </a:lnTo>
                <a:lnTo>
                  <a:pt x="2291077" y="1649199"/>
                </a:lnTo>
                <a:lnTo>
                  <a:pt x="2288536" y="1652688"/>
                </a:lnTo>
                <a:lnTo>
                  <a:pt x="2285360" y="1655544"/>
                </a:lnTo>
                <a:lnTo>
                  <a:pt x="2281548" y="1659033"/>
                </a:lnTo>
                <a:lnTo>
                  <a:pt x="2278054" y="1661888"/>
                </a:lnTo>
                <a:lnTo>
                  <a:pt x="2273608" y="1665061"/>
                </a:lnTo>
                <a:lnTo>
                  <a:pt x="2263443" y="1671405"/>
                </a:lnTo>
                <a:lnTo>
                  <a:pt x="2252644" y="1677750"/>
                </a:lnTo>
                <a:lnTo>
                  <a:pt x="2239621" y="1684095"/>
                </a:lnTo>
                <a:lnTo>
                  <a:pt x="2225328" y="1690122"/>
                </a:lnTo>
                <a:lnTo>
                  <a:pt x="2208811" y="1696150"/>
                </a:lnTo>
                <a:lnTo>
                  <a:pt x="2191660" y="1701860"/>
                </a:lnTo>
                <a:lnTo>
                  <a:pt x="2172602" y="1707888"/>
                </a:lnTo>
                <a:lnTo>
                  <a:pt x="2151639" y="1713915"/>
                </a:lnTo>
                <a:lnTo>
                  <a:pt x="2129722" y="1719308"/>
                </a:lnTo>
                <a:lnTo>
                  <a:pt x="2105900" y="1724384"/>
                </a:lnTo>
                <a:lnTo>
                  <a:pt x="2080490" y="1730094"/>
                </a:lnTo>
                <a:lnTo>
                  <a:pt x="2053809" y="1734853"/>
                </a:lnTo>
                <a:lnTo>
                  <a:pt x="2025223" y="1739611"/>
                </a:lnTo>
                <a:lnTo>
                  <a:pt x="1995048" y="1744052"/>
                </a:lnTo>
                <a:lnTo>
                  <a:pt x="1963285" y="1748494"/>
                </a:lnTo>
                <a:lnTo>
                  <a:pt x="1930252" y="1752618"/>
                </a:lnTo>
                <a:lnTo>
                  <a:pt x="1895313" y="1756107"/>
                </a:lnTo>
                <a:lnTo>
                  <a:pt x="1858786" y="1759597"/>
                </a:lnTo>
                <a:lnTo>
                  <a:pt x="1820671" y="1762452"/>
                </a:lnTo>
                <a:lnTo>
                  <a:pt x="1780967" y="1765307"/>
                </a:lnTo>
                <a:lnTo>
                  <a:pt x="1739676" y="1767528"/>
                </a:lnTo>
                <a:lnTo>
                  <a:pt x="1696478" y="1769431"/>
                </a:lnTo>
                <a:lnTo>
                  <a:pt x="1652011" y="1771335"/>
                </a:lnTo>
                <a:lnTo>
                  <a:pt x="1605955" y="1772287"/>
                </a:lnTo>
                <a:lnTo>
                  <a:pt x="1557993" y="1773238"/>
                </a:lnTo>
                <a:lnTo>
                  <a:pt x="1508125" y="1773238"/>
                </a:lnTo>
                <a:lnTo>
                  <a:pt x="1634223" y="1009650"/>
                </a:lnTo>
                <a:close/>
                <a:moveTo>
                  <a:pt x="969658" y="942975"/>
                </a:moveTo>
                <a:lnTo>
                  <a:pt x="1145815" y="1851606"/>
                </a:lnTo>
                <a:lnTo>
                  <a:pt x="1263254" y="1851606"/>
                </a:lnTo>
                <a:lnTo>
                  <a:pt x="2020888" y="1851606"/>
                </a:lnTo>
                <a:lnTo>
                  <a:pt x="2020888" y="1936750"/>
                </a:lnTo>
                <a:lnTo>
                  <a:pt x="1163907" y="1936750"/>
                </a:lnTo>
                <a:lnTo>
                  <a:pt x="194249" y="1936750"/>
                </a:lnTo>
                <a:lnTo>
                  <a:pt x="0" y="1009057"/>
                </a:lnTo>
                <a:lnTo>
                  <a:pt x="116804" y="1009057"/>
                </a:lnTo>
                <a:lnTo>
                  <a:pt x="969658" y="942975"/>
                </a:lnTo>
                <a:close/>
                <a:moveTo>
                  <a:pt x="1346346" y="0"/>
                </a:moveTo>
                <a:lnTo>
                  <a:pt x="1355566" y="0"/>
                </a:lnTo>
                <a:lnTo>
                  <a:pt x="1364786" y="0"/>
                </a:lnTo>
                <a:lnTo>
                  <a:pt x="1373688" y="317"/>
                </a:lnTo>
                <a:lnTo>
                  <a:pt x="1382908" y="952"/>
                </a:lnTo>
                <a:lnTo>
                  <a:pt x="1391810" y="1904"/>
                </a:lnTo>
                <a:lnTo>
                  <a:pt x="1400712" y="3174"/>
                </a:lnTo>
                <a:lnTo>
                  <a:pt x="1409613" y="4444"/>
                </a:lnTo>
                <a:lnTo>
                  <a:pt x="1418515" y="6348"/>
                </a:lnTo>
                <a:lnTo>
                  <a:pt x="1426782" y="8252"/>
                </a:lnTo>
                <a:lnTo>
                  <a:pt x="1435684" y="10474"/>
                </a:lnTo>
                <a:lnTo>
                  <a:pt x="1444268" y="12379"/>
                </a:lnTo>
                <a:lnTo>
                  <a:pt x="1452852" y="15236"/>
                </a:lnTo>
                <a:lnTo>
                  <a:pt x="1460800" y="18092"/>
                </a:lnTo>
                <a:lnTo>
                  <a:pt x="1469384" y="21266"/>
                </a:lnTo>
                <a:lnTo>
                  <a:pt x="1477650" y="24758"/>
                </a:lnTo>
                <a:lnTo>
                  <a:pt x="1485598" y="27932"/>
                </a:lnTo>
                <a:lnTo>
                  <a:pt x="1493228" y="31741"/>
                </a:lnTo>
                <a:lnTo>
                  <a:pt x="1501495" y="35867"/>
                </a:lnTo>
                <a:lnTo>
                  <a:pt x="1509125" y="39676"/>
                </a:lnTo>
                <a:lnTo>
                  <a:pt x="1517073" y="44120"/>
                </a:lnTo>
                <a:lnTo>
                  <a:pt x="1524385" y="48881"/>
                </a:lnTo>
                <a:lnTo>
                  <a:pt x="1531698" y="53960"/>
                </a:lnTo>
                <a:lnTo>
                  <a:pt x="1539010" y="58721"/>
                </a:lnTo>
                <a:lnTo>
                  <a:pt x="1546640" y="63800"/>
                </a:lnTo>
                <a:lnTo>
                  <a:pt x="1553635" y="69196"/>
                </a:lnTo>
                <a:lnTo>
                  <a:pt x="1560629" y="74909"/>
                </a:lnTo>
                <a:lnTo>
                  <a:pt x="1567624" y="80305"/>
                </a:lnTo>
                <a:lnTo>
                  <a:pt x="1580976" y="92684"/>
                </a:lnTo>
                <a:lnTo>
                  <a:pt x="1593694" y="105380"/>
                </a:lnTo>
                <a:lnTo>
                  <a:pt x="1606093" y="118712"/>
                </a:lnTo>
                <a:lnTo>
                  <a:pt x="1617856" y="132678"/>
                </a:lnTo>
                <a:lnTo>
                  <a:pt x="1628984" y="147596"/>
                </a:lnTo>
                <a:lnTo>
                  <a:pt x="1639157" y="162832"/>
                </a:lnTo>
                <a:lnTo>
                  <a:pt x="1649331" y="178703"/>
                </a:lnTo>
                <a:lnTo>
                  <a:pt x="1658551" y="195525"/>
                </a:lnTo>
                <a:lnTo>
                  <a:pt x="1666817" y="212348"/>
                </a:lnTo>
                <a:lnTo>
                  <a:pt x="1674765" y="229806"/>
                </a:lnTo>
                <a:lnTo>
                  <a:pt x="1682078" y="247581"/>
                </a:lnTo>
                <a:lnTo>
                  <a:pt x="1688436" y="266308"/>
                </a:lnTo>
                <a:lnTo>
                  <a:pt x="1693841" y="285036"/>
                </a:lnTo>
                <a:lnTo>
                  <a:pt x="1698610" y="304080"/>
                </a:lnTo>
                <a:lnTo>
                  <a:pt x="1700517" y="314237"/>
                </a:lnTo>
                <a:lnTo>
                  <a:pt x="1702743" y="324077"/>
                </a:lnTo>
                <a:lnTo>
                  <a:pt x="1704332" y="333917"/>
                </a:lnTo>
                <a:lnTo>
                  <a:pt x="1705604" y="344074"/>
                </a:lnTo>
                <a:lnTo>
                  <a:pt x="1706876" y="353914"/>
                </a:lnTo>
                <a:lnTo>
                  <a:pt x="1707830" y="364071"/>
                </a:lnTo>
                <a:lnTo>
                  <a:pt x="1708466" y="374546"/>
                </a:lnTo>
                <a:lnTo>
                  <a:pt x="1709419" y="385020"/>
                </a:lnTo>
                <a:lnTo>
                  <a:pt x="1709737" y="395178"/>
                </a:lnTo>
                <a:lnTo>
                  <a:pt x="1709737" y="405652"/>
                </a:lnTo>
                <a:lnTo>
                  <a:pt x="1709737" y="418031"/>
                </a:lnTo>
                <a:lnTo>
                  <a:pt x="1709101" y="431045"/>
                </a:lnTo>
                <a:lnTo>
                  <a:pt x="1708148" y="443742"/>
                </a:lnTo>
                <a:lnTo>
                  <a:pt x="1707194" y="456755"/>
                </a:lnTo>
                <a:lnTo>
                  <a:pt x="1705604" y="470087"/>
                </a:lnTo>
                <a:lnTo>
                  <a:pt x="1703697" y="482783"/>
                </a:lnTo>
                <a:lnTo>
                  <a:pt x="1702107" y="496114"/>
                </a:lnTo>
                <a:lnTo>
                  <a:pt x="1699881" y="509446"/>
                </a:lnTo>
                <a:lnTo>
                  <a:pt x="1696702" y="522777"/>
                </a:lnTo>
                <a:lnTo>
                  <a:pt x="1693841" y="536426"/>
                </a:lnTo>
                <a:lnTo>
                  <a:pt x="1690979" y="549757"/>
                </a:lnTo>
                <a:lnTo>
                  <a:pt x="1687164" y="562771"/>
                </a:lnTo>
                <a:lnTo>
                  <a:pt x="1683667" y="576420"/>
                </a:lnTo>
                <a:lnTo>
                  <a:pt x="1679534" y="589751"/>
                </a:lnTo>
                <a:lnTo>
                  <a:pt x="1675401" y="603082"/>
                </a:lnTo>
                <a:lnTo>
                  <a:pt x="1670632" y="616414"/>
                </a:lnTo>
                <a:lnTo>
                  <a:pt x="1665863" y="629745"/>
                </a:lnTo>
                <a:lnTo>
                  <a:pt x="1661094" y="642441"/>
                </a:lnTo>
                <a:lnTo>
                  <a:pt x="1655372" y="655773"/>
                </a:lnTo>
                <a:lnTo>
                  <a:pt x="1650285" y="668787"/>
                </a:lnTo>
                <a:lnTo>
                  <a:pt x="1644244" y="681166"/>
                </a:lnTo>
                <a:lnTo>
                  <a:pt x="1638521" y="693862"/>
                </a:lnTo>
                <a:lnTo>
                  <a:pt x="1632163" y="706241"/>
                </a:lnTo>
                <a:lnTo>
                  <a:pt x="1625486" y="718938"/>
                </a:lnTo>
                <a:lnTo>
                  <a:pt x="1618810" y="730682"/>
                </a:lnTo>
                <a:lnTo>
                  <a:pt x="1612133" y="742744"/>
                </a:lnTo>
                <a:lnTo>
                  <a:pt x="1605139" y="754170"/>
                </a:lnTo>
                <a:lnTo>
                  <a:pt x="1597827" y="765597"/>
                </a:lnTo>
                <a:lnTo>
                  <a:pt x="1590514" y="777024"/>
                </a:lnTo>
                <a:lnTo>
                  <a:pt x="1582566" y="787816"/>
                </a:lnTo>
                <a:lnTo>
                  <a:pt x="1574936" y="798608"/>
                </a:lnTo>
                <a:lnTo>
                  <a:pt x="1566988" y="808765"/>
                </a:lnTo>
                <a:lnTo>
                  <a:pt x="1566988" y="950966"/>
                </a:lnTo>
                <a:lnTo>
                  <a:pt x="1559357" y="959219"/>
                </a:lnTo>
                <a:lnTo>
                  <a:pt x="1539964" y="980485"/>
                </a:lnTo>
                <a:lnTo>
                  <a:pt x="1511350" y="1011274"/>
                </a:lnTo>
                <a:lnTo>
                  <a:pt x="1495136" y="1028415"/>
                </a:lnTo>
                <a:lnTo>
                  <a:pt x="1477968" y="1046190"/>
                </a:lnTo>
                <a:lnTo>
                  <a:pt x="1459846" y="1063965"/>
                </a:lnTo>
                <a:lnTo>
                  <a:pt x="1441724" y="1081105"/>
                </a:lnTo>
                <a:lnTo>
                  <a:pt x="1423920" y="1096976"/>
                </a:lnTo>
                <a:lnTo>
                  <a:pt x="1407388" y="1111576"/>
                </a:lnTo>
                <a:lnTo>
                  <a:pt x="1399122" y="1118242"/>
                </a:lnTo>
                <a:lnTo>
                  <a:pt x="1391492" y="1123638"/>
                </a:lnTo>
                <a:lnTo>
                  <a:pt x="1384179" y="1128717"/>
                </a:lnTo>
                <a:lnTo>
                  <a:pt x="1377503" y="1133160"/>
                </a:lnTo>
                <a:lnTo>
                  <a:pt x="1371144" y="1136652"/>
                </a:lnTo>
                <a:lnTo>
                  <a:pt x="1365104" y="1139191"/>
                </a:lnTo>
                <a:lnTo>
                  <a:pt x="1360017" y="1140461"/>
                </a:lnTo>
                <a:lnTo>
                  <a:pt x="1357791" y="1141096"/>
                </a:lnTo>
                <a:lnTo>
                  <a:pt x="1355566" y="1141413"/>
                </a:lnTo>
                <a:lnTo>
                  <a:pt x="1353340" y="1141096"/>
                </a:lnTo>
                <a:lnTo>
                  <a:pt x="1351115" y="1140461"/>
                </a:lnTo>
                <a:lnTo>
                  <a:pt x="1346028" y="1139191"/>
                </a:lnTo>
                <a:lnTo>
                  <a:pt x="1340305" y="1136652"/>
                </a:lnTo>
                <a:lnTo>
                  <a:pt x="1333947" y="1133160"/>
                </a:lnTo>
                <a:lnTo>
                  <a:pt x="1327270" y="1128717"/>
                </a:lnTo>
                <a:lnTo>
                  <a:pt x="1319958" y="1123638"/>
                </a:lnTo>
                <a:lnTo>
                  <a:pt x="1312010" y="1118242"/>
                </a:lnTo>
                <a:lnTo>
                  <a:pt x="1304061" y="1111576"/>
                </a:lnTo>
                <a:lnTo>
                  <a:pt x="1287211" y="1096976"/>
                </a:lnTo>
                <a:lnTo>
                  <a:pt x="1269725" y="1081105"/>
                </a:lnTo>
                <a:lnTo>
                  <a:pt x="1251603" y="1063965"/>
                </a:lnTo>
                <a:lnTo>
                  <a:pt x="1233482" y="1046190"/>
                </a:lnTo>
                <a:lnTo>
                  <a:pt x="1215996" y="1028415"/>
                </a:lnTo>
                <a:lnTo>
                  <a:pt x="1199781" y="1011274"/>
                </a:lnTo>
                <a:lnTo>
                  <a:pt x="1171486" y="980485"/>
                </a:lnTo>
                <a:lnTo>
                  <a:pt x="1151774" y="959219"/>
                </a:lnTo>
                <a:lnTo>
                  <a:pt x="1144462" y="950966"/>
                </a:lnTo>
                <a:lnTo>
                  <a:pt x="1144462" y="808765"/>
                </a:lnTo>
                <a:lnTo>
                  <a:pt x="1136196" y="798608"/>
                </a:lnTo>
                <a:lnTo>
                  <a:pt x="1128565" y="787816"/>
                </a:lnTo>
                <a:lnTo>
                  <a:pt x="1120935" y="777024"/>
                </a:lnTo>
                <a:lnTo>
                  <a:pt x="1113305" y="765597"/>
                </a:lnTo>
                <a:lnTo>
                  <a:pt x="1105993" y="754170"/>
                </a:lnTo>
                <a:lnTo>
                  <a:pt x="1098998" y="742744"/>
                </a:lnTo>
                <a:lnTo>
                  <a:pt x="1092322" y="730682"/>
                </a:lnTo>
                <a:lnTo>
                  <a:pt x="1085645" y="718938"/>
                </a:lnTo>
                <a:lnTo>
                  <a:pt x="1078969" y="706241"/>
                </a:lnTo>
                <a:lnTo>
                  <a:pt x="1072928" y="693862"/>
                </a:lnTo>
                <a:lnTo>
                  <a:pt x="1066887" y="681166"/>
                </a:lnTo>
                <a:lnTo>
                  <a:pt x="1061165" y="668787"/>
                </a:lnTo>
                <a:lnTo>
                  <a:pt x="1055442" y="655773"/>
                </a:lnTo>
                <a:lnTo>
                  <a:pt x="1050355" y="642441"/>
                </a:lnTo>
                <a:lnTo>
                  <a:pt x="1045268" y="629745"/>
                </a:lnTo>
                <a:lnTo>
                  <a:pt x="1040499" y="616414"/>
                </a:lnTo>
                <a:lnTo>
                  <a:pt x="1036048" y="603082"/>
                </a:lnTo>
                <a:lnTo>
                  <a:pt x="1031915" y="589751"/>
                </a:lnTo>
                <a:lnTo>
                  <a:pt x="1027782" y="576420"/>
                </a:lnTo>
                <a:lnTo>
                  <a:pt x="1023967" y="562771"/>
                </a:lnTo>
                <a:lnTo>
                  <a:pt x="1020470" y="549757"/>
                </a:lnTo>
                <a:lnTo>
                  <a:pt x="1016973" y="536426"/>
                </a:lnTo>
                <a:lnTo>
                  <a:pt x="1014429" y="522777"/>
                </a:lnTo>
                <a:lnTo>
                  <a:pt x="1011568" y="509446"/>
                </a:lnTo>
                <a:lnTo>
                  <a:pt x="1009343" y="496114"/>
                </a:lnTo>
                <a:lnTo>
                  <a:pt x="1007435" y="482783"/>
                </a:lnTo>
                <a:lnTo>
                  <a:pt x="1005527" y="470087"/>
                </a:lnTo>
                <a:lnTo>
                  <a:pt x="1004256" y="456755"/>
                </a:lnTo>
                <a:lnTo>
                  <a:pt x="1002984" y="443742"/>
                </a:lnTo>
                <a:lnTo>
                  <a:pt x="1002348" y="431045"/>
                </a:lnTo>
                <a:lnTo>
                  <a:pt x="1001712" y="418031"/>
                </a:lnTo>
                <a:lnTo>
                  <a:pt x="1001712" y="405652"/>
                </a:lnTo>
                <a:lnTo>
                  <a:pt x="1001712" y="395178"/>
                </a:lnTo>
                <a:lnTo>
                  <a:pt x="1002030" y="385020"/>
                </a:lnTo>
                <a:lnTo>
                  <a:pt x="1002666" y="374546"/>
                </a:lnTo>
                <a:lnTo>
                  <a:pt x="1003302" y="364071"/>
                </a:lnTo>
                <a:lnTo>
                  <a:pt x="1004574" y="353914"/>
                </a:lnTo>
                <a:lnTo>
                  <a:pt x="1005527" y="344074"/>
                </a:lnTo>
                <a:lnTo>
                  <a:pt x="1007117" y="333917"/>
                </a:lnTo>
                <a:lnTo>
                  <a:pt x="1008707" y="324077"/>
                </a:lnTo>
                <a:lnTo>
                  <a:pt x="1010296" y="314237"/>
                </a:lnTo>
                <a:lnTo>
                  <a:pt x="1012522" y="304080"/>
                </a:lnTo>
                <a:lnTo>
                  <a:pt x="1017609" y="285036"/>
                </a:lnTo>
                <a:lnTo>
                  <a:pt x="1023013" y="266308"/>
                </a:lnTo>
                <a:lnTo>
                  <a:pt x="1029372" y="247581"/>
                </a:lnTo>
                <a:lnTo>
                  <a:pt x="1036366" y="229806"/>
                </a:lnTo>
                <a:lnTo>
                  <a:pt x="1044315" y="212348"/>
                </a:lnTo>
                <a:lnTo>
                  <a:pt x="1052899" y="195525"/>
                </a:lnTo>
                <a:lnTo>
                  <a:pt x="1062119" y="178703"/>
                </a:lnTo>
                <a:lnTo>
                  <a:pt x="1071656" y="162832"/>
                </a:lnTo>
                <a:lnTo>
                  <a:pt x="1082466" y="147596"/>
                </a:lnTo>
                <a:lnTo>
                  <a:pt x="1093593" y="132678"/>
                </a:lnTo>
                <a:lnTo>
                  <a:pt x="1105357" y="118712"/>
                </a:lnTo>
                <a:lnTo>
                  <a:pt x="1117438" y="105380"/>
                </a:lnTo>
                <a:lnTo>
                  <a:pt x="1130473" y="92684"/>
                </a:lnTo>
                <a:lnTo>
                  <a:pt x="1143826" y="80305"/>
                </a:lnTo>
                <a:lnTo>
                  <a:pt x="1150820" y="74909"/>
                </a:lnTo>
                <a:lnTo>
                  <a:pt x="1157815" y="69196"/>
                </a:lnTo>
                <a:lnTo>
                  <a:pt x="1164809" y="63800"/>
                </a:lnTo>
                <a:lnTo>
                  <a:pt x="1172121" y="58721"/>
                </a:lnTo>
                <a:lnTo>
                  <a:pt x="1179434" y="53960"/>
                </a:lnTo>
                <a:lnTo>
                  <a:pt x="1187064" y="48881"/>
                </a:lnTo>
                <a:lnTo>
                  <a:pt x="1194376" y="44120"/>
                </a:lnTo>
                <a:lnTo>
                  <a:pt x="1202007" y="39676"/>
                </a:lnTo>
                <a:lnTo>
                  <a:pt x="1209955" y="35867"/>
                </a:lnTo>
                <a:lnTo>
                  <a:pt x="1217903" y="31741"/>
                </a:lnTo>
                <a:lnTo>
                  <a:pt x="1225851" y="27932"/>
                </a:lnTo>
                <a:lnTo>
                  <a:pt x="1233799" y="24758"/>
                </a:lnTo>
                <a:lnTo>
                  <a:pt x="1242066" y="21266"/>
                </a:lnTo>
                <a:lnTo>
                  <a:pt x="1250332" y="18092"/>
                </a:lnTo>
                <a:lnTo>
                  <a:pt x="1258916" y="15236"/>
                </a:lnTo>
                <a:lnTo>
                  <a:pt x="1267182" y="12379"/>
                </a:lnTo>
                <a:lnTo>
                  <a:pt x="1275766" y="10474"/>
                </a:lnTo>
                <a:lnTo>
                  <a:pt x="1284350" y="8252"/>
                </a:lnTo>
                <a:lnTo>
                  <a:pt x="1292934" y="6348"/>
                </a:lnTo>
                <a:lnTo>
                  <a:pt x="1301836" y="4444"/>
                </a:lnTo>
                <a:lnTo>
                  <a:pt x="1310738" y="3174"/>
                </a:lnTo>
                <a:lnTo>
                  <a:pt x="1319322" y="1904"/>
                </a:lnTo>
                <a:lnTo>
                  <a:pt x="1328224" y="952"/>
                </a:lnTo>
                <a:lnTo>
                  <a:pt x="1337444" y="317"/>
                </a:lnTo>
                <a:lnTo>
                  <a:pt x="13463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9" name="KSO_Shape"/>
          <p:cNvSpPr>
            <a:spLocks/>
          </p:cNvSpPr>
          <p:nvPr/>
        </p:nvSpPr>
        <p:spPr bwMode="auto">
          <a:xfrm>
            <a:off x="7129270" y="4468794"/>
            <a:ext cx="486666" cy="555038"/>
          </a:xfrm>
          <a:custGeom>
            <a:avLst/>
            <a:gdLst>
              <a:gd name="T0" fmla="*/ 487835 w 779462"/>
              <a:gd name="T1" fmla="*/ 318303 h 1076325"/>
              <a:gd name="T2" fmla="*/ 364068 w 779462"/>
              <a:gd name="T3" fmla="*/ 392961 h 1076325"/>
              <a:gd name="T4" fmla="*/ 314239 w 779462"/>
              <a:gd name="T5" fmla="*/ 531041 h 1076325"/>
              <a:gd name="T6" fmla="*/ 364068 w 779462"/>
              <a:gd name="T7" fmla="*/ 668717 h 1076325"/>
              <a:gd name="T8" fmla="*/ 438000 w 779462"/>
              <a:gd name="T9" fmla="*/ 522193 h 1076325"/>
              <a:gd name="T10" fmla="*/ 550820 w 779462"/>
              <a:gd name="T11" fmla="*/ 463204 h 1076325"/>
              <a:gd name="T12" fmla="*/ 630720 w 779462"/>
              <a:gd name="T13" fmla="*/ 561517 h 1076325"/>
              <a:gd name="T14" fmla="*/ 722510 w 779462"/>
              <a:gd name="T15" fmla="*/ 634196 h 1076325"/>
              <a:gd name="T16" fmla="*/ 743808 w 779462"/>
              <a:gd name="T17" fmla="*/ 487288 h 1076325"/>
              <a:gd name="T18" fmla="*/ 669466 w 779462"/>
              <a:gd name="T19" fmla="*/ 363660 h 1076325"/>
              <a:gd name="T20" fmla="*/ 531636 w 779462"/>
              <a:gd name="T21" fmla="*/ 313887 h 1076325"/>
              <a:gd name="T22" fmla="*/ 377329 w 779462"/>
              <a:gd name="T23" fmla="*/ 75490 h 1076325"/>
              <a:gd name="T24" fmla="*/ 234675 w 779462"/>
              <a:gd name="T25" fmla="*/ 152586 h 1076325"/>
              <a:gd name="T26" fmla="*/ 126579 w 779462"/>
              <a:gd name="T27" fmla="*/ 271844 h 1076325"/>
              <a:gd name="T28" fmla="*/ 62686 w 779462"/>
              <a:gd name="T29" fmla="*/ 422825 h 1076325"/>
              <a:gd name="T30" fmla="*/ 53846 w 779462"/>
              <a:gd name="T31" fmla="*/ 592274 h 1076325"/>
              <a:gd name="T32" fmla="*/ 102871 w 779462"/>
              <a:gd name="T33" fmla="*/ 749680 h 1076325"/>
              <a:gd name="T34" fmla="*/ 199714 w 779462"/>
              <a:gd name="T35" fmla="*/ 878977 h 1076325"/>
              <a:gd name="T36" fmla="*/ 333930 w 779462"/>
              <a:gd name="T37" fmla="*/ 969726 h 1076325"/>
              <a:gd name="T38" fmla="*/ 392999 w 779462"/>
              <a:gd name="T39" fmla="*/ 759030 h 1076325"/>
              <a:gd name="T40" fmla="*/ 280484 w 779462"/>
              <a:gd name="T41" fmla="*/ 622959 h 1076325"/>
              <a:gd name="T42" fmla="*/ 280484 w 779462"/>
              <a:gd name="T43" fmla="*/ 439522 h 1076325"/>
              <a:gd name="T44" fmla="*/ 392999 w 779462"/>
              <a:gd name="T45" fmla="*/ 302648 h 1076325"/>
              <a:gd name="T46" fmla="*/ 572221 w 779462"/>
              <a:gd name="T47" fmla="*/ 267326 h 1076325"/>
              <a:gd name="T48" fmla="*/ 728940 w 779462"/>
              <a:gd name="T49" fmla="*/ 351618 h 1076325"/>
              <a:gd name="T50" fmla="*/ 798457 w 779462"/>
              <a:gd name="T51" fmla="*/ 516991 h 1076325"/>
              <a:gd name="T52" fmla="*/ 745415 w 779462"/>
              <a:gd name="T53" fmla="*/ 690793 h 1076325"/>
              <a:gd name="T54" fmla="*/ 640535 w 779462"/>
              <a:gd name="T55" fmla="*/ 999841 h 1076325"/>
              <a:gd name="T56" fmla="*/ 750368 w 779462"/>
              <a:gd name="T57" fmla="*/ 923471 h 1076325"/>
              <a:gd name="T58" fmla="*/ 871994 w 779462"/>
              <a:gd name="T59" fmla="*/ 870945 h 1076325"/>
              <a:gd name="T60" fmla="*/ 965623 w 779462"/>
              <a:gd name="T61" fmla="*/ 739641 h 1076325"/>
              <a:gd name="T62" fmla="*/ 1010629 w 779462"/>
              <a:gd name="T63" fmla="*/ 580228 h 1076325"/>
              <a:gd name="T64" fmla="*/ 998172 w 779462"/>
              <a:gd name="T65" fmla="*/ 410779 h 1076325"/>
              <a:gd name="T66" fmla="*/ 930663 w 779462"/>
              <a:gd name="T67" fmla="*/ 262207 h 1076325"/>
              <a:gd name="T68" fmla="*/ 819755 w 779462"/>
              <a:gd name="T69" fmla="*/ 145759 h 1076325"/>
              <a:gd name="T70" fmla="*/ 675092 w 779462"/>
              <a:gd name="T71" fmla="*/ 71474 h 1076325"/>
              <a:gd name="T72" fmla="*/ 545699 w 779462"/>
              <a:gd name="T73" fmla="*/ 402 h 1076325"/>
              <a:gd name="T74" fmla="*/ 726528 w 779462"/>
              <a:gd name="T75" fmla="*/ 36942 h 1076325"/>
              <a:gd name="T76" fmla="*/ 879629 w 779462"/>
              <a:gd name="T77" fmla="*/ 129697 h 1076325"/>
              <a:gd name="T78" fmla="*/ 992949 w 779462"/>
              <a:gd name="T79" fmla="*/ 267027 h 1076325"/>
              <a:gd name="T80" fmla="*/ 1054832 w 779462"/>
              <a:gd name="T81" fmla="*/ 437280 h 1076325"/>
              <a:gd name="T82" fmla="*/ 1054832 w 779462"/>
              <a:gd name="T83" fmla="*/ 625202 h 1076325"/>
              <a:gd name="T84" fmla="*/ 992949 w 779462"/>
              <a:gd name="T85" fmla="*/ 795857 h 1076325"/>
              <a:gd name="T86" fmla="*/ 879629 w 779462"/>
              <a:gd name="T87" fmla="*/ 932782 h 1076325"/>
              <a:gd name="T88" fmla="*/ 929837 w 779462"/>
              <a:gd name="T89" fmla="*/ 1019377 h 1076325"/>
              <a:gd name="T90" fmla="*/ 1009738 w 779462"/>
              <a:gd name="T91" fmla="*/ 921064 h 1076325"/>
              <a:gd name="T92" fmla="*/ 1122559 w 779462"/>
              <a:gd name="T93" fmla="*/ 980453 h 1076325"/>
              <a:gd name="T94" fmla="*/ 1202858 w 779462"/>
              <a:gd name="T95" fmla="*/ 955172 h 1076325"/>
              <a:gd name="T96" fmla="*/ 1327725 w 779462"/>
              <a:gd name="T97" fmla="*/ 931096 h 1076325"/>
              <a:gd name="T98" fmla="*/ 1381125 w 779462"/>
              <a:gd name="T99" fmla="*/ 1691520 h 1076325"/>
              <a:gd name="T100" fmla="*/ 1344991 w 779462"/>
              <a:gd name="T101" fmla="*/ 1827152 h 1076325"/>
              <a:gd name="T102" fmla="*/ 1255857 w 779462"/>
              <a:gd name="T103" fmla="*/ 1900988 h 1076325"/>
              <a:gd name="T104" fmla="*/ 520306 w 779462"/>
              <a:gd name="T105" fmla="*/ 1884135 h 1076325"/>
              <a:gd name="T106" fmla="*/ 446833 w 779462"/>
              <a:gd name="T107" fmla="*/ 1784216 h 1076325"/>
              <a:gd name="T108" fmla="*/ 424745 w 779462"/>
              <a:gd name="T109" fmla="*/ 1051639 h 1076325"/>
              <a:gd name="T110" fmla="*/ 256374 w 779462"/>
              <a:gd name="T111" fmla="*/ 985386 h 1076325"/>
              <a:gd name="T112" fmla="*/ 121758 w 779462"/>
              <a:gd name="T113" fmla="*/ 868938 h 1076325"/>
              <a:gd name="T114" fmla="*/ 32550 w 779462"/>
              <a:gd name="T115" fmla="*/ 713542 h 1076325"/>
              <a:gd name="T116" fmla="*/ 0 w 779462"/>
              <a:gd name="T117" fmla="*/ 531241 h 1076325"/>
              <a:gd name="T118" fmla="*/ 32550 w 779462"/>
              <a:gd name="T119" fmla="*/ 348538 h 1076325"/>
              <a:gd name="T120" fmla="*/ 121758 w 779462"/>
              <a:gd name="T121" fmla="*/ 193142 h 1076325"/>
              <a:gd name="T122" fmla="*/ 256374 w 779462"/>
              <a:gd name="T123" fmla="*/ 76694 h 1076325"/>
              <a:gd name="T124" fmla="*/ 424745 w 779462"/>
              <a:gd name="T125" fmla="*/ 10842 h 107632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79462" h="1076325">
                <a:moveTo>
                  <a:pt x="383829" y="588255"/>
                </a:moveTo>
                <a:lnTo>
                  <a:pt x="382134" y="588731"/>
                </a:lnTo>
                <a:lnTo>
                  <a:pt x="375331" y="590773"/>
                </a:lnTo>
                <a:lnTo>
                  <a:pt x="368073" y="592361"/>
                </a:lnTo>
                <a:lnTo>
                  <a:pt x="360590" y="594176"/>
                </a:lnTo>
                <a:lnTo>
                  <a:pt x="355958" y="594900"/>
                </a:lnTo>
                <a:lnTo>
                  <a:pt x="355958" y="698378"/>
                </a:lnTo>
                <a:lnTo>
                  <a:pt x="383829" y="698378"/>
                </a:lnTo>
                <a:lnTo>
                  <a:pt x="383829" y="588255"/>
                </a:lnTo>
                <a:close/>
                <a:moveTo>
                  <a:pt x="300038" y="177346"/>
                </a:moveTo>
                <a:lnTo>
                  <a:pt x="293688" y="177800"/>
                </a:lnTo>
                <a:lnTo>
                  <a:pt x="287565" y="178027"/>
                </a:lnTo>
                <a:lnTo>
                  <a:pt x="281215" y="178934"/>
                </a:lnTo>
                <a:lnTo>
                  <a:pt x="275318" y="179841"/>
                </a:lnTo>
                <a:lnTo>
                  <a:pt x="269422" y="181202"/>
                </a:lnTo>
                <a:lnTo>
                  <a:pt x="263525" y="183016"/>
                </a:lnTo>
                <a:lnTo>
                  <a:pt x="257856" y="184830"/>
                </a:lnTo>
                <a:lnTo>
                  <a:pt x="252413" y="187098"/>
                </a:lnTo>
                <a:lnTo>
                  <a:pt x="246970" y="189366"/>
                </a:lnTo>
                <a:lnTo>
                  <a:pt x="241753" y="192088"/>
                </a:lnTo>
                <a:lnTo>
                  <a:pt x="236310" y="195036"/>
                </a:lnTo>
                <a:lnTo>
                  <a:pt x="231321" y="198438"/>
                </a:lnTo>
                <a:lnTo>
                  <a:pt x="226785" y="201839"/>
                </a:lnTo>
                <a:lnTo>
                  <a:pt x="222023" y="205468"/>
                </a:lnTo>
                <a:lnTo>
                  <a:pt x="217487" y="209323"/>
                </a:lnTo>
                <a:lnTo>
                  <a:pt x="213178" y="213405"/>
                </a:lnTo>
                <a:lnTo>
                  <a:pt x="209323" y="217488"/>
                </a:lnTo>
                <a:lnTo>
                  <a:pt x="205468" y="222023"/>
                </a:lnTo>
                <a:lnTo>
                  <a:pt x="201839" y="226786"/>
                </a:lnTo>
                <a:lnTo>
                  <a:pt x="198210" y="231548"/>
                </a:lnTo>
                <a:lnTo>
                  <a:pt x="195035" y="236538"/>
                </a:lnTo>
                <a:lnTo>
                  <a:pt x="192314" y="241527"/>
                </a:lnTo>
                <a:lnTo>
                  <a:pt x="189593" y="246970"/>
                </a:lnTo>
                <a:lnTo>
                  <a:pt x="187098" y="252186"/>
                </a:lnTo>
                <a:lnTo>
                  <a:pt x="184830" y="257855"/>
                </a:lnTo>
                <a:lnTo>
                  <a:pt x="182789" y="263525"/>
                </a:lnTo>
                <a:lnTo>
                  <a:pt x="181428" y="269421"/>
                </a:lnTo>
                <a:lnTo>
                  <a:pt x="179841" y="275318"/>
                </a:lnTo>
                <a:lnTo>
                  <a:pt x="178934" y="281441"/>
                </a:lnTo>
                <a:lnTo>
                  <a:pt x="178027" y="287338"/>
                </a:lnTo>
                <a:lnTo>
                  <a:pt x="177573" y="293688"/>
                </a:lnTo>
                <a:lnTo>
                  <a:pt x="177346" y="300038"/>
                </a:lnTo>
                <a:lnTo>
                  <a:pt x="177573" y="306388"/>
                </a:lnTo>
                <a:lnTo>
                  <a:pt x="178027" y="312511"/>
                </a:lnTo>
                <a:lnTo>
                  <a:pt x="178934" y="318634"/>
                </a:lnTo>
                <a:lnTo>
                  <a:pt x="179841" y="324757"/>
                </a:lnTo>
                <a:lnTo>
                  <a:pt x="181428" y="330427"/>
                </a:lnTo>
                <a:lnTo>
                  <a:pt x="182789" y="336550"/>
                </a:lnTo>
                <a:lnTo>
                  <a:pt x="184830" y="342220"/>
                </a:lnTo>
                <a:lnTo>
                  <a:pt x="187098" y="347663"/>
                </a:lnTo>
                <a:lnTo>
                  <a:pt x="189593" y="353105"/>
                </a:lnTo>
                <a:lnTo>
                  <a:pt x="192314" y="358321"/>
                </a:lnTo>
                <a:lnTo>
                  <a:pt x="195035" y="363311"/>
                </a:lnTo>
                <a:lnTo>
                  <a:pt x="198210" y="368300"/>
                </a:lnTo>
                <a:lnTo>
                  <a:pt x="201839" y="373289"/>
                </a:lnTo>
                <a:lnTo>
                  <a:pt x="205468" y="377825"/>
                </a:lnTo>
                <a:lnTo>
                  <a:pt x="209323" y="382361"/>
                </a:lnTo>
                <a:lnTo>
                  <a:pt x="213178" y="386670"/>
                </a:lnTo>
                <a:lnTo>
                  <a:pt x="217487" y="390525"/>
                </a:lnTo>
                <a:lnTo>
                  <a:pt x="222023" y="394607"/>
                </a:lnTo>
                <a:lnTo>
                  <a:pt x="226785" y="398236"/>
                </a:lnTo>
                <a:lnTo>
                  <a:pt x="231321" y="401411"/>
                </a:lnTo>
                <a:lnTo>
                  <a:pt x="236310" y="404813"/>
                </a:lnTo>
                <a:lnTo>
                  <a:pt x="241753" y="407761"/>
                </a:lnTo>
                <a:lnTo>
                  <a:pt x="242887" y="408352"/>
                </a:lnTo>
                <a:lnTo>
                  <a:pt x="242887" y="317257"/>
                </a:lnTo>
                <a:lnTo>
                  <a:pt x="243114" y="311589"/>
                </a:lnTo>
                <a:lnTo>
                  <a:pt x="244020" y="305695"/>
                </a:lnTo>
                <a:lnTo>
                  <a:pt x="245380" y="300253"/>
                </a:lnTo>
                <a:lnTo>
                  <a:pt x="247193" y="295039"/>
                </a:lnTo>
                <a:lnTo>
                  <a:pt x="249685" y="290051"/>
                </a:lnTo>
                <a:lnTo>
                  <a:pt x="252404" y="285516"/>
                </a:lnTo>
                <a:lnTo>
                  <a:pt x="255803" y="281209"/>
                </a:lnTo>
                <a:lnTo>
                  <a:pt x="259429" y="277127"/>
                </a:lnTo>
                <a:lnTo>
                  <a:pt x="263281" y="273500"/>
                </a:lnTo>
                <a:lnTo>
                  <a:pt x="267813" y="270099"/>
                </a:lnTo>
                <a:lnTo>
                  <a:pt x="272571" y="267378"/>
                </a:lnTo>
                <a:lnTo>
                  <a:pt x="277556" y="264885"/>
                </a:lnTo>
                <a:lnTo>
                  <a:pt x="282768" y="263297"/>
                </a:lnTo>
                <a:lnTo>
                  <a:pt x="287979" y="261710"/>
                </a:lnTo>
                <a:lnTo>
                  <a:pt x="293644" y="260803"/>
                </a:lnTo>
                <a:lnTo>
                  <a:pt x="299536" y="260350"/>
                </a:lnTo>
                <a:lnTo>
                  <a:pt x="305201" y="260803"/>
                </a:lnTo>
                <a:lnTo>
                  <a:pt x="310865" y="261710"/>
                </a:lnTo>
                <a:lnTo>
                  <a:pt x="316304" y="263297"/>
                </a:lnTo>
                <a:lnTo>
                  <a:pt x="321742" y="264885"/>
                </a:lnTo>
                <a:lnTo>
                  <a:pt x="326274" y="267378"/>
                </a:lnTo>
                <a:lnTo>
                  <a:pt x="331032" y="270099"/>
                </a:lnTo>
                <a:lnTo>
                  <a:pt x="335564" y="273500"/>
                </a:lnTo>
                <a:lnTo>
                  <a:pt x="339643" y="277127"/>
                </a:lnTo>
                <a:lnTo>
                  <a:pt x="343042" y="281209"/>
                </a:lnTo>
                <a:lnTo>
                  <a:pt x="346441" y="285516"/>
                </a:lnTo>
                <a:lnTo>
                  <a:pt x="349387" y="290051"/>
                </a:lnTo>
                <a:lnTo>
                  <a:pt x="351879" y="295039"/>
                </a:lnTo>
                <a:lnTo>
                  <a:pt x="353465" y="300253"/>
                </a:lnTo>
                <a:lnTo>
                  <a:pt x="355051" y="305695"/>
                </a:lnTo>
                <a:lnTo>
                  <a:pt x="355731" y="311589"/>
                </a:lnTo>
                <a:lnTo>
                  <a:pt x="355958" y="317257"/>
                </a:lnTo>
                <a:lnTo>
                  <a:pt x="355958" y="408994"/>
                </a:lnTo>
                <a:lnTo>
                  <a:pt x="358322" y="407761"/>
                </a:lnTo>
                <a:lnTo>
                  <a:pt x="363311" y="404813"/>
                </a:lnTo>
                <a:lnTo>
                  <a:pt x="368300" y="401411"/>
                </a:lnTo>
                <a:lnTo>
                  <a:pt x="373290" y="398236"/>
                </a:lnTo>
                <a:lnTo>
                  <a:pt x="377825" y="394607"/>
                </a:lnTo>
                <a:lnTo>
                  <a:pt x="382134" y="390525"/>
                </a:lnTo>
                <a:lnTo>
                  <a:pt x="386443" y="386670"/>
                </a:lnTo>
                <a:lnTo>
                  <a:pt x="390525" y="382361"/>
                </a:lnTo>
                <a:lnTo>
                  <a:pt x="394381" y="377825"/>
                </a:lnTo>
                <a:lnTo>
                  <a:pt x="398009" y="373289"/>
                </a:lnTo>
                <a:lnTo>
                  <a:pt x="401411" y="368300"/>
                </a:lnTo>
                <a:lnTo>
                  <a:pt x="404586" y="363311"/>
                </a:lnTo>
                <a:lnTo>
                  <a:pt x="407761" y="358321"/>
                </a:lnTo>
                <a:lnTo>
                  <a:pt x="410482" y="353105"/>
                </a:lnTo>
                <a:lnTo>
                  <a:pt x="412977" y="347663"/>
                </a:lnTo>
                <a:lnTo>
                  <a:pt x="414791" y="342220"/>
                </a:lnTo>
                <a:lnTo>
                  <a:pt x="416832" y="336550"/>
                </a:lnTo>
                <a:lnTo>
                  <a:pt x="418647" y="330427"/>
                </a:lnTo>
                <a:lnTo>
                  <a:pt x="419781" y="324757"/>
                </a:lnTo>
                <a:lnTo>
                  <a:pt x="421141" y="318634"/>
                </a:lnTo>
                <a:lnTo>
                  <a:pt x="421822" y="312511"/>
                </a:lnTo>
                <a:lnTo>
                  <a:pt x="422275" y="306388"/>
                </a:lnTo>
                <a:lnTo>
                  <a:pt x="422275" y="300038"/>
                </a:lnTo>
                <a:lnTo>
                  <a:pt x="422275" y="293688"/>
                </a:lnTo>
                <a:lnTo>
                  <a:pt x="421822" y="287338"/>
                </a:lnTo>
                <a:lnTo>
                  <a:pt x="421141" y="281441"/>
                </a:lnTo>
                <a:lnTo>
                  <a:pt x="419781" y="275318"/>
                </a:lnTo>
                <a:lnTo>
                  <a:pt x="418647" y="269421"/>
                </a:lnTo>
                <a:lnTo>
                  <a:pt x="416832" y="263525"/>
                </a:lnTo>
                <a:lnTo>
                  <a:pt x="414791" y="257855"/>
                </a:lnTo>
                <a:lnTo>
                  <a:pt x="412977" y="252186"/>
                </a:lnTo>
                <a:lnTo>
                  <a:pt x="410482" y="246970"/>
                </a:lnTo>
                <a:lnTo>
                  <a:pt x="407761" y="241527"/>
                </a:lnTo>
                <a:lnTo>
                  <a:pt x="404586" y="236538"/>
                </a:lnTo>
                <a:lnTo>
                  <a:pt x="401411" y="231548"/>
                </a:lnTo>
                <a:lnTo>
                  <a:pt x="398009" y="226786"/>
                </a:lnTo>
                <a:lnTo>
                  <a:pt x="394381" y="222023"/>
                </a:lnTo>
                <a:lnTo>
                  <a:pt x="390525" y="217488"/>
                </a:lnTo>
                <a:lnTo>
                  <a:pt x="386443" y="213405"/>
                </a:lnTo>
                <a:lnTo>
                  <a:pt x="382134" y="209323"/>
                </a:lnTo>
                <a:lnTo>
                  <a:pt x="377825" y="205468"/>
                </a:lnTo>
                <a:lnTo>
                  <a:pt x="373290" y="201839"/>
                </a:lnTo>
                <a:lnTo>
                  <a:pt x="368300" y="198438"/>
                </a:lnTo>
                <a:lnTo>
                  <a:pt x="363311" y="195036"/>
                </a:lnTo>
                <a:lnTo>
                  <a:pt x="358322" y="192088"/>
                </a:lnTo>
                <a:lnTo>
                  <a:pt x="353106" y="189366"/>
                </a:lnTo>
                <a:lnTo>
                  <a:pt x="347663" y="187098"/>
                </a:lnTo>
                <a:lnTo>
                  <a:pt x="341993" y="184830"/>
                </a:lnTo>
                <a:lnTo>
                  <a:pt x="336323" y="183016"/>
                </a:lnTo>
                <a:lnTo>
                  <a:pt x="330427" y="181202"/>
                </a:lnTo>
                <a:lnTo>
                  <a:pt x="324757" y="179841"/>
                </a:lnTo>
                <a:lnTo>
                  <a:pt x="318634" y="178934"/>
                </a:lnTo>
                <a:lnTo>
                  <a:pt x="312511" y="178027"/>
                </a:lnTo>
                <a:lnTo>
                  <a:pt x="306161" y="177800"/>
                </a:lnTo>
                <a:lnTo>
                  <a:pt x="300038" y="177346"/>
                </a:lnTo>
                <a:close/>
                <a:moveTo>
                  <a:pt x="300265" y="28132"/>
                </a:moveTo>
                <a:lnTo>
                  <a:pt x="293234" y="28359"/>
                </a:lnTo>
                <a:lnTo>
                  <a:pt x="286204" y="28586"/>
                </a:lnTo>
                <a:lnTo>
                  <a:pt x="279173" y="29040"/>
                </a:lnTo>
                <a:lnTo>
                  <a:pt x="272370" y="29720"/>
                </a:lnTo>
                <a:lnTo>
                  <a:pt x="265566" y="30401"/>
                </a:lnTo>
                <a:lnTo>
                  <a:pt x="258763" y="31308"/>
                </a:lnTo>
                <a:lnTo>
                  <a:pt x="252186" y="32443"/>
                </a:lnTo>
                <a:lnTo>
                  <a:pt x="245382" y="33804"/>
                </a:lnTo>
                <a:lnTo>
                  <a:pt x="238805" y="35165"/>
                </a:lnTo>
                <a:lnTo>
                  <a:pt x="232455" y="36980"/>
                </a:lnTo>
                <a:lnTo>
                  <a:pt x="225878" y="38568"/>
                </a:lnTo>
                <a:lnTo>
                  <a:pt x="219528" y="40383"/>
                </a:lnTo>
                <a:lnTo>
                  <a:pt x="212952" y="42652"/>
                </a:lnTo>
                <a:lnTo>
                  <a:pt x="206828" y="44921"/>
                </a:lnTo>
                <a:lnTo>
                  <a:pt x="200478" y="47189"/>
                </a:lnTo>
                <a:lnTo>
                  <a:pt x="194582" y="49685"/>
                </a:lnTo>
                <a:lnTo>
                  <a:pt x="188459" y="52407"/>
                </a:lnTo>
                <a:lnTo>
                  <a:pt x="182562" y="55130"/>
                </a:lnTo>
                <a:lnTo>
                  <a:pt x="176666" y="58079"/>
                </a:lnTo>
                <a:lnTo>
                  <a:pt x="170769" y="61028"/>
                </a:lnTo>
                <a:lnTo>
                  <a:pt x="165100" y="64205"/>
                </a:lnTo>
                <a:lnTo>
                  <a:pt x="159430" y="67608"/>
                </a:lnTo>
                <a:lnTo>
                  <a:pt x="153987" y="71011"/>
                </a:lnTo>
                <a:lnTo>
                  <a:pt x="148318" y="74868"/>
                </a:lnTo>
                <a:lnTo>
                  <a:pt x="142875" y="78498"/>
                </a:lnTo>
                <a:lnTo>
                  <a:pt x="137659" y="82354"/>
                </a:lnTo>
                <a:lnTo>
                  <a:pt x="132443" y="86211"/>
                </a:lnTo>
                <a:lnTo>
                  <a:pt x="127453" y="90522"/>
                </a:lnTo>
                <a:lnTo>
                  <a:pt x="122464" y="94832"/>
                </a:lnTo>
                <a:lnTo>
                  <a:pt x="117475" y="98916"/>
                </a:lnTo>
                <a:lnTo>
                  <a:pt x="112712" y="103453"/>
                </a:lnTo>
                <a:lnTo>
                  <a:pt x="107950" y="107991"/>
                </a:lnTo>
                <a:lnTo>
                  <a:pt x="103641" y="112755"/>
                </a:lnTo>
                <a:lnTo>
                  <a:pt x="99105" y="117519"/>
                </a:lnTo>
                <a:lnTo>
                  <a:pt x="94796" y="122057"/>
                </a:lnTo>
                <a:lnTo>
                  <a:pt x="90487" y="127048"/>
                </a:lnTo>
                <a:lnTo>
                  <a:pt x="86405" y="132266"/>
                </a:lnTo>
                <a:lnTo>
                  <a:pt x="82323" y="137711"/>
                </a:lnTo>
                <a:lnTo>
                  <a:pt x="78694" y="142929"/>
                </a:lnTo>
                <a:lnTo>
                  <a:pt x="74839" y="148147"/>
                </a:lnTo>
                <a:lnTo>
                  <a:pt x="71437" y="153592"/>
                </a:lnTo>
                <a:lnTo>
                  <a:pt x="67809" y="159264"/>
                </a:lnTo>
                <a:lnTo>
                  <a:pt x="64407" y="164709"/>
                </a:lnTo>
                <a:lnTo>
                  <a:pt x="61232" y="170607"/>
                </a:lnTo>
                <a:lnTo>
                  <a:pt x="58057" y="176506"/>
                </a:lnTo>
                <a:lnTo>
                  <a:pt x="55109" y="182178"/>
                </a:lnTo>
                <a:lnTo>
                  <a:pt x="52387" y="188303"/>
                </a:lnTo>
                <a:lnTo>
                  <a:pt x="49666" y="194429"/>
                </a:lnTo>
                <a:lnTo>
                  <a:pt x="47171" y="200554"/>
                </a:lnTo>
                <a:lnTo>
                  <a:pt x="44903" y="206680"/>
                </a:lnTo>
                <a:lnTo>
                  <a:pt x="42636" y="212805"/>
                </a:lnTo>
                <a:lnTo>
                  <a:pt x="40821" y="219385"/>
                </a:lnTo>
                <a:lnTo>
                  <a:pt x="38780" y="225737"/>
                </a:lnTo>
                <a:lnTo>
                  <a:pt x="36966" y="232090"/>
                </a:lnTo>
                <a:lnTo>
                  <a:pt x="35378" y="238896"/>
                </a:lnTo>
                <a:lnTo>
                  <a:pt x="34018" y="245248"/>
                </a:lnTo>
                <a:lnTo>
                  <a:pt x="32657" y="252054"/>
                </a:lnTo>
                <a:lnTo>
                  <a:pt x="31523" y="258860"/>
                </a:lnTo>
                <a:lnTo>
                  <a:pt x="30389" y="265440"/>
                </a:lnTo>
                <a:lnTo>
                  <a:pt x="29709" y="272246"/>
                </a:lnTo>
                <a:lnTo>
                  <a:pt x="29255" y="279279"/>
                </a:lnTo>
                <a:lnTo>
                  <a:pt x="28802" y="286312"/>
                </a:lnTo>
                <a:lnTo>
                  <a:pt x="28575" y="292891"/>
                </a:lnTo>
                <a:lnTo>
                  <a:pt x="28575" y="300151"/>
                </a:lnTo>
                <a:lnTo>
                  <a:pt x="28575" y="307184"/>
                </a:lnTo>
                <a:lnTo>
                  <a:pt x="28802" y="314217"/>
                </a:lnTo>
                <a:lnTo>
                  <a:pt x="29255" y="320796"/>
                </a:lnTo>
                <a:lnTo>
                  <a:pt x="29709" y="327829"/>
                </a:lnTo>
                <a:lnTo>
                  <a:pt x="30389" y="334635"/>
                </a:lnTo>
                <a:lnTo>
                  <a:pt x="31523" y="341442"/>
                </a:lnTo>
                <a:lnTo>
                  <a:pt x="32657" y="348021"/>
                </a:lnTo>
                <a:lnTo>
                  <a:pt x="34018" y="354827"/>
                </a:lnTo>
                <a:lnTo>
                  <a:pt x="35378" y="361179"/>
                </a:lnTo>
                <a:lnTo>
                  <a:pt x="36966" y="367986"/>
                </a:lnTo>
                <a:lnTo>
                  <a:pt x="38780" y="374565"/>
                </a:lnTo>
                <a:lnTo>
                  <a:pt x="40821" y="380690"/>
                </a:lnTo>
                <a:lnTo>
                  <a:pt x="42636" y="387270"/>
                </a:lnTo>
                <a:lnTo>
                  <a:pt x="44903" y="393395"/>
                </a:lnTo>
                <a:lnTo>
                  <a:pt x="47171" y="399748"/>
                </a:lnTo>
                <a:lnTo>
                  <a:pt x="49666" y="405646"/>
                </a:lnTo>
                <a:lnTo>
                  <a:pt x="52387" y="411999"/>
                </a:lnTo>
                <a:lnTo>
                  <a:pt x="55109" y="417897"/>
                </a:lnTo>
                <a:lnTo>
                  <a:pt x="58057" y="423569"/>
                </a:lnTo>
                <a:lnTo>
                  <a:pt x="61232" y="429695"/>
                </a:lnTo>
                <a:lnTo>
                  <a:pt x="64407" y="435366"/>
                </a:lnTo>
                <a:lnTo>
                  <a:pt x="67809" y="440811"/>
                </a:lnTo>
                <a:lnTo>
                  <a:pt x="71437" y="446483"/>
                </a:lnTo>
                <a:lnTo>
                  <a:pt x="74839" y="452155"/>
                </a:lnTo>
                <a:lnTo>
                  <a:pt x="78694" y="457373"/>
                </a:lnTo>
                <a:lnTo>
                  <a:pt x="82323" y="462591"/>
                </a:lnTo>
                <a:lnTo>
                  <a:pt x="86405" y="467809"/>
                </a:lnTo>
                <a:lnTo>
                  <a:pt x="90487" y="473027"/>
                </a:lnTo>
                <a:lnTo>
                  <a:pt x="94796" y="478018"/>
                </a:lnTo>
                <a:lnTo>
                  <a:pt x="99105" y="482783"/>
                </a:lnTo>
                <a:lnTo>
                  <a:pt x="103641" y="487547"/>
                </a:lnTo>
                <a:lnTo>
                  <a:pt x="107950" y="492084"/>
                </a:lnTo>
                <a:lnTo>
                  <a:pt x="112712" y="496622"/>
                </a:lnTo>
                <a:lnTo>
                  <a:pt x="117475" y="501159"/>
                </a:lnTo>
                <a:lnTo>
                  <a:pt x="122464" y="505697"/>
                </a:lnTo>
                <a:lnTo>
                  <a:pt x="127453" y="509780"/>
                </a:lnTo>
                <a:lnTo>
                  <a:pt x="132443" y="513864"/>
                </a:lnTo>
                <a:lnTo>
                  <a:pt x="137659" y="517948"/>
                </a:lnTo>
                <a:lnTo>
                  <a:pt x="142875" y="521578"/>
                </a:lnTo>
                <a:lnTo>
                  <a:pt x="148318" y="525434"/>
                </a:lnTo>
                <a:lnTo>
                  <a:pt x="153987" y="529064"/>
                </a:lnTo>
                <a:lnTo>
                  <a:pt x="159430" y="532694"/>
                </a:lnTo>
                <a:lnTo>
                  <a:pt x="165100" y="535870"/>
                </a:lnTo>
                <a:lnTo>
                  <a:pt x="170769" y="539047"/>
                </a:lnTo>
                <a:lnTo>
                  <a:pt x="176666" y="541996"/>
                </a:lnTo>
                <a:lnTo>
                  <a:pt x="182562" y="544945"/>
                </a:lnTo>
                <a:lnTo>
                  <a:pt x="188459" y="547895"/>
                </a:lnTo>
                <a:lnTo>
                  <a:pt x="194582" y="550617"/>
                </a:lnTo>
                <a:lnTo>
                  <a:pt x="200478" y="553113"/>
                </a:lnTo>
                <a:lnTo>
                  <a:pt x="206828" y="555608"/>
                </a:lnTo>
                <a:lnTo>
                  <a:pt x="212952" y="557423"/>
                </a:lnTo>
                <a:lnTo>
                  <a:pt x="219528" y="559692"/>
                </a:lnTo>
                <a:lnTo>
                  <a:pt x="225878" y="561507"/>
                </a:lnTo>
                <a:lnTo>
                  <a:pt x="232455" y="563322"/>
                </a:lnTo>
                <a:lnTo>
                  <a:pt x="238805" y="564910"/>
                </a:lnTo>
                <a:lnTo>
                  <a:pt x="242887" y="565896"/>
                </a:lnTo>
                <a:lnTo>
                  <a:pt x="242887" y="439533"/>
                </a:lnTo>
                <a:lnTo>
                  <a:pt x="241073" y="438830"/>
                </a:lnTo>
                <a:lnTo>
                  <a:pt x="234723" y="435882"/>
                </a:lnTo>
                <a:lnTo>
                  <a:pt x="227919" y="432707"/>
                </a:lnTo>
                <a:lnTo>
                  <a:pt x="221796" y="428852"/>
                </a:lnTo>
                <a:lnTo>
                  <a:pt x="215673" y="424996"/>
                </a:lnTo>
                <a:lnTo>
                  <a:pt x="209777" y="420688"/>
                </a:lnTo>
                <a:lnTo>
                  <a:pt x="204107" y="416152"/>
                </a:lnTo>
                <a:lnTo>
                  <a:pt x="198437" y="411389"/>
                </a:lnTo>
                <a:lnTo>
                  <a:pt x="193221" y="406400"/>
                </a:lnTo>
                <a:lnTo>
                  <a:pt x="188232" y="401184"/>
                </a:lnTo>
                <a:lnTo>
                  <a:pt x="183469" y="395741"/>
                </a:lnTo>
                <a:lnTo>
                  <a:pt x="179160" y="390298"/>
                </a:lnTo>
                <a:lnTo>
                  <a:pt x="174852" y="384402"/>
                </a:lnTo>
                <a:lnTo>
                  <a:pt x="170769" y="378052"/>
                </a:lnTo>
                <a:lnTo>
                  <a:pt x="167368" y="371929"/>
                </a:lnTo>
                <a:lnTo>
                  <a:pt x="164193" y="365352"/>
                </a:lnTo>
                <a:lnTo>
                  <a:pt x="160791" y="358548"/>
                </a:lnTo>
                <a:lnTo>
                  <a:pt x="158296" y="351972"/>
                </a:lnTo>
                <a:lnTo>
                  <a:pt x="155802" y="344714"/>
                </a:lnTo>
                <a:lnTo>
                  <a:pt x="153987" y="337684"/>
                </a:lnTo>
                <a:lnTo>
                  <a:pt x="152173" y="330200"/>
                </a:lnTo>
                <a:lnTo>
                  <a:pt x="150812" y="322943"/>
                </a:lnTo>
                <a:lnTo>
                  <a:pt x="149905" y="315232"/>
                </a:lnTo>
                <a:lnTo>
                  <a:pt x="149452" y="307748"/>
                </a:lnTo>
                <a:lnTo>
                  <a:pt x="149225" y="300038"/>
                </a:lnTo>
                <a:lnTo>
                  <a:pt x="149452" y="292100"/>
                </a:lnTo>
                <a:lnTo>
                  <a:pt x="149905" y="284616"/>
                </a:lnTo>
                <a:lnTo>
                  <a:pt x="150812" y="276905"/>
                </a:lnTo>
                <a:lnTo>
                  <a:pt x="152173" y="269648"/>
                </a:lnTo>
                <a:lnTo>
                  <a:pt x="153987" y="262164"/>
                </a:lnTo>
                <a:lnTo>
                  <a:pt x="155802" y="255134"/>
                </a:lnTo>
                <a:lnTo>
                  <a:pt x="158296" y="248330"/>
                </a:lnTo>
                <a:lnTo>
                  <a:pt x="160791" y="241300"/>
                </a:lnTo>
                <a:lnTo>
                  <a:pt x="164193" y="234496"/>
                </a:lnTo>
                <a:lnTo>
                  <a:pt x="167368" y="228146"/>
                </a:lnTo>
                <a:lnTo>
                  <a:pt x="170769" y="221796"/>
                </a:lnTo>
                <a:lnTo>
                  <a:pt x="174852" y="215673"/>
                </a:lnTo>
                <a:lnTo>
                  <a:pt x="179160" y="209777"/>
                </a:lnTo>
                <a:lnTo>
                  <a:pt x="183469" y="204107"/>
                </a:lnTo>
                <a:lnTo>
                  <a:pt x="188232" y="198664"/>
                </a:lnTo>
                <a:lnTo>
                  <a:pt x="193221" y="193448"/>
                </a:lnTo>
                <a:lnTo>
                  <a:pt x="198437" y="188459"/>
                </a:lnTo>
                <a:lnTo>
                  <a:pt x="204107" y="183696"/>
                </a:lnTo>
                <a:lnTo>
                  <a:pt x="209777" y="179161"/>
                </a:lnTo>
                <a:lnTo>
                  <a:pt x="215673" y="174852"/>
                </a:lnTo>
                <a:lnTo>
                  <a:pt x="221796" y="170996"/>
                </a:lnTo>
                <a:lnTo>
                  <a:pt x="227919" y="167368"/>
                </a:lnTo>
                <a:lnTo>
                  <a:pt x="234723" y="163966"/>
                </a:lnTo>
                <a:lnTo>
                  <a:pt x="241073" y="161018"/>
                </a:lnTo>
                <a:lnTo>
                  <a:pt x="248104" y="158523"/>
                </a:lnTo>
                <a:lnTo>
                  <a:pt x="255134" y="156029"/>
                </a:lnTo>
                <a:lnTo>
                  <a:pt x="262391" y="153988"/>
                </a:lnTo>
                <a:lnTo>
                  <a:pt x="269648" y="152173"/>
                </a:lnTo>
                <a:lnTo>
                  <a:pt x="277132" y="151039"/>
                </a:lnTo>
                <a:lnTo>
                  <a:pt x="284616" y="150132"/>
                </a:lnTo>
                <a:lnTo>
                  <a:pt x="292327" y="149452"/>
                </a:lnTo>
                <a:lnTo>
                  <a:pt x="300038" y="149225"/>
                </a:lnTo>
                <a:lnTo>
                  <a:pt x="307748" y="149452"/>
                </a:lnTo>
                <a:lnTo>
                  <a:pt x="315459" y="150132"/>
                </a:lnTo>
                <a:lnTo>
                  <a:pt x="322943" y="151039"/>
                </a:lnTo>
                <a:lnTo>
                  <a:pt x="330427" y="152173"/>
                </a:lnTo>
                <a:lnTo>
                  <a:pt x="337684" y="153988"/>
                </a:lnTo>
                <a:lnTo>
                  <a:pt x="344941" y="156029"/>
                </a:lnTo>
                <a:lnTo>
                  <a:pt x="351745" y="158523"/>
                </a:lnTo>
                <a:lnTo>
                  <a:pt x="358548" y="161018"/>
                </a:lnTo>
                <a:lnTo>
                  <a:pt x="365352" y="163966"/>
                </a:lnTo>
                <a:lnTo>
                  <a:pt x="371702" y="167368"/>
                </a:lnTo>
                <a:lnTo>
                  <a:pt x="378052" y="170996"/>
                </a:lnTo>
                <a:lnTo>
                  <a:pt x="384175" y="174852"/>
                </a:lnTo>
                <a:lnTo>
                  <a:pt x="390298" y="179161"/>
                </a:lnTo>
                <a:lnTo>
                  <a:pt x="395741" y="183696"/>
                </a:lnTo>
                <a:lnTo>
                  <a:pt x="401184" y="188459"/>
                </a:lnTo>
                <a:lnTo>
                  <a:pt x="406400" y="193448"/>
                </a:lnTo>
                <a:lnTo>
                  <a:pt x="411390" y="198664"/>
                </a:lnTo>
                <a:lnTo>
                  <a:pt x="416152" y="204107"/>
                </a:lnTo>
                <a:lnTo>
                  <a:pt x="420688" y="209777"/>
                </a:lnTo>
                <a:lnTo>
                  <a:pt x="424770" y="215673"/>
                </a:lnTo>
                <a:lnTo>
                  <a:pt x="428852" y="221796"/>
                </a:lnTo>
                <a:lnTo>
                  <a:pt x="432481" y="228146"/>
                </a:lnTo>
                <a:lnTo>
                  <a:pt x="435882" y="234496"/>
                </a:lnTo>
                <a:lnTo>
                  <a:pt x="438831" y="241300"/>
                </a:lnTo>
                <a:lnTo>
                  <a:pt x="441552" y="248330"/>
                </a:lnTo>
                <a:lnTo>
                  <a:pt x="443820" y="255134"/>
                </a:lnTo>
                <a:lnTo>
                  <a:pt x="445861" y="262164"/>
                </a:lnTo>
                <a:lnTo>
                  <a:pt x="447448" y="269648"/>
                </a:lnTo>
                <a:lnTo>
                  <a:pt x="449036" y="276905"/>
                </a:lnTo>
                <a:lnTo>
                  <a:pt x="449716" y="284616"/>
                </a:lnTo>
                <a:lnTo>
                  <a:pt x="450623" y="292100"/>
                </a:lnTo>
                <a:lnTo>
                  <a:pt x="450850" y="300038"/>
                </a:lnTo>
                <a:lnTo>
                  <a:pt x="450623" y="307748"/>
                </a:lnTo>
                <a:lnTo>
                  <a:pt x="449716" y="315232"/>
                </a:lnTo>
                <a:lnTo>
                  <a:pt x="449036" y="322943"/>
                </a:lnTo>
                <a:lnTo>
                  <a:pt x="447448" y="330200"/>
                </a:lnTo>
                <a:lnTo>
                  <a:pt x="445861" y="337684"/>
                </a:lnTo>
                <a:lnTo>
                  <a:pt x="443820" y="344714"/>
                </a:lnTo>
                <a:lnTo>
                  <a:pt x="441552" y="351972"/>
                </a:lnTo>
                <a:lnTo>
                  <a:pt x="438831" y="358548"/>
                </a:lnTo>
                <a:lnTo>
                  <a:pt x="435882" y="365352"/>
                </a:lnTo>
                <a:lnTo>
                  <a:pt x="432481" y="371929"/>
                </a:lnTo>
                <a:lnTo>
                  <a:pt x="428852" y="378052"/>
                </a:lnTo>
                <a:lnTo>
                  <a:pt x="424770" y="384402"/>
                </a:lnTo>
                <a:lnTo>
                  <a:pt x="420688" y="390298"/>
                </a:lnTo>
                <a:lnTo>
                  <a:pt x="416152" y="395741"/>
                </a:lnTo>
                <a:lnTo>
                  <a:pt x="411390" y="401184"/>
                </a:lnTo>
                <a:lnTo>
                  <a:pt x="406400" y="406400"/>
                </a:lnTo>
                <a:lnTo>
                  <a:pt x="401184" y="411389"/>
                </a:lnTo>
                <a:lnTo>
                  <a:pt x="395741" y="416152"/>
                </a:lnTo>
                <a:lnTo>
                  <a:pt x="390298" y="420688"/>
                </a:lnTo>
                <a:lnTo>
                  <a:pt x="384175" y="424996"/>
                </a:lnTo>
                <a:lnTo>
                  <a:pt x="378052" y="428852"/>
                </a:lnTo>
                <a:lnTo>
                  <a:pt x="371702" y="432707"/>
                </a:lnTo>
                <a:lnTo>
                  <a:pt x="365352" y="435882"/>
                </a:lnTo>
                <a:lnTo>
                  <a:pt x="358548" y="438830"/>
                </a:lnTo>
                <a:lnTo>
                  <a:pt x="355958" y="439867"/>
                </a:lnTo>
                <a:lnTo>
                  <a:pt x="355958" y="566203"/>
                </a:lnTo>
                <a:lnTo>
                  <a:pt x="361497" y="564910"/>
                </a:lnTo>
                <a:lnTo>
                  <a:pt x="368073" y="563322"/>
                </a:lnTo>
                <a:lnTo>
                  <a:pt x="374423" y="561507"/>
                </a:lnTo>
                <a:lnTo>
                  <a:pt x="381000" y="559692"/>
                </a:lnTo>
                <a:lnTo>
                  <a:pt x="386985" y="557475"/>
                </a:lnTo>
                <a:lnTo>
                  <a:pt x="388361" y="553956"/>
                </a:lnTo>
                <a:lnTo>
                  <a:pt x="390627" y="548968"/>
                </a:lnTo>
                <a:lnTo>
                  <a:pt x="393572" y="544207"/>
                </a:lnTo>
                <a:lnTo>
                  <a:pt x="396971" y="539672"/>
                </a:lnTo>
                <a:lnTo>
                  <a:pt x="400370" y="535818"/>
                </a:lnTo>
                <a:lnTo>
                  <a:pt x="404675" y="532417"/>
                </a:lnTo>
                <a:lnTo>
                  <a:pt x="408754" y="529016"/>
                </a:lnTo>
                <a:lnTo>
                  <a:pt x="413513" y="526069"/>
                </a:lnTo>
                <a:lnTo>
                  <a:pt x="418498" y="523802"/>
                </a:lnTo>
                <a:lnTo>
                  <a:pt x="423483" y="521761"/>
                </a:lnTo>
                <a:lnTo>
                  <a:pt x="428921" y="520401"/>
                </a:lnTo>
                <a:lnTo>
                  <a:pt x="434813" y="519494"/>
                </a:lnTo>
                <a:lnTo>
                  <a:pt x="440477" y="519267"/>
                </a:lnTo>
                <a:lnTo>
                  <a:pt x="446142" y="519494"/>
                </a:lnTo>
                <a:lnTo>
                  <a:pt x="451807" y="520401"/>
                </a:lnTo>
                <a:lnTo>
                  <a:pt x="457079" y="521667"/>
                </a:lnTo>
                <a:lnTo>
                  <a:pt x="457200" y="521578"/>
                </a:lnTo>
                <a:lnTo>
                  <a:pt x="462643" y="517948"/>
                </a:lnTo>
                <a:lnTo>
                  <a:pt x="467632" y="513864"/>
                </a:lnTo>
                <a:lnTo>
                  <a:pt x="472848" y="509780"/>
                </a:lnTo>
                <a:lnTo>
                  <a:pt x="477838" y="505697"/>
                </a:lnTo>
                <a:lnTo>
                  <a:pt x="482600" y="501159"/>
                </a:lnTo>
                <a:lnTo>
                  <a:pt x="487363" y="496622"/>
                </a:lnTo>
                <a:lnTo>
                  <a:pt x="492125" y="492084"/>
                </a:lnTo>
                <a:lnTo>
                  <a:pt x="496661" y="487547"/>
                </a:lnTo>
                <a:lnTo>
                  <a:pt x="501197" y="482783"/>
                </a:lnTo>
                <a:lnTo>
                  <a:pt x="505506" y="478018"/>
                </a:lnTo>
                <a:lnTo>
                  <a:pt x="509815" y="473027"/>
                </a:lnTo>
                <a:lnTo>
                  <a:pt x="513897" y="467809"/>
                </a:lnTo>
                <a:lnTo>
                  <a:pt x="517752" y="462591"/>
                </a:lnTo>
                <a:lnTo>
                  <a:pt x="521607" y="457373"/>
                </a:lnTo>
                <a:lnTo>
                  <a:pt x="525236" y="452155"/>
                </a:lnTo>
                <a:lnTo>
                  <a:pt x="529091" y="446483"/>
                </a:lnTo>
                <a:lnTo>
                  <a:pt x="532493" y="440811"/>
                </a:lnTo>
                <a:lnTo>
                  <a:pt x="535668" y="435366"/>
                </a:lnTo>
                <a:lnTo>
                  <a:pt x="539070" y="429695"/>
                </a:lnTo>
                <a:lnTo>
                  <a:pt x="542018" y="423569"/>
                </a:lnTo>
                <a:lnTo>
                  <a:pt x="544966" y="417897"/>
                </a:lnTo>
                <a:lnTo>
                  <a:pt x="547688" y="411999"/>
                </a:lnTo>
                <a:lnTo>
                  <a:pt x="550409" y="405646"/>
                </a:lnTo>
                <a:lnTo>
                  <a:pt x="552904" y="399748"/>
                </a:lnTo>
                <a:lnTo>
                  <a:pt x="555398" y="393395"/>
                </a:lnTo>
                <a:lnTo>
                  <a:pt x="557666" y="387270"/>
                </a:lnTo>
                <a:lnTo>
                  <a:pt x="559707" y="380690"/>
                </a:lnTo>
                <a:lnTo>
                  <a:pt x="561522" y="374565"/>
                </a:lnTo>
                <a:lnTo>
                  <a:pt x="563336" y="367986"/>
                </a:lnTo>
                <a:lnTo>
                  <a:pt x="564923" y="361179"/>
                </a:lnTo>
                <a:lnTo>
                  <a:pt x="566511" y="354827"/>
                </a:lnTo>
                <a:lnTo>
                  <a:pt x="567645" y="348021"/>
                </a:lnTo>
                <a:lnTo>
                  <a:pt x="568779" y="341442"/>
                </a:lnTo>
                <a:lnTo>
                  <a:pt x="569686" y="334635"/>
                </a:lnTo>
                <a:lnTo>
                  <a:pt x="570366" y="327829"/>
                </a:lnTo>
                <a:lnTo>
                  <a:pt x="571273" y="320796"/>
                </a:lnTo>
                <a:lnTo>
                  <a:pt x="571500" y="314217"/>
                </a:lnTo>
                <a:lnTo>
                  <a:pt x="571954" y="307184"/>
                </a:lnTo>
                <a:lnTo>
                  <a:pt x="571954" y="300151"/>
                </a:lnTo>
                <a:lnTo>
                  <a:pt x="571954" y="292891"/>
                </a:lnTo>
                <a:lnTo>
                  <a:pt x="571500" y="286312"/>
                </a:lnTo>
                <a:lnTo>
                  <a:pt x="571273" y="279279"/>
                </a:lnTo>
                <a:lnTo>
                  <a:pt x="570366" y="272246"/>
                </a:lnTo>
                <a:lnTo>
                  <a:pt x="569686" y="265440"/>
                </a:lnTo>
                <a:lnTo>
                  <a:pt x="568779" y="258860"/>
                </a:lnTo>
                <a:lnTo>
                  <a:pt x="567645" y="252054"/>
                </a:lnTo>
                <a:lnTo>
                  <a:pt x="566511" y="245248"/>
                </a:lnTo>
                <a:lnTo>
                  <a:pt x="564923" y="238896"/>
                </a:lnTo>
                <a:lnTo>
                  <a:pt x="563336" y="232090"/>
                </a:lnTo>
                <a:lnTo>
                  <a:pt x="561522" y="225737"/>
                </a:lnTo>
                <a:lnTo>
                  <a:pt x="559707" y="219385"/>
                </a:lnTo>
                <a:lnTo>
                  <a:pt x="557666" y="212805"/>
                </a:lnTo>
                <a:lnTo>
                  <a:pt x="555398" y="206680"/>
                </a:lnTo>
                <a:lnTo>
                  <a:pt x="552904" y="200554"/>
                </a:lnTo>
                <a:lnTo>
                  <a:pt x="550409" y="194429"/>
                </a:lnTo>
                <a:lnTo>
                  <a:pt x="547688" y="188303"/>
                </a:lnTo>
                <a:lnTo>
                  <a:pt x="544966" y="182178"/>
                </a:lnTo>
                <a:lnTo>
                  <a:pt x="542018" y="176506"/>
                </a:lnTo>
                <a:lnTo>
                  <a:pt x="539070" y="170607"/>
                </a:lnTo>
                <a:lnTo>
                  <a:pt x="535668" y="164709"/>
                </a:lnTo>
                <a:lnTo>
                  <a:pt x="532493" y="159264"/>
                </a:lnTo>
                <a:lnTo>
                  <a:pt x="529091" y="153592"/>
                </a:lnTo>
                <a:lnTo>
                  <a:pt x="525236" y="148147"/>
                </a:lnTo>
                <a:lnTo>
                  <a:pt x="521607" y="142929"/>
                </a:lnTo>
                <a:lnTo>
                  <a:pt x="517752" y="137711"/>
                </a:lnTo>
                <a:lnTo>
                  <a:pt x="513897" y="132266"/>
                </a:lnTo>
                <a:lnTo>
                  <a:pt x="509815" y="127048"/>
                </a:lnTo>
                <a:lnTo>
                  <a:pt x="505506" y="122057"/>
                </a:lnTo>
                <a:lnTo>
                  <a:pt x="501197" y="117519"/>
                </a:lnTo>
                <a:lnTo>
                  <a:pt x="496661" y="112755"/>
                </a:lnTo>
                <a:lnTo>
                  <a:pt x="492125" y="107991"/>
                </a:lnTo>
                <a:lnTo>
                  <a:pt x="487363" y="103453"/>
                </a:lnTo>
                <a:lnTo>
                  <a:pt x="482600" y="98916"/>
                </a:lnTo>
                <a:lnTo>
                  <a:pt x="477838" y="94832"/>
                </a:lnTo>
                <a:lnTo>
                  <a:pt x="472848" y="90522"/>
                </a:lnTo>
                <a:lnTo>
                  <a:pt x="467632" y="86211"/>
                </a:lnTo>
                <a:lnTo>
                  <a:pt x="462643" y="82354"/>
                </a:lnTo>
                <a:lnTo>
                  <a:pt x="457200" y="78498"/>
                </a:lnTo>
                <a:lnTo>
                  <a:pt x="451984" y="74868"/>
                </a:lnTo>
                <a:lnTo>
                  <a:pt x="446541" y="71011"/>
                </a:lnTo>
                <a:lnTo>
                  <a:pt x="441098" y="67608"/>
                </a:lnTo>
                <a:lnTo>
                  <a:pt x="435202" y="64205"/>
                </a:lnTo>
                <a:lnTo>
                  <a:pt x="429532" y="61028"/>
                </a:lnTo>
                <a:lnTo>
                  <a:pt x="423863" y="58079"/>
                </a:lnTo>
                <a:lnTo>
                  <a:pt x="417966" y="55130"/>
                </a:lnTo>
                <a:lnTo>
                  <a:pt x="411843" y="52407"/>
                </a:lnTo>
                <a:lnTo>
                  <a:pt x="405947" y="49685"/>
                </a:lnTo>
                <a:lnTo>
                  <a:pt x="399597" y="47189"/>
                </a:lnTo>
                <a:lnTo>
                  <a:pt x="393473" y="44921"/>
                </a:lnTo>
                <a:lnTo>
                  <a:pt x="387123" y="42652"/>
                </a:lnTo>
                <a:lnTo>
                  <a:pt x="381000" y="40383"/>
                </a:lnTo>
                <a:lnTo>
                  <a:pt x="374423" y="38568"/>
                </a:lnTo>
                <a:lnTo>
                  <a:pt x="368073" y="36980"/>
                </a:lnTo>
                <a:lnTo>
                  <a:pt x="361497" y="35165"/>
                </a:lnTo>
                <a:lnTo>
                  <a:pt x="354693" y="33804"/>
                </a:lnTo>
                <a:lnTo>
                  <a:pt x="348116" y="32443"/>
                </a:lnTo>
                <a:lnTo>
                  <a:pt x="341540" y="31308"/>
                </a:lnTo>
                <a:lnTo>
                  <a:pt x="334509" y="30401"/>
                </a:lnTo>
                <a:lnTo>
                  <a:pt x="327932" y="29720"/>
                </a:lnTo>
                <a:lnTo>
                  <a:pt x="320902" y="29040"/>
                </a:lnTo>
                <a:lnTo>
                  <a:pt x="314098" y="28586"/>
                </a:lnTo>
                <a:lnTo>
                  <a:pt x="307295" y="28359"/>
                </a:lnTo>
                <a:lnTo>
                  <a:pt x="300265" y="28132"/>
                </a:lnTo>
                <a:close/>
                <a:moveTo>
                  <a:pt x="300265" y="0"/>
                </a:moveTo>
                <a:lnTo>
                  <a:pt x="307975" y="227"/>
                </a:lnTo>
                <a:lnTo>
                  <a:pt x="315686" y="454"/>
                </a:lnTo>
                <a:lnTo>
                  <a:pt x="323170" y="907"/>
                </a:lnTo>
                <a:lnTo>
                  <a:pt x="330881" y="1361"/>
                </a:lnTo>
                <a:lnTo>
                  <a:pt x="338365" y="2496"/>
                </a:lnTo>
                <a:lnTo>
                  <a:pt x="345848" y="3403"/>
                </a:lnTo>
                <a:lnTo>
                  <a:pt x="353332" y="4764"/>
                </a:lnTo>
                <a:lnTo>
                  <a:pt x="360590" y="6126"/>
                </a:lnTo>
                <a:lnTo>
                  <a:pt x="368073" y="7714"/>
                </a:lnTo>
                <a:lnTo>
                  <a:pt x="375331" y="9529"/>
                </a:lnTo>
                <a:lnTo>
                  <a:pt x="382134" y="11344"/>
                </a:lnTo>
                <a:lnTo>
                  <a:pt x="389391" y="13385"/>
                </a:lnTo>
                <a:lnTo>
                  <a:pt x="396422" y="15654"/>
                </a:lnTo>
                <a:lnTo>
                  <a:pt x="403452" y="18150"/>
                </a:lnTo>
                <a:lnTo>
                  <a:pt x="410029" y="20872"/>
                </a:lnTo>
                <a:lnTo>
                  <a:pt x="416832" y="23595"/>
                </a:lnTo>
                <a:lnTo>
                  <a:pt x="423636" y="26317"/>
                </a:lnTo>
                <a:lnTo>
                  <a:pt x="430213" y="29720"/>
                </a:lnTo>
                <a:lnTo>
                  <a:pt x="436790" y="32896"/>
                </a:lnTo>
                <a:lnTo>
                  <a:pt x="443140" y="36073"/>
                </a:lnTo>
                <a:lnTo>
                  <a:pt x="449490" y="39929"/>
                </a:lnTo>
                <a:lnTo>
                  <a:pt x="455840" y="43332"/>
                </a:lnTo>
                <a:lnTo>
                  <a:pt x="461736" y="47416"/>
                </a:lnTo>
                <a:lnTo>
                  <a:pt x="467859" y="51273"/>
                </a:lnTo>
                <a:lnTo>
                  <a:pt x="473756" y="55357"/>
                </a:lnTo>
                <a:lnTo>
                  <a:pt x="479652" y="59667"/>
                </a:lnTo>
                <a:lnTo>
                  <a:pt x="485322" y="63978"/>
                </a:lnTo>
                <a:lnTo>
                  <a:pt x="490991" y="68515"/>
                </a:lnTo>
                <a:lnTo>
                  <a:pt x="496434" y="73279"/>
                </a:lnTo>
                <a:lnTo>
                  <a:pt x="501877" y="78044"/>
                </a:lnTo>
                <a:lnTo>
                  <a:pt x="507093" y="82808"/>
                </a:lnTo>
                <a:lnTo>
                  <a:pt x="512309" y="88026"/>
                </a:lnTo>
                <a:lnTo>
                  <a:pt x="517298" y="93017"/>
                </a:lnTo>
                <a:lnTo>
                  <a:pt x="522288" y="98235"/>
                </a:lnTo>
                <a:lnTo>
                  <a:pt x="527050" y="103680"/>
                </a:lnTo>
                <a:lnTo>
                  <a:pt x="531586" y="109125"/>
                </a:lnTo>
                <a:lnTo>
                  <a:pt x="536348" y="115024"/>
                </a:lnTo>
                <a:lnTo>
                  <a:pt x="540431" y="120696"/>
                </a:lnTo>
                <a:lnTo>
                  <a:pt x="544740" y="126367"/>
                </a:lnTo>
                <a:lnTo>
                  <a:pt x="549048" y="132266"/>
                </a:lnTo>
                <a:lnTo>
                  <a:pt x="552904" y="138392"/>
                </a:lnTo>
                <a:lnTo>
                  <a:pt x="556759" y="144517"/>
                </a:lnTo>
                <a:lnTo>
                  <a:pt x="560388" y="150870"/>
                </a:lnTo>
                <a:lnTo>
                  <a:pt x="564016" y="156995"/>
                </a:lnTo>
                <a:lnTo>
                  <a:pt x="567418" y="163574"/>
                </a:lnTo>
                <a:lnTo>
                  <a:pt x="570593" y="169927"/>
                </a:lnTo>
                <a:lnTo>
                  <a:pt x="573541" y="176506"/>
                </a:lnTo>
                <a:lnTo>
                  <a:pt x="576716" y="183312"/>
                </a:lnTo>
                <a:lnTo>
                  <a:pt x="579438" y="189891"/>
                </a:lnTo>
                <a:lnTo>
                  <a:pt x="581932" y="196924"/>
                </a:lnTo>
                <a:lnTo>
                  <a:pt x="584427" y="203957"/>
                </a:lnTo>
                <a:lnTo>
                  <a:pt x="586695" y="210990"/>
                </a:lnTo>
                <a:lnTo>
                  <a:pt x="588963" y="217797"/>
                </a:lnTo>
                <a:lnTo>
                  <a:pt x="590550" y="225056"/>
                </a:lnTo>
                <a:lnTo>
                  <a:pt x="592365" y="232316"/>
                </a:lnTo>
                <a:lnTo>
                  <a:pt x="594179" y="239576"/>
                </a:lnTo>
                <a:lnTo>
                  <a:pt x="595313" y="247063"/>
                </a:lnTo>
                <a:lnTo>
                  <a:pt x="596673" y="254323"/>
                </a:lnTo>
                <a:lnTo>
                  <a:pt x="597807" y="261810"/>
                </a:lnTo>
                <a:lnTo>
                  <a:pt x="598488" y="269523"/>
                </a:lnTo>
                <a:lnTo>
                  <a:pt x="599395" y="277010"/>
                </a:lnTo>
                <a:lnTo>
                  <a:pt x="599848" y="284724"/>
                </a:lnTo>
                <a:lnTo>
                  <a:pt x="600075" y="292437"/>
                </a:lnTo>
                <a:lnTo>
                  <a:pt x="600075" y="300151"/>
                </a:lnTo>
                <a:lnTo>
                  <a:pt x="600075" y="307865"/>
                </a:lnTo>
                <a:lnTo>
                  <a:pt x="599848" y="315351"/>
                </a:lnTo>
                <a:lnTo>
                  <a:pt x="599395" y="323065"/>
                </a:lnTo>
                <a:lnTo>
                  <a:pt x="598488" y="330779"/>
                </a:lnTo>
                <a:lnTo>
                  <a:pt x="597807" y="338265"/>
                </a:lnTo>
                <a:lnTo>
                  <a:pt x="596673" y="345752"/>
                </a:lnTo>
                <a:lnTo>
                  <a:pt x="595313" y="353239"/>
                </a:lnTo>
                <a:lnTo>
                  <a:pt x="594179" y="360499"/>
                </a:lnTo>
                <a:lnTo>
                  <a:pt x="592365" y="367759"/>
                </a:lnTo>
                <a:lnTo>
                  <a:pt x="590550" y="375019"/>
                </a:lnTo>
                <a:lnTo>
                  <a:pt x="588963" y="382278"/>
                </a:lnTo>
                <a:lnTo>
                  <a:pt x="586695" y="389311"/>
                </a:lnTo>
                <a:lnTo>
                  <a:pt x="584427" y="396344"/>
                </a:lnTo>
                <a:lnTo>
                  <a:pt x="581932" y="403151"/>
                </a:lnTo>
                <a:lnTo>
                  <a:pt x="579438" y="410184"/>
                </a:lnTo>
                <a:lnTo>
                  <a:pt x="576716" y="416990"/>
                </a:lnTo>
                <a:lnTo>
                  <a:pt x="573541" y="423569"/>
                </a:lnTo>
                <a:lnTo>
                  <a:pt x="570593" y="430148"/>
                </a:lnTo>
                <a:lnTo>
                  <a:pt x="567418" y="436501"/>
                </a:lnTo>
                <a:lnTo>
                  <a:pt x="564016" y="443080"/>
                </a:lnTo>
                <a:lnTo>
                  <a:pt x="560388" y="449659"/>
                </a:lnTo>
                <a:lnTo>
                  <a:pt x="556759" y="455785"/>
                </a:lnTo>
                <a:lnTo>
                  <a:pt x="552904" y="461683"/>
                </a:lnTo>
                <a:lnTo>
                  <a:pt x="549048" y="467809"/>
                </a:lnTo>
                <a:lnTo>
                  <a:pt x="544740" y="473708"/>
                </a:lnTo>
                <a:lnTo>
                  <a:pt x="540431" y="479833"/>
                </a:lnTo>
                <a:lnTo>
                  <a:pt x="536348" y="485505"/>
                </a:lnTo>
                <a:lnTo>
                  <a:pt x="531586" y="490950"/>
                </a:lnTo>
                <a:lnTo>
                  <a:pt x="527050" y="496395"/>
                </a:lnTo>
                <a:lnTo>
                  <a:pt x="522288" y="501840"/>
                </a:lnTo>
                <a:lnTo>
                  <a:pt x="517298" y="507058"/>
                </a:lnTo>
                <a:lnTo>
                  <a:pt x="512309" y="512049"/>
                </a:lnTo>
                <a:lnTo>
                  <a:pt x="507093" y="517267"/>
                </a:lnTo>
                <a:lnTo>
                  <a:pt x="501877" y="522031"/>
                </a:lnTo>
                <a:lnTo>
                  <a:pt x="496434" y="527022"/>
                </a:lnTo>
                <a:lnTo>
                  <a:pt x="490991" y="531560"/>
                </a:lnTo>
                <a:lnTo>
                  <a:pt x="485322" y="536097"/>
                </a:lnTo>
                <a:lnTo>
                  <a:pt x="482689" y="538204"/>
                </a:lnTo>
                <a:lnTo>
                  <a:pt x="483983" y="539672"/>
                </a:lnTo>
                <a:lnTo>
                  <a:pt x="487609" y="544207"/>
                </a:lnTo>
                <a:lnTo>
                  <a:pt x="490328" y="548968"/>
                </a:lnTo>
                <a:lnTo>
                  <a:pt x="492821" y="553956"/>
                </a:lnTo>
                <a:lnTo>
                  <a:pt x="494407" y="559171"/>
                </a:lnTo>
                <a:lnTo>
                  <a:pt x="495993" y="564385"/>
                </a:lnTo>
                <a:lnTo>
                  <a:pt x="496673" y="570280"/>
                </a:lnTo>
                <a:lnTo>
                  <a:pt x="496899" y="575948"/>
                </a:lnTo>
                <a:lnTo>
                  <a:pt x="496899" y="698378"/>
                </a:lnTo>
                <a:lnTo>
                  <a:pt x="524770" y="698378"/>
                </a:lnTo>
                <a:lnTo>
                  <a:pt x="524770" y="575948"/>
                </a:lnTo>
                <a:lnTo>
                  <a:pt x="525224" y="570280"/>
                </a:lnTo>
                <a:lnTo>
                  <a:pt x="525903" y="564385"/>
                </a:lnTo>
                <a:lnTo>
                  <a:pt x="527263" y="559171"/>
                </a:lnTo>
                <a:lnTo>
                  <a:pt x="529302" y="553956"/>
                </a:lnTo>
                <a:lnTo>
                  <a:pt x="531568" y="548968"/>
                </a:lnTo>
                <a:lnTo>
                  <a:pt x="534514" y="544207"/>
                </a:lnTo>
                <a:lnTo>
                  <a:pt x="537913" y="539672"/>
                </a:lnTo>
                <a:lnTo>
                  <a:pt x="541312" y="535818"/>
                </a:lnTo>
                <a:lnTo>
                  <a:pt x="545617" y="532417"/>
                </a:lnTo>
                <a:lnTo>
                  <a:pt x="549696" y="529016"/>
                </a:lnTo>
                <a:lnTo>
                  <a:pt x="554454" y="526069"/>
                </a:lnTo>
                <a:lnTo>
                  <a:pt x="559439" y="523802"/>
                </a:lnTo>
                <a:lnTo>
                  <a:pt x="564424" y="521761"/>
                </a:lnTo>
                <a:lnTo>
                  <a:pt x="569863" y="520401"/>
                </a:lnTo>
                <a:lnTo>
                  <a:pt x="575754" y="519494"/>
                </a:lnTo>
                <a:lnTo>
                  <a:pt x="581419" y="519267"/>
                </a:lnTo>
                <a:lnTo>
                  <a:pt x="587084" y="519494"/>
                </a:lnTo>
                <a:lnTo>
                  <a:pt x="592975" y="520401"/>
                </a:lnTo>
                <a:lnTo>
                  <a:pt x="598413" y="521761"/>
                </a:lnTo>
                <a:lnTo>
                  <a:pt x="603399" y="523802"/>
                </a:lnTo>
                <a:lnTo>
                  <a:pt x="608384" y="526069"/>
                </a:lnTo>
                <a:lnTo>
                  <a:pt x="613142" y="529016"/>
                </a:lnTo>
                <a:lnTo>
                  <a:pt x="617221" y="532417"/>
                </a:lnTo>
                <a:lnTo>
                  <a:pt x="621526" y="535818"/>
                </a:lnTo>
                <a:lnTo>
                  <a:pt x="624925" y="539672"/>
                </a:lnTo>
                <a:lnTo>
                  <a:pt x="628324" y="544207"/>
                </a:lnTo>
                <a:lnTo>
                  <a:pt x="631270" y="548968"/>
                </a:lnTo>
                <a:lnTo>
                  <a:pt x="633536" y="553956"/>
                </a:lnTo>
                <a:lnTo>
                  <a:pt x="635348" y="559171"/>
                </a:lnTo>
                <a:lnTo>
                  <a:pt x="636934" y="564385"/>
                </a:lnTo>
                <a:lnTo>
                  <a:pt x="637614" y="570280"/>
                </a:lnTo>
                <a:lnTo>
                  <a:pt x="637841" y="575948"/>
                </a:lnTo>
                <a:lnTo>
                  <a:pt x="637841" y="698378"/>
                </a:lnTo>
                <a:lnTo>
                  <a:pt x="665939" y="698378"/>
                </a:lnTo>
                <a:lnTo>
                  <a:pt x="665939" y="575948"/>
                </a:lnTo>
                <a:lnTo>
                  <a:pt x="666165" y="570280"/>
                </a:lnTo>
                <a:lnTo>
                  <a:pt x="666845" y="564385"/>
                </a:lnTo>
                <a:lnTo>
                  <a:pt x="668431" y="559171"/>
                </a:lnTo>
                <a:lnTo>
                  <a:pt x="670244" y="553956"/>
                </a:lnTo>
                <a:lnTo>
                  <a:pt x="672510" y="548968"/>
                </a:lnTo>
                <a:lnTo>
                  <a:pt x="675456" y="544207"/>
                </a:lnTo>
                <a:lnTo>
                  <a:pt x="678854" y="539672"/>
                </a:lnTo>
                <a:lnTo>
                  <a:pt x="682253" y="535818"/>
                </a:lnTo>
                <a:lnTo>
                  <a:pt x="686332" y="532417"/>
                </a:lnTo>
                <a:lnTo>
                  <a:pt x="690637" y="529016"/>
                </a:lnTo>
                <a:lnTo>
                  <a:pt x="695396" y="526069"/>
                </a:lnTo>
                <a:lnTo>
                  <a:pt x="700381" y="523802"/>
                </a:lnTo>
                <a:lnTo>
                  <a:pt x="705366" y="521761"/>
                </a:lnTo>
                <a:lnTo>
                  <a:pt x="711031" y="520401"/>
                </a:lnTo>
                <a:lnTo>
                  <a:pt x="716696" y="519494"/>
                </a:lnTo>
                <a:lnTo>
                  <a:pt x="722361" y="519267"/>
                </a:lnTo>
                <a:lnTo>
                  <a:pt x="728025" y="519494"/>
                </a:lnTo>
                <a:lnTo>
                  <a:pt x="733917" y="520401"/>
                </a:lnTo>
                <a:lnTo>
                  <a:pt x="739355" y="521761"/>
                </a:lnTo>
                <a:lnTo>
                  <a:pt x="744567" y="523802"/>
                </a:lnTo>
                <a:lnTo>
                  <a:pt x="749325" y="526069"/>
                </a:lnTo>
                <a:lnTo>
                  <a:pt x="754084" y="529016"/>
                </a:lnTo>
                <a:lnTo>
                  <a:pt x="758389" y="532417"/>
                </a:lnTo>
                <a:lnTo>
                  <a:pt x="762468" y="535818"/>
                </a:lnTo>
                <a:lnTo>
                  <a:pt x="766320" y="539672"/>
                </a:lnTo>
                <a:lnTo>
                  <a:pt x="769492" y="544207"/>
                </a:lnTo>
                <a:lnTo>
                  <a:pt x="772211" y="548968"/>
                </a:lnTo>
                <a:lnTo>
                  <a:pt x="774704" y="553956"/>
                </a:lnTo>
                <a:lnTo>
                  <a:pt x="776516" y="559171"/>
                </a:lnTo>
                <a:lnTo>
                  <a:pt x="777876" y="564385"/>
                </a:lnTo>
                <a:lnTo>
                  <a:pt x="778556" y="570280"/>
                </a:lnTo>
                <a:lnTo>
                  <a:pt x="779236" y="575948"/>
                </a:lnTo>
                <a:lnTo>
                  <a:pt x="779236" y="810606"/>
                </a:lnTo>
                <a:lnTo>
                  <a:pt x="779462" y="818768"/>
                </a:lnTo>
                <a:lnTo>
                  <a:pt x="779462" y="955709"/>
                </a:lnTo>
                <a:lnTo>
                  <a:pt x="779236" y="961830"/>
                </a:lnTo>
                <a:lnTo>
                  <a:pt x="779009" y="967952"/>
                </a:lnTo>
                <a:lnTo>
                  <a:pt x="778329" y="974073"/>
                </a:lnTo>
                <a:lnTo>
                  <a:pt x="777423" y="979741"/>
                </a:lnTo>
                <a:lnTo>
                  <a:pt x="776516" y="985863"/>
                </a:lnTo>
                <a:lnTo>
                  <a:pt x="775384" y="991531"/>
                </a:lnTo>
                <a:lnTo>
                  <a:pt x="774024" y="996972"/>
                </a:lnTo>
                <a:lnTo>
                  <a:pt x="772438" y="1002413"/>
                </a:lnTo>
                <a:lnTo>
                  <a:pt x="770625" y="1008082"/>
                </a:lnTo>
                <a:lnTo>
                  <a:pt x="768812" y="1013296"/>
                </a:lnTo>
                <a:lnTo>
                  <a:pt x="766546" y="1018284"/>
                </a:lnTo>
                <a:lnTo>
                  <a:pt x="764280" y="1023272"/>
                </a:lnTo>
                <a:lnTo>
                  <a:pt x="761788" y="1028033"/>
                </a:lnTo>
                <a:lnTo>
                  <a:pt x="759069" y="1032341"/>
                </a:lnTo>
                <a:lnTo>
                  <a:pt x="756350" y="1036875"/>
                </a:lnTo>
                <a:lnTo>
                  <a:pt x="753177" y="1040956"/>
                </a:lnTo>
                <a:lnTo>
                  <a:pt x="750232" y="1044811"/>
                </a:lnTo>
                <a:lnTo>
                  <a:pt x="747059" y="1048892"/>
                </a:lnTo>
                <a:lnTo>
                  <a:pt x="743887" y="1052292"/>
                </a:lnTo>
                <a:lnTo>
                  <a:pt x="740261" y="1055920"/>
                </a:lnTo>
                <a:lnTo>
                  <a:pt x="736636" y="1058867"/>
                </a:lnTo>
                <a:lnTo>
                  <a:pt x="732784" y="1061815"/>
                </a:lnTo>
                <a:lnTo>
                  <a:pt x="729158" y="1064536"/>
                </a:lnTo>
                <a:lnTo>
                  <a:pt x="725080" y="1066803"/>
                </a:lnTo>
                <a:lnTo>
                  <a:pt x="721228" y="1069070"/>
                </a:lnTo>
                <a:lnTo>
                  <a:pt x="717149" y="1071110"/>
                </a:lnTo>
                <a:lnTo>
                  <a:pt x="712844" y="1072471"/>
                </a:lnTo>
                <a:lnTo>
                  <a:pt x="708765" y="1074058"/>
                </a:lnTo>
                <a:lnTo>
                  <a:pt x="704233" y="1074965"/>
                </a:lnTo>
                <a:lnTo>
                  <a:pt x="699701" y="1075872"/>
                </a:lnTo>
                <a:lnTo>
                  <a:pt x="695169" y="1076325"/>
                </a:lnTo>
                <a:lnTo>
                  <a:pt x="690637" y="1076325"/>
                </a:lnTo>
                <a:lnTo>
                  <a:pt x="332392" y="1076325"/>
                </a:lnTo>
                <a:lnTo>
                  <a:pt x="327633" y="1076325"/>
                </a:lnTo>
                <a:lnTo>
                  <a:pt x="323102" y="1075872"/>
                </a:lnTo>
                <a:lnTo>
                  <a:pt x="318570" y="1074965"/>
                </a:lnTo>
                <a:lnTo>
                  <a:pt x="314491" y="1074058"/>
                </a:lnTo>
                <a:lnTo>
                  <a:pt x="309959" y="1072471"/>
                </a:lnTo>
                <a:lnTo>
                  <a:pt x="305880" y="1071110"/>
                </a:lnTo>
                <a:lnTo>
                  <a:pt x="301802" y="1069070"/>
                </a:lnTo>
                <a:lnTo>
                  <a:pt x="297723" y="1066803"/>
                </a:lnTo>
                <a:lnTo>
                  <a:pt x="293644" y="1064536"/>
                </a:lnTo>
                <a:lnTo>
                  <a:pt x="290019" y="1061815"/>
                </a:lnTo>
                <a:lnTo>
                  <a:pt x="286167" y="1058867"/>
                </a:lnTo>
                <a:lnTo>
                  <a:pt x="282541" y="1055920"/>
                </a:lnTo>
                <a:lnTo>
                  <a:pt x="279142" y="1052292"/>
                </a:lnTo>
                <a:lnTo>
                  <a:pt x="275743" y="1048892"/>
                </a:lnTo>
                <a:lnTo>
                  <a:pt x="272571" y="1044811"/>
                </a:lnTo>
                <a:lnTo>
                  <a:pt x="269625" y="1040956"/>
                </a:lnTo>
                <a:lnTo>
                  <a:pt x="266680" y="1036875"/>
                </a:lnTo>
                <a:lnTo>
                  <a:pt x="263961" y="1032341"/>
                </a:lnTo>
                <a:lnTo>
                  <a:pt x="261015" y="1028033"/>
                </a:lnTo>
                <a:lnTo>
                  <a:pt x="258522" y="1023272"/>
                </a:lnTo>
                <a:lnTo>
                  <a:pt x="256483" y="1018284"/>
                </a:lnTo>
                <a:lnTo>
                  <a:pt x="254217" y="1013296"/>
                </a:lnTo>
                <a:lnTo>
                  <a:pt x="252178" y="1008082"/>
                </a:lnTo>
                <a:lnTo>
                  <a:pt x="250365" y="1002413"/>
                </a:lnTo>
                <a:lnTo>
                  <a:pt x="249005" y="996972"/>
                </a:lnTo>
                <a:lnTo>
                  <a:pt x="247419" y="991531"/>
                </a:lnTo>
                <a:lnTo>
                  <a:pt x="246286" y="985863"/>
                </a:lnTo>
                <a:lnTo>
                  <a:pt x="245153" y="979741"/>
                </a:lnTo>
                <a:lnTo>
                  <a:pt x="244473" y="974073"/>
                </a:lnTo>
                <a:lnTo>
                  <a:pt x="244020" y="967952"/>
                </a:lnTo>
                <a:lnTo>
                  <a:pt x="243794" y="961830"/>
                </a:lnTo>
                <a:lnTo>
                  <a:pt x="243340" y="955709"/>
                </a:lnTo>
                <a:lnTo>
                  <a:pt x="243340" y="824890"/>
                </a:lnTo>
                <a:lnTo>
                  <a:pt x="243114" y="821942"/>
                </a:lnTo>
                <a:lnTo>
                  <a:pt x="242887" y="818541"/>
                </a:lnTo>
                <a:lnTo>
                  <a:pt x="242887" y="594658"/>
                </a:lnTo>
                <a:lnTo>
                  <a:pt x="239712" y="594176"/>
                </a:lnTo>
                <a:lnTo>
                  <a:pt x="232455" y="592361"/>
                </a:lnTo>
                <a:lnTo>
                  <a:pt x="225198" y="590773"/>
                </a:lnTo>
                <a:lnTo>
                  <a:pt x="217941" y="588731"/>
                </a:lnTo>
                <a:lnTo>
                  <a:pt x="210910" y="586690"/>
                </a:lnTo>
                <a:lnTo>
                  <a:pt x="203880" y="584421"/>
                </a:lnTo>
                <a:lnTo>
                  <a:pt x="197077" y="581925"/>
                </a:lnTo>
                <a:lnTo>
                  <a:pt x="190046" y="579430"/>
                </a:lnTo>
                <a:lnTo>
                  <a:pt x="183243" y="576480"/>
                </a:lnTo>
                <a:lnTo>
                  <a:pt x="176666" y="573758"/>
                </a:lnTo>
                <a:lnTo>
                  <a:pt x="170089" y="570582"/>
                </a:lnTo>
                <a:lnTo>
                  <a:pt x="163512" y="567179"/>
                </a:lnTo>
                <a:lnTo>
                  <a:pt x="157162" y="564002"/>
                </a:lnTo>
                <a:lnTo>
                  <a:pt x="150812" y="560599"/>
                </a:lnTo>
                <a:lnTo>
                  <a:pt x="144689" y="556743"/>
                </a:lnTo>
                <a:lnTo>
                  <a:pt x="138339" y="552886"/>
                </a:lnTo>
                <a:lnTo>
                  <a:pt x="132443" y="548802"/>
                </a:lnTo>
                <a:lnTo>
                  <a:pt x="126546" y="544718"/>
                </a:lnTo>
                <a:lnTo>
                  <a:pt x="120650" y="540635"/>
                </a:lnTo>
                <a:lnTo>
                  <a:pt x="114980" y="536097"/>
                </a:lnTo>
                <a:lnTo>
                  <a:pt x="109310" y="531560"/>
                </a:lnTo>
                <a:lnTo>
                  <a:pt x="103868" y="527022"/>
                </a:lnTo>
                <a:lnTo>
                  <a:pt x="98652" y="522031"/>
                </a:lnTo>
                <a:lnTo>
                  <a:pt x="92982" y="517267"/>
                </a:lnTo>
                <a:lnTo>
                  <a:pt x="87993" y="512049"/>
                </a:lnTo>
                <a:lnTo>
                  <a:pt x="83003" y="507058"/>
                </a:lnTo>
                <a:lnTo>
                  <a:pt x="78014" y="501840"/>
                </a:lnTo>
                <a:lnTo>
                  <a:pt x="73478" y="496395"/>
                </a:lnTo>
                <a:lnTo>
                  <a:pt x="68716" y="490950"/>
                </a:lnTo>
                <a:lnTo>
                  <a:pt x="64180" y="485505"/>
                </a:lnTo>
                <a:lnTo>
                  <a:pt x="59644" y="479833"/>
                </a:lnTo>
                <a:lnTo>
                  <a:pt x="55336" y="473708"/>
                </a:lnTo>
                <a:lnTo>
                  <a:pt x="51480" y="467809"/>
                </a:lnTo>
                <a:lnTo>
                  <a:pt x="47398" y="461683"/>
                </a:lnTo>
                <a:lnTo>
                  <a:pt x="43543" y="455785"/>
                </a:lnTo>
                <a:lnTo>
                  <a:pt x="39914" y="449659"/>
                </a:lnTo>
                <a:lnTo>
                  <a:pt x="36512" y="443080"/>
                </a:lnTo>
                <a:lnTo>
                  <a:pt x="32884" y="436501"/>
                </a:lnTo>
                <a:lnTo>
                  <a:pt x="29709" y="430148"/>
                </a:lnTo>
                <a:lnTo>
                  <a:pt x="26761" y="423569"/>
                </a:lnTo>
                <a:lnTo>
                  <a:pt x="23812" y="416990"/>
                </a:lnTo>
                <a:lnTo>
                  <a:pt x="21091" y="410184"/>
                </a:lnTo>
                <a:lnTo>
                  <a:pt x="18370" y="403151"/>
                </a:lnTo>
                <a:lnTo>
                  <a:pt x="15875" y="396344"/>
                </a:lnTo>
                <a:lnTo>
                  <a:pt x="13607" y="389311"/>
                </a:lnTo>
                <a:lnTo>
                  <a:pt x="11566" y="382278"/>
                </a:lnTo>
                <a:lnTo>
                  <a:pt x="9525" y="375019"/>
                </a:lnTo>
                <a:lnTo>
                  <a:pt x="7711" y="367759"/>
                </a:lnTo>
                <a:lnTo>
                  <a:pt x="6350" y="360499"/>
                </a:lnTo>
                <a:lnTo>
                  <a:pt x="4762" y="353239"/>
                </a:lnTo>
                <a:lnTo>
                  <a:pt x="3628" y="345752"/>
                </a:lnTo>
                <a:lnTo>
                  <a:pt x="2495" y="338265"/>
                </a:lnTo>
                <a:lnTo>
                  <a:pt x="1587" y="330779"/>
                </a:lnTo>
                <a:lnTo>
                  <a:pt x="1134" y="323065"/>
                </a:lnTo>
                <a:lnTo>
                  <a:pt x="680" y="315351"/>
                </a:lnTo>
                <a:lnTo>
                  <a:pt x="227" y="307865"/>
                </a:lnTo>
                <a:lnTo>
                  <a:pt x="0" y="300151"/>
                </a:lnTo>
                <a:lnTo>
                  <a:pt x="227" y="292437"/>
                </a:lnTo>
                <a:lnTo>
                  <a:pt x="680" y="284724"/>
                </a:lnTo>
                <a:lnTo>
                  <a:pt x="1134" y="277010"/>
                </a:lnTo>
                <a:lnTo>
                  <a:pt x="1587" y="269523"/>
                </a:lnTo>
                <a:lnTo>
                  <a:pt x="2495" y="261810"/>
                </a:lnTo>
                <a:lnTo>
                  <a:pt x="3628" y="254323"/>
                </a:lnTo>
                <a:lnTo>
                  <a:pt x="4762" y="247063"/>
                </a:lnTo>
                <a:lnTo>
                  <a:pt x="6350" y="239576"/>
                </a:lnTo>
                <a:lnTo>
                  <a:pt x="7711" y="232316"/>
                </a:lnTo>
                <a:lnTo>
                  <a:pt x="9525" y="225056"/>
                </a:lnTo>
                <a:lnTo>
                  <a:pt x="11566" y="217797"/>
                </a:lnTo>
                <a:lnTo>
                  <a:pt x="13607" y="210990"/>
                </a:lnTo>
                <a:lnTo>
                  <a:pt x="15875" y="203957"/>
                </a:lnTo>
                <a:lnTo>
                  <a:pt x="18370" y="196924"/>
                </a:lnTo>
                <a:lnTo>
                  <a:pt x="21091" y="189891"/>
                </a:lnTo>
                <a:lnTo>
                  <a:pt x="23812" y="183312"/>
                </a:lnTo>
                <a:lnTo>
                  <a:pt x="26761" y="176506"/>
                </a:lnTo>
                <a:lnTo>
                  <a:pt x="29709" y="169927"/>
                </a:lnTo>
                <a:lnTo>
                  <a:pt x="32884" y="163574"/>
                </a:lnTo>
                <a:lnTo>
                  <a:pt x="36512" y="156995"/>
                </a:lnTo>
                <a:lnTo>
                  <a:pt x="39914" y="150870"/>
                </a:lnTo>
                <a:lnTo>
                  <a:pt x="43543" y="144517"/>
                </a:lnTo>
                <a:lnTo>
                  <a:pt x="47398" y="138392"/>
                </a:lnTo>
                <a:lnTo>
                  <a:pt x="51480" y="132266"/>
                </a:lnTo>
                <a:lnTo>
                  <a:pt x="55336" y="126367"/>
                </a:lnTo>
                <a:lnTo>
                  <a:pt x="59644" y="120696"/>
                </a:lnTo>
                <a:lnTo>
                  <a:pt x="64180" y="115024"/>
                </a:lnTo>
                <a:lnTo>
                  <a:pt x="68716" y="109125"/>
                </a:lnTo>
                <a:lnTo>
                  <a:pt x="73478" y="103680"/>
                </a:lnTo>
                <a:lnTo>
                  <a:pt x="78014" y="98235"/>
                </a:lnTo>
                <a:lnTo>
                  <a:pt x="83003" y="93017"/>
                </a:lnTo>
                <a:lnTo>
                  <a:pt x="87993" y="88026"/>
                </a:lnTo>
                <a:lnTo>
                  <a:pt x="92982" y="82808"/>
                </a:lnTo>
                <a:lnTo>
                  <a:pt x="98652" y="78044"/>
                </a:lnTo>
                <a:lnTo>
                  <a:pt x="103868" y="73279"/>
                </a:lnTo>
                <a:lnTo>
                  <a:pt x="109310" y="68515"/>
                </a:lnTo>
                <a:lnTo>
                  <a:pt x="114980" y="63978"/>
                </a:lnTo>
                <a:lnTo>
                  <a:pt x="120650" y="59667"/>
                </a:lnTo>
                <a:lnTo>
                  <a:pt x="126546" y="55357"/>
                </a:lnTo>
                <a:lnTo>
                  <a:pt x="132443" y="51273"/>
                </a:lnTo>
                <a:lnTo>
                  <a:pt x="138339" y="47416"/>
                </a:lnTo>
                <a:lnTo>
                  <a:pt x="144689" y="43332"/>
                </a:lnTo>
                <a:lnTo>
                  <a:pt x="150812" y="39929"/>
                </a:lnTo>
                <a:lnTo>
                  <a:pt x="157162" y="36073"/>
                </a:lnTo>
                <a:lnTo>
                  <a:pt x="163512" y="32896"/>
                </a:lnTo>
                <a:lnTo>
                  <a:pt x="170089" y="29720"/>
                </a:lnTo>
                <a:lnTo>
                  <a:pt x="176666" y="26317"/>
                </a:lnTo>
                <a:lnTo>
                  <a:pt x="183243" y="23595"/>
                </a:lnTo>
                <a:lnTo>
                  <a:pt x="190046" y="20872"/>
                </a:lnTo>
                <a:lnTo>
                  <a:pt x="197077" y="18150"/>
                </a:lnTo>
                <a:lnTo>
                  <a:pt x="203880" y="15654"/>
                </a:lnTo>
                <a:lnTo>
                  <a:pt x="210910" y="13385"/>
                </a:lnTo>
                <a:lnTo>
                  <a:pt x="217941" y="11344"/>
                </a:lnTo>
                <a:lnTo>
                  <a:pt x="225198" y="9529"/>
                </a:lnTo>
                <a:lnTo>
                  <a:pt x="232455" y="7714"/>
                </a:lnTo>
                <a:lnTo>
                  <a:pt x="239712" y="6126"/>
                </a:lnTo>
                <a:lnTo>
                  <a:pt x="247197" y="4764"/>
                </a:lnTo>
                <a:lnTo>
                  <a:pt x="254454" y="3403"/>
                </a:lnTo>
                <a:lnTo>
                  <a:pt x="261711" y="2496"/>
                </a:lnTo>
                <a:lnTo>
                  <a:pt x="269648" y="1361"/>
                </a:lnTo>
                <a:lnTo>
                  <a:pt x="277132" y="907"/>
                </a:lnTo>
                <a:lnTo>
                  <a:pt x="284843" y="454"/>
                </a:lnTo>
                <a:lnTo>
                  <a:pt x="292554" y="227"/>
                </a:lnTo>
                <a:lnTo>
                  <a:pt x="30026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864643" y="4305769"/>
            <a:ext cx="2583285" cy="1067448"/>
          </a:xfrm>
          <a:prstGeom prst="rect">
            <a:avLst/>
          </a:prstGeom>
        </p:spPr>
        <p:txBody>
          <a:bodyPr vert="horz" lIns="36000" tIns="45720" rIns="36000" bIns="45720" rtlCol="0" anchor="t" anchorCtr="0">
            <a:noAutofit/>
          </a:bodyPr>
          <a:lstStyle>
            <a:defPPr>
              <a:defRPr lang="zh-Hans"/>
            </a:defPPr>
            <a:lvl1pPr indent="0">
              <a:spcBef>
                <a:spcPts val="1800"/>
              </a:spcBef>
              <a:buFont typeface="Arial"/>
              <a:buNone/>
              <a:defRPr sz="2400">
                <a:solidFill>
                  <a:srgbClr val="666666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450850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2pPr>
            <a:lvl3pPr marL="98901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3pPr>
            <a:lvl4pPr marL="1436687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4pPr>
            <a:lvl5pPr marL="188436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</a:rPr>
              <a:t>此处</a:t>
            </a:r>
            <a:r>
              <a:rPr lang="zh-CN" altLang="en-US" sz="1400" dirty="0">
                <a:solidFill>
                  <a:schemeClr val="tx1"/>
                </a:solidFill>
              </a:rPr>
              <a:t>添加文字此处添加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r>
              <a:rPr lang="zh-CN" altLang="en-US" sz="1400" dirty="0">
                <a:solidFill>
                  <a:schemeClr val="tx1"/>
                </a:solidFill>
              </a:rPr>
              <a:t>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r>
              <a:rPr lang="zh-CN" altLang="en-US" sz="1400" dirty="0">
                <a:solidFill>
                  <a:schemeClr val="tx1"/>
                </a:solidFill>
              </a:rPr>
              <a:t>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r>
              <a:rPr lang="zh-CN" altLang="en-US" sz="1400" dirty="0">
                <a:solidFill>
                  <a:schemeClr val="tx1"/>
                </a:solidFill>
              </a:rPr>
              <a:t>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r>
              <a:rPr lang="zh-CN" altLang="en-US" sz="1400" dirty="0">
                <a:solidFill>
                  <a:schemeClr val="tx1"/>
                </a:solidFill>
              </a:rPr>
              <a:t>此处添加文字</a:t>
            </a:r>
            <a:endParaRPr lang="zh-Hans" altLang="en-US" sz="1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zh-Hans" altLang="en-US" sz="1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zh-Hans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90326" y="1854564"/>
            <a:ext cx="1877437" cy="54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8024955" y="4307267"/>
            <a:ext cx="2672972" cy="1137958"/>
          </a:xfrm>
          <a:prstGeom prst="rect">
            <a:avLst/>
          </a:prstGeom>
        </p:spPr>
        <p:txBody>
          <a:bodyPr vert="horz" lIns="36000" tIns="45720" rIns="36000" bIns="45720" rtlCol="0" anchor="t" anchorCtr="0">
            <a:noAutofit/>
          </a:bodyPr>
          <a:lstStyle>
            <a:defPPr>
              <a:defRPr lang="zh-Hans"/>
            </a:defPPr>
            <a:lvl1pPr indent="0">
              <a:spcBef>
                <a:spcPts val="1800"/>
              </a:spcBef>
              <a:buFont typeface="Arial"/>
              <a:buNone/>
              <a:defRPr sz="2400">
                <a:solidFill>
                  <a:srgbClr val="666666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450850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2pPr>
            <a:lvl3pPr marL="98901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3pPr>
            <a:lvl4pPr marL="1436687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4pPr>
            <a:lvl5pPr marL="188436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</a:rPr>
              <a:t>此处</a:t>
            </a:r>
            <a:r>
              <a:rPr lang="zh-CN" altLang="en-US" sz="1400" dirty="0">
                <a:solidFill>
                  <a:schemeClr val="tx1"/>
                </a:solidFill>
              </a:rPr>
              <a:t>添加文字此处添加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r>
              <a:rPr lang="zh-CN" altLang="en-US" sz="1400" dirty="0">
                <a:solidFill>
                  <a:schemeClr val="tx1"/>
                </a:solidFill>
              </a:rPr>
              <a:t>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r>
              <a:rPr lang="zh-CN" altLang="en-US" sz="1400" dirty="0">
                <a:solidFill>
                  <a:schemeClr val="tx1"/>
                </a:solidFill>
              </a:rPr>
              <a:t>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r>
              <a:rPr lang="zh-CN" altLang="en-US" sz="1400" dirty="0">
                <a:solidFill>
                  <a:schemeClr val="tx1"/>
                </a:solidFill>
              </a:rPr>
              <a:t>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r>
              <a:rPr lang="zh-CN" altLang="en-US" sz="1400" dirty="0">
                <a:solidFill>
                  <a:schemeClr val="tx1"/>
                </a:solidFill>
              </a:rPr>
              <a:t>此处添加文字</a:t>
            </a:r>
            <a:endParaRPr lang="zh-Hans" altLang="en-US" sz="1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zh-Hans" altLang="en-US" sz="1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zh-Hans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57215" y="2451661"/>
            <a:ext cx="2672972" cy="1049348"/>
          </a:xfrm>
          <a:prstGeom prst="rect">
            <a:avLst/>
          </a:prstGeom>
        </p:spPr>
        <p:txBody>
          <a:bodyPr vert="horz" lIns="36000" tIns="45720" rIns="36000" bIns="45720" rtlCol="0" anchor="t" anchorCtr="0">
            <a:noAutofit/>
          </a:bodyPr>
          <a:lstStyle>
            <a:defPPr>
              <a:defRPr lang="zh-Hans"/>
            </a:defPPr>
            <a:lvl1pPr indent="0">
              <a:spcBef>
                <a:spcPts val="1800"/>
              </a:spcBef>
              <a:buFont typeface="Arial"/>
              <a:buNone/>
              <a:defRPr sz="2400">
                <a:solidFill>
                  <a:srgbClr val="666666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450850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2pPr>
            <a:lvl3pPr marL="98901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3pPr>
            <a:lvl4pPr marL="1436687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4pPr>
            <a:lvl5pPr marL="188436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</a:rPr>
              <a:t>此处</a:t>
            </a:r>
            <a:r>
              <a:rPr lang="zh-CN" altLang="en-US" sz="1400" dirty="0">
                <a:solidFill>
                  <a:schemeClr val="tx1"/>
                </a:solidFill>
              </a:rPr>
              <a:t>添加文字此处添加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r>
              <a:rPr lang="zh-CN" altLang="en-US" sz="1400" dirty="0">
                <a:solidFill>
                  <a:schemeClr val="tx1"/>
                </a:solidFill>
              </a:rPr>
              <a:t>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r>
              <a:rPr lang="zh-CN" altLang="en-US" sz="1400" dirty="0">
                <a:solidFill>
                  <a:schemeClr val="tx1"/>
                </a:solidFill>
              </a:rPr>
              <a:t>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r>
              <a:rPr lang="zh-CN" altLang="en-US" sz="1400" dirty="0">
                <a:solidFill>
                  <a:schemeClr val="tx1"/>
                </a:solidFill>
              </a:rPr>
              <a:t>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r>
              <a:rPr lang="zh-CN" altLang="en-US" sz="1400" dirty="0">
                <a:solidFill>
                  <a:schemeClr val="tx1"/>
                </a:solidFill>
              </a:rPr>
              <a:t>此处添加文字</a:t>
            </a:r>
            <a:endParaRPr lang="zh-Hans" altLang="en-US" sz="1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zh-Hans" altLang="en-US" sz="1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zh-Hans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53287" y="2501388"/>
            <a:ext cx="2602553" cy="1135469"/>
          </a:xfrm>
          <a:prstGeom prst="rect">
            <a:avLst/>
          </a:prstGeom>
        </p:spPr>
        <p:txBody>
          <a:bodyPr vert="horz" lIns="36000" tIns="45720" rIns="36000" bIns="45720" rtlCol="0" anchor="t" anchorCtr="0">
            <a:noAutofit/>
          </a:bodyPr>
          <a:lstStyle>
            <a:defPPr>
              <a:defRPr lang="zh-Hans"/>
            </a:defPPr>
            <a:lvl1pPr indent="0">
              <a:spcBef>
                <a:spcPts val="1800"/>
              </a:spcBef>
              <a:buFont typeface="Arial"/>
              <a:buNone/>
              <a:defRPr sz="2400">
                <a:solidFill>
                  <a:srgbClr val="666666"/>
                </a:solidFill>
                <a:latin typeface="微软雅黑" charset="0"/>
                <a:ea typeface="微软雅黑" charset="0"/>
                <a:cs typeface="微软雅黑" charset="0"/>
              </a:defRPr>
            </a:lvl1pPr>
            <a:lvl2pPr marL="450850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2pPr>
            <a:lvl3pPr marL="98901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3pPr>
            <a:lvl4pPr marL="1436687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4pPr>
            <a:lvl5pPr marL="1884362" indent="0">
              <a:spcBef>
                <a:spcPct val="20000"/>
              </a:spcBef>
              <a:buFont typeface="Arial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</a:rPr>
              <a:t>此处</a:t>
            </a:r>
            <a:r>
              <a:rPr lang="zh-CN" altLang="en-US" sz="1400" dirty="0">
                <a:solidFill>
                  <a:schemeClr val="tx1"/>
                </a:solidFill>
              </a:rPr>
              <a:t>添加文字此处添加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r>
              <a:rPr lang="zh-CN" altLang="en-US" sz="1400" dirty="0">
                <a:solidFill>
                  <a:schemeClr val="tx1"/>
                </a:solidFill>
              </a:rPr>
              <a:t>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r>
              <a:rPr lang="zh-CN" altLang="en-US" sz="1400" dirty="0">
                <a:solidFill>
                  <a:schemeClr val="tx1"/>
                </a:solidFill>
              </a:rPr>
              <a:t>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r>
              <a:rPr lang="zh-CN" altLang="en-US" sz="1400" dirty="0">
                <a:solidFill>
                  <a:schemeClr val="tx1"/>
                </a:solidFill>
              </a:rPr>
              <a:t>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r>
              <a:rPr lang="zh-CN" altLang="en-US" sz="1400" dirty="0">
                <a:solidFill>
                  <a:schemeClr val="tx1"/>
                </a:solidFill>
              </a:rPr>
              <a:t>此处添加</a:t>
            </a:r>
            <a:r>
              <a:rPr lang="zh-CN" altLang="en-US" sz="1400" dirty="0" smtClean="0">
                <a:solidFill>
                  <a:schemeClr val="tx1"/>
                </a:solidFill>
              </a:rPr>
              <a:t>文字</a:t>
            </a:r>
            <a:endParaRPr lang="zh-Hans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959703" y="1712242"/>
            <a:ext cx="1877437" cy="54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</a:t>
            </a:r>
          </a:p>
        </p:txBody>
      </p:sp>
      <p:sp>
        <p:nvSpPr>
          <p:cNvPr id="56" name="矩形 55"/>
          <p:cNvSpPr/>
          <p:nvPr/>
        </p:nvSpPr>
        <p:spPr>
          <a:xfrm>
            <a:off x="2796472" y="5479207"/>
            <a:ext cx="1877437" cy="54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</a:t>
            </a:r>
          </a:p>
        </p:txBody>
      </p:sp>
      <p:sp>
        <p:nvSpPr>
          <p:cNvPr id="60" name="矩形 59"/>
          <p:cNvSpPr/>
          <p:nvPr/>
        </p:nvSpPr>
        <p:spPr>
          <a:xfrm>
            <a:off x="7896361" y="5552076"/>
            <a:ext cx="1877437" cy="5403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</a:t>
            </a:r>
          </a:p>
        </p:txBody>
      </p:sp>
    </p:spTree>
    <p:extLst>
      <p:ext uri="{BB962C8B-B14F-4D97-AF65-F5344CB8AC3E}">
        <p14:creationId xmlns:p14="http://schemas.microsoft.com/office/powerpoint/2010/main" val="408233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4691340" y="2162693"/>
            <a:ext cx="2800" cy="3354539"/>
          </a:xfrm>
          <a:prstGeom prst="line">
            <a:avLst/>
          </a:prstGeom>
          <a:ln w="22225"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7691103" y="3751982"/>
            <a:ext cx="3600399" cy="182372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2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</a:t>
            </a:r>
            <a:r>
              <a: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文字此处</a:t>
            </a:r>
            <a:r>
              <a: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添加文字</a:t>
            </a:r>
            <a:endParaRPr lang="en-US" altLang="zh-CN" sz="2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200000"/>
              </a:lnSpc>
              <a:buNone/>
            </a:pPr>
            <a:endParaRPr lang="en-US" altLang="zh-CN" sz="26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KSO_Shape"/>
          <p:cNvSpPr>
            <a:spLocks/>
          </p:cNvSpPr>
          <p:nvPr/>
        </p:nvSpPr>
        <p:spPr bwMode="auto">
          <a:xfrm>
            <a:off x="767408" y="4172646"/>
            <a:ext cx="661140" cy="982394"/>
          </a:xfrm>
          <a:custGeom>
            <a:avLst/>
            <a:gdLst>
              <a:gd name="T0" fmla="*/ 1857435 w 2036763"/>
              <a:gd name="T1" fmla="*/ 1830231 h 2286000"/>
              <a:gd name="T2" fmla="*/ 231698 w 2036763"/>
              <a:gd name="T3" fmla="*/ 1854959 h 2286000"/>
              <a:gd name="T4" fmla="*/ 157563 w 2036763"/>
              <a:gd name="T5" fmla="*/ 1778733 h 2286000"/>
              <a:gd name="T6" fmla="*/ 733860 w 2036763"/>
              <a:gd name="T7" fmla="*/ 1929370 h 2286000"/>
              <a:gd name="T8" fmla="*/ 1476109 w 2036763"/>
              <a:gd name="T9" fmla="*/ 1905777 h 2286000"/>
              <a:gd name="T10" fmla="*/ 1963536 w 2036763"/>
              <a:gd name="T11" fmla="*/ 1721337 h 2286000"/>
              <a:gd name="T12" fmla="*/ 2025201 w 2036763"/>
              <a:gd name="T13" fmla="*/ 1985860 h 2286000"/>
              <a:gd name="T14" fmla="*/ 1627778 w 2036763"/>
              <a:gd name="T15" fmla="*/ 2215672 h 2286000"/>
              <a:gd name="T16" fmla="*/ 863312 w 2036763"/>
              <a:gd name="T17" fmla="*/ 2281917 h 2286000"/>
              <a:gd name="T18" fmla="*/ 202225 w 2036763"/>
              <a:gd name="T19" fmla="*/ 2143757 h 2286000"/>
              <a:gd name="T20" fmla="*/ 0 w 2036763"/>
              <a:gd name="T21" fmla="*/ 1662579 h 2286000"/>
              <a:gd name="T22" fmla="*/ 413292 w 2036763"/>
              <a:gd name="T23" fmla="*/ 1477836 h 2286000"/>
              <a:gd name="T24" fmla="*/ 124237 w 2036763"/>
              <a:gd name="T25" fmla="*/ 1621895 h 2286000"/>
              <a:gd name="T26" fmla="*/ 73227 w 2036763"/>
              <a:gd name="T27" fmla="*/ 1281373 h 2286000"/>
              <a:gd name="T28" fmla="*/ 560654 w 2036763"/>
              <a:gd name="T29" fmla="*/ 1465586 h 2286000"/>
              <a:gd name="T30" fmla="*/ 1302903 w 2036763"/>
              <a:gd name="T31" fmla="*/ 1489406 h 2286000"/>
              <a:gd name="T32" fmla="*/ 1879199 w 2036763"/>
              <a:gd name="T33" fmla="*/ 1338542 h 2286000"/>
              <a:gd name="T34" fmla="*/ 2035856 w 2036763"/>
              <a:gd name="T35" fmla="*/ 1505741 h 2286000"/>
              <a:gd name="T36" fmla="*/ 1772192 w 2036763"/>
              <a:gd name="T37" fmla="*/ 1730109 h 2286000"/>
              <a:gd name="T38" fmla="*/ 1070525 w 2036763"/>
              <a:gd name="T39" fmla="*/ 1845583 h 2286000"/>
              <a:gd name="T40" fmla="*/ 333717 w 2036763"/>
              <a:gd name="T41" fmla="*/ 1754156 h 2286000"/>
              <a:gd name="T42" fmla="*/ 3854 w 2036763"/>
              <a:gd name="T43" fmla="*/ 1523663 h 2286000"/>
              <a:gd name="T44" fmla="*/ 343919 w 2036763"/>
              <a:gd name="T45" fmla="*/ 1281977 h 2286000"/>
              <a:gd name="T46" fmla="*/ 1857435 w 2036763"/>
              <a:gd name="T47" fmla="*/ 1214825 h 2286000"/>
              <a:gd name="T48" fmla="*/ 24485 w 2036763"/>
              <a:gd name="T49" fmla="*/ 787414 h 2286000"/>
              <a:gd name="T50" fmla="*/ 423268 w 2036763"/>
              <a:gd name="T51" fmla="*/ 996809 h 2286000"/>
              <a:gd name="T52" fmla="*/ 1139898 w 2036763"/>
              <a:gd name="T53" fmla="*/ 1061238 h 2286000"/>
              <a:gd name="T54" fmla="*/ 1782848 w 2036763"/>
              <a:gd name="T55" fmla="*/ 943496 h 2286000"/>
              <a:gd name="T56" fmla="*/ 2035856 w 2036763"/>
              <a:gd name="T57" fmla="*/ 769038 h 2286000"/>
              <a:gd name="T58" fmla="*/ 1876252 w 2036763"/>
              <a:gd name="T59" fmla="*/ 1243183 h 2286000"/>
              <a:gd name="T60" fmla="*/ 1248265 w 2036763"/>
              <a:gd name="T61" fmla="*/ 1397450 h 2286000"/>
              <a:gd name="T62" fmla="*/ 469290 w 2036763"/>
              <a:gd name="T63" fmla="*/ 1350716 h 2286000"/>
              <a:gd name="T64" fmla="*/ 26072 w 2036763"/>
              <a:gd name="T65" fmla="*/ 1132247 h 2286000"/>
              <a:gd name="T66" fmla="*/ 561787 w 2036763"/>
              <a:gd name="T67" fmla="*/ 642633 h 2286000"/>
              <a:gd name="T68" fmla="*/ 1740226 w 2036763"/>
              <a:gd name="T69" fmla="*/ 837260 h 2286000"/>
              <a:gd name="T70" fmla="*/ 102473 w 2036763"/>
              <a:gd name="T71" fmla="*/ 474092 h 2286000"/>
              <a:gd name="T72" fmla="*/ 1337355 w 2036763"/>
              <a:gd name="T73" fmla="*/ 234897 h 2286000"/>
              <a:gd name="T74" fmla="*/ 973591 w 2036763"/>
              <a:gd name="T75" fmla="*/ 219937 h 2286000"/>
              <a:gd name="T76" fmla="*/ 1075191 w 2036763"/>
              <a:gd name="T77" fmla="*/ 297459 h 2286000"/>
              <a:gd name="T78" fmla="*/ 1371146 w 2036763"/>
              <a:gd name="T79" fmla="*/ 435729 h 2286000"/>
              <a:gd name="T80" fmla="*/ 1081087 w 2036763"/>
              <a:gd name="T81" fmla="*/ 581026 h 2286000"/>
              <a:gd name="T82" fmla="*/ 683078 w 2036763"/>
              <a:gd name="T83" fmla="*/ 470637 h 2286000"/>
              <a:gd name="T84" fmla="*/ 974725 w 2036763"/>
              <a:gd name="T85" fmla="*/ 484917 h 2286000"/>
              <a:gd name="T86" fmla="*/ 1043668 w 2036763"/>
              <a:gd name="T87" fmla="*/ 413742 h 2286000"/>
              <a:gd name="T88" fmla="*/ 671512 w 2036763"/>
              <a:gd name="T89" fmla="*/ 280685 h 2286000"/>
              <a:gd name="T90" fmla="*/ 839560 w 2036763"/>
              <a:gd name="T91" fmla="*/ 167576 h 2286000"/>
              <a:gd name="T92" fmla="*/ 494455 w 2036763"/>
              <a:gd name="T93" fmla="*/ 135423 h 2286000"/>
              <a:gd name="T94" fmla="*/ 101339 w 2036763"/>
              <a:gd name="T95" fmla="*/ 312130 h 2286000"/>
              <a:gd name="T96" fmla="*/ 205853 w 2036763"/>
              <a:gd name="T97" fmla="*/ 474999 h 2286000"/>
              <a:gd name="T98" fmla="*/ 801420 w 2036763"/>
              <a:gd name="T99" fmla="*/ 617000 h 2286000"/>
              <a:gd name="T100" fmla="*/ 1542308 w 2036763"/>
              <a:gd name="T101" fmla="*/ 572994 h 2286000"/>
              <a:gd name="T102" fmla="*/ 1935197 w 2036763"/>
              <a:gd name="T103" fmla="*/ 396513 h 2286000"/>
              <a:gd name="T104" fmla="*/ 1830684 w 2036763"/>
              <a:gd name="T105" fmla="*/ 233644 h 2286000"/>
              <a:gd name="T106" fmla="*/ 1235116 w 2036763"/>
              <a:gd name="T107" fmla="*/ 91643 h 2286000"/>
              <a:gd name="T108" fmla="*/ 1546389 w 2036763"/>
              <a:gd name="T109" fmla="*/ 51492 h 2286000"/>
              <a:gd name="T110" fmla="*/ 2004797 w 2036763"/>
              <a:gd name="T111" fmla="*/ 265628 h 2286000"/>
              <a:gd name="T112" fmla="*/ 1997996 w 2036763"/>
              <a:gd name="T113" fmla="*/ 720439 h 2286000"/>
              <a:gd name="T114" fmla="*/ 1525079 w 2036763"/>
              <a:gd name="T115" fmla="*/ 930944 h 2286000"/>
              <a:gd name="T116" fmla="*/ 739528 w 2036763"/>
              <a:gd name="T117" fmla="*/ 964516 h 2286000"/>
              <a:gd name="T118" fmla="*/ 134892 w 2036763"/>
              <a:gd name="T119" fmla="*/ 799832 h 2286000"/>
              <a:gd name="T120" fmla="*/ 2040 w 2036763"/>
              <a:gd name="T121" fmla="*/ 331411 h 2286000"/>
              <a:gd name="T122" fmla="*/ 298124 w 2036763"/>
              <a:gd name="T123" fmla="*/ 104119 h 2286000"/>
              <a:gd name="T124" fmla="*/ 1018381 w 2036763"/>
              <a:gd name="T125" fmla="*/ 0 h 2286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36763" h="2286000">
                <a:moveTo>
                  <a:pt x="495361" y="1937538"/>
                </a:moveTo>
                <a:lnTo>
                  <a:pt x="495361" y="2201380"/>
                </a:lnTo>
                <a:lnTo>
                  <a:pt x="511685" y="2205010"/>
                </a:lnTo>
                <a:lnTo>
                  <a:pt x="528008" y="2208413"/>
                </a:lnTo>
                <a:lnTo>
                  <a:pt x="561787" y="2214992"/>
                </a:lnTo>
                <a:lnTo>
                  <a:pt x="596474" y="2220890"/>
                </a:lnTo>
                <a:lnTo>
                  <a:pt x="631614" y="2226335"/>
                </a:lnTo>
                <a:lnTo>
                  <a:pt x="631614" y="1962039"/>
                </a:lnTo>
                <a:lnTo>
                  <a:pt x="596474" y="1956594"/>
                </a:lnTo>
                <a:lnTo>
                  <a:pt x="561787" y="1950696"/>
                </a:lnTo>
                <a:lnTo>
                  <a:pt x="528008" y="1944343"/>
                </a:lnTo>
                <a:lnTo>
                  <a:pt x="495361" y="1937538"/>
                </a:lnTo>
                <a:close/>
                <a:moveTo>
                  <a:pt x="295403" y="1880822"/>
                </a:moveTo>
                <a:lnTo>
                  <a:pt x="295403" y="2144891"/>
                </a:lnTo>
                <a:lnTo>
                  <a:pt x="311273" y="2150336"/>
                </a:lnTo>
                <a:lnTo>
                  <a:pt x="327596" y="2156007"/>
                </a:lnTo>
                <a:lnTo>
                  <a:pt x="343919" y="2161452"/>
                </a:lnTo>
                <a:lnTo>
                  <a:pt x="360696" y="2166670"/>
                </a:lnTo>
                <a:lnTo>
                  <a:pt x="378152" y="2171888"/>
                </a:lnTo>
                <a:lnTo>
                  <a:pt x="395609" y="2176879"/>
                </a:lnTo>
                <a:lnTo>
                  <a:pt x="413292" y="2181870"/>
                </a:lnTo>
                <a:lnTo>
                  <a:pt x="431429" y="2186407"/>
                </a:lnTo>
                <a:lnTo>
                  <a:pt x="431429" y="1922338"/>
                </a:lnTo>
                <a:lnTo>
                  <a:pt x="413292" y="1917800"/>
                </a:lnTo>
                <a:lnTo>
                  <a:pt x="395609" y="1912809"/>
                </a:lnTo>
                <a:lnTo>
                  <a:pt x="378152" y="1907592"/>
                </a:lnTo>
                <a:lnTo>
                  <a:pt x="360696" y="1902374"/>
                </a:lnTo>
                <a:lnTo>
                  <a:pt x="343919" y="1897383"/>
                </a:lnTo>
                <a:lnTo>
                  <a:pt x="327596" y="1891938"/>
                </a:lnTo>
                <a:lnTo>
                  <a:pt x="311273" y="1886493"/>
                </a:lnTo>
                <a:lnTo>
                  <a:pt x="295403" y="1880822"/>
                </a:lnTo>
                <a:close/>
                <a:moveTo>
                  <a:pt x="1857435" y="1830231"/>
                </a:moveTo>
                <a:lnTo>
                  <a:pt x="1842246" y="1837944"/>
                </a:lnTo>
                <a:lnTo>
                  <a:pt x="1826603" y="1845658"/>
                </a:lnTo>
                <a:lnTo>
                  <a:pt x="1810280" y="1853144"/>
                </a:lnTo>
                <a:lnTo>
                  <a:pt x="1793503" y="1860404"/>
                </a:lnTo>
                <a:lnTo>
                  <a:pt x="1776273" y="1867664"/>
                </a:lnTo>
                <a:lnTo>
                  <a:pt x="1758590" y="1874696"/>
                </a:lnTo>
                <a:lnTo>
                  <a:pt x="1740226" y="1881275"/>
                </a:lnTo>
                <a:lnTo>
                  <a:pt x="1721409" y="1888081"/>
                </a:lnTo>
                <a:lnTo>
                  <a:pt x="1721409" y="2152151"/>
                </a:lnTo>
                <a:lnTo>
                  <a:pt x="1740226" y="2145572"/>
                </a:lnTo>
                <a:lnTo>
                  <a:pt x="1758590" y="2138766"/>
                </a:lnTo>
                <a:lnTo>
                  <a:pt x="1776273" y="2131733"/>
                </a:lnTo>
                <a:lnTo>
                  <a:pt x="1793503" y="2124700"/>
                </a:lnTo>
                <a:lnTo>
                  <a:pt x="1810280" y="2117440"/>
                </a:lnTo>
                <a:lnTo>
                  <a:pt x="1826603" y="2109954"/>
                </a:lnTo>
                <a:lnTo>
                  <a:pt x="1842246" y="2102241"/>
                </a:lnTo>
                <a:lnTo>
                  <a:pt x="1857435" y="2094300"/>
                </a:lnTo>
                <a:lnTo>
                  <a:pt x="1857435" y="1830231"/>
                </a:lnTo>
                <a:close/>
                <a:moveTo>
                  <a:pt x="95445" y="1777145"/>
                </a:moveTo>
                <a:lnTo>
                  <a:pt x="95445" y="2041214"/>
                </a:lnTo>
                <a:lnTo>
                  <a:pt x="102473" y="2046659"/>
                </a:lnTo>
                <a:lnTo>
                  <a:pt x="109501" y="2051877"/>
                </a:lnTo>
                <a:lnTo>
                  <a:pt x="116756" y="2057095"/>
                </a:lnTo>
                <a:lnTo>
                  <a:pt x="124237" y="2061859"/>
                </a:lnTo>
                <a:lnTo>
                  <a:pt x="132172" y="2067077"/>
                </a:lnTo>
                <a:lnTo>
                  <a:pt x="140107" y="2072068"/>
                </a:lnTo>
                <a:lnTo>
                  <a:pt x="156883" y="2082050"/>
                </a:lnTo>
                <a:lnTo>
                  <a:pt x="174340" y="2091578"/>
                </a:lnTo>
                <a:lnTo>
                  <a:pt x="192704" y="2101106"/>
                </a:lnTo>
                <a:lnTo>
                  <a:pt x="211747" y="2110181"/>
                </a:lnTo>
                <a:lnTo>
                  <a:pt x="231698" y="2119255"/>
                </a:lnTo>
                <a:lnTo>
                  <a:pt x="231698" y="1854959"/>
                </a:lnTo>
                <a:lnTo>
                  <a:pt x="211747" y="1845885"/>
                </a:lnTo>
                <a:lnTo>
                  <a:pt x="192704" y="1837037"/>
                </a:lnTo>
                <a:lnTo>
                  <a:pt x="174340" y="1827509"/>
                </a:lnTo>
                <a:lnTo>
                  <a:pt x="156883" y="1817980"/>
                </a:lnTo>
                <a:lnTo>
                  <a:pt x="140107" y="1807772"/>
                </a:lnTo>
                <a:lnTo>
                  <a:pt x="132172" y="1803007"/>
                </a:lnTo>
                <a:lnTo>
                  <a:pt x="124237" y="1797790"/>
                </a:lnTo>
                <a:lnTo>
                  <a:pt x="116756" y="1792572"/>
                </a:lnTo>
                <a:lnTo>
                  <a:pt x="109501" y="1787354"/>
                </a:lnTo>
                <a:lnTo>
                  <a:pt x="102473" y="1782363"/>
                </a:lnTo>
                <a:lnTo>
                  <a:pt x="95445" y="1777145"/>
                </a:lnTo>
                <a:close/>
                <a:moveTo>
                  <a:pt x="5441" y="1625600"/>
                </a:moveTo>
                <a:lnTo>
                  <a:pt x="8162" y="1634221"/>
                </a:lnTo>
                <a:lnTo>
                  <a:pt x="11336" y="1642388"/>
                </a:lnTo>
                <a:lnTo>
                  <a:pt x="15190" y="1650782"/>
                </a:lnTo>
                <a:lnTo>
                  <a:pt x="19724" y="1658722"/>
                </a:lnTo>
                <a:lnTo>
                  <a:pt x="24485" y="1666889"/>
                </a:lnTo>
                <a:lnTo>
                  <a:pt x="29926" y="1675056"/>
                </a:lnTo>
                <a:lnTo>
                  <a:pt x="35820" y="1682770"/>
                </a:lnTo>
                <a:lnTo>
                  <a:pt x="42395" y="1690710"/>
                </a:lnTo>
                <a:lnTo>
                  <a:pt x="49423" y="1698423"/>
                </a:lnTo>
                <a:lnTo>
                  <a:pt x="56904" y="1706137"/>
                </a:lnTo>
                <a:lnTo>
                  <a:pt x="64839" y="1713850"/>
                </a:lnTo>
                <a:lnTo>
                  <a:pt x="73227" y="1721337"/>
                </a:lnTo>
                <a:lnTo>
                  <a:pt x="82296" y="1728823"/>
                </a:lnTo>
                <a:lnTo>
                  <a:pt x="91591" y="1736310"/>
                </a:lnTo>
                <a:lnTo>
                  <a:pt x="101566" y="1743569"/>
                </a:lnTo>
                <a:lnTo>
                  <a:pt x="111995" y="1750829"/>
                </a:lnTo>
                <a:lnTo>
                  <a:pt x="122650" y="1757862"/>
                </a:lnTo>
                <a:lnTo>
                  <a:pt x="133986" y="1764667"/>
                </a:lnTo>
                <a:lnTo>
                  <a:pt x="145548" y="1771700"/>
                </a:lnTo>
                <a:lnTo>
                  <a:pt x="157563" y="1778733"/>
                </a:lnTo>
                <a:lnTo>
                  <a:pt x="170259" y="1785312"/>
                </a:lnTo>
                <a:lnTo>
                  <a:pt x="183182" y="1791891"/>
                </a:lnTo>
                <a:lnTo>
                  <a:pt x="196558" y="1798243"/>
                </a:lnTo>
                <a:lnTo>
                  <a:pt x="210160" y="1804822"/>
                </a:lnTo>
                <a:lnTo>
                  <a:pt x="224443" y="1810948"/>
                </a:lnTo>
                <a:lnTo>
                  <a:pt x="238726" y="1817073"/>
                </a:lnTo>
                <a:lnTo>
                  <a:pt x="253689" y="1823198"/>
                </a:lnTo>
                <a:lnTo>
                  <a:pt x="269332" y="1829324"/>
                </a:lnTo>
                <a:lnTo>
                  <a:pt x="284975" y="1834995"/>
                </a:lnTo>
                <a:lnTo>
                  <a:pt x="301071" y="1840667"/>
                </a:lnTo>
                <a:lnTo>
                  <a:pt x="317394" y="1846338"/>
                </a:lnTo>
                <a:lnTo>
                  <a:pt x="334171" y="1851556"/>
                </a:lnTo>
                <a:lnTo>
                  <a:pt x="351174" y="1856774"/>
                </a:lnTo>
                <a:lnTo>
                  <a:pt x="368857" y="1861992"/>
                </a:lnTo>
                <a:lnTo>
                  <a:pt x="386541" y="1866983"/>
                </a:lnTo>
                <a:lnTo>
                  <a:pt x="404677" y="1871747"/>
                </a:lnTo>
                <a:lnTo>
                  <a:pt x="423268" y="1876738"/>
                </a:lnTo>
                <a:lnTo>
                  <a:pt x="441631" y="1881275"/>
                </a:lnTo>
                <a:lnTo>
                  <a:pt x="460901" y="1885813"/>
                </a:lnTo>
                <a:lnTo>
                  <a:pt x="480172" y="1890123"/>
                </a:lnTo>
                <a:lnTo>
                  <a:pt x="500122" y="1894207"/>
                </a:lnTo>
                <a:lnTo>
                  <a:pt x="519846" y="1898063"/>
                </a:lnTo>
                <a:lnTo>
                  <a:pt x="540250" y="1901920"/>
                </a:lnTo>
                <a:lnTo>
                  <a:pt x="560654" y="1905777"/>
                </a:lnTo>
                <a:lnTo>
                  <a:pt x="581511" y="1909180"/>
                </a:lnTo>
                <a:lnTo>
                  <a:pt x="602369" y="1912583"/>
                </a:lnTo>
                <a:lnTo>
                  <a:pt x="623679" y="1915986"/>
                </a:lnTo>
                <a:lnTo>
                  <a:pt x="645217" y="1918935"/>
                </a:lnTo>
                <a:lnTo>
                  <a:pt x="666981" y="1921884"/>
                </a:lnTo>
                <a:lnTo>
                  <a:pt x="688972" y="1924379"/>
                </a:lnTo>
                <a:lnTo>
                  <a:pt x="711189" y="1927102"/>
                </a:lnTo>
                <a:lnTo>
                  <a:pt x="733860" y="1929370"/>
                </a:lnTo>
                <a:lnTo>
                  <a:pt x="756531" y="1931639"/>
                </a:lnTo>
                <a:lnTo>
                  <a:pt x="779202" y="1933681"/>
                </a:lnTo>
                <a:lnTo>
                  <a:pt x="802554" y="1935496"/>
                </a:lnTo>
                <a:lnTo>
                  <a:pt x="825678" y="1937084"/>
                </a:lnTo>
                <a:lnTo>
                  <a:pt x="849029" y="1938672"/>
                </a:lnTo>
                <a:lnTo>
                  <a:pt x="872834" y="1939806"/>
                </a:lnTo>
                <a:lnTo>
                  <a:pt x="896865" y="1940941"/>
                </a:lnTo>
                <a:lnTo>
                  <a:pt x="920896" y="1941848"/>
                </a:lnTo>
                <a:lnTo>
                  <a:pt x="944701" y="1942529"/>
                </a:lnTo>
                <a:lnTo>
                  <a:pt x="969185" y="1942982"/>
                </a:lnTo>
                <a:lnTo>
                  <a:pt x="993670" y="1943209"/>
                </a:lnTo>
                <a:lnTo>
                  <a:pt x="1018381" y="1943436"/>
                </a:lnTo>
                <a:lnTo>
                  <a:pt x="1043093" y="1943209"/>
                </a:lnTo>
                <a:lnTo>
                  <a:pt x="1067578" y="1942982"/>
                </a:lnTo>
                <a:lnTo>
                  <a:pt x="1091835" y="1942529"/>
                </a:lnTo>
                <a:lnTo>
                  <a:pt x="1116093" y="1941848"/>
                </a:lnTo>
                <a:lnTo>
                  <a:pt x="1139898" y="1940941"/>
                </a:lnTo>
                <a:lnTo>
                  <a:pt x="1163703" y="1939806"/>
                </a:lnTo>
                <a:lnTo>
                  <a:pt x="1187507" y="1938672"/>
                </a:lnTo>
                <a:lnTo>
                  <a:pt x="1210858" y="1937084"/>
                </a:lnTo>
                <a:lnTo>
                  <a:pt x="1234436" y="1935496"/>
                </a:lnTo>
                <a:lnTo>
                  <a:pt x="1257334" y="1933681"/>
                </a:lnTo>
                <a:lnTo>
                  <a:pt x="1280232" y="1931639"/>
                </a:lnTo>
                <a:lnTo>
                  <a:pt x="1302903" y="1929370"/>
                </a:lnTo>
                <a:lnTo>
                  <a:pt x="1325347" y="1927102"/>
                </a:lnTo>
                <a:lnTo>
                  <a:pt x="1347565" y="1924379"/>
                </a:lnTo>
                <a:lnTo>
                  <a:pt x="1369782" y="1921884"/>
                </a:lnTo>
                <a:lnTo>
                  <a:pt x="1391319" y="1918935"/>
                </a:lnTo>
                <a:lnTo>
                  <a:pt x="1413084" y="1915986"/>
                </a:lnTo>
                <a:lnTo>
                  <a:pt x="1434168" y="1912583"/>
                </a:lnTo>
                <a:lnTo>
                  <a:pt x="1455252" y="1909180"/>
                </a:lnTo>
                <a:lnTo>
                  <a:pt x="1476109" y="1905777"/>
                </a:lnTo>
                <a:lnTo>
                  <a:pt x="1496513" y="1901920"/>
                </a:lnTo>
                <a:lnTo>
                  <a:pt x="1516917" y="1898063"/>
                </a:lnTo>
                <a:lnTo>
                  <a:pt x="1536867" y="1894207"/>
                </a:lnTo>
                <a:lnTo>
                  <a:pt x="1556364" y="1890123"/>
                </a:lnTo>
                <a:lnTo>
                  <a:pt x="1575635" y="1885813"/>
                </a:lnTo>
                <a:lnTo>
                  <a:pt x="1594905" y="1881275"/>
                </a:lnTo>
                <a:lnTo>
                  <a:pt x="1613722" y="1876738"/>
                </a:lnTo>
                <a:lnTo>
                  <a:pt x="1632086" y="1871747"/>
                </a:lnTo>
                <a:lnTo>
                  <a:pt x="1650222" y="1866983"/>
                </a:lnTo>
                <a:lnTo>
                  <a:pt x="1668133" y="1861992"/>
                </a:lnTo>
                <a:lnTo>
                  <a:pt x="1685589" y="1856774"/>
                </a:lnTo>
                <a:lnTo>
                  <a:pt x="1702592" y="1851556"/>
                </a:lnTo>
                <a:lnTo>
                  <a:pt x="1719369" y="1846338"/>
                </a:lnTo>
                <a:lnTo>
                  <a:pt x="1735919" y="1840667"/>
                </a:lnTo>
                <a:lnTo>
                  <a:pt x="1751789" y="1834995"/>
                </a:lnTo>
                <a:lnTo>
                  <a:pt x="1767658" y="1829324"/>
                </a:lnTo>
                <a:lnTo>
                  <a:pt x="1782848" y="1823198"/>
                </a:lnTo>
                <a:lnTo>
                  <a:pt x="1797811" y="1817073"/>
                </a:lnTo>
                <a:lnTo>
                  <a:pt x="1812320" y="1810948"/>
                </a:lnTo>
                <a:lnTo>
                  <a:pt x="1826603" y="1804822"/>
                </a:lnTo>
                <a:lnTo>
                  <a:pt x="1840205" y="1798243"/>
                </a:lnTo>
                <a:lnTo>
                  <a:pt x="1853581" y="1791891"/>
                </a:lnTo>
                <a:lnTo>
                  <a:pt x="1866504" y="1785312"/>
                </a:lnTo>
                <a:lnTo>
                  <a:pt x="1879199" y="1778733"/>
                </a:lnTo>
                <a:lnTo>
                  <a:pt x="1891215" y="1771700"/>
                </a:lnTo>
                <a:lnTo>
                  <a:pt x="1903004" y="1764667"/>
                </a:lnTo>
                <a:lnTo>
                  <a:pt x="1913886" y="1757862"/>
                </a:lnTo>
                <a:lnTo>
                  <a:pt x="1924768" y="1750829"/>
                </a:lnTo>
                <a:lnTo>
                  <a:pt x="1935197" y="1743569"/>
                </a:lnTo>
                <a:lnTo>
                  <a:pt x="1944945" y="1736310"/>
                </a:lnTo>
                <a:lnTo>
                  <a:pt x="1954467" y="1728823"/>
                </a:lnTo>
                <a:lnTo>
                  <a:pt x="1963536" y="1721337"/>
                </a:lnTo>
                <a:lnTo>
                  <a:pt x="1971697" y="1713850"/>
                </a:lnTo>
                <a:lnTo>
                  <a:pt x="1979859" y="1706137"/>
                </a:lnTo>
                <a:lnTo>
                  <a:pt x="1987113" y="1698423"/>
                </a:lnTo>
                <a:lnTo>
                  <a:pt x="1994141" y="1690710"/>
                </a:lnTo>
                <a:lnTo>
                  <a:pt x="2000716" y="1682770"/>
                </a:lnTo>
                <a:lnTo>
                  <a:pt x="2006611" y="1675056"/>
                </a:lnTo>
                <a:lnTo>
                  <a:pt x="2012278" y="1666889"/>
                </a:lnTo>
                <a:lnTo>
                  <a:pt x="2017039" y="1658722"/>
                </a:lnTo>
                <a:lnTo>
                  <a:pt x="2021573" y="1650782"/>
                </a:lnTo>
                <a:lnTo>
                  <a:pt x="2025427" y="1642388"/>
                </a:lnTo>
                <a:lnTo>
                  <a:pt x="2028375" y="1634221"/>
                </a:lnTo>
                <a:lnTo>
                  <a:pt x="2031322" y="1625600"/>
                </a:lnTo>
                <a:lnTo>
                  <a:pt x="2032682" y="1630364"/>
                </a:lnTo>
                <a:lnTo>
                  <a:pt x="2033589" y="1634901"/>
                </a:lnTo>
                <a:lnTo>
                  <a:pt x="2034723" y="1639666"/>
                </a:lnTo>
                <a:lnTo>
                  <a:pt x="2035403" y="1643976"/>
                </a:lnTo>
                <a:lnTo>
                  <a:pt x="2035856" y="1648740"/>
                </a:lnTo>
                <a:lnTo>
                  <a:pt x="2036536" y="1653277"/>
                </a:lnTo>
                <a:lnTo>
                  <a:pt x="2036763" y="1658042"/>
                </a:lnTo>
                <a:lnTo>
                  <a:pt x="2036763" y="1662579"/>
                </a:lnTo>
                <a:lnTo>
                  <a:pt x="2036763" y="1931866"/>
                </a:lnTo>
                <a:lnTo>
                  <a:pt x="2036763" y="1936176"/>
                </a:lnTo>
                <a:lnTo>
                  <a:pt x="2036536" y="1940941"/>
                </a:lnTo>
                <a:lnTo>
                  <a:pt x="2035856" y="1945478"/>
                </a:lnTo>
                <a:lnTo>
                  <a:pt x="2035403" y="1950015"/>
                </a:lnTo>
                <a:lnTo>
                  <a:pt x="2034723" y="1954552"/>
                </a:lnTo>
                <a:lnTo>
                  <a:pt x="2033816" y="1959090"/>
                </a:lnTo>
                <a:lnTo>
                  <a:pt x="2032909" y="1963627"/>
                </a:lnTo>
                <a:lnTo>
                  <a:pt x="2031549" y="1967937"/>
                </a:lnTo>
                <a:lnTo>
                  <a:pt x="2029962" y="1972475"/>
                </a:lnTo>
                <a:lnTo>
                  <a:pt x="2028375" y="1977012"/>
                </a:lnTo>
                <a:lnTo>
                  <a:pt x="2025201" y="1985860"/>
                </a:lnTo>
                <a:lnTo>
                  <a:pt x="2020893" y="1994480"/>
                </a:lnTo>
                <a:lnTo>
                  <a:pt x="2016132" y="2003101"/>
                </a:lnTo>
                <a:lnTo>
                  <a:pt x="2010691" y="2011949"/>
                </a:lnTo>
                <a:lnTo>
                  <a:pt x="2004797" y="2020343"/>
                </a:lnTo>
                <a:lnTo>
                  <a:pt x="1997996" y="2028964"/>
                </a:lnTo>
                <a:lnTo>
                  <a:pt x="1991194" y="2037131"/>
                </a:lnTo>
                <a:lnTo>
                  <a:pt x="1983259" y="2045298"/>
                </a:lnTo>
                <a:lnTo>
                  <a:pt x="1975098" y="2053692"/>
                </a:lnTo>
                <a:lnTo>
                  <a:pt x="1966029" y="2061632"/>
                </a:lnTo>
                <a:lnTo>
                  <a:pt x="1956734" y="2069572"/>
                </a:lnTo>
                <a:lnTo>
                  <a:pt x="1946759" y="2077739"/>
                </a:lnTo>
                <a:lnTo>
                  <a:pt x="1936331" y="2085453"/>
                </a:lnTo>
                <a:lnTo>
                  <a:pt x="1925448" y="2093166"/>
                </a:lnTo>
                <a:lnTo>
                  <a:pt x="1913659" y="2100653"/>
                </a:lnTo>
                <a:lnTo>
                  <a:pt x="1901871" y="2108139"/>
                </a:lnTo>
                <a:lnTo>
                  <a:pt x="1889175" y="2115626"/>
                </a:lnTo>
                <a:lnTo>
                  <a:pt x="1876252" y="2122885"/>
                </a:lnTo>
                <a:lnTo>
                  <a:pt x="1862876" y="2129691"/>
                </a:lnTo>
                <a:lnTo>
                  <a:pt x="1848820" y="2136951"/>
                </a:lnTo>
                <a:lnTo>
                  <a:pt x="1834311" y="2143757"/>
                </a:lnTo>
                <a:lnTo>
                  <a:pt x="1819575" y="2150336"/>
                </a:lnTo>
                <a:lnTo>
                  <a:pt x="1804159" y="2157142"/>
                </a:lnTo>
                <a:lnTo>
                  <a:pt x="1788515" y="2163494"/>
                </a:lnTo>
                <a:lnTo>
                  <a:pt x="1772192" y="2170073"/>
                </a:lnTo>
                <a:lnTo>
                  <a:pt x="1755416" y="2176198"/>
                </a:lnTo>
                <a:lnTo>
                  <a:pt x="1738413" y="2182323"/>
                </a:lnTo>
                <a:lnTo>
                  <a:pt x="1720956" y="2188222"/>
                </a:lnTo>
                <a:lnTo>
                  <a:pt x="1703046" y="2193894"/>
                </a:lnTo>
                <a:lnTo>
                  <a:pt x="1684682" y="2199565"/>
                </a:lnTo>
                <a:lnTo>
                  <a:pt x="1666319" y="2205010"/>
                </a:lnTo>
                <a:lnTo>
                  <a:pt x="1647049" y="2210455"/>
                </a:lnTo>
                <a:lnTo>
                  <a:pt x="1627778" y="2215672"/>
                </a:lnTo>
                <a:lnTo>
                  <a:pt x="1608054" y="2220890"/>
                </a:lnTo>
                <a:lnTo>
                  <a:pt x="1587877" y="2225428"/>
                </a:lnTo>
                <a:lnTo>
                  <a:pt x="1567247" y="2230419"/>
                </a:lnTo>
                <a:lnTo>
                  <a:pt x="1546389" y="2234729"/>
                </a:lnTo>
                <a:lnTo>
                  <a:pt x="1525079" y="2239039"/>
                </a:lnTo>
                <a:lnTo>
                  <a:pt x="1503768" y="2243350"/>
                </a:lnTo>
                <a:lnTo>
                  <a:pt x="1481777" y="2247433"/>
                </a:lnTo>
                <a:lnTo>
                  <a:pt x="1460013" y="2251063"/>
                </a:lnTo>
                <a:lnTo>
                  <a:pt x="1437568" y="2254920"/>
                </a:lnTo>
                <a:lnTo>
                  <a:pt x="1414897" y="2258323"/>
                </a:lnTo>
                <a:lnTo>
                  <a:pt x="1391773" y="2261499"/>
                </a:lnTo>
                <a:lnTo>
                  <a:pt x="1368422" y="2264675"/>
                </a:lnTo>
                <a:lnTo>
                  <a:pt x="1344844" y="2267397"/>
                </a:lnTo>
                <a:lnTo>
                  <a:pt x="1321266" y="2270120"/>
                </a:lnTo>
                <a:lnTo>
                  <a:pt x="1297235" y="2272615"/>
                </a:lnTo>
                <a:lnTo>
                  <a:pt x="1272750" y="2274884"/>
                </a:lnTo>
                <a:lnTo>
                  <a:pt x="1248265" y="2277152"/>
                </a:lnTo>
                <a:lnTo>
                  <a:pt x="1223554" y="2278967"/>
                </a:lnTo>
                <a:lnTo>
                  <a:pt x="1198389" y="2280329"/>
                </a:lnTo>
                <a:lnTo>
                  <a:pt x="1173451" y="2281917"/>
                </a:lnTo>
                <a:lnTo>
                  <a:pt x="1148060" y="2283278"/>
                </a:lnTo>
                <a:lnTo>
                  <a:pt x="1122441" y="2284185"/>
                </a:lnTo>
                <a:lnTo>
                  <a:pt x="1096597" y="2285093"/>
                </a:lnTo>
                <a:lnTo>
                  <a:pt x="1070525" y="2285546"/>
                </a:lnTo>
                <a:lnTo>
                  <a:pt x="1044680" y="2285773"/>
                </a:lnTo>
                <a:lnTo>
                  <a:pt x="1018381" y="2286000"/>
                </a:lnTo>
                <a:lnTo>
                  <a:pt x="992083" y="2285773"/>
                </a:lnTo>
                <a:lnTo>
                  <a:pt x="966011" y="2285546"/>
                </a:lnTo>
                <a:lnTo>
                  <a:pt x="939940" y="2285093"/>
                </a:lnTo>
                <a:lnTo>
                  <a:pt x="914095" y="2284185"/>
                </a:lnTo>
                <a:lnTo>
                  <a:pt x="888477" y="2283278"/>
                </a:lnTo>
                <a:lnTo>
                  <a:pt x="863312" y="2281917"/>
                </a:lnTo>
                <a:lnTo>
                  <a:pt x="838147" y="2280329"/>
                </a:lnTo>
                <a:lnTo>
                  <a:pt x="812982" y="2278967"/>
                </a:lnTo>
                <a:lnTo>
                  <a:pt x="788271" y="2277152"/>
                </a:lnTo>
                <a:lnTo>
                  <a:pt x="763786" y="2274884"/>
                </a:lnTo>
                <a:lnTo>
                  <a:pt x="739528" y="2272615"/>
                </a:lnTo>
                <a:lnTo>
                  <a:pt x="715497" y="2270120"/>
                </a:lnTo>
                <a:lnTo>
                  <a:pt x="691692" y="2267397"/>
                </a:lnTo>
                <a:lnTo>
                  <a:pt x="668115" y="2264675"/>
                </a:lnTo>
                <a:lnTo>
                  <a:pt x="644990" y="2261499"/>
                </a:lnTo>
                <a:lnTo>
                  <a:pt x="621866" y="2258323"/>
                </a:lnTo>
                <a:lnTo>
                  <a:pt x="599195" y="2254920"/>
                </a:lnTo>
                <a:lnTo>
                  <a:pt x="576750" y="2251063"/>
                </a:lnTo>
                <a:lnTo>
                  <a:pt x="554759" y="2247433"/>
                </a:lnTo>
                <a:lnTo>
                  <a:pt x="532995" y="2243350"/>
                </a:lnTo>
                <a:lnTo>
                  <a:pt x="511458" y="2239039"/>
                </a:lnTo>
                <a:lnTo>
                  <a:pt x="490147" y="2234729"/>
                </a:lnTo>
                <a:lnTo>
                  <a:pt x="469290" y="2230419"/>
                </a:lnTo>
                <a:lnTo>
                  <a:pt x="448886" y="2225428"/>
                </a:lnTo>
                <a:lnTo>
                  <a:pt x="428935" y="2220890"/>
                </a:lnTo>
                <a:lnTo>
                  <a:pt x="408985" y="2215672"/>
                </a:lnTo>
                <a:lnTo>
                  <a:pt x="389715" y="2210455"/>
                </a:lnTo>
                <a:lnTo>
                  <a:pt x="370671" y="2205010"/>
                </a:lnTo>
                <a:lnTo>
                  <a:pt x="352081" y="2199565"/>
                </a:lnTo>
                <a:lnTo>
                  <a:pt x="333717" y="2193894"/>
                </a:lnTo>
                <a:lnTo>
                  <a:pt x="315580" y="2188222"/>
                </a:lnTo>
                <a:lnTo>
                  <a:pt x="298124" y="2182323"/>
                </a:lnTo>
                <a:lnTo>
                  <a:pt x="281120" y="2176198"/>
                </a:lnTo>
                <a:lnTo>
                  <a:pt x="264571" y="2170073"/>
                </a:lnTo>
                <a:lnTo>
                  <a:pt x="248474" y="2163494"/>
                </a:lnTo>
                <a:lnTo>
                  <a:pt x="232605" y="2157142"/>
                </a:lnTo>
                <a:lnTo>
                  <a:pt x="217188" y="2150336"/>
                </a:lnTo>
                <a:lnTo>
                  <a:pt x="202225" y="2143757"/>
                </a:lnTo>
                <a:lnTo>
                  <a:pt x="187716" y="2136951"/>
                </a:lnTo>
                <a:lnTo>
                  <a:pt x="173887" y="2129691"/>
                </a:lnTo>
                <a:lnTo>
                  <a:pt x="160511" y="2122885"/>
                </a:lnTo>
                <a:lnTo>
                  <a:pt x="147362" y="2115626"/>
                </a:lnTo>
                <a:lnTo>
                  <a:pt x="134892" y="2108139"/>
                </a:lnTo>
                <a:lnTo>
                  <a:pt x="122877" y="2100653"/>
                </a:lnTo>
                <a:lnTo>
                  <a:pt x="111541" y="2093166"/>
                </a:lnTo>
                <a:lnTo>
                  <a:pt x="100433" y="2085453"/>
                </a:lnTo>
                <a:lnTo>
                  <a:pt x="90004" y="2077739"/>
                </a:lnTo>
                <a:lnTo>
                  <a:pt x="80029" y="2069572"/>
                </a:lnTo>
                <a:lnTo>
                  <a:pt x="70734" y="2061632"/>
                </a:lnTo>
                <a:lnTo>
                  <a:pt x="61665" y="2053692"/>
                </a:lnTo>
                <a:lnTo>
                  <a:pt x="53504" y="2045298"/>
                </a:lnTo>
                <a:lnTo>
                  <a:pt x="45795" y="2037131"/>
                </a:lnTo>
                <a:lnTo>
                  <a:pt x="38541" y="2028964"/>
                </a:lnTo>
                <a:lnTo>
                  <a:pt x="31966" y="2020343"/>
                </a:lnTo>
                <a:lnTo>
                  <a:pt x="26072" y="2011949"/>
                </a:lnTo>
                <a:lnTo>
                  <a:pt x="20631" y="2003101"/>
                </a:lnTo>
                <a:lnTo>
                  <a:pt x="15870" y="1994480"/>
                </a:lnTo>
                <a:lnTo>
                  <a:pt x="11562" y="1985860"/>
                </a:lnTo>
                <a:lnTo>
                  <a:pt x="8162" y="1977012"/>
                </a:lnTo>
                <a:lnTo>
                  <a:pt x="6575" y="1972475"/>
                </a:lnTo>
                <a:lnTo>
                  <a:pt x="5214" y="1967937"/>
                </a:lnTo>
                <a:lnTo>
                  <a:pt x="3854" y="1963627"/>
                </a:lnTo>
                <a:lnTo>
                  <a:pt x="2947" y="1959090"/>
                </a:lnTo>
                <a:lnTo>
                  <a:pt x="2040" y="1954552"/>
                </a:lnTo>
                <a:lnTo>
                  <a:pt x="1360" y="1950015"/>
                </a:lnTo>
                <a:lnTo>
                  <a:pt x="907" y="1945478"/>
                </a:lnTo>
                <a:lnTo>
                  <a:pt x="227" y="1940941"/>
                </a:lnTo>
                <a:lnTo>
                  <a:pt x="0" y="1936176"/>
                </a:lnTo>
                <a:lnTo>
                  <a:pt x="0" y="1931866"/>
                </a:lnTo>
                <a:lnTo>
                  <a:pt x="0" y="1662579"/>
                </a:lnTo>
                <a:lnTo>
                  <a:pt x="0" y="1658042"/>
                </a:lnTo>
                <a:lnTo>
                  <a:pt x="227" y="1653277"/>
                </a:lnTo>
                <a:lnTo>
                  <a:pt x="907" y="1648740"/>
                </a:lnTo>
                <a:lnTo>
                  <a:pt x="1360" y="1643976"/>
                </a:lnTo>
                <a:lnTo>
                  <a:pt x="2040" y="1639666"/>
                </a:lnTo>
                <a:lnTo>
                  <a:pt x="3174" y="1634901"/>
                </a:lnTo>
                <a:lnTo>
                  <a:pt x="4081" y="1630364"/>
                </a:lnTo>
                <a:lnTo>
                  <a:pt x="5441" y="1625600"/>
                </a:lnTo>
                <a:close/>
                <a:moveTo>
                  <a:pt x="495361" y="1497574"/>
                </a:moveTo>
                <a:lnTo>
                  <a:pt x="495361" y="1761643"/>
                </a:lnTo>
                <a:lnTo>
                  <a:pt x="511685" y="1765273"/>
                </a:lnTo>
                <a:lnTo>
                  <a:pt x="528008" y="1768449"/>
                </a:lnTo>
                <a:lnTo>
                  <a:pt x="561787" y="1775028"/>
                </a:lnTo>
                <a:lnTo>
                  <a:pt x="596474" y="1780926"/>
                </a:lnTo>
                <a:lnTo>
                  <a:pt x="631614" y="1786371"/>
                </a:lnTo>
                <a:lnTo>
                  <a:pt x="631614" y="1522075"/>
                </a:lnTo>
                <a:lnTo>
                  <a:pt x="596474" y="1516857"/>
                </a:lnTo>
                <a:lnTo>
                  <a:pt x="561787" y="1510732"/>
                </a:lnTo>
                <a:lnTo>
                  <a:pt x="528008" y="1504379"/>
                </a:lnTo>
                <a:lnTo>
                  <a:pt x="495361" y="1497574"/>
                </a:lnTo>
                <a:close/>
                <a:moveTo>
                  <a:pt x="295403" y="1440631"/>
                </a:moveTo>
                <a:lnTo>
                  <a:pt x="295403" y="1705154"/>
                </a:lnTo>
                <a:lnTo>
                  <a:pt x="311273" y="1710826"/>
                </a:lnTo>
                <a:lnTo>
                  <a:pt x="327596" y="1716270"/>
                </a:lnTo>
                <a:lnTo>
                  <a:pt x="343919" y="1721488"/>
                </a:lnTo>
                <a:lnTo>
                  <a:pt x="360696" y="1726706"/>
                </a:lnTo>
                <a:lnTo>
                  <a:pt x="378152" y="1731924"/>
                </a:lnTo>
                <a:lnTo>
                  <a:pt x="395609" y="1737142"/>
                </a:lnTo>
                <a:lnTo>
                  <a:pt x="413292" y="1741906"/>
                </a:lnTo>
                <a:lnTo>
                  <a:pt x="431429" y="1746670"/>
                </a:lnTo>
                <a:lnTo>
                  <a:pt x="431429" y="1482374"/>
                </a:lnTo>
                <a:lnTo>
                  <a:pt x="413292" y="1477836"/>
                </a:lnTo>
                <a:lnTo>
                  <a:pt x="395609" y="1472845"/>
                </a:lnTo>
                <a:lnTo>
                  <a:pt x="378152" y="1467628"/>
                </a:lnTo>
                <a:lnTo>
                  <a:pt x="360696" y="1462637"/>
                </a:lnTo>
                <a:lnTo>
                  <a:pt x="343919" y="1457419"/>
                </a:lnTo>
                <a:lnTo>
                  <a:pt x="327596" y="1451974"/>
                </a:lnTo>
                <a:lnTo>
                  <a:pt x="311273" y="1446302"/>
                </a:lnTo>
                <a:lnTo>
                  <a:pt x="295403" y="1440631"/>
                </a:lnTo>
                <a:close/>
                <a:moveTo>
                  <a:pt x="1857435" y="1390267"/>
                </a:moveTo>
                <a:lnTo>
                  <a:pt x="1842246" y="1397980"/>
                </a:lnTo>
                <a:lnTo>
                  <a:pt x="1826603" y="1405921"/>
                </a:lnTo>
                <a:lnTo>
                  <a:pt x="1810280" y="1413407"/>
                </a:lnTo>
                <a:lnTo>
                  <a:pt x="1793503" y="1420440"/>
                </a:lnTo>
                <a:lnTo>
                  <a:pt x="1776273" y="1427700"/>
                </a:lnTo>
                <a:lnTo>
                  <a:pt x="1758590" y="1434732"/>
                </a:lnTo>
                <a:lnTo>
                  <a:pt x="1740226" y="1441311"/>
                </a:lnTo>
                <a:lnTo>
                  <a:pt x="1721409" y="1448117"/>
                </a:lnTo>
                <a:lnTo>
                  <a:pt x="1721409" y="1712187"/>
                </a:lnTo>
                <a:lnTo>
                  <a:pt x="1740226" y="1705608"/>
                </a:lnTo>
                <a:lnTo>
                  <a:pt x="1758590" y="1698575"/>
                </a:lnTo>
                <a:lnTo>
                  <a:pt x="1776273" y="1691542"/>
                </a:lnTo>
                <a:lnTo>
                  <a:pt x="1793503" y="1684736"/>
                </a:lnTo>
                <a:lnTo>
                  <a:pt x="1810280" y="1677250"/>
                </a:lnTo>
                <a:lnTo>
                  <a:pt x="1826603" y="1669990"/>
                </a:lnTo>
                <a:lnTo>
                  <a:pt x="1842246" y="1662277"/>
                </a:lnTo>
                <a:lnTo>
                  <a:pt x="1857435" y="1654563"/>
                </a:lnTo>
                <a:lnTo>
                  <a:pt x="1857435" y="1390267"/>
                </a:lnTo>
                <a:close/>
                <a:moveTo>
                  <a:pt x="95445" y="1337181"/>
                </a:moveTo>
                <a:lnTo>
                  <a:pt x="95445" y="1601250"/>
                </a:lnTo>
                <a:lnTo>
                  <a:pt x="102473" y="1606468"/>
                </a:lnTo>
                <a:lnTo>
                  <a:pt x="109501" y="1611913"/>
                </a:lnTo>
                <a:lnTo>
                  <a:pt x="116756" y="1617131"/>
                </a:lnTo>
                <a:lnTo>
                  <a:pt x="124237" y="1621895"/>
                </a:lnTo>
                <a:lnTo>
                  <a:pt x="132172" y="1627113"/>
                </a:lnTo>
                <a:lnTo>
                  <a:pt x="140107" y="1632104"/>
                </a:lnTo>
                <a:lnTo>
                  <a:pt x="156883" y="1642086"/>
                </a:lnTo>
                <a:lnTo>
                  <a:pt x="174340" y="1651614"/>
                </a:lnTo>
                <a:lnTo>
                  <a:pt x="192704" y="1661142"/>
                </a:lnTo>
                <a:lnTo>
                  <a:pt x="211747" y="1670217"/>
                </a:lnTo>
                <a:lnTo>
                  <a:pt x="231698" y="1679291"/>
                </a:lnTo>
                <a:lnTo>
                  <a:pt x="231698" y="1415222"/>
                </a:lnTo>
                <a:lnTo>
                  <a:pt x="211747" y="1406148"/>
                </a:lnTo>
                <a:lnTo>
                  <a:pt x="192704" y="1397073"/>
                </a:lnTo>
                <a:lnTo>
                  <a:pt x="174340" y="1387545"/>
                </a:lnTo>
                <a:lnTo>
                  <a:pt x="156883" y="1378016"/>
                </a:lnTo>
                <a:lnTo>
                  <a:pt x="140107" y="1367808"/>
                </a:lnTo>
                <a:lnTo>
                  <a:pt x="132172" y="1363043"/>
                </a:lnTo>
                <a:lnTo>
                  <a:pt x="124237" y="1357826"/>
                </a:lnTo>
                <a:lnTo>
                  <a:pt x="116756" y="1352608"/>
                </a:lnTo>
                <a:lnTo>
                  <a:pt x="109501" y="1347844"/>
                </a:lnTo>
                <a:lnTo>
                  <a:pt x="102473" y="1342399"/>
                </a:lnTo>
                <a:lnTo>
                  <a:pt x="95445" y="1337181"/>
                </a:lnTo>
                <a:close/>
                <a:moveTo>
                  <a:pt x="5441" y="1185863"/>
                </a:moveTo>
                <a:lnTo>
                  <a:pt x="8162" y="1194257"/>
                </a:lnTo>
                <a:lnTo>
                  <a:pt x="11336" y="1202651"/>
                </a:lnTo>
                <a:lnTo>
                  <a:pt x="15190" y="1210818"/>
                </a:lnTo>
                <a:lnTo>
                  <a:pt x="19724" y="1218758"/>
                </a:lnTo>
                <a:lnTo>
                  <a:pt x="24485" y="1227152"/>
                </a:lnTo>
                <a:lnTo>
                  <a:pt x="29926" y="1235092"/>
                </a:lnTo>
                <a:lnTo>
                  <a:pt x="35820" y="1242806"/>
                </a:lnTo>
                <a:lnTo>
                  <a:pt x="42395" y="1250746"/>
                </a:lnTo>
                <a:lnTo>
                  <a:pt x="49423" y="1258459"/>
                </a:lnTo>
                <a:lnTo>
                  <a:pt x="56904" y="1266173"/>
                </a:lnTo>
                <a:lnTo>
                  <a:pt x="64839" y="1274113"/>
                </a:lnTo>
                <a:lnTo>
                  <a:pt x="73227" y="1281373"/>
                </a:lnTo>
                <a:lnTo>
                  <a:pt x="82296" y="1288859"/>
                </a:lnTo>
                <a:lnTo>
                  <a:pt x="91591" y="1296119"/>
                </a:lnTo>
                <a:lnTo>
                  <a:pt x="101566" y="1303605"/>
                </a:lnTo>
                <a:lnTo>
                  <a:pt x="111995" y="1310865"/>
                </a:lnTo>
                <a:lnTo>
                  <a:pt x="122650" y="1317898"/>
                </a:lnTo>
                <a:lnTo>
                  <a:pt x="133986" y="1324930"/>
                </a:lnTo>
                <a:lnTo>
                  <a:pt x="145548" y="1331736"/>
                </a:lnTo>
                <a:lnTo>
                  <a:pt x="157563" y="1338542"/>
                </a:lnTo>
                <a:lnTo>
                  <a:pt x="170259" y="1345121"/>
                </a:lnTo>
                <a:lnTo>
                  <a:pt x="183182" y="1351927"/>
                </a:lnTo>
                <a:lnTo>
                  <a:pt x="196558" y="1358279"/>
                </a:lnTo>
                <a:lnTo>
                  <a:pt x="210160" y="1364858"/>
                </a:lnTo>
                <a:lnTo>
                  <a:pt x="224443" y="1370984"/>
                </a:lnTo>
                <a:lnTo>
                  <a:pt x="238726" y="1377109"/>
                </a:lnTo>
                <a:lnTo>
                  <a:pt x="253689" y="1383234"/>
                </a:lnTo>
                <a:lnTo>
                  <a:pt x="269332" y="1389133"/>
                </a:lnTo>
                <a:lnTo>
                  <a:pt x="284975" y="1395031"/>
                </a:lnTo>
                <a:lnTo>
                  <a:pt x="301071" y="1400703"/>
                </a:lnTo>
                <a:lnTo>
                  <a:pt x="317394" y="1406148"/>
                </a:lnTo>
                <a:lnTo>
                  <a:pt x="334171" y="1411592"/>
                </a:lnTo>
                <a:lnTo>
                  <a:pt x="351174" y="1416810"/>
                </a:lnTo>
                <a:lnTo>
                  <a:pt x="368857" y="1422028"/>
                </a:lnTo>
                <a:lnTo>
                  <a:pt x="386541" y="1427019"/>
                </a:lnTo>
                <a:lnTo>
                  <a:pt x="404677" y="1431783"/>
                </a:lnTo>
                <a:lnTo>
                  <a:pt x="423268" y="1436774"/>
                </a:lnTo>
                <a:lnTo>
                  <a:pt x="441631" y="1441085"/>
                </a:lnTo>
                <a:lnTo>
                  <a:pt x="460901" y="1445849"/>
                </a:lnTo>
                <a:lnTo>
                  <a:pt x="480172" y="1449932"/>
                </a:lnTo>
                <a:lnTo>
                  <a:pt x="500122" y="1454243"/>
                </a:lnTo>
                <a:lnTo>
                  <a:pt x="519846" y="1458099"/>
                </a:lnTo>
                <a:lnTo>
                  <a:pt x="540250" y="1461956"/>
                </a:lnTo>
                <a:lnTo>
                  <a:pt x="560654" y="1465586"/>
                </a:lnTo>
                <a:lnTo>
                  <a:pt x="581511" y="1469216"/>
                </a:lnTo>
                <a:lnTo>
                  <a:pt x="602369" y="1472619"/>
                </a:lnTo>
                <a:lnTo>
                  <a:pt x="623679" y="1476021"/>
                </a:lnTo>
                <a:lnTo>
                  <a:pt x="645217" y="1479198"/>
                </a:lnTo>
                <a:lnTo>
                  <a:pt x="666981" y="1481920"/>
                </a:lnTo>
                <a:lnTo>
                  <a:pt x="688972" y="1484415"/>
                </a:lnTo>
                <a:lnTo>
                  <a:pt x="711189" y="1487138"/>
                </a:lnTo>
                <a:lnTo>
                  <a:pt x="733860" y="1489406"/>
                </a:lnTo>
                <a:lnTo>
                  <a:pt x="756531" y="1491675"/>
                </a:lnTo>
                <a:lnTo>
                  <a:pt x="779202" y="1493717"/>
                </a:lnTo>
                <a:lnTo>
                  <a:pt x="802554" y="1495532"/>
                </a:lnTo>
                <a:lnTo>
                  <a:pt x="825678" y="1497120"/>
                </a:lnTo>
                <a:lnTo>
                  <a:pt x="849029" y="1498708"/>
                </a:lnTo>
                <a:lnTo>
                  <a:pt x="872834" y="1500069"/>
                </a:lnTo>
                <a:lnTo>
                  <a:pt x="896865" y="1500976"/>
                </a:lnTo>
                <a:lnTo>
                  <a:pt x="920896" y="1501884"/>
                </a:lnTo>
                <a:lnTo>
                  <a:pt x="944701" y="1502565"/>
                </a:lnTo>
                <a:lnTo>
                  <a:pt x="969185" y="1503018"/>
                </a:lnTo>
                <a:lnTo>
                  <a:pt x="993670" y="1503245"/>
                </a:lnTo>
                <a:lnTo>
                  <a:pt x="1018381" y="1503699"/>
                </a:lnTo>
                <a:lnTo>
                  <a:pt x="1043093" y="1503245"/>
                </a:lnTo>
                <a:lnTo>
                  <a:pt x="1067578" y="1503018"/>
                </a:lnTo>
                <a:lnTo>
                  <a:pt x="1091835" y="1502565"/>
                </a:lnTo>
                <a:lnTo>
                  <a:pt x="1116093" y="1501884"/>
                </a:lnTo>
                <a:lnTo>
                  <a:pt x="1139898" y="1500976"/>
                </a:lnTo>
                <a:lnTo>
                  <a:pt x="1163703" y="1500069"/>
                </a:lnTo>
                <a:lnTo>
                  <a:pt x="1187507" y="1498708"/>
                </a:lnTo>
                <a:lnTo>
                  <a:pt x="1210858" y="1497120"/>
                </a:lnTo>
                <a:lnTo>
                  <a:pt x="1234436" y="1495532"/>
                </a:lnTo>
                <a:lnTo>
                  <a:pt x="1257334" y="1493717"/>
                </a:lnTo>
                <a:lnTo>
                  <a:pt x="1280232" y="1491675"/>
                </a:lnTo>
                <a:lnTo>
                  <a:pt x="1302903" y="1489406"/>
                </a:lnTo>
                <a:lnTo>
                  <a:pt x="1325347" y="1487138"/>
                </a:lnTo>
                <a:lnTo>
                  <a:pt x="1347565" y="1484415"/>
                </a:lnTo>
                <a:lnTo>
                  <a:pt x="1369782" y="1481920"/>
                </a:lnTo>
                <a:lnTo>
                  <a:pt x="1391319" y="1479198"/>
                </a:lnTo>
                <a:lnTo>
                  <a:pt x="1413084" y="1476021"/>
                </a:lnTo>
                <a:lnTo>
                  <a:pt x="1434168" y="1472619"/>
                </a:lnTo>
                <a:lnTo>
                  <a:pt x="1455252" y="1469216"/>
                </a:lnTo>
                <a:lnTo>
                  <a:pt x="1476109" y="1465586"/>
                </a:lnTo>
                <a:lnTo>
                  <a:pt x="1496513" y="1461956"/>
                </a:lnTo>
                <a:lnTo>
                  <a:pt x="1516917" y="1458099"/>
                </a:lnTo>
                <a:lnTo>
                  <a:pt x="1536867" y="1454243"/>
                </a:lnTo>
                <a:lnTo>
                  <a:pt x="1556364" y="1449932"/>
                </a:lnTo>
                <a:lnTo>
                  <a:pt x="1575635" y="1445849"/>
                </a:lnTo>
                <a:lnTo>
                  <a:pt x="1594905" y="1441085"/>
                </a:lnTo>
                <a:lnTo>
                  <a:pt x="1613722" y="1436774"/>
                </a:lnTo>
                <a:lnTo>
                  <a:pt x="1632086" y="1431783"/>
                </a:lnTo>
                <a:lnTo>
                  <a:pt x="1650222" y="1427019"/>
                </a:lnTo>
                <a:lnTo>
                  <a:pt x="1668133" y="1422028"/>
                </a:lnTo>
                <a:lnTo>
                  <a:pt x="1685589" y="1416810"/>
                </a:lnTo>
                <a:lnTo>
                  <a:pt x="1702592" y="1411592"/>
                </a:lnTo>
                <a:lnTo>
                  <a:pt x="1719369" y="1406148"/>
                </a:lnTo>
                <a:lnTo>
                  <a:pt x="1735919" y="1400703"/>
                </a:lnTo>
                <a:lnTo>
                  <a:pt x="1751789" y="1395031"/>
                </a:lnTo>
                <a:lnTo>
                  <a:pt x="1767658" y="1389133"/>
                </a:lnTo>
                <a:lnTo>
                  <a:pt x="1782848" y="1383234"/>
                </a:lnTo>
                <a:lnTo>
                  <a:pt x="1797811" y="1377109"/>
                </a:lnTo>
                <a:lnTo>
                  <a:pt x="1812320" y="1370984"/>
                </a:lnTo>
                <a:lnTo>
                  <a:pt x="1826603" y="1364858"/>
                </a:lnTo>
                <a:lnTo>
                  <a:pt x="1840205" y="1358279"/>
                </a:lnTo>
                <a:lnTo>
                  <a:pt x="1853581" y="1351927"/>
                </a:lnTo>
                <a:lnTo>
                  <a:pt x="1866504" y="1345121"/>
                </a:lnTo>
                <a:lnTo>
                  <a:pt x="1879199" y="1338542"/>
                </a:lnTo>
                <a:lnTo>
                  <a:pt x="1891215" y="1331736"/>
                </a:lnTo>
                <a:lnTo>
                  <a:pt x="1903004" y="1324930"/>
                </a:lnTo>
                <a:lnTo>
                  <a:pt x="1913886" y="1317898"/>
                </a:lnTo>
                <a:lnTo>
                  <a:pt x="1924768" y="1310865"/>
                </a:lnTo>
                <a:lnTo>
                  <a:pt x="1935197" y="1303605"/>
                </a:lnTo>
                <a:lnTo>
                  <a:pt x="1944945" y="1296119"/>
                </a:lnTo>
                <a:lnTo>
                  <a:pt x="1954467" y="1288859"/>
                </a:lnTo>
                <a:lnTo>
                  <a:pt x="1963536" y="1281373"/>
                </a:lnTo>
                <a:lnTo>
                  <a:pt x="1971697" y="1274113"/>
                </a:lnTo>
                <a:lnTo>
                  <a:pt x="1979859" y="1266173"/>
                </a:lnTo>
                <a:lnTo>
                  <a:pt x="1987113" y="1258459"/>
                </a:lnTo>
                <a:lnTo>
                  <a:pt x="1994141" y="1250746"/>
                </a:lnTo>
                <a:lnTo>
                  <a:pt x="2000716" y="1242806"/>
                </a:lnTo>
                <a:lnTo>
                  <a:pt x="2006611" y="1235092"/>
                </a:lnTo>
                <a:lnTo>
                  <a:pt x="2012278" y="1227152"/>
                </a:lnTo>
                <a:lnTo>
                  <a:pt x="2017039" y="1218758"/>
                </a:lnTo>
                <a:lnTo>
                  <a:pt x="2021573" y="1210818"/>
                </a:lnTo>
                <a:lnTo>
                  <a:pt x="2025427" y="1202651"/>
                </a:lnTo>
                <a:lnTo>
                  <a:pt x="2028375" y="1194257"/>
                </a:lnTo>
                <a:lnTo>
                  <a:pt x="2031322" y="1185863"/>
                </a:lnTo>
                <a:lnTo>
                  <a:pt x="2032682" y="1190400"/>
                </a:lnTo>
                <a:lnTo>
                  <a:pt x="2033589" y="1195164"/>
                </a:lnTo>
                <a:lnTo>
                  <a:pt x="2034723" y="1199475"/>
                </a:lnTo>
                <a:lnTo>
                  <a:pt x="2035403" y="1204012"/>
                </a:lnTo>
                <a:lnTo>
                  <a:pt x="2035856" y="1208776"/>
                </a:lnTo>
                <a:lnTo>
                  <a:pt x="2036536" y="1213313"/>
                </a:lnTo>
                <a:lnTo>
                  <a:pt x="2036763" y="1218078"/>
                </a:lnTo>
                <a:lnTo>
                  <a:pt x="2036763" y="1222615"/>
                </a:lnTo>
                <a:lnTo>
                  <a:pt x="2036763" y="1491675"/>
                </a:lnTo>
                <a:lnTo>
                  <a:pt x="2036763" y="1496439"/>
                </a:lnTo>
                <a:lnTo>
                  <a:pt x="2036536" y="1500976"/>
                </a:lnTo>
                <a:lnTo>
                  <a:pt x="2035856" y="1505741"/>
                </a:lnTo>
                <a:lnTo>
                  <a:pt x="2035403" y="1510051"/>
                </a:lnTo>
                <a:lnTo>
                  <a:pt x="2034723" y="1514588"/>
                </a:lnTo>
                <a:lnTo>
                  <a:pt x="2033816" y="1519126"/>
                </a:lnTo>
                <a:lnTo>
                  <a:pt x="2032909" y="1523663"/>
                </a:lnTo>
                <a:lnTo>
                  <a:pt x="2031549" y="1528200"/>
                </a:lnTo>
                <a:lnTo>
                  <a:pt x="2029962" y="1532511"/>
                </a:lnTo>
                <a:lnTo>
                  <a:pt x="2028375" y="1536821"/>
                </a:lnTo>
                <a:lnTo>
                  <a:pt x="2025201" y="1545895"/>
                </a:lnTo>
                <a:lnTo>
                  <a:pt x="2020893" y="1554743"/>
                </a:lnTo>
                <a:lnTo>
                  <a:pt x="2016132" y="1563137"/>
                </a:lnTo>
                <a:lnTo>
                  <a:pt x="2010691" y="1571985"/>
                </a:lnTo>
                <a:lnTo>
                  <a:pt x="2004797" y="1580379"/>
                </a:lnTo>
                <a:lnTo>
                  <a:pt x="1997996" y="1589000"/>
                </a:lnTo>
                <a:lnTo>
                  <a:pt x="1991194" y="1597167"/>
                </a:lnTo>
                <a:lnTo>
                  <a:pt x="1983259" y="1605561"/>
                </a:lnTo>
                <a:lnTo>
                  <a:pt x="1975098" y="1613728"/>
                </a:lnTo>
                <a:lnTo>
                  <a:pt x="1966029" y="1621668"/>
                </a:lnTo>
                <a:lnTo>
                  <a:pt x="1956734" y="1629835"/>
                </a:lnTo>
                <a:lnTo>
                  <a:pt x="1946759" y="1637775"/>
                </a:lnTo>
                <a:lnTo>
                  <a:pt x="1936331" y="1645489"/>
                </a:lnTo>
                <a:lnTo>
                  <a:pt x="1925448" y="1653202"/>
                </a:lnTo>
                <a:lnTo>
                  <a:pt x="1913659" y="1660689"/>
                </a:lnTo>
                <a:lnTo>
                  <a:pt x="1901871" y="1668175"/>
                </a:lnTo>
                <a:lnTo>
                  <a:pt x="1889175" y="1675662"/>
                </a:lnTo>
                <a:lnTo>
                  <a:pt x="1876252" y="1682921"/>
                </a:lnTo>
                <a:lnTo>
                  <a:pt x="1862876" y="1690181"/>
                </a:lnTo>
                <a:lnTo>
                  <a:pt x="1848820" y="1696987"/>
                </a:lnTo>
                <a:lnTo>
                  <a:pt x="1834311" y="1703793"/>
                </a:lnTo>
                <a:lnTo>
                  <a:pt x="1819575" y="1710826"/>
                </a:lnTo>
                <a:lnTo>
                  <a:pt x="1804159" y="1717178"/>
                </a:lnTo>
                <a:lnTo>
                  <a:pt x="1788515" y="1723984"/>
                </a:lnTo>
                <a:lnTo>
                  <a:pt x="1772192" y="1730109"/>
                </a:lnTo>
                <a:lnTo>
                  <a:pt x="1755416" y="1736234"/>
                </a:lnTo>
                <a:lnTo>
                  <a:pt x="1738413" y="1742360"/>
                </a:lnTo>
                <a:lnTo>
                  <a:pt x="1720956" y="1748485"/>
                </a:lnTo>
                <a:lnTo>
                  <a:pt x="1703046" y="1754156"/>
                </a:lnTo>
                <a:lnTo>
                  <a:pt x="1684682" y="1759828"/>
                </a:lnTo>
                <a:lnTo>
                  <a:pt x="1666319" y="1765500"/>
                </a:lnTo>
                <a:lnTo>
                  <a:pt x="1647049" y="1770491"/>
                </a:lnTo>
                <a:lnTo>
                  <a:pt x="1627778" y="1775709"/>
                </a:lnTo>
                <a:lnTo>
                  <a:pt x="1608054" y="1780926"/>
                </a:lnTo>
                <a:lnTo>
                  <a:pt x="1587877" y="1785917"/>
                </a:lnTo>
                <a:lnTo>
                  <a:pt x="1567247" y="1790455"/>
                </a:lnTo>
                <a:lnTo>
                  <a:pt x="1546389" y="1794765"/>
                </a:lnTo>
                <a:lnTo>
                  <a:pt x="1525079" y="1799302"/>
                </a:lnTo>
                <a:lnTo>
                  <a:pt x="1503768" y="1803386"/>
                </a:lnTo>
                <a:lnTo>
                  <a:pt x="1481777" y="1807469"/>
                </a:lnTo>
                <a:lnTo>
                  <a:pt x="1460013" y="1811326"/>
                </a:lnTo>
                <a:lnTo>
                  <a:pt x="1437568" y="1814956"/>
                </a:lnTo>
                <a:lnTo>
                  <a:pt x="1414897" y="1818359"/>
                </a:lnTo>
                <a:lnTo>
                  <a:pt x="1391773" y="1821762"/>
                </a:lnTo>
                <a:lnTo>
                  <a:pt x="1368422" y="1824711"/>
                </a:lnTo>
                <a:lnTo>
                  <a:pt x="1344844" y="1827660"/>
                </a:lnTo>
                <a:lnTo>
                  <a:pt x="1321266" y="1830156"/>
                </a:lnTo>
                <a:lnTo>
                  <a:pt x="1297235" y="1832651"/>
                </a:lnTo>
                <a:lnTo>
                  <a:pt x="1272750" y="1835147"/>
                </a:lnTo>
                <a:lnTo>
                  <a:pt x="1248265" y="1837189"/>
                </a:lnTo>
                <a:lnTo>
                  <a:pt x="1223554" y="1839003"/>
                </a:lnTo>
                <a:lnTo>
                  <a:pt x="1198389" y="1840818"/>
                </a:lnTo>
                <a:lnTo>
                  <a:pt x="1173451" y="1841953"/>
                </a:lnTo>
                <a:lnTo>
                  <a:pt x="1148060" y="1843314"/>
                </a:lnTo>
                <a:lnTo>
                  <a:pt x="1122441" y="1844448"/>
                </a:lnTo>
                <a:lnTo>
                  <a:pt x="1096597" y="1845129"/>
                </a:lnTo>
                <a:lnTo>
                  <a:pt x="1070525" y="1845583"/>
                </a:lnTo>
                <a:lnTo>
                  <a:pt x="1044680" y="1846263"/>
                </a:lnTo>
                <a:lnTo>
                  <a:pt x="1018381" y="1846263"/>
                </a:lnTo>
                <a:lnTo>
                  <a:pt x="992083" y="1846263"/>
                </a:lnTo>
                <a:lnTo>
                  <a:pt x="966011" y="1845583"/>
                </a:lnTo>
                <a:lnTo>
                  <a:pt x="939940" y="1845129"/>
                </a:lnTo>
                <a:lnTo>
                  <a:pt x="914095" y="1844448"/>
                </a:lnTo>
                <a:lnTo>
                  <a:pt x="888477" y="1843314"/>
                </a:lnTo>
                <a:lnTo>
                  <a:pt x="863312" y="1841953"/>
                </a:lnTo>
                <a:lnTo>
                  <a:pt x="838147" y="1840818"/>
                </a:lnTo>
                <a:lnTo>
                  <a:pt x="812982" y="1839003"/>
                </a:lnTo>
                <a:lnTo>
                  <a:pt x="788271" y="1837189"/>
                </a:lnTo>
                <a:lnTo>
                  <a:pt x="763786" y="1835147"/>
                </a:lnTo>
                <a:lnTo>
                  <a:pt x="739528" y="1832651"/>
                </a:lnTo>
                <a:lnTo>
                  <a:pt x="715497" y="1830156"/>
                </a:lnTo>
                <a:lnTo>
                  <a:pt x="691692" y="1827660"/>
                </a:lnTo>
                <a:lnTo>
                  <a:pt x="668115" y="1824711"/>
                </a:lnTo>
                <a:lnTo>
                  <a:pt x="644990" y="1821762"/>
                </a:lnTo>
                <a:lnTo>
                  <a:pt x="621866" y="1818359"/>
                </a:lnTo>
                <a:lnTo>
                  <a:pt x="599195" y="1814956"/>
                </a:lnTo>
                <a:lnTo>
                  <a:pt x="576750" y="1811326"/>
                </a:lnTo>
                <a:lnTo>
                  <a:pt x="554759" y="1807469"/>
                </a:lnTo>
                <a:lnTo>
                  <a:pt x="532995" y="1803386"/>
                </a:lnTo>
                <a:lnTo>
                  <a:pt x="511458" y="1799302"/>
                </a:lnTo>
                <a:lnTo>
                  <a:pt x="490147" y="1794765"/>
                </a:lnTo>
                <a:lnTo>
                  <a:pt x="469290" y="1790455"/>
                </a:lnTo>
                <a:lnTo>
                  <a:pt x="448886" y="1785917"/>
                </a:lnTo>
                <a:lnTo>
                  <a:pt x="428935" y="1780926"/>
                </a:lnTo>
                <a:lnTo>
                  <a:pt x="408985" y="1775709"/>
                </a:lnTo>
                <a:lnTo>
                  <a:pt x="389715" y="1770491"/>
                </a:lnTo>
                <a:lnTo>
                  <a:pt x="370671" y="1765500"/>
                </a:lnTo>
                <a:lnTo>
                  <a:pt x="352081" y="1759828"/>
                </a:lnTo>
                <a:lnTo>
                  <a:pt x="333717" y="1754156"/>
                </a:lnTo>
                <a:lnTo>
                  <a:pt x="315580" y="1748485"/>
                </a:lnTo>
                <a:lnTo>
                  <a:pt x="298124" y="1742360"/>
                </a:lnTo>
                <a:lnTo>
                  <a:pt x="281120" y="1736234"/>
                </a:lnTo>
                <a:lnTo>
                  <a:pt x="264571" y="1730109"/>
                </a:lnTo>
                <a:lnTo>
                  <a:pt x="248474" y="1723984"/>
                </a:lnTo>
                <a:lnTo>
                  <a:pt x="232605" y="1717178"/>
                </a:lnTo>
                <a:lnTo>
                  <a:pt x="217188" y="1710826"/>
                </a:lnTo>
                <a:lnTo>
                  <a:pt x="202225" y="1703793"/>
                </a:lnTo>
                <a:lnTo>
                  <a:pt x="187716" y="1696987"/>
                </a:lnTo>
                <a:lnTo>
                  <a:pt x="173887" y="1690181"/>
                </a:lnTo>
                <a:lnTo>
                  <a:pt x="160511" y="1682921"/>
                </a:lnTo>
                <a:lnTo>
                  <a:pt x="147362" y="1675662"/>
                </a:lnTo>
                <a:lnTo>
                  <a:pt x="134892" y="1668175"/>
                </a:lnTo>
                <a:lnTo>
                  <a:pt x="122877" y="1660689"/>
                </a:lnTo>
                <a:lnTo>
                  <a:pt x="111541" y="1653202"/>
                </a:lnTo>
                <a:lnTo>
                  <a:pt x="100433" y="1645489"/>
                </a:lnTo>
                <a:lnTo>
                  <a:pt x="90004" y="1637775"/>
                </a:lnTo>
                <a:lnTo>
                  <a:pt x="80029" y="1629835"/>
                </a:lnTo>
                <a:lnTo>
                  <a:pt x="70734" y="1621668"/>
                </a:lnTo>
                <a:lnTo>
                  <a:pt x="61665" y="1613728"/>
                </a:lnTo>
                <a:lnTo>
                  <a:pt x="53504" y="1605561"/>
                </a:lnTo>
                <a:lnTo>
                  <a:pt x="45795" y="1597167"/>
                </a:lnTo>
                <a:lnTo>
                  <a:pt x="38541" y="1589000"/>
                </a:lnTo>
                <a:lnTo>
                  <a:pt x="31966" y="1580379"/>
                </a:lnTo>
                <a:lnTo>
                  <a:pt x="26072" y="1571985"/>
                </a:lnTo>
                <a:lnTo>
                  <a:pt x="20631" y="1563137"/>
                </a:lnTo>
                <a:lnTo>
                  <a:pt x="15870" y="1554743"/>
                </a:lnTo>
                <a:lnTo>
                  <a:pt x="11562" y="1545895"/>
                </a:lnTo>
                <a:lnTo>
                  <a:pt x="8162" y="1536821"/>
                </a:lnTo>
                <a:lnTo>
                  <a:pt x="6575" y="1532511"/>
                </a:lnTo>
                <a:lnTo>
                  <a:pt x="5214" y="1528200"/>
                </a:lnTo>
                <a:lnTo>
                  <a:pt x="3854" y="1523663"/>
                </a:lnTo>
                <a:lnTo>
                  <a:pt x="2947" y="1519126"/>
                </a:lnTo>
                <a:lnTo>
                  <a:pt x="2040" y="1514588"/>
                </a:lnTo>
                <a:lnTo>
                  <a:pt x="1360" y="1510051"/>
                </a:lnTo>
                <a:lnTo>
                  <a:pt x="907" y="1505741"/>
                </a:lnTo>
                <a:lnTo>
                  <a:pt x="227" y="1500976"/>
                </a:lnTo>
                <a:lnTo>
                  <a:pt x="0" y="1496439"/>
                </a:lnTo>
                <a:lnTo>
                  <a:pt x="0" y="1491675"/>
                </a:lnTo>
                <a:lnTo>
                  <a:pt x="0" y="1222615"/>
                </a:lnTo>
                <a:lnTo>
                  <a:pt x="0" y="1218078"/>
                </a:lnTo>
                <a:lnTo>
                  <a:pt x="227" y="1213313"/>
                </a:lnTo>
                <a:lnTo>
                  <a:pt x="907" y="1208776"/>
                </a:lnTo>
                <a:lnTo>
                  <a:pt x="1360" y="1204012"/>
                </a:lnTo>
                <a:lnTo>
                  <a:pt x="2040" y="1199475"/>
                </a:lnTo>
                <a:lnTo>
                  <a:pt x="3174" y="1195164"/>
                </a:lnTo>
                <a:lnTo>
                  <a:pt x="4081" y="1190400"/>
                </a:lnTo>
                <a:lnTo>
                  <a:pt x="5441" y="1185863"/>
                </a:lnTo>
                <a:close/>
                <a:moveTo>
                  <a:pt x="495361" y="1058062"/>
                </a:moveTo>
                <a:lnTo>
                  <a:pt x="495361" y="1322132"/>
                </a:lnTo>
                <a:lnTo>
                  <a:pt x="528008" y="1328938"/>
                </a:lnTo>
                <a:lnTo>
                  <a:pt x="561787" y="1335290"/>
                </a:lnTo>
                <a:lnTo>
                  <a:pt x="596474" y="1341188"/>
                </a:lnTo>
                <a:lnTo>
                  <a:pt x="631614" y="1346633"/>
                </a:lnTo>
                <a:lnTo>
                  <a:pt x="631614" y="1082564"/>
                </a:lnTo>
                <a:lnTo>
                  <a:pt x="596474" y="1077119"/>
                </a:lnTo>
                <a:lnTo>
                  <a:pt x="561787" y="1071220"/>
                </a:lnTo>
                <a:lnTo>
                  <a:pt x="528008" y="1064641"/>
                </a:lnTo>
                <a:lnTo>
                  <a:pt x="495361" y="1058062"/>
                </a:lnTo>
                <a:close/>
                <a:moveTo>
                  <a:pt x="295403" y="1001120"/>
                </a:moveTo>
                <a:lnTo>
                  <a:pt x="295403" y="1265416"/>
                </a:lnTo>
                <a:lnTo>
                  <a:pt x="311273" y="1271087"/>
                </a:lnTo>
                <a:lnTo>
                  <a:pt x="327596" y="1276532"/>
                </a:lnTo>
                <a:lnTo>
                  <a:pt x="343919" y="1281977"/>
                </a:lnTo>
                <a:lnTo>
                  <a:pt x="360696" y="1286968"/>
                </a:lnTo>
                <a:lnTo>
                  <a:pt x="378152" y="1292186"/>
                </a:lnTo>
                <a:lnTo>
                  <a:pt x="395609" y="1297404"/>
                </a:lnTo>
                <a:lnTo>
                  <a:pt x="413292" y="1302168"/>
                </a:lnTo>
                <a:lnTo>
                  <a:pt x="431429" y="1306932"/>
                </a:lnTo>
                <a:lnTo>
                  <a:pt x="431429" y="1042863"/>
                </a:lnTo>
                <a:lnTo>
                  <a:pt x="413292" y="1038098"/>
                </a:lnTo>
                <a:lnTo>
                  <a:pt x="395609" y="1033107"/>
                </a:lnTo>
                <a:lnTo>
                  <a:pt x="378152" y="1028116"/>
                </a:lnTo>
                <a:lnTo>
                  <a:pt x="360696" y="1022899"/>
                </a:lnTo>
                <a:lnTo>
                  <a:pt x="343919" y="1017681"/>
                </a:lnTo>
                <a:lnTo>
                  <a:pt x="327596" y="1012236"/>
                </a:lnTo>
                <a:lnTo>
                  <a:pt x="311273" y="1006791"/>
                </a:lnTo>
                <a:lnTo>
                  <a:pt x="295403" y="1001120"/>
                </a:lnTo>
                <a:close/>
                <a:moveTo>
                  <a:pt x="1857435" y="950756"/>
                </a:moveTo>
                <a:lnTo>
                  <a:pt x="1842246" y="958469"/>
                </a:lnTo>
                <a:lnTo>
                  <a:pt x="1826603" y="966183"/>
                </a:lnTo>
                <a:lnTo>
                  <a:pt x="1810280" y="973669"/>
                </a:lnTo>
                <a:lnTo>
                  <a:pt x="1793503" y="980929"/>
                </a:lnTo>
                <a:lnTo>
                  <a:pt x="1776273" y="987735"/>
                </a:lnTo>
                <a:lnTo>
                  <a:pt x="1758590" y="994767"/>
                </a:lnTo>
                <a:lnTo>
                  <a:pt x="1740226" y="1001800"/>
                </a:lnTo>
                <a:lnTo>
                  <a:pt x="1721409" y="1008379"/>
                </a:lnTo>
                <a:lnTo>
                  <a:pt x="1721409" y="1272675"/>
                </a:lnTo>
                <a:lnTo>
                  <a:pt x="1740226" y="1265869"/>
                </a:lnTo>
                <a:lnTo>
                  <a:pt x="1758590" y="1259290"/>
                </a:lnTo>
                <a:lnTo>
                  <a:pt x="1776273" y="1252258"/>
                </a:lnTo>
                <a:lnTo>
                  <a:pt x="1793503" y="1244998"/>
                </a:lnTo>
                <a:lnTo>
                  <a:pt x="1810280" y="1237738"/>
                </a:lnTo>
                <a:lnTo>
                  <a:pt x="1826603" y="1230252"/>
                </a:lnTo>
                <a:lnTo>
                  <a:pt x="1842246" y="1222539"/>
                </a:lnTo>
                <a:lnTo>
                  <a:pt x="1857435" y="1214825"/>
                </a:lnTo>
                <a:lnTo>
                  <a:pt x="1857435" y="950756"/>
                </a:lnTo>
                <a:close/>
                <a:moveTo>
                  <a:pt x="95445" y="897443"/>
                </a:moveTo>
                <a:lnTo>
                  <a:pt x="95445" y="1161739"/>
                </a:lnTo>
                <a:lnTo>
                  <a:pt x="102473" y="1166730"/>
                </a:lnTo>
                <a:lnTo>
                  <a:pt x="109501" y="1172175"/>
                </a:lnTo>
                <a:lnTo>
                  <a:pt x="116756" y="1177393"/>
                </a:lnTo>
                <a:lnTo>
                  <a:pt x="124237" y="1182384"/>
                </a:lnTo>
                <a:lnTo>
                  <a:pt x="132172" y="1187375"/>
                </a:lnTo>
                <a:lnTo>
                  <a:pt x="140107" y="1192366"/>
                </a:lnTo>
                <a:lnTo>
                  <a:pt x="156883" y="1202348"/>
                </a:lnTo>
                <a:lnTo>
                  <a:pt x="174340" y="1211876"/>
                </a:lnTo>
                <a:lnTo>
                  <a:pt x="192704" y="1221631"/>
                </a:lnTo>
                <a:lnTo>
                  <a:pt x="211747" y="1230479"/>
                </a:lnTo>
                <a:lnTo>
                  <a:pt x="231698" y="1239553"/>
                </a:lnTo>
                <a:lnTo>
                  <a:pt x="231698" y="975484"/>
                </a:lnTo>
                <a:lnTo>
                  <a:pt x="211747" y="966410"/>
                </a:lnTo>
                <a:lnTo>
                  <a:pt x="192704" y="957335"/>
                </a:lnTo>
                <a:lnTo>
                  <a:pt x="174340" y="947807"/>
                </a:lnTo>
                <a:lnTo>
                  <a:pt x="156883" y="938278"/>
                </a:lnTo>
                <a:lnTo>
                  <a:pt x="140107" y="928296"/>
                </a:lnTo>
                <a:lnTo>
                  <a:pt x="132172" y="923305"/>
                </a:lnTo>
                <a:lnTo>
                  <a:pt x="124237" y="918088"/>
                </a:lnTo>
                <a:lnTo>
                  <a:pt x="116756" y="913323"/>
                </a:lnTo>
                <a:lnTo>
                  <a:pt x="109501" y="908106"/>
                </a:lnTo>
                <a:lnTo>
                  <a:pt x="102473" y="902888"/>
                </a:lnTo>
                <a:lnTo>
                  <a:pt x="95445" y="897443"/>
                </a:lnTo>
                <a:close/>
                <a:moveTo>
                  <a:pt x="5441" y="746125"/>
                </a:moveTo>
                <a:lnTo>
                  <a:pt x="8162" y="754519"/>
                </a:lnTo>
                <a:lnTo>
                  <a:pt x="11336" y="762913"/>
                </a:lnTo>
                <a:lnTo>
                  <a:pt x="15190" y="771080"/>
                </a:lnTo>
                <a:lnTo>
                  <a:pt x="19724" y="779020"/>
                </a:lnTo>
                <a:lnTo>
                  <a:pt x="24485" y="787414"/>
                </a:lnTo>
                <a:lnTo>
                  <a:pt x="29926" y="795354"/>
                </a:lnTo>
                <a:lnTo>
                  <a:pt x="35820" y="803068"/>
                </a:lnTo>
                <a:lnTo>
                  <a:pt x="42395" y="811008"/>
                </a:lnTo>
                <a:lnTo>
                  <a:pt x="49423" y="818948"/>
                </a:lnTo>
                <a:lnTo>
                  <a:pt x="56904" y="826662"/>
                </a:lnTo>
                <a:lnTo>
                  <a:pt x="64839" y="834375"/>
                </a:lnTo>
                <a:lnTo>
                  <a:pt x="73227" y="841861"/>
                </a:lnTo>
                <a:lnTo>
                  <a:pt x="82296" y="849348"/>
                </a:lnTo>
                <a:lnTo>
                  <a:pt x="91591" y="856608"/>
                </a:lnTo>
                <a:lnTo>
                  <a:pt x="101566" y="864094"/>
                </a:lnTo>
                <a:lnTo>
                  <a:pt x="111995" y="871127"/>
                </a:lnTo>
                <a:lnTo>
                  <a:pt x="122650" y="878160"/>
                </a:lnTo>
                <a:lnTo>
                  <a:pt x="133986" y="885192"/>
                </a:lnTo>
                <a:lnTo>
                  <a:pt x="145548" y="891998"/>
                </a:lnTo>
                <a:lnTo>
                  <a:pt x="157563" y="898804"/>
                </a:lnTo>
                <a:lnTo>
                  <a:pt x="170259" y="905610"/>
                </a:lnTo>
                <a:lnTo>
                  <a:pt x="183182" y="912189"/>
                </a:lnTo>
                <a:lnTo>
                  <a:pt x="196558" y="918768"/>
                </a:lnTo>
                <a:lnTo>
                  <a:pt x="210160" y="925120"/>
                </a:lnTo>
                <a:lnTo>
                  <a:pt x="224443" y="931246"/>
                </a:lnTo>
                <a:lnTo>
                  <a:pt x="238726" y="937598"/>
                </a:lnTo>
                <a:lnTo>
                  <a:pt x="253689" y="943496"/>
                </a:lnTo>
                <a:lnTo>
                  <a:pt x="269332" y="949395"/>
                </a:lnTo>
                <a:lnTo>
                  <a:pt x="284975" y="955293"/>
                </a:lnTo>
                <a:lnTo>
                  <a:pt x="301071" y="960965"/>
                </a:lnTo>
                <a:lnTo>
                  <a:pt x="317394" y="966410"/>
                </a:lnTo>
                <a:lnTo>
                  <a:pt x="334171" y="971854"/>
                </a:lnTo>
                <a:lnTo>
                  <a:pt x="351174" y="977299"/>
                </a:lnTo>
                <a:lnTo>
                  <a:pt x="368857" y="982290"/>
                </a:lnTo>
                <a:lnTo>
                  <a:pt x="386541" y="987281"/>
                </a:lnTo>
                <a:lnTo>
                  <a:pt x="404677" y="992272"/>
                </a:lnTo>
                <a:lnTo>
                  <a:pt x="423268" y="996809"/>
                </a:lnTo>
                <a:lnTo>
                  <a:pt x="441631" y="1001573"/>
                </a:lnTo>
                <a:lnTo>
                  <a:pt x="460901" y="1006111"/>
                </a:lnTo>
                <a:lnTo>
                  <a:pt x="480172" y="1010194"/>
                </a:lnTo>
                <a:lnTo>
                  <a:pt x="500122" y="1014278"/>
                </a:lnTo>
                <a:lnTo>
                  <a:pt x="519846" y="1018588"/>
                </a:lnTo>
                <a:lnTo>
                  <a:pt x="540250" y="1022445"/>
                </a:lnTo>
                <a:lnTo>
                  <a:pt x="560654" y="1026075"/>
                </a:lnTo>
                <a:lnTo>
                  <a:pt x="581511" y="1029704"/>
                </a:lnTo>
                <a:lnTo>
                  <a:pt x="602369" y="1032881"/>
                </a:lnTo>
                <a:lnTo>
                  <a:pt x="623679" y="1036057"/>
                </a:lnTo>
                <a:lnTo>
                  <a:pt x="645217" y="1039233"/>
                </a:lnTo>
                <a:lnTo>
                  <a:pt x="666981" y="1041955"/>
                </a:lnTo>
                <a:lnTo>
                  <a:pt x="688972" y="1044904"/>
                </a:lnTo>
                <a:lnTo>
                  <a:pt x="711189" y="1047400"/>
                </a:lnTo>
                <a:lnTo>
                  <a:pt x="733860" y="1049668"/>
                </a:lnTo>
                <a:lnTo>
                  <a:pt x="756531" y="1051937"/>
                </a:lnTo>
                <a:lnTo>
                  <a:pt x="779202" y="1053752"/>
                </a:lnTo>
                <a:lnTo>
                  <a:pt x="802554" y="1055567"/>
                </a:lnTo>
                <a:lnTo>
                  <a:pt x="825678" y="1057382"/>
                </a:lnTo>
                <a:lnTo>
                  <a:pt x="849029" y="1058743"/>
                </a:lnTo>
                <a:lnTo>
                  <a:pt x="872834" y="1060104"/>
                </a:lnTo>
                <a:lnTo>
                  <a:pt x="896865" y="1061238"/>
                </a:lnTo>
                <a:lnTo>
                  <a:pt x="920896" y="1062146"/>
                </a:lnTo>
                <a:lnTo>
                  <a:pt x="944701" y="1062827"/>
                </a:lnTo>
                <a:lnTo>
                  <a:pt x="969185" y="1063507"/>
                </a:lnTo>
                <a:lnTo>
                  <a:pt x="993670" y="1063734"/>
                </a:lnTo>
                <a:lnTo>
                  <a:pt x="1018381" y="1063734"/>
                </a:lnTo>
                <a:lnTo>
                  <a:pt x="1043093" y="1063734"/>
                </a:lnTo>
                <a:lnTo>
                  <a:pt x="1067578" y="1063507"/>
                </a:lnTo>
                <a:lnTo>
                  <a:pt x="1091835" y="1062827"/>
                </a:lnTo>
                <a:lnTo>
                  <a:pt x="1116093" y="1062146"/>
                </a:lnTo>
                <a:lnTo>
                  <a:pt x="1139898" y="1061238"/>
                </a:lnTo>
                <a:lnTo>
                  <a:pt x="1163703" y="1060104"/>
                </a:lnTo>
                <a:lnTo>
                  <a:pt x="1187507" y="1058743"/>
                </a:lnTo>
                <a:lnTo>
                  <a:pt x="1210858" y="1057382"/>
                </a:lnTo>
                <a:lnTo>
                  <a:pt x="1234436" y="1055567"/>
                </a:lnTo>
                <a:lnTo>
                  <a:pt x="1257334" y="1053752"/>
                </a:lnTo>
                <a:lnTo>
                  <a:pt x="1280232" y="1051937"/>
                </a:lnTo>
                <a:lnTo>
                  <a:pt x="1302903" y="1049668"/>
                </a:lnTo>
                <a:lnTo>
                  <a:pt x="1325347" y="1047400"/>
                </a:lnTo>
                <a:lnTo>
                  <a:pt x="1347565" y="1044904"/>
                </a:lnTo>
                <a:lnTo>
                  <a:pt x="1369782" y="1041955"/>
                </a:lnTo>
                <a:lnTo>
                  <a:pt x="1391319" y="1039233"/>
                </a:lnTo>
                <a:lnTo>
                  <a:pt x="1413084" y="1036057"/>
                </a:lnTo>
                <a:lnTo>
                  <a:pt x="1434168" y="1032881"/>
                </a:lnTo>
                <a:lnTo>
                  <a:pt x="1455252" y="1029704"/>
                </a:lnTo>
                <a:lnTo>
                  <a:pt x="1476109" y="1026075"/>
                </a:lnTo>
                <a:lnTo>
                  <a:pt x="1496513" y="1022445"/>
                </a:lnTo>
                <a:lnTo>
                  <a:pt x="1516917" y="1018588"/>
                </a:lnTo>
                <a:lnTo>
                  <a:pt x="1536867" y="1014278"/>
                </a:lnTo>
                <a:lnTo>
                  <a:pt x="1556364" y="1010194"/>
                </a:lnTo>
                <a:lnTo>
                  <a:pt x="1575635" y="1006111"/>
                </a:lnTo>
                <a:lnTo>
                  <a:pt x="1594905" y="1001573"/>
                </a:lnTo>
                <a:lnTo>
                  <a:pt x="1613722" y="996809"/>
                </a:lnTo>
                <a:lnTo>
                  <a:pt x="1632086" y="992272"/>
                </a:lnTo>
                <a:lnTo>
                  <a:pt x="1650222" y="987281"/>
                </a:lnTo>
                <a:lnTo>
                  <a:pt x="1668133" y="982290"/>
                </a:lnTo>
                <a:lnTo>
                  <a:pt x="1685589" y="977299"/>
                </a:lnTo>
                <a:lnTo>
                  <a:pt x="1702592" y="971854"/>
                </a:lnTo>
                <a:lnTo>
                  <a:pt x="1719369" y="966410"/>
                </a:lnTo>
                <a:lnTo>
                  <a:pt x="1735919" y="960965"/>
                </a:lnTo>
                <a:lnTo>
                  <a:pt x="1751789" y="955293"/>
                </a:lnTo>
                <a:lnTo>
                  <a:pt x="1767658" y="949395"/>
                </a:lnTo>
                <a:lnTo>
                  <a:pt x="1782848" y="943496"/>
                </a:lnTo>
                <a:lnTo>
                  <a:pt x="1797811" y="937598"/>
                </a:lnTo>
                <a:lnTo>
                  <a:pt x="1812320" y="931246"/>
                </a:lnTo>
                <a:lnTo>
                  <a:pt x="1826603" y="925120"/>
                </a:lnTo>
                <a:lnTo>
                  <a:pt x="1840205" y="918768"/>
                </a:lnTo>
                <a:lnTo>
                  <a:pt x="1853581" y="912189"/>
                </a:lnTo>
                <a:lnTo>
                  <a:pt x="1866504" y="905610"/>
                </a:lnTo>
                <a:lnTo>
                  <a:pt x="1879199" y="898804"/>
                </a:lnTo>
                <a:lnTo>
                  <a:pt x="1891215" y="891998"/>
                </a:lnTo>
                <a:lnTo>
                  <a:pt x="1903004" y="885192"/>
                </a:lnTo>
                <a:lnTo>
                  <a:pt x="1913886" y="878160"/>
                </a:lnTo>
                <a:lnTo>
                  <a:pt x="1924768" y="871127"/>
                </a:lnTo>
                <a:lnTo>
                  <a:pt x="1935197" y="864094"/>
                </a:lnTo>
                <a:lnTo>
                  <a:pt x="1944945" y="856608"/>
                </a:lnTo>
                <a:lnTo>
                  <a:pt x="1954467" y="849348"/>
                </a:lnTo>
                <a:lnTo>
                  <a:pt x="1963536" y="841861"/>
                </a:lnTo>
                <a:lnTo>
                  <a:pt x="1971697" y="834375"/>
                </a:lnTo>
                <a:lnTo>
                  <a:pt x="1979859" y="826662"/>
                </a:lnTo>
                <a:lnTo>
                  <a:pt x="1987113" y="818948"/>
                </a:lnTo>
                <a:lnTo>
                  <a:pt x="1994141" y="811008"/>
                </a:lnTo>
                <a:lnTo>
                  <a:pt x="2000716" y="803068"/>
                </a:lnTo>
                <a:lnTo>
                  <a:pt x="2006611" y="795354"/>
                </a:lnTo>
                <a:lnTo>
                  <a:pt x="2012278" y="787414"/>
                </a:lnTo>
                <a:lnTo>
                  <a:pt x="2017039" y="779020"/>
                </a:lnTo>
                <a:lnTo>
                  <a:pt x="2021573" y="771080"/>
                </a:lnTo>
                <a:lnTo>
                  <a:pt x="2025427" y="762913"/>
                </a:lnTo>
                <a:lnTo>
                  <a:pt x="2028375" y="754519"/>
                </a:lnTo>
                <a:lnTo>
                  <a:pt x="2031322" y="746125"/>
                </a:lnTo>
                <a:lnTo>
                  <a:pt x="2032682" y="750662"/>
                </a:lnTo>
                <a:lnTo>
                  <a:pt x="2033589" y="755426"/>
                </a:lnTo>
                <a:lnTo>
                  <a:pt x="2034723" y="759737"/>
                </a:lnTo>
                <a:lnTo>
                  <a:pt x="2035403" y="764501"/>
                </a:lnTo>
                <a:lnTo>
                  <a:pt x="2035856" y="769038"/>
                </a:lnTo>
                <a:lnTo>
                  <a:pt x="2036536" y="773802"/>
                </a:lnTo>
                <a:lnTo>
                  <a:pt x="2036763" y="778340"/>
                </a:lnTo>
                <a:lnTo>
                  <a:pt x="2036763" y="782877"/>
                </a:lnTo>
                <a:lnTo>
                  <a:pt x="2036763" y="1051937"/>
                </a:lnTo>
                <a:lnTo>
                  <a:pt x="2036763" y="1056701"/>
                </a:lnTo>
                <a:lnTo>
                  <a:pt x="2036536" y="1061238"/>
                </a:lnTo>
                <a:lnTo>
                  <a:pt x="2035856" y="1065776"/>
                </a:lnTo>
                <a:lnTo>
                  <a:pt x="2035403" y="1070313"/>
                </a:lnTo>
                <a:lnTo>
                  <a:pt x="2034723" y="1075077"/>
                </a:lnTo>
                <a:lnTo>
                  <a:pt x="2033816" y="1079388"/>
                </a:lnTo>
                <a:lnTo>
                  <a:pt x="2032909" y="1083925"/>
                </a:lnTo>
                <a:lnTo>
                  <a:pt x="2031549" y="1088462"/>
                </a:lnTo>
                <a:lnTo>
                  <a:pt x="2029962" y="1092773"/>
                </a:lnTo>
                <a:lnTo>
                  <a:pt x="2028375" y="1097083"/>
                </a:lnTo>
                <a:lnTo>
                  <a:pt x="2025201" y="1106157"/>
                </a:lnTo>
                <a:lnTo>
                  <a:pt x="2020893" y="1115005"/>
                </a:lnTo>
                <a:lnTo>
                  <a:pt x="2016132" y="1123399"/>
                </a:lnTo>
                <a:lnTo>
                  <a:pt x="2010691" y="1132247"/>
                </a:lnTo>
                <a:lnTo>
                  <a:pt x="2004797" y="1140868"/>
                </a:lnTo>
                <a:lnTo>
                  <a:pt x="1997996" y="1149035"/>
                </a:lnTo>
                <a:lnTo>
                  <a:pt x="1991194" y="1157656"/>
                </a:lnTo>
                <a:lnTo>
                  <a:pt x="1983259" y="1165823"/>
                </a:lnTo>
                <a:lnTo>
                  <a:pt x="1975098" y="1173990"/>
                </a:lnTo>
                <a:lnTo>
                  <a:pt x="1966029" y="1182157"/>
                </a:lnTo>
                <a:lnTo>
                  <a:pt x="1956734" y="1190097"/>
                </a:lnTo>
                <a:lnTo>
                  <a:pt x="1946759" y="1198037"/>
                </a:lnTo>
                <a:lnTo>
                  <a:pt x="1936331" y="1205751"/>
                </a:lnTo>
                <a:lnTo>
                  <a:pt x="1925448" y="1213464"/>
                </a:lnTo>
                <a:lnTo>
                  <a:pt x="1913659" y="1220950"/>
                </a:lnTo>
                <a:lnTo>
                  <a:pt x="1901871" y="1228437"/>
                </a:lnTo>
                <a:lnTo>
                  <a:pt x="1889175" y="1235923"/>
                </a:lnTo>
                <a:lnTo>
                  <a:pt x="1876252" y="1243183"/>
                </a:lnTo>
                <a:lnTo>
                  <a:pt x="1862876" y="1250216"/>
                </a:lnTo>
                <a:lnTo>
                  <a:pt x="1848820" y="1257476"/>
                </a:lnTo>
                <a:lnTo>
                  <a:pt x="1834311" y="1264055"/>
                </a:lnTo>
                <a:lnTo>
                  <a:pt x="1819575" y="1271087"/>
                </a:lnTo>
                <a:lnTo>
                  <a:pt x="1804159" y="1277440"/>
                </a:lnTo>
                <a:lnTo>
                  <a:pt x="1788515" y="1284019"/>
                </a:lnTo>
                <a:lnTo>
                  <a:pt x="1772192" y="1290371"/>
                </a:lnTo>
                <a:lnTo>
                  <a:pt x="1755416" y="1296496"/>
                </a:lnTo>
                <a:lnTo>
                  <a:pt x="1738413" y="1302848"/>
                </a:lnTo>
                <a:lnTo>
                  <a:pt x="1720956" y="1308747"/>
                </a:lnTo>
                <a:lnTo>
                  <a:pt x="1703046" y="1314418"/>
                </a:lnTo>
                <a:lnTo>
                  <a:pt x="1684682" y="1320090"/>
                </a:lnTo>
                <a:lnTo>
                  <a:pt x="1666319" y="1325535"/>
                </a:lnTo>
                <a:lnTo>
                  <a:pt x="1647049" y="1330979"/>
                </a:lnTo>
                <a:lnTo>
                  <a:pt x="1627778" y="1335970"/>
                </a:lnTo>
                <a:lnTo>
                  <a:pt x="1608054" y="1341188"/>
                </a:lnTo>
                <a:lnTo>
                  <a:pt x="1587877" y="1346179"/>
                </a:lnTo>
                <a:lnTo>
                  <a:pt x="1567247" y="1350716"/>
                </a:lnTo>
                <a:lnTo>
                  <a:pt x="1546389" y="1355254"/>
                </a:lnTo>
                <a:lnTo>
                  <a:pt x="1525079" y="1359564"/>
                </a:lnTo>
                <a:lnTo>
                  <a:pt x="1503768" y="1363648"/>
                </a:lnTo>
                <a:lnTo>
                  <a:pt x="1481777" y="1367731"/>
                </a:lnTo>
                <a:lnTo>
                  <a:pt x="1460013" y="1371588"/>
                </a:lnTo>
                <a:lnTo>
                  <a:pt x="1437568" y="1375218"/>
                </a:lnTo>
                <a:lnTo>
                  <a:pt x="1414897" y="1378621"/>
                </a:lnTo>
                <a:lnTo>
                  <a:pt x="1391773" y="1382024"/>
                </a:lnTo>
                <a:lnTo>
                  <a:pt x="1368422" y="1384973"/>
                </a:lnTo>
                <a:lnTo>
                  <a:pt x="1344844" y="1387922"/>
                </a:lnTo>
                <a:lnTo>
                  <a:pt x="1321266" y="1390418"/>
                </a:lnTo>
                <a:lnTo>
                  <a:pt x="1297235" y="1393140"/>
                </a:lnTo>
                <a:lnTo>
                  <a:pt x="1272750" y="1395409"/>
                </a:lnTo>
                <a:lnTo>
                  <a:pt x="1248265" y="1397450"/>
                </a:lnTo>
                <a:lnTo>
                  <a:pt x="1223554" y="1399265"/>
                </a:lnTo>
                <a:lnTo>
                  <a:pt x="1198389" y="1401080"/>
                </a:lnTo>
                <a:lnTo>
                  <a:pt x="1173451" y="1402441"/>
                </a:lnTo>
                <a:lnTo>
                  <a:pt x="1148060" y="1403576"/>
                </a:lnTo>
                <a:lnTo>
                  <a:pt x="1122441" y="1404710"/>
                </a:lnTo>
                <a:lnTo>
                  <a:pt x="1096597" y="1405391"/>
                </a:lnTo>
                <a:lnTo>
                  <a:pt x="1070525" y="1406071"/>
                </a:lnTo>
                <a:lnTo>
                  <a:pt x="1044680" y="1406525"/>
                </a:lnTo>
                <a:lnTo>
                  <a:pt x="1018381" y="1406525"/>
                </a:lnTo>
                <a:lnTo>
                  <a:pt x="992083" y="1406525"/>
                </a:lnTo>
                <a:lnTo>
                  <a:pt x="966011" y="1406071"/>
                </a:lnTo>
                <a:lnTo>
                  <a:pt x="939940" y="1405391"/>
                </a:lnTo>
                <a:lnTo>
                  <a:pt x="914095" y="1404710"/>
                </a:lnTo>
                <a:lnTo>
                  <a:pt x="888477" y="1403576"/>
                </a:lnTo>
                <a:lnTo>
                  <a:pt x="863312" y="1402441"/>
                </a:lnTo>
                <a:lnTo>
                  <a:pt x="838147" y="1401080"/>
                </a:lnTo>
                <a:lnTo>
                  <a:pt x="812982" y="1399265"/>
                </a:lnTo>
                <a:lnTo>
                  <a:pt x="788271" y="1397450"/>
                </a:lnTo>
                <a:lnTo>
                  <a:pt x="763786" y="1395409"/>
                </a:lnTo>
                <a:lnTo>
                  <a:pt x="739528" y="1393140"/>
                </a:lnTo>
                <a:lnTo>
                  <a:pt x="715497" y="1390418"/>
                </a:lnTo>
                <a:lnTo>
                  <a:pt x="691692" y="1387922"/>
                </a:lnTo>
                <a:lnTo>
                  <a:pt x="668115" y="1384973"/>
                </a:lnTo>
                <a:lnTo>
                  <a:pt x="644990" y="1382024"/>
                </a:lnTo>
                <a:lnTo>
                  <a:pt x="621866" y="1378621"/>
                </a:lnTo>
                <a:lnTo>
                  <a:pt x="599195" y="1375218"/>
                </a:lnTo>
                <a:lnTo>
                  <a:pt x="576750" y="1371588"/>
                </a:lnTo>
                <a:lnTo>
                  <a:pt x="554759" y="1367731"/>
                </a:lnTo>
                <a:lnTo>
                  <a:pt x="532995" y="1363648"/>
                </a:lnTo>
                <a:lnTo>
                  <a:pt x="511458" y="1359564"/>
                </a:lnTo>
                <a:lnTo>
                  <a:pt x="490147" y="1355254"/>
                </a:lnTo>
                <a:lnTo>
                  <a:pt x="469290" y="1350716"/>
                </a:lnTo>
                <a:lnTo>
                  <a:pt x="448886" y="1346179"/>
                </a:lnTo>
                <a:lnTo>
                  <a:pt x="428935" y="1341188"/>
                </a:lnTo>
                <a:lnTo>
                  <a:pt x="408985" y="1335970"/>
                </a:lnTo>
                <a:lnTo>
                  <a:pt x="389715" y="1330979"/>
                </a:lnTo>
                <a:lnTo>
                  <a:pt x="370671" y="1325535"/>
                </a:lnTo>
                <a:lnTo>
                  <a:pt x="352081" y="1320090"/>
                </a:lnTo>
                <a:lnTo>
                  <a:pt x="333717" y="1314418"/>
                </a:lnTo>
                <a:lnTo>
                  <a:pt x="315580" y="1308747"/>
                </a:lnTo>
                <a:lnTo>
                  <a:pt x="298124" y="1302848"/>
                </a:lnTo>
                <a:lnTo>
                  <a:pt x="281120" y="1296496"/>
                </a:lnTo>
                <a:lnTo>
                  <a:pt x="264571" y="1290371"/>
                </a:lnTo>
                <a:lnTo>
                  <a:pt x="248474" y="1284019"/>
                </a:lnTo>
                <a:lnTo>
                  <a:pt x="232605" y="1277440"/>
                </a:lnTo>
                <a:lnTo>
                  <a:pt x="217188" y="1271087"/>
                </a:lnTo>
                <a:lnTo>
                  <a:pt x="202225" y="1264055"/>
                </a:lnTo>
                <a:lnTo>
                  <a:pt x="187716" y="1257476"/>
                </a:lnTo>
                <a:lnTo>
                  <a:pt x="173887" y="1250216"/>
                </a:lnTo>
                <a:lnTo>
                  <a:pt x="160511" y="1243183"/>
                </a:lnTo>
                <a:lnTo>
                  <a:pt x="147362" y="1235923"/>
                </a:lnTo>
                <a:lnTo>
                  <a:pt x="134892" y="1228437"/>
                </a:lnTo>
                <a:lnTo>
                  <a:pt x="122877" y="1220950"/>
                </a:lnTo>
                <a:lnTo>
                  <a:pt x="111541" y="1213464"/>
                </a:lnTo>
                <a:lnTo>
                  <a:pt x="100433" y="1205751"/>
                </a:lnTo>
                <a:lnTo>
                  <a:pt x="90004" y="1198037"/>
                </a:lnTo>
                <a:lnTo>
                  <a:pt x="80029" y="1190097"/>
                </a:lnTo>
                <a:lnTo>
                  <a:pt x="70734" y="1182157"/>
                </a:lnTo>
                <a:lnTo>
                  <a:pt x="61665" y="1173990"/>
                </a:lnTo>
                <a:lnTo>
                  <a:pt x="53504" y="1165823"/>
                </a:lnTo>
                <a:lnTo>
                  <a:pt x="45795" y="1157656"/>
                </a:lnTo>
                <a:lnTo>
                  <a:pt x="38541" y="1149035"/>
                </a:lnTo>
                <a:lnTo>
                  <a:pt x="31966" y="1140868"/>
                </a:lnTo>
                <a:lnTo>
                  <a:pt x="26072" y="1132247"/>
                </a:lnTo>
                <a:lnTo>
                  <a:pt x="20631" y="1123399"/>
                </a:lnTo>
                <a:lnTo>
                  <a:pt x="15870" y="1115005"/>
                </a:lnTo>
                <a:lnTo>
                  <a:pt x="11562" y="1106157"/>
                </a:lnTo>
                <a:lnTo>
                  <a:pt x="8162" y="1097083"/>
                </a:lnTo>
                <a:lnTo>
                  <a:pt x="6575" y="1092773"/>
                </a:lnTo>
                <a:lnTo>
                  <a:pt x="5214" y="1088462"/>
                </a:lnTo>
                <a:lnTo>
                  <a:pt x="3854" y="1083925"/>
                </a:lnTo>
                <a:lnTo>
                  <a:pt x="2947" y="1079388"/>
                </a:lnTo>
                <a:lnTo>
                  <a:pt x="2040" y="1075077"/>
                </a:lnTo>
                <a:lnTo>
                  <a:pt x="1360" y="1070313"/>
                </a:lnTo>
                <a:lnTo>
                  <a:pt x="907" y="1065776"/>
                </a:lnTo>
                <a:lnTo>
                  <a:pt x="227" y="1061238"/>
                </a:lnTo>
                <a:lnTo>
                  <a:pt x="0" y="1056701"/>
                </a:lnTo>
                <a:lnTo>
                  <a:pt x="0" y="1051937"/>
                </a:lnTo>
                <a:lnTo>
                  <a:pt x="0" y="782877"/>
                </a:lnTo>
                <a:lnTo>
                  <a:pt x="0" y="778340"/>
                </a:lnTo>
                <a:lnTo>
                  <a:pt x="227" y="773802"/>
                </a:lnTo>
                <a:lnTo>
                  <a:pt x="907" y="769038"/>
                </a:lnTo>
                <a:lnTo>
                  <a:pt x="1360" y="764501"/>
                </a:lnTo>
                <a:lnTo>
                  <a:pt x="2040" y="759737"/>
                </a:lnTo>
                <a:lnTo>
                  <a:pt x="3174" y="755426"/>
                </a:lnTo>
                <a:lnTo>
                  <a:pt x="4081" y="750662"/>
                </a:lnTo>
                <a:lnTo>
                  <a:pt x="5441" y="746125"/>
                </a:lnTo>
                <a:close/>
                <a:moveTo>
                  <a:pt x="495361" y="629250"/>
                </a:moveTo>
                <a:lnTo>
                  <a:pt x="495361" y="893516"/>
                </a:lnTo>
                <a:lnTo>
                  <a:pt x="528008" y="900321"/>
                </a:lnTo>
                <a:lnTo>
                  <a:pt x="561787" y="906673"/>
                </a:lnTo>
                <a:lnTo>
                  <a:pt x="596474" y="912570"/>
                </a:lnTo>
                <a:lnTo>
                  <a:pt x="631614" y="918015"/>
                </a:lnTo>
                <a:lnTo>
                  <a:pt x="631614" y="653975"/>
                </a:lnTo>
                <a:lnTo>
                  <a:pt x="596474" y="648531"/>
                </a:lnTo>
                <a:lnTo>
                  <a:pt x="561787" y="642633"/>
                </a:lnTo>
                <a:lnTo>
                  <a:pt x="528008" y="636055"/>
                </a:lnTo>
                <a:lnTo>
                  <a:pt x="495361" y="629250"/>
                </a:lnTo>
                <a:close/>
                <a:moveTo>
                  <a:pt x="295403" y="572313"/>
                </a:moveTo>
                <a:lnTo>
                  <a:pt x="295403" y="836580"/>
                </a:lnTo>
                <a:lnTo>
                  <a:pt x="311273" y="842251"/>
                </a:lnTo>
                <a:lnTo>
                  <a:pt x="327596" y="847922"/>
                </a:lnTo>
                <a:lnTo>
                  <a:pt x="343919" y="853366"/>
                </a:lnTo>
                <a:lnTo>
                  <a:pt x="360696" y="858583"/>
                </a:lnTo>
                <a:lnTo>
                  <a:pt x="378152" y="863574"/>
                </a:lnTo>
                <a:lnTo>
                  <a:pt x="395609" y="868791"/>
                </a:lnTo>
                <a:lnTo>
                  <a:pt x="413292" y="873328"/>
                </a:lnTo>
                <a:lnTo>
                  <a:pt x="431429" y="878318"/>
                </a:lnTo>
                <a:lnTo>
                  <a:pt x="431429" y="614278"/>
                </a:lnTo>
                <a:lnTo>
                  <a:pt x="413292" y="609288"/>
                </a:lnTo>
                <a:lnTo>
                  <a:pt x="395609" y="604751"/>
                </a:lnTo>
                <a:lnTo>
                  <a:pt x="378152" y="599534"/>
                </a:lnTo>
                <a:lnTo>
                  <a:pt x="360696" y="594317"/>
                </a:lnTo>
                <a:lnTo>
                  <a:pt x="343919" y="589099"/>
                </a:lnTo>
                <a:lnTo>
                  <a:pt x="327596" y="583882"/>
                </a:lnTo>
                <a:lnTo>
                  <a:pt x="311273" y="577984"/>
                </a:lnTo>
                <a:lnTo>
                  <a:pt x="295403" y="572313"/>
                </a:lnTo>
                <a:close/>
                <a:moveTo>
                  <a:pt x="1857435" y="522182"/>
                </a:moveTo>
                <a:lnTo>
                  <a:pt x="1842246" y="529894"/>
                </a:lnTo>
                <a:lnTo>
                  <a:pt x="1826603" y="537380"/>
                </a:lnTo>
                <a:lnTo>
                  <a:pt x="1810280" y="544866"/>
                </a:lnTo>
                <a:lnTo>
                  <a:pt x="1793503" y="552351"/>
                </a:lnTo>
                <a:lnTo>
                  <a:pt x="1776273" y="559157"/>
                </a:lnTo>
                <a:lnTo>
                  <a:pt x="1758590" y="566188"/>
                </a:lnTo>
                <a:lnTo>
                  <a:pt x="1740226" y="573221"/>
                </a:lnTo>
                <a:lnTo>
                  <a:pt x="1721409" y="579572"/>
                </a:lnTo>
                <a:lnTo>
                  <a:pt x="1721409" y="843839"/>
                </a:lnTo>
                <a:lnTo>
                  <a:pt x="1740226" y="837260"/>
                </a:lnTo>
                <a:lnTo>
                  <a:pt x="1758590" y="830455"/>
                </a:lnTo>
                <a:lnTo>
                  <a:pt x="1776273" y="823423"/>
                </a:lnTo>
                <a:lnTo>
                  <a:pt x="1793503" y="816391"/>
                </a:lnTo>
                <a:lnTo>
                  <a:pt x="1810280" y="808906"/>
                </a:lnTo>
                <a:lnTo>
                  <a:pt x="1826603" y="801420"/>
                </a:lnTo>
                <a:lnTo>
                  <a:pt x="1842246" y="793934"/>
                </a:lnTo>
                <a:lnTo>
                  <a:pt x="1857435" y="786222"/>
                </a:lnTo>
                <a:lnTo>
                  <a:pt x="1857435" y="522182"/>
                </a:lnTo>
                <a:close/>
                <a:moveTo>
                  <a:pt x="95445" y="468875"/>
                </a:moveTo>
                <a:lnTo>
                  <a:pt x="95445" y="733142"/>
                </a:lnTo>
                <a:lnTo>
                  <a:pt x="102473" y="738359"/>
                </a:lnTo>
                <a:lnTo>
                  <a:pt x="109501" y="743349"/>
                </a:lnTo>
                <a:lnTo>
                  <a:pt x="116756" y="748567"/>
                </a:lnTo>
                <a:lnTo>
                  <a:pt x="124237" y="753784"/>
                </a:lnTo>
                <a:lnTo>
                  <a:pt x="132172" y="759001"/>
                </a:lnTo>
                <a:lnTo>
                  <a:pt x="140107" y="763765"/>
                </a:lnTo>
                <a:lnTo>
                  <a:pt x="156883" y="773519"/>
                </a:lnTo>
                <a:lnTo>
                  <a:pt x="174340" y="783500"/>
                </a:lnTo>
                <a:lnTo>
                  <a:pt x="192704" y="793027"/>
                </a:lnTo>
                <a:lnTo>
                  <a:pt x="211747" y="801874"/>
                </a:lnTo>
                <a:lnTo>
                  <a:pt x="231698" y="810947"/>
                </a:lnTo>
                <a:lnTo>
                  <a:pt x="231698" y="546907"/>
                </a:lnTo>
                <a:lnTo>
                  <a:pt x="211747" y="537834"/>
                </a:lnTo>
                <a:lnTo>
                  <a:pt x="192704" y="528533"/>
                </a:lnTo>
                <a:lnTo>
                  <a:pt x="174340" y="519233"/>
                </a:lnTo>
                <a:lnTo>
                  <a:pt x="156883" y="509479"/>
                </a:lnTo>
                <a:lnTo>
                  <a:pt x="140107" y="499725"/>
                </a:lnTo>
                <a:lnTo>
                  <a:pt x="132172" y="494734"/>
                </a:lnTo>
                <a:lnTo>
                  <a:pt x="124237" y="489517"/>
                </a:lnTo>
                <a:lnTo>
                  <a:pt x="116756" y="484527"/>
                </a:lnTo>
                <a:lnTo>
                  <a:pt x="109501" y="479309"/>
                </a:lnTo>
                <a:lnTo>
                  <a:pt x="102473" y="474092"/>
                </a:lnTo>
                <a:lnTo>
                  <a:pt x="95445" y="468875"/>
                </a:lnTo>
                <a:close/>
                <a:moveTo>
                  <a:pt x="951139" y="128588"/>
                </a:moveTo>
                <a:lnTo>
                  <a:pt x="1081087" y="128588"/>
                </a:lnTo>
                <a:lnTo>
                  <a:pt x="1081087" y="158962"/>
                </a:lnTo>
                <a:lnTo>
                  <a:pt x="1097189" y="159869"/>
                </a:lnTo>
                <a:lnTo>
                  <a:pt x="1112837" y="160549"/>
                </a:lnTo>
                <a:lnTo>
                  <a:pt x="1127805" y="161682"/>
                </a:lnTo>
                <a:lnTo>
                  <a:pt x="1142319" y="162816"/>
                </a:lnTo>
                <a:lnTo>
                  <a:pt x="1156380" y="164176"/>
                </a:lnTo>
                <a:lnTo>
                  <a:pt x="1169761" y="165762"/>
                </a:lnTo>
                <a:lnTo>
                  <a:pt x="1182687" y="167576"/>
                </a:lnTo>
                <a:lnTo>
                  <a:pt x="1195387" y="169162"/>
                </a:lnTo>
                <a:lnTo>
                  <a:pt x="1207180" y="171202"/>
                </a:lnTo>
                <a:lnTo>
                  <a:pt x="1218520" y="173242"/>
                </a:lnTo>
                <a:lnTo>
                  <a:pt x="1229632" y="175283"/>
                </a:lnTo>
                <a:lnTo>
                  <a:pt x="1240064" y="177776"/>
                </a:lnTo>
                <a:lnTo>
                  <a:pt x="1250043" y="180269"/>
                </a:lnTo>
                <a:lnTo>
                  <a:pt x="1259341" y="182763"/>
                </a:lnTo>
                <a:lnTo>
                  <a:pt x="1268412" y="185709"/>
                </a:lnTo>
                <a:lnTo>
                  <a:pt x="1276577" y="188430"/>
                </a:lnTo>
                <a:lnTo>
                  <a:pt x="1284287" y="191603"/>
                </a:lnTo>
                <a:lnTo>
                  <a:pt x="1291771" y="194776"/>
                </a:lnTo>
                <a:lnTo>
                  <a:pt x="1298802" y="198176"/>
                </a:lnTo>
                <a:lnTo>
                  <a:pt x="1304925" y="201803"/>
                </a:lnTo>
                <a:lnTo>
                  <a:pt x="1310821" y="205430"/>
                </a:lnTo>
                <a:lnTo>
                  <a:pt x="1316037" y="209057"/>
                </a:lnTo>
                <a:lnTo>
                  <a:pt x="1321027" y="213137"/>
                </a:lnTo>
                <a:lnTo>
                  <a:pt x="1325336" y="216990"/>
                </a:lnTo>
                <a:lnTo>
                  <a:pt x="1329191" y="221524"/>
                </a:lnTo>
                <a:lnTo>
                  <a:pt x="1332366" y="225830"/>
                </a:lnTo>
                <a:lnTo>
                  <a:pt x="1335087" y="230137"/>
                </a:lnTo>
                <a:lnTo>
                  <a:pt x="1337355" y="234897"/>
                </a:lnTo>
                <a:lnTo>
                  <a:pt x="1339170" y="239657"/>
                </a:lnTo>
                <a:lnTo>
                  <a:pt x="1340530" y="244644"/>
                </a:lnTo>
                <a:lnTo>
                  <a:pt x="1341437" y="249631"/>
                </a:lnTo>
                <a:lnTo>
                  <a:pt x="1341664" y="254845"/>
                </a:lnTo>
                <a:lnTo>
                  <a:pt x="1341437" y="258245"/>
                </a:lnTo>
                <a:lnTo>
                  <a:pt x="1340757" y="262098"/>
                </a:lnTo>
                <a:lnTo>
                  <a:pt x="1340077" y="267085"/>
                </a:lnTo>
                <a:lnTo>
                  <a:pt x="1338716" y="272752"/>
                </a:lnTo>
                <a:lnTo>
                  <a:pt x="1056594" y="272752"/>
                </a:lnTo>
                <a:lnTo>
                  <a:pt x="1056594" y="257111"/>
                </a:lnTo>
                <a:lnTo>
                  <a:pt x="1056594" y="250764"/>
                </a:lnTo>
                <a:lnTo>
                  <a:pt x="1056141" y="245324"/>
                </a:lnTo>
                <a:lnTo>
                  <a:pt x="1055234" y="240564"/>
                </a:lnTo>
                <a:lnTo>
                  <a:pt x="1054327" y="236031"/>
                </a:lnTo>
                <a:lnTo>
                  <a:pt x="1052739" y="232177"/>
                </a:lnTo>
                <a:lnTo>
                  <a:pt x="1051152" y="229004"/>
                </a:lnTo>
                <a:lnTo>
                  <a:pt x="1049111" y="226057"/>
                </a:lnTo>
                <a:lnTo>
                  <a:pt x="1046843" y="224017"/>
                </a:lnTo>
                <a:lnTo>
                  <a:pt x="1044121" y="221977"/>
                </a:lnTo>
                <a:lnTo>
                  <a:pt x="1040493" y="220390"/>
                </a:lnTo>
                <a:lnTo>
                  <a:pt x="1036410" y="219030"/>
                </a:lnTo>
                <a:lnTo>
                  <a:pt x="1031648" y="218124"/>
                </a:lnTo>
                <a:lnTo>
                  <a:pt x="1025978" y="217217"/>
                </a:lnTo>
                <a:lnTo>
                  <a:pt x="1019628" y="216537"/>
                </a:lnTo>
                <a:lnTo>
                  <a:pt x="1012825" y="216310"/>
                </a:lnTo>
                <a:lnTo>
                  <a:pt x="1005114" y="216084"/>
                </a:lnTo>
                <a:lnTo>
                  <a:pt x="998764" y="216310"/>
                </a:lnTo>
                <a:lnTo>
                  <a:pt x="992868" y="216537"/>
                </a:lnTo>
                <a:lnTo>
                  <a:pt x="987425" y="216990"/>
                </a:lnTo>
                <a:lnTo>
                  <a:pt x="982209" y="217897"/>
                </a:lnTo>
                <a:lnTo>
                  <a:pt x="977673" y="218577"/>
                </a:lnTo>
                <a:lnTo>
                  <a:pt x="973591" y="219937"/>
                </a:lnTo>
                <a:lnTo>
                  <a:pt x="969735" y="221070"/>
                </a:lnTo>
                <a:lnTo>
                  <a:pt x="966334" y="222657"/>
                </a:lnTo>
                <a:lnTo>
                  <a:pt x="963159" y="224470"/>
                </a:lnTo>
                <a:lnTo>
                  <a:pt x="960664" y="226510"/>
                </a:lnTo>
                <a:lnTo>
                  <a:pt x="958396" y="229004"/>
                </a:lnTo>
                <a:lnTo>
                  <a:pt x="956582" y="231271"/>
                </a:lnTo>
                <a:lnTo>
                  <a:pt x="955221" y="233764"/>
                </a:lnTo>
                <a:lnTo>
                  <a:pt x="954087" y="236711"/>
                </a:lnTo>
                <a:lnTo>
                  <a:pt x="953407" y="239657"/>
                </a:lnTo>
                <a:lnTo>
                  <a:pt x="953407" y="243058"/>
                </a:lnTo>
                <a:lnTo>
                  <a:pt x="953407" y="245551"/>
                </a:lnTo>
                <a:lnTo>
                  <a:pt x="953634" y="248498"/>
                </a:lnTo>
                <a:lnTo>
                  <a:pt x="954087" y="250991"/>
                </a:lnTo>
                <a:lnTo>
                  <a:pt x="954994" y="253484"/>
                </a:lnTo>
                <a:lnTo>
                  <a:pt x="955901" y="255751"/>
                </a:lnTo>
                <a:lnTo>
                  <a:pt x="957035" y="258018"/>
                </a:lnTo>
                <a:lnTo>
                  <a:pt x="958396" y="260058"/>
                </a:lnTo>
                <a:lnTo>
                  <a:pt x="959757" y="262098"/>
                </a:lnTo>
                <a:lnTo>
                  <a:pt x="961571" y="263911"/>
                </a:lnTo>
                <a:lnTo>
                  <a:pt x="963839" y="265725"/>
                </a:lnTo>
                <a:lnTo>
                  <a:pt x="965880" y="267538"/>
                </a:lnTo>
                <a:lnTo>
                  <a:pt x="968148" y="269125"/>
                </a:lnTo>
                <a:lnTo>
                  <a:pt x="970643" y="270712"/>
                </a:lnTo>
                <a:lnTo>
                  <a:pt x="973591" y="271845"/>
                </a:lnTo>
                <a:lnTo>
                  <a:pt x="976539" y="273205"/>
                </a:lnTo>
                <a:lnTo>
                  <a:pt x="979714" y="274565"/>
                </a:lnTo>
                <a:lnTo>
                  <a:pt x="987878" y="276832"/>
                </a:lnTo>
                <a:lnTo>
                  <a:pt x="998991" y="280005"/>
                </a:lnTo>
                <a:lnTo>
                  <a:pt x="1013278" y="283632"/>
                </a:lnTo>
                <a:lnTo>
                  <a:pt x="1030741" y="287712"/>
                </a:lnTo>
                <a:lnTo>
                  <a:pt x="1051378" y="292245"/>
                </a:lnTo>
                <a:lnTo>
                  <a:pt x="1075191" y="297459"/>
                </a:lnTo>
                <a:lnTo>
                  <a:pt x="1132114" y="309246"/>
                </a:lnTo>
                <a:lnTo>
                  <a:pt x="1181327" y="319673"/>
                </a:lnTo>
                <a:lnTo>
                  <a:pt x="1222375" y="328740"/>
                </a:lnTo>
                <a:lnTo>
                  <a:pt x="1239611" y="332820"/>
                </a:lnTo>
                <a:lnTo>
                  <a:pt x="1255032" y="336673"/>
                </a:lnTo>
                <a:lnTo>
                  <a:pt x="1267732" y="340073"/>
                </a:lnTo>
                <a:lnTo>
                  <a:pt x="1278618" y="343020"/>
                </a:lnTo>
                <a:lnTo>
                  <a:pt x="1288143" y="346193"/>
                </a:lnTo>
                <a:lnTo>
                  <a:pt x="1297441" y="349594"/>
                </a:lnTo>
                <a:lnTo>
                  <a:pt x="1306286" y="353220"/>
                </a:lnTo>
                <a:lnTo>
                  <a:pt x="1314677" y="357300"/>
                </a:lnTo>
                <a:lnTo>
                  <a:pt x="1322841" y="361381"/>
                </a:lnTo>
                <a:lnTo>
                  <a:pt x="1330552" y="366141"/>
                </a:lnTo>
                <a:lnTo>
                  <a:pt x="1337809" y="370901"/>
                </a:lnTo>
                <a:lnTo>
                  <a:pt x="1344613" y="376114"/>
                </a:lnTo>
                <a:lnTo>
                  <a:pt x="1348014" y="378834"/>
                </a:lnTo>
                <a:lnTo>
                  <a:pt x="1350963" y="381554"/>
                </a:lnTo>
                <a:lnTo>
                  <a:pt x="1353684" y="384501"/>
                </a:lnTo>
                <a:lnTo>
                  <a:pt x="1356632" y="387448"/>
                </a:lnTo>
                <a:lnTo>
                  <a:pt x="1358900" y="390621"/>
                </a:lnTo>
                <a:lnTo>
                  <a:pt x="1360941" y="393568"/>
                </a:lnTo>
                <a:lnTo>
                  <a:pt x="1362982" y="396741"/>
                </a:lnTo>
                <a:lnTo>
                  <a:pt x="1364796" y="400141"/>
                </a:lnTo>
                <a:lnTo>
                  <a:pt x="1366384" y="403315"/>
                </a:lnTo>
                <a:lnTo>
                  <a:pt x="1367745" y="406942"/>
                </a:lnTo>
                <a:lnTo>
                  <a:pt x="1368879" y="410342"/>
                </a:lnTo>
                <a:lnTo>
                  <a:pt x="1370013" y="413969"/>
                </a:lnTo>
                <a:lnTo>
                  <a:pt x="1370466" y="417822"/>
                </a:lnTo>
                <a:lnTo>
                  <a:pt x="1370920" y="421449"/>
                </a:lnTo>
                <a:lnTo>
                  <a:pt x="1371600" y="425302"/>
                </a:lnTo>
                <a:lnTo>
                  <a:pt x="1371600" y="429156"/>
                </a:lnTo>
                <a:lnTo>
                  <a:pt x="1371146" y="435729"/>
                </a:lnTo>
                <a:lnTo>
                  <a:pt x="1370466" y="441849"/>
                </a:lnTo>
                <a:lnTo>
                  <a:pt x="1368879" y="447743"/>
                </a:lnTo>
                <a:lnTo>
                  <a:pt x="1366837" y="453409"/>
                </a:lnTo>
                <a:lnTo>
                  <a:pt x="1364570" y="459076"/>
                </a:lnTo>
                <a:lnTo>
                  <a:pt x="1361395" y="464516"/>
                </a:lnTo>
                <a:lnTo>
                  <a:pt x="1357539" y="469730"/>
                </a:lnTo>
                <a:lnTo>
                  <a:pt x="1353457" y="474717"/>
                </a:lnTo>
                <a:lnTo>
                  <a:pt x="1348468" y="479704"/>
                </a:lnTo>
                <a:lnTo>
                  <a:pt x="1343252" y="484690"/>
                </a:lnTo>
                <a:lnTo>
                  <a:pt x="1337129" y="488997"/>
                </a:lnTo>
                <a:lnTo>
                  <a:pt x="1330779" y="493304"/>
                </a:lnTo>
                <a:lnTo>
                  <a:pt x="1323521" y="497837"/>
                </a:lnTo>
                <a:lnTo>
                  <a:pt x="1316037" y="501917"/>
                </a:lnTo>
                <a:lnTo>
                  <a:pt x="1307873" y="505771"/>
                </a:lnTo>
                <a:lnTo>
                  <a:pt x="1299029" y="509398"/>
                </a:lnTo>
                <a:lnTo>
                  <a:pt x="1289503" y="513024"/>
                </a:lnTo>
                <a:lnTo>
                  <a:pt x="1279752" y="516198"/>
                </a:lnTo>
                <a:lnTo>
                  <a:pt x="1269093" y="519371"/>
                </a:lnTo>
                <a:lnTo>
                  <a:pt x="1257980" y="522545"/>
                </a:lnTo>
                <a:lnTo>
                  <a:pt x="1246414" y="525265"/>
                </a:lnTo>
                <a:lnTo>
                  <a:pt x="1234395" y="527985"/>
                </a:lnTo>
                <a:lnTo>
                  <a:pt x="1221468" y="530478"/>
                </a:lnTo>
                <a:lnTo>
                  <a:pt x="1208314" y="532745"/>
                </a:lnTo>
                <a:lnTo>
                  <a:pt x="1194253" y="535012"/>
                </a:lnTo>
                <a:lnTo>
                  <a:pt x="1179966" y="536825"/>
                </a:lnTo>
                <a:lnTo>
                  <a:pt x="1164545" y="538638"/>
                </a:lnTo>
                <a:lnTo>
                  <a:pt x="1149123" y="540452"/>
                </a:lnTo>
                <a:lnTo>
                  <a:pt x="1133021" y="541812"/>
                </a:lnTo>
                <a:lnTo>
                  <a:pt x="1116239" y="543172"/>
                </a:lnTo>
                <a:lnTo>
                  <a:pt x="1098777" y="544305"/>
                </a:lnTo>
                <a:lnTo>
                  <a:pt x="1081087" y="545212"/>
                </a:lnTo>
                <a:lnTo>
                  <a:pt x="1081087" y="581026"/>
                </a:lnTo>
                <a:lnTo>
                  <a:pt x="951139" y="581026"/>
                </a:lnTo>
                <a:lnTo>
                  <a:pt x="951139" y="544078"/>
                </a:lnTo>
                <a:lnTo>
                  <a:pt x="937078" y="543625"/>
                </a:lnTo>
                <a:lnTo>
                  <a:pt x="923471" y="542945"/>
                </a:lnTo>
                <a:lnTo>
                  <a:pt x="909864" y="541812"/>
                </a:lnTo>
                <a:lnTo>
                  <a:pt x="896484" y="540678"/>
                </a:lnTo>
                <a:lnTo>
                  <a:pt x="883330" y="539545"/>
                </a:lnTo>
                <a:lnTo>
                  <a:pt x="870403" y="538185"/>
                </a:lnTo>
                <a:lnTo>
                  <a:pt x="857703" y="536598"/>
                </a:lnTo>
                <a:lnTo>
                  <a:pt x="845457" y="534785"/>
                </a:lnTo>
                <a:lnTo>
                  <a:pt x="832984" y="532745"/>
                </a:lnTo>
                <a:lnTo>
                  <a:pt x="821191" y="530705"/>
                </a:lnTo>
                <a:lnTo>
                  <a:pt x="809171" y="528665"/>
                </a:lnTo>
                <a:lnTo>
                  <a:pt x="797605" y="526171"/>
                </a:lnTo>
                <a:lnTo>
                  <a:pt x="786266" y="523451"/>
                </a:lnTo>
                <a:lnTo>
                  <a:pt x="775153" y="520731"/>
                </a:lnTo>
                <a:lnTo>
                  <a:pt x="764267" y="517784"/>
                </a:lnTo>
                <a:lnTo>
                  <a:pt x="753608" y="514838"/>
                </a:lnTo>
                <a:lnTo>
                  <a:pt x="743403" y="511438"/>
                </a:lnTo>
                <a:lnTo>
                  <a:pt x="733878" y="507811"/>
                </a:lnTo>
                <a:lnTo>
                  <a:pt x="724807" y="503731"/>
                </a:lnTo>
                <a:lnTo>
                  <a:pt x="716642" y="499651"/>
                </a:lnTo>
                <a:lnTo>
                  <a:pt x="709158" y="494891"/>
                </a:lnTo>
                <a:lnTo>
                  <a:pt x="705530" y="492624"/>
                </a:lnTo>
                <a:lnTo>
                  <a:pt x="702128" y="489904"/>
                </a:lnTo>
                <a:lnTo>
                  <a:pt x="698953" y="487637"/>
                </a:lnTo>
                <a:lnTo>
                  <a:pt x="696005" y="484917"/>
                </a:lnTo>
                <a:lnTo>
                  <a:pt x="692830" y="482197"/>
                </a:lnTo>
                <a:lnTo>
                  <a:pt x="690335" y="479477"/>
                </a:lnTo>
                <a:lnTo>
                  <a:pt x="687841" y="476530"/>
                </a:lnTo>
                <a:lnTo>
                  <a:pt x="685346" y="473810"/>
                </a:lnTo>
                <a:lnTo>
                  <a:pt x="683078" y="470637"/>
                </a:lnTo>
                <a:lnTo>
                  <a:pt x="681037" y="467916"/>
                </a:lnTo>
                <a:lnTo>
                  <a:pt x="679223" y="464743"/>
                </a:lnTo>
                <a:lnTo>
                  <a:pt x="677408" y="461343"/>
                </a:lnTo>
                <a:lnTo>
                  <a:pt x="675821" y="457943"/>
                </a:lnTo>
                <a:lnTo>
                  <a:pt x="674233" y="454770"/>
                </a:lnTo>
                <a:lnTo>
                  <a:pt x="673326" y="451369"/>
                </a:lnTo>
                <a:lnTo>
                  <a:pt x="671966" y="447743"/>
                </a:lnTo>
                <a:lnTo>
                  <a:pt x="671285" y="444343"/>
                </a:lnTo>
                <a:lnTo>
                  <a:pt x="670378" y="440489"/>
                </a:lnTo>
                <a:lnTo>
                  <a:pt x="669925" y="436862"/>
                </a:lnTo>
                <a:lnTo>
                  <a:pt x="669471" y="433009"/>
                </a:lnTo>
                <a:lnTo>
                  <a:pt x="669244" y="429156"/>
                </a:lnTo>
                <a:lnTo>
                  <a:pt x="669244" y="425302"/>
                </a:lnTo>
                <a:lnTo>
                  <a:pt x="669244" y="406715"/>
                </a:lnTo>
                <a:lnTo>
                  <a:pt x="951139" y="406715"/>
                </a:lnTo>
                <a:lnTo>
                  <a:pt x="951139" y="430062"/>
                </a:lnTo>
                <a:lnTo>
                  <a:pt x="951366" y="439129"/>
                </a:lnTo>
                <a:lnTo>
                  <a:pt x="951819" y="447516"/>
                </a:lnTo>
                <a:lnTo>
                  <a:pt x="952273" y="454770"/>
                </a:lnTo>
                <a:lnTo>
                  <a:pt x="953407" y="461116"/>
                </a:lnTo>
                <a:lnTo>
                  <a:pt x="954768" y="466783"/>
                </a:lnTo>
                <a:lnTo>
                  <a:pt x="956355" y="471543"/>
                </a:lnTo>
                <a:lnTo>
                  <a:pt x="957035" y="473357"/>
                </a:lnTo>
                <a:lnTo>
                  <a:pt x="957716" y="475170"/>
                </a:lnTo>
                <a:lnTo>
                  <a:pt x="958850" y="476530"/>
                </a:lnTo>
                <a:lnTo>
                  <a:pt x="959757" y="477890"/>
                </a:lnTo>
                <a:lnTo>
                  <a:pt x="961118" y="479024"/>
                </a:lnTo>
                <a:lnTo>
                  <a:pt x="962478" y="479930"/>
                </a:lnTo>
                <a:lnTo>
                  <a:pt x="964066" y="481064"/>
                </a:lnTo>
                <a:lnTo>
                  <a:pt x="965880" y="481970"/>
                </a:lnTo>
                <a:lnTo>
                  <a:pt x="969962" y="483557"/>
                </a:lnTo>
                <a:lnTo>
                  <a:pt x="974725" y="484917"/>
                </a:lnTo>
                <a:lnTo>
                  <a:pt x="980394" y="485824"/>
                </a:lnTo>
                <a:lnTo>
                  <a:pt x="986971" y="486730"/>
                </a:lnTo>
                <a:lnTo>
                  <a:pt x="994228" y="486957"/>
                </a:lnTo>
                <a:lnTo>
                  <a:pt x="1002166" y="487184"/>
                </a:lnTo>
                <a:lnTo>
                  <a:pt x="1009196" y="487184"/>
                </a:lnTo>
                <a:lnTo>
                  <a:pt x="1015546" y="486730"/>
                </a:lnTo>
                <a:lnTo>
                  <a:pt x="1021443" y="486050"/>
                </a:lnTo>
                <a:lnTo>
                  <a:pt x="1027112" y="485597"/>
                </a:lnTo>
                <a:lnTo>
                  <a:pt x="1032328" y="484690"/>
                </a:lnTo>
                <a:lnTo>
                  <a:pt x="1037091" y="483557"/>
                </a:lnTo>
                <a:lnTo>
                  <a:pt x="1041173" y="482197"/>
                </a:lnTo>
                <a:lnTo>
                  <a:pt x="1044802" y="480837"/>
                </a:lnTo>
                <a:lnTo>
                  <a:pt x="1047977" y="479024"/>
                </a:lnTo>
                <a:lnTo>
                  <a:pt x="1050925" y="477210"/>
                </a:lnTo>
                <a:lnTo>
                  <a:pt x="1053193" y="475170"/>
                </a:lnTo>
                <a:lnTo>
                  <a:pt x="1055234" y="472677"/>
                </a:lnTo>
                <a:lnTo>
                  <a:pt x="1056821" y="470183"/>
                </a:lnTo>
                <a:lnTo>
                  <a:pt x="1057955" y="467237"/>
                </a:lnTo>
                <a:lnTo>
                  <a:pt x="1058635" y="464516"/>
                </a:lnTo>
                <a:lnTo>
                  <a:pt x="1058635" y="461343"/>
                </a:lnTo>
                <a:lnTo>
                  <a:pt x="1058635" y="453636"/>
                </a:lnTo>
                <a:lnTo>
                  <a:pt x="1057955" y="446383"/>
                </a:lnTo>
                <a:lnTo>
                  <a:pt x="1056821" y="440036"/>
                </a:lnTo>
                <a:lnTo>
                  <a:pt x="1055461" y="433916"/>
                </a:lnTo>
                <a:lnTo>
                  <a:pt x="1053419" y="428475"/>
                </a:lnTo>
                <a:lnTo>
                  <a:pt x="1052512" y="425756"/>
                </a:lnTo>
                <a:lnTo>
                  <a:pt x="1051152" y="423489"/>
                </a:lnTo>
                <a:lnTo>
                  <a:pt x="1049791" y="421222"/>
                </a:lnTo>
                <a:lnTo>
                  <a:pt x="1048657" y="419182"/>
                </a:lnTo>
                <a:lnTo>
                  <a:pt x="1047069" y="417369"/>
                </a:lnTo>
                <a:lnTo>
                  <a:pt x="1045482" y="415555"/>
                </a:lnTo>
                <a:lnTo>
                  <a:pt x="1043668" y="413742"/>
                </a:lnTo>
                <a:lnTo>
                  <a:pt x="1041173" y="411928"/>
                </a:lnTo>
                <a:lnTo>
                  <a:pt x="1038225" y="410342"/>
                </a:lnTo>
                <a:lnTo>
                  <a:pt x="1034823" y="408528"/>
                </a:lnTo>
                <a:lnTo>
                  <a:pt x="1030741" y="406715"/>
                </a:lnTo>
                <a:lnTo>
                  <a:pt x="1026432" y="404675"/>
                </a:lnTo>
                <a:lnTo>
                  <a:pt x="1016000" y="401048"/>
                </a:lnTo>
                <a:lnTo>
                  <a:pt x="1003753" y="397195"/>
                </a:lnTo>
                <a:lnTo>
                  <a:pt x="989466" y="393341"/>
                </a:lnTo>
                <a:lnTo>
                  <a:pt x="972910" y="389488"/>
                </a:lnTo>
                <a:lnTo>
                  <a:pt x="954768" y="385408"/>
                </a:lnTo>
                <a:lnTo>
                  <a:pt x="895350" y="372714"/>
                </a:lnTo>
                <a:lnTo>
                  <a:pt x="846137" y="361607"/>
                </a:lnTo>
                <a:lnTo>
                  <a:pt x="807357" y="352314"/>
                </a:lnTo>
                <a:lnTo>
                  <a:pt x="791935" y="348460"/>
                </a:lnTo>
                <a:lnTo>
                  <a:pt x="779009" y="345060"/>
                </a:lnTo>
                <a:lnTo>
                  <a:pt x="767669" y="341887"/>
                </a:lnTo>
                <a:lnTo>
                  <a:pt x="756557" y="338260"/>
                </a:lnTo>
                <a:lnTo>
                  <a:pt x="746125" y="334180"/>
                </a:lnTo>
                <a:lnTo>
                  <a:pt x="735692" y="329646"/>
                </a:lnTo>
                <a:lnTo>
                  <a:pt x="725941" y="325113"/>
                </a:lnTo>
                <a:lnTo>
                  <a:pt x="716642" y="319900"/>
                </a:lnTo>
                <a:lnTo>
                  <a:pt x="707571" y="314459"/>
                </a:lnTo>
                <a:lnTo>
                  <a:pt x="698953" y="308793"/>
                </a:lnTo>
                <a:lnTo>
                  <a:pt x="694644" y="306072"/>
                </a:lnTo>
                <a:lnTo>
                  <a:pt x="690789" y="302899"/>
                </a:lnTo>
                <a:lnTo>
                  <a:pt x="687160" y="299952"/>
                </a:lnTo>
                <a:lnTo>
                  <a:pt x="684212" y="297006"/>
                </a:lnTo>
                <a:lnTo>
                  <a:pt x="681037" y="293606"/>
                </a:lnTo>
                <a:lnTo>
                  <a:pt x="678316" y="290432"/>
                </a:lnTo>
                <a:lnTo>
                  <a:pt x="675594" y="287485"/>
                </a:lnTo>
                <a:lnTo>
                  <a:pt x="673326" y="284085"/>
                </a:lnTo>
                <a:lnTo>
                  <a:pt x="671512" y="280685"/>
                </a:lnTo>
                <a:lnTo>
                  <a:pt x="669698" y="277285"/>
                </a:lnTo>
                <a:lnTo>
                  <a:pt x="668110" y="274112"/>
                </a:lnTo>
                <a:lnTo>
                  <a:pt x="667203" y="270485"/>
                </a:lnTo>
                <a:lnTo>
                  <a:pt x="666069" y="266858"/>
                </a:lnTo>
                <a:lnTo>
                  <a:pt x="665616" y="263458"/>
                </a:lnTo>
                <a:lnTo>
                  <a:pt x="665162" y="259605"/>
                </a:lnTo>
                <a:lnTo>
                  <a:pt x="665162" y="255978"/>
                </a:lnTo>
                <a:lnTo>
                  <a:pt x="665389" y="250764"/>
                </a:lnTo>
                <a:lnTo>
                  <a:pt x="666069" y="245551"/>
                </a:lnTo>
                <a:lnTo>
                  <a:pt x="667430" y="240564"/>
                </a:lnTo>
                <a:lnTo>
                  <a:pt x="669471" y="235804"/>
                </a:lnTo>
                <a:lnTo>
                  <a:pt x="671966" y="231044"/>
                </a:lnTo>
                <a:lnTo>
                  <a:pt x="675141" y="226510"/>
                </a:lnTo>
                <a:lnTo>
                  <a:pt x="678769" y="222204"/>
                </a:lnTo>
                <a:lnTo>
                  <a:pt x="682851" y="217897"/>
                </a:lnTo>
                <a:lnTo>
                  <a:pt x="687387" y="213590"/>
                </a:lnTo>
                <a:lnTo>
                  <a:pt x="692830" y="209737"/>
                </a:lnTo>
                <a:lnTo>
                  <a:pt x="698953" y="205883"/>
                </a:lnTo>
                <a:lnTo>
                  <a:pt x="705303" y="202257"/>
                </a:lnTo>
                <a:lnTo>
                  <a:pt x="712333" y="198857"/>
                </a:lnTo>
                <a:lnTo>
                  <a:pt x="719817" y="195456"/>
                </a:lnTo>
                <a:lnTo>
                  <a:pt x="727755" y="192056"/>
                </a:lnTo>
                <a:lnTo>
                  <a:pt x="736600" y="188883"/>
                </a:lnTo>
                <a:lnTo>
                  <a:pt x="745898" y="185936"/>
                </a:lnTo>
                <a:lnTo>
                  <a:pt x="755650" y="183216"/>
                </a:lnTo>
                <a:lnTo>
                  <a:pt x="765855" y="180496"/>
                </a:lnTo>
                <a:lnTo>
                  <a:pt x="776741" y="177776"/>
                </a:lnTo>
                <a:lnTo>
                  <a:pt x="788307" y="175509"/>
                </a:lnTo>
                <a:lnTo>
                  <a:pt x="800100" y="173242"/>
                </a:lnTo>
                <a:lnTo>
                  <a:pt x="812800" y="171202"/>
                </a:lnTo>
                <a:lnTo>
                  <a:pt x="825953" y="169389"/>
                </a:lnTo>
                <a:lnTo>
                  <a:pt x="839560" y="167576"/>
                </a:lnTo>
                <a:lnTo>
                  <a:pt x="853848" y="165762"/>
                </a:lnTo>
                <a:lnTo>
                  <a:pt x="868816" y="164176"/>
                </a:lnTo>
                <a:lnTo>
                  <a:pt x="884010" y="162816"/>
                </a:lnTo>
                <a:lnTo>
                  <a:pt x="900112" y="161682"/>
                </a:lnTo>
                <a:lnTo>
                  <a:pt x="916441" y="160549"/>
                </a:lnTo>
                <a:lnTo>
                  <a:pt x="933450" y="159869"/>
                </a:lnTo>
                <a:lnTo>
                  <a:pt x="951139" y="158962"/>
                </a:lnTo>
                <a:lnTo>
                  <a:pt x="951139" y="128588"/>
                </a:lnTo>
                <a:close/>
                <a:moveTo>
                  <a:pt x="1018381" y="83477"/>
                </a:moveTo>
                <a:lnTo>
                  <a:pt x="993670" y="83703"/>
                </a:lnTo>
                <a:lnTo>
                  <a:pt x="969185" y="83930"/>
                </a:lnTo>
                <a:lnTo>
                  <a:pt x="944701" y="84384"/>
                </a:lnTo>
                <a:lnTo>
                  <a:pt x="920443" y="85064"/>
                </a:lnTo>
                <a:lnTo>
                  <a:pt x="896638" y="85972"/>
                </a:lnTo>
                <a:lnTo>
                  <a:pt x="872607" y="86879"/>
                </a:lnTo>
                <a:lnTo>
                  <a:pt x="848576" y="88467"/>
                </a:lnTo>
                <a:lnTo>
                  <a:pt x="824998" y="89828"/>
                </a:lnTo>
                <a:lnTo>
                  <a:pt x="801420" y="91643"/>
                </a:lnTo>
                <a:lnTo>
                  <a:pt x="778296" y="93457"/>
                </a:lnTo>
                <a:lnTo>
                  <a:pt x="754944" y="95726"/>
                </a:lnTo>
                <a:lnTo>
                  <a:pt x="732047" y="97767"/>
                </a:lnTo>
                <a:lnTo>
                  <a:pt x="709376" y="100489"/>
                </a:lnTo>
                <a:lnTo>
                  <a:pt x="686705" y="103211"/>
                </a:lnTo>
                <a:lnTo>
                  <a:pt x="664487" y="106160"/>
                </a:lnTo>
                <a:lnTo>
                  <a:pt x="642270" y="108882"/>
                </a:lnTo>
                <a:lnTo>
                  <a:pt x="620505" y="112285"/>
                </a:lnTo>
                <a:lnTo>
                  <a:pt x="598741" y="115688"/>
                </a:lnTo>
                <a:lnTo>
                  <a:pt x="577431" y="119317"/>
                </a:lnTo>
                <a:lnTo>
                  <a:pt x="556120" y="123173"/>
                </a:lnTo>
                <a:lnTo>
                  <a:pt x="535262" y="127256"/>
                </a:lnTo>
                <a:lnTo>
                  <a:pt x="514632" y="131339"/>
                </a:lnTo>
                <a:lnTo>
                  <a:pt x="494455" y="135423"/>
                </a:lnTo>
                <a:lnTo>
                  <a:pt x="474504" y="140186"/>
                </a:lnTo>
                <a:lnTo>
                  <a:pt x="454554" y="144723"/>
                </a:lnTo>
                <a:lnTo>
                  <a:pt x="435283" y="149713"/>
                </a:lnTo>
                <a:lnTo>
                  <a:pt x="416240" y="154931"/>
                </a:lnTo>
                <a:lnTo>
                  <a:pt x="397423" y="159921"/>
                </a:lnTo>
                <a:lnTo>
                  <a:pt x="378832" y="165365"/>
                </a:lnTo>
                <a:lnTo>
                  <a:pt x="360696" y="170809"/>
                </a:lnTo>
                <a:lnTo>
                  <a:pt x="343012" y="176707"/>
                </a:lnTo>
                <a:lnTo>
                  <a:pt x="325782" y="182605"/>
                </a:lnTo>
                <a:lnTo>
                  <a:pt x="310139" y="188049"/>
                </a:lnTo>
                <a:lnTo>
                  <a:pt x="295403" y="193493"/>
                </a:lnTo>
                <a:lnTo>
                  <a:pt x="280894" y="199164"/>
                </a:lnTo>
                <a:lnTo>
                  <a:pt x="267291" y="204835"/>
                </a:lnTo>
                <a:lnTo>
                  <a:pt x="253689" y="210506"/>
                </a:lnTo>
                <a:lnTo>
                  <a:pt x="241219" y="216177"/>
                </a:lnTo>
                <a:lnTo>
                  <a:pt x="228750" y="222075"/>
                </a:lnTo>
                <a:lnTo>
                  <a:pt x="217188" y="227746"/>
                </a:lnTo>
                <a:lnTo>
                  <a:pt x="205853" y="233644"/>
                </a:lnTo>
                <a:lnTo>
                  <a:pt x="195197" y="239314"/>
                </a:lnTo>
                <a:lnTo>
                  <a:pt x="184995" y="245439"/>
                </a:lnTo>
                <a:lnTo>
                  <a:pt x="175474" y="251110"/>
                </a:lnTo>
                <a:lnTo>
                  <a:pt x="166178" y="256781"/>
                </a:lnTo>
                <a:lnTo>
                  <a:pt x="157563" y="262679"/>
                </a:lnTo>
                <a:lnTo>
                  <a:pt x="149402" y="268350"/>
                </a:lnTo>
                <a:lnTo>
                  <a:pt x="141694" y="274021"/>
                </a:lnTo>
                <a:lnTo>
                  <a:pt x="134439" y="279692"/>
                </a:lnTo>
                <a:lnTo>
                  <a:pt x="127638" y="285136"/>
                </a:lnTo>
                <a:lnTo>
                  <a:pt x="121517" y="290807"/>
                </a:lnTo>
                <a:lnTo>
                  <a:pt x="115849" y="296251"/>
                </a:lnTo>
                <a:lnTo>
                  <a:pt x="110635" y="301695"/>
                </a:lnTo>
                <a:lnTo>
                  <a:pt x="105874" y="306912"/>
                </a:lnTo>
                <a:lnTo>
                  <a:pt x="101339" y="312130"/>
                </a:lnTo>
                <a:lnTo>
                  <a:pt x="97485" y="317347"/>
                </a:lnTo>
                <a:lnTo>
                  <a:pt x="94085" y="322564"/>
                </a:lnTo>
                <a:lnTo>
                  <a:pt x="91364" y="327328"/>
                </a:lnTo>
                <a:lnTo>
                  <a:pt x="88870" y="332091"/>
                </a:lnTo>
                <a:lnTo>
                  <a:pt x="87057" y="336855"/>
                </a:lnTo>
                <a:lnTo>
                  <a:pt x="85470" y="341392"/>
                </a:lnTo>
                <a:lnTo>
                  <a:pt x="84109" y="345929"/>
                </a:lnTo>
                <a:lnTo>
                  <a:pt x="83656" y="350012"/>
                </a:lnTo>
                <a:lnTo>
                  <a:pt x="83429" y="354548"/>
                </a:lnTo>
                <a:lnTo>
                  <a:pt x="83656" y="358631"/>
                </a:lnTo>
                <a:lnTo>
                  <a:pt x="84109" y="362715"/>
                </a:lnTo>
                <a:lnTo>
                  <a:pt x="85470" y="367251"/>
                </a:lnTo>
                <a:lnTo>
                  <a:pt x="87057" y="371788"/>
                </a:lnTo>
                <a:lnTo>
                  <a:pt x="88870" y="376552"/>
                </a:lnTo>
                <a:lnTo>
                  <a:pt x="91364" y="381315"/>
                </a:lnTo>
                <a:lnTo>
                  <a:pt x="94085" y="386533"/>
                </a:lnTo>
                <a:lnTo>
                  <a:pt x="97485" y="391296"/>
                </a:lnTo>
                <a:lnTo>
                  <a:pt x="101339" y="396513"/>
                </a:lnTo>
                <a:lnTo>
                  <a:pt x="105874" y="401731"/>
                </a:lnTo>
                <a:lnTo>
                  <a:pt x="110635" y="407175"/>
                </a:lnTo>
                <a:lnTo>
                  <a:pt x="115849" y="412392"/>
                </a:lnTo>
                <a:lnTo>
                  <a:pt x="121517" y="417836"/>
                </a:lnTo>
                <a:lnTo>
                  <a:pt x="127638" y="423507"/>
                </a:lnTo>
                <a:lnTo>
                  <a:pt x="134439" y="428951"/>
                </a:lnTo>
                <a:lnTo>
                  <a:pt x="141694" y="434622"/>
                </a:lnTo>
                <a:lnTo>
                  <a:pt x="149402" y="440293"/>
                </a:lnTo>
                <a:lnTo>
                  <a:pt x="157563" y="445964"/>
                </a:lnTo>
                <a:lnTo>
                  <a:pt x="166178" y="451862"/>
                </a:lnTo>
                <a:lnTo>
                  <a:pt x="175474" y="457533"/>
                </a:lnTo>
                <a:lnTo>
                  <a:pt x="184995" y="463658"/>
                </a:lnTo>
                <a:lnTo>
                  <a:pt x="195197" y="469329"/>
                </a:lnTo>
                <a:lnTo>
                  <a:pt x="205853" y="474999"/>
                </a:lnTo>
                <a:lnTo>
                  <a:pt x="217188" y="480897"/>
                </a:lnTo>
                <a:lnTo>
                  <a:pt x="228750" y="486568"/>
                </a:lnTo>
                <a:lnTo>
                  <a:pt x="241219" y="492466"/>
                </a:lnTo>
                <a:lnTo>
                  <a:pt x="253689" y="498137"/>
                </a:lnTo>
                <a:lnTo>
                  <a:pt x="267291" y="503808"/>
                </a:lnTo>
                <a:lnTo>
                  <a:pt x="280894" y="509479"/>
                </a:lnTo>
                <a:lnTo>
                  <a:pt x="295403" y="514923"/>
                </a:lnTo>
                <a:lnTo>
                  <a:pt x="310139" y="520594"/>
                </a:lnTo>
                <a:lnTo>
                  <a:pt x="325782" y="526038"/>
                </a:lnTo>
                <a:lnTo>
                  <a:pt x="343012" y="531936"/>
                </a:lnTo>
                <a:lnTo>
                  <a:pt x="360696" y="537607"/>
                </a:lnTo>
                <a:lnTo>
                  <a:pt x="378832" y="543278"/>
                </a:lnTo>
                <a:lnTo>
                  <a:pt x="397423" y="548722"/>
                </a:lnTo>
                <a:lnTo>
                  <a:pt x="416240" y="553939"/>
                </a:lnTo>
                <a:lnTo>
                  <a:pt x="435283" y="558930"/>
                </a:lnTo>
                <a:lnTo>
                  <a:pt x="454554" y="563920"/>
                </a:lnTo>
                <a:lnTo>
                  <a:pt x="474504" y="568457"/>
                </a:lnTo>
                <a:lnTo>
                  <a:pt x="494455" y="572994"/>
                </a:lnTo>
                <a:lnTo>
                  <a:pt x="514632" y="577304"/>
                </a:lnTo>
                <a:lnTo>
                  <a:pt x="535262" y="581387"/>
                </a:lnTo>
                <a:lnTo>
                  <a:pt x="556120" y="585470"/>
                </a:lnTo>
                <a:lnTo>
                  <a:pt x="577431" y="589553"/>
                </a:lnTo>
                <a:lnTo>
                  <a:pt x="598741" y="592955"/>
                </a:lnTo>
                <a:lnTo>
                  <a:pt x="620505" y="596358"/>
                </a:lnTo>
                <a:lnTo>
                  <a:pt x="642270" y="599534"/>
                </a:lnTo>
                <a:lnTo>
                  <a:pt x="664487" y="602710"/>
                </a:lnTo>
                <a:lnTo>
                  <a:pt x="686705" y="605432"/>
                </a:lnTo>
                <a:lnTo>
                  <a:pt x="709376" y="608381"/>
                </a:lnTo>
                <a:lnTo>
                  <a:pt x="732047" y="610649"/>
                </a:lnTo>
                <a:lnTo>
                  <a:pt x="754944" y="612917"/>
                </a:lnTo>
                <a:lnTo>
                  <a:pt x="778296" y="614959"/>
                </a:lnTo>
                <a:lnTo>
                  <a:pt x="801420" y="617000"/>
                </a:lnTo>
                <a:lnTo>
                  <a:pt x="824998" y="618588"/>
                </a:lnTo>
                <a:lnTo>
                  <a:pt x="848576" y="620176"/>
                </a:lnTo>
                <a:lnTo>
                  <a:pt x="872607" y="621537"/>
                </a:lnTo>
                <a:lnTo>
                  <a:pt x="896638" y="622671"/>
                </a:lnTo>
                <a:lnTo>
                  <a:pt x="920443" y="623579"/>
                </a:lnTo>
                <a:lnTo>
                  <a:pt x="944701" y="624259"/>
                </a:lnTo>
                <a:lnTo>
                  <a:pt x="969185" y="624713"/>
                </a:lnTo>
                <a:lnTo>
                  <a:pt x="993670" y="624940"/>
                </a:lnTo>
                <a:lnTo>
                  <a:pt x="1018381" y="625393"/>
                </a:lnTo>
                <a:lnTo>
                  <a:pt x="1043093" y="624940"/>
                </a:lnTo>
                <a:lnTo>
                  <a:pt x="1067578" y="624713"/>
                </a:lnTo>
                <a:lnTo>
                  <a:pt x="1091835" y="624259"/>
                </a:lnTo>
                <a:lnTo>
                  <a:pt x="1116093" y="623579"/>
                </a:lnTo>
                <a:lnTo>
                  <a:pt x="1140125" y="622671"/>
                </a:lnTo>
                <a:lnTo>
                  <a:pt x="1164156" y="621537"/>
                </a:lnTo>
                <a:lnTo>
                  <a:pt x="1187961" y="620176"/>
                </a:lnTo>
                <a:lnTo>
                  <a:pt x="1211539" y="618588"/>
                </a:lnTo>
                <a:lnTo>
                  <a:pt x="1235116" y="617000"/>
                </a:lnTo>
                <a:lnTo>
                  <a:pt x="1258467" y="614959"/>
                </a:lnTo>
                <a:lnTo>
                  <a:pt x="1281819" y="612917"/>
                </a:lnTo>
                <a:lnTo>
                  <a:pt x="1304716" y="610649"/>
                </a:lnTo>
                <a:lnTo>
                  <a:pt x="1327387" y="608381"/>
                </a:lnTo>
                <a:lnTo>
                  <a:pt x="1349832" y="605432"/>
                </a:lnTo>
                <a:lnTo>
                  <a:pt x="1372276" y="602710"/>
                </a:lnTo>
                <a:lnTo>
                  <a:pt x="1394493" y="599534"/>
                </a:lnTo>
                <a:lnTo>
                  <a:pt x="1416484" y="596358"/>
                </a:lnTo>
                <a:lnTo>
                  <a:pt x="1438022" y="592955"/>
                </a:lnTo>
                <a:lnTo>
                  <a:pt x="1459333" y="589553"/>
                </a:lnTo>
                <a:lnTo>
                  <a:pt x="1480643" y="585470"/>
                </a:lnTo>
                <a:lnTo>
                  <a:pt x="1501501" y="581387"/>
                </a:lnTo>
                <a:lnTo>
                  <a:pt x="1522131" y="577304"/>
                </a:lnTo>
                <a:lnTo>
                  <a:pt x="1542308" y="572994"/>
                </a:lnTo>
                <a:lnTo>
                  <a:pt x="1562259" y="568457"/>
                </a:lnTo>
                <a:lnTo>
                  <a:pt x="1582209" y="563920"/>
                </a:lnTo>
                <a:lnTo>
                  <a:pt x="1601480" y="558930"/>
                </a:lnTo>
                <a:lnTo>
                  <a:pt x="1620523" y="553939"/>
                </a:lnTo>
                <a:lnTo>
                  <a:pt x="1639340" y="548722"/>
                </a:lnTo>
                <a:lnTo>
                  <a:pt x="1657704" y="543278"/>
                </a:lnTo>
                <a:lnTo>
                  <a:pt x="1676067" y="537607"/>
                </a:lnTo>
                <a:lnTo>
                  <a:pt x="1693751" y="531936"/>
                </a:lnTo>
                <a:lnTo>
                  <a:pt x="1710981" y="526038"/>
                </a:lnTo>
                <a:lnTo>
                  <a:pt x="1726624" y="520594"/>
                </a:lnTo>
                <a:lnTo>
                  <a:pt x="1741587" y="514923"/>
                </a:lnTo>
                <a:lnTo>
                  <a:pt x="1755643" y="509479"/>
                </a:lnTo>
                <a:lnTo>
                  <a:pt x="1769699" y="503808"/>
                </a:lnTo>
                <a:lnTo>
                  <a:pt x="1782848" y="498137"/>
                </a:lnTo>
                <a:lnTo>
                  <a:pt x="1795543" y="492466"/>
                </a:lnTo>
                <a:lnTo>
                  <a:pt x="1807786" y="486568"/>
                </a:lnTo>
                <a:lnTo>
                  <a:pt x="1819575" y="480897"/>
                </a:lnTo>
                <a:lnTo>
                  <a:pt x="1830684" y="474999"/>
                </a:lnTo>
                <a:lnTo>
                  <a:pt x="1841566" y="469329"/>
                </a:lnTo>
                <a:lnTo>
                  <a:pt x="1851541" y="463658"/>
                </a:lnTo>
                <a:lnTo>
                  <a:pt x="1861289" y="457533"/>
                </a:lnTo>
                <a:lnTo>
                  <a:pt x="1870358" y="451862"/>
                </a:lnTo>
                <a:lnTo>
                  <a:pt x="1879199" y="445964"/>
                </a:lnTo>
                <a:lnTo>
                  <a:pt x="1887361" y="440293"/>
                </a:lnTo>
                <a:lnTo>
                  <a:pt x="1894843" y="434622"/>
                </a:lnTo>
                <a:lnTo>
                  <a:pt x="1902097" y="428951"/>
                </a:lnTo>
                <a:lnTo>
                  <a:pt x="1908899" y="423507"/>
                </a:lnTo>
                <a:lnTo>
                  <a:pt x="1915020" y="417836"/>
                </a:lnTo>
                <a:lnTo>
                  <a:pt x="1920914" y="412392"/>
                </a:lnTo>
                <a:lnTo>
                  <a:pt x="1926129" y="407175"/>
                </a:lnTo>
                <a:lnTo>
                  <a:pt x="1931116" y="401731"/>
                </a:lnTo>
                <a:lnTo>
                  <a:pt x="1935197" y="396513"/>
                </a:lnTo>
                <a:lnTo>
                  <a:pt x="1939051" y="391296"/>
                </a:lnTo>
                <a:lnTo>
                  <a:pt x="1942678" y="386533"/>
                </a:lnTo>
                <a:lnTo>
                  <a:pt x="1945399" y="381315"/>
                </a:lnTo>
                <a:lnTo>
                  <a:pt x="1947666" y="376552"/>
                </a:lnTo>
                <a:lnTo>
                  <a:pt x="1949933" y="371788"/>
                </a:lnTo>
                <a:lnTo>
                  <a:pt x="1951293" y="367251"/>
                </a:lnTo>
                <a:lnTo>
                  <a:pt x="1952654" y="362715"/>
                </a:lnTo>
                <a:lnTo>
                  <a:pt x="1953107" y="358631"/>
                </a:lnTo>
                <a:lnTo>
                  <a:pt x="1953560" y="354548"/>
                </a:lnTo>
                <a:lnTo>
                  <a:pt x="1953107" y="350012"/>
                </a:lnTo>
                <a:lnTo>
                  <a:pt x="1952654" y="345929"/>
                </a:lnTo>
                <a:lnTo>
                  <a:pt x="1951293" y="341392"/>
                </a:lnTo>
                <a:lnTo>
                  <a:pt x="1949933" y="336855"/>
                </a:lnTo>
                <a:lnTo>
                  <a:pt x="1947666" y="332091"/>
                </a:lnTo>
                <a:lnTo>
                  <a:pt x="1945399" y="327328"/>
                </a:lnTo>
                <a:lnTo>
                  <a:pt x="1942678" y="322564"/>
                </a:lnTo>
                <a:lnTo>
                  <a:pt x="1939051" y="317347"/>
                </a:lnTo>
                <a:lnTo>
                  <a:pt x="1935197" y="312130"/>
                </a:lnTo>
                <a:lnTo>
                  <a:pt x="1931116" y="306912"/>
                </a:lnTo>
                <a:lnTo>
                  <a:pt x="1926129" y="301695"/>
                </a:lnTo>
                <a:lnTo>
                  <a:pt x="1920914" y="296251"/>
                </a:lnTo>
                <a:lnTo>
                  <a:pt x="1915020" y="290807"/>
                </a:lnTo>
                <a:lnTo>
                  <a:pt x="1908899" y="285136"/>
                </a:lnTo>
                <a:lnTo>
                  <a:pt x="1902097" y="279692"/>
                </a:lnTo>
                <a:lnTo>
                  <a:pt x="1894843" y="274021"/>
                </a:lnTo>
                <a:lnTo>
                  <a:pt x="1887361" y="268350"/>
                </a:lnTo>
                <a:lnTo>
                  <a:pt x="1879199" y="262679"/>
                </a:lnTo>
                <a:lnTo>
                  <a:pt x="1870358" y="256781"/>
                </a:lnTo>
                <a:lnTo>
                  <a:pt x="1861289" y="251110"/>
                </a:lnTo>
                <a:lnTo>
                  <a:pt x="1851541" y="245439"/>
                </a:lnTo>
                <a:lnTo>
                  <a:pt x="1841566" y="239314"/>
                </a:lnTo>
                <a:lnTo>
                  <a:pt x="1830684" y="233644"/>
                </a:lnTo>
                <a:lnTo>
                  <a:pt x="1819575" y="227746"/>
                </a:lnTo>
                <a:lnTo>
                  <a:pt x="1807786" y="222075"/>
                </a:lnTo>
                <a:lnTo>
                  <a:pt x="1795543" y="216177"/>
                </a:lnTo>
                <a:lnTo>
                  <a:pt x="1782848" y="210506"/>
                </a:lnTo>
                <a:lnTo>
                  <a:pt x="1769699" y="204835"/>
                </a:lnTo>
                <a:lnTo>
                  <a:pt x="1755643" y="199164"/>
                </a:lnTo>
                <a:lnTo>
                  <a:pt x="1741587" y="193493"/>
                </a:lnTo>
                <a:lnTo>
                  <a:pt x="1726624" y="188049"/>
                </a:lnTo>
                <a:lnTo>
                  <a:pt x="1710981" y="182605"/>
                </a:lnTo>
                <a:lnTo>
                  <a:pt x="1693751" y="176707"/>
                </a:lnTo>
                <a:lnTo>
                  <a:pt x="1676067" y="170809"/>
                </a:lnTo>
                <a:lnTo>
                  <a:pt x="1657704" y="165365"/>
                </a:lnTo>
                <a:lnTo>
                  <a:pt x="1639340" y="159921"/>
                </a:lnTo>
                <a:lnTo>
                  <a:pt x="1620523" y="154931"/>
                </a:lnTo>
                <a:lnTo>
                  <a:pt x="1601480" y="149713"/>
                </a:lnTo>
                <a:lnTo>
                  <a:pt x="1582209" y="144723"/>
                </a:lnTo>
                <a:lnTo>
                  <a:pt x="1562259" y="140186"/>
                </a:lnTo>
                <a:lnTo>
                  <a:pt x="1542308" y="135423"/>
                </a:lnTo>
                <a:lnTo>
                  <a:pt x="1522131" y="131339"/>
                </a:lnTo>
                <a:lnTo>
                  <a:pt x="1501501" y="127256"/>
                </a:lnTo>
                <a:lnTo>
                  <a:pt x="1480643" y="123173"/>
                </a:lnTo>
                <a:lnTo>
                  <a:pt x="1459333" y="119317"/>
                </a:lnTo>
                <a:lnTo>
                  <a:pt x="1438022" y="115688"/>
                </a:lnTo>
                <a:lnTo>
                  <a:pt x="1416484" y="112285"/>
                </a:lnTo>
                <a:lnTo>
                  <a:pt x="1394493" y="108882"/>
                </a:lnTo>
                <a:lnTo>
                  <a:pt x="1372276" y="106160"/>
                </a:lnTo>
                <a:lnTo>
                  <a:pt x="1349832" y="103211"/>
                </a:lnTo>
                <a:lnTo>
                  <a:pt x="1327387" y="100489"/>
                </a:lnTo>
                <a:lnTo>
                  <a:pt x="1304716" y="97767"/>
                </a:lnTo>
                <a:lnTo>
                  <a:pt x="1281819" y="95726"/>
                </a:lnTo>
                <a:lnTo>
                  <a:pt x="1258467" y="93457"/>
                </a:lnTo>
                <a:lnTo>
                  <a:pt x="1235116" y="91643"/>
                </a:lnTo>
                <a:lnTo>
                  <a:pt x="1211539" y="89828"/>
                </a:lnTo>
                <a:lnTo>
                  <a:pt x="1187961" y="88467"/>
                </a:lnTo>
                <a:lnTo>
                  <a:pt x="1164156" y="86879"/>
                </a:lnTo>
                <a:lnTo>
                  <a:pt x="1140125" y="85972"/>
                </a:lnTo>
                <a:lnTo>
                  <a:pt x="1116093" y="85064"/>
                </a:lnTo>
                <a:lnTo>
                  <a:pt x="1091835" y="84384"/>
                </a:lnTo>
                <a:lnTo>
                  <a:pt x="1067578" y="83930"/>
                </a:lnTo>
                <a:lnTo>
                  <a:pt x="1043093" y="83703"/>
                </a:lnTo>
                <a:lnTo>
                  <a:pt x="1018381" y="83477"/>
                </a:lnTo>
                <a:close/>
                <a:moveTo>
                  <a:pt x="1018381" y="0"/>
                </a:moveTo>
                <a:lnTo>
                  <a:pt x="1044680" y="227"/>
                </a:lnTo>
                <a:lnTo>
                  <a:pt x="1070525" y="681"/>
                </a:lnTo>
                <a:lnTo>
                  <a:pt x="1096597" y="1134"/>
                </a:lnTo>
                <a:lnTo>
                  <a:pt x="1122441" y="1815"/>
                </a:lnTo>
                <a:lnTo>
                  <a:pt x="1148060" y="2949"/>
                </a:lnTo>
                <a:lnTo>
                  <a:pt x="1173451" y="4083"/>
                </a:lnTo>
                <a:lnTo>
                  <a:pt x="1198389" y="5671"/>
                </a:lnTo>
                <a:lnTo>
                  <a:pt x="1223554" y="7259"/>
                </a:lnTo>
                <a:lnTo>
                  <a:pt x="1248265" y="9074"/>
                </a:lnTo>
                <a:lnTo>
                  <a:pt x="1272750" y="11342"/>
                </a:lnTo>
                <a:lnTo>
                  <a:pt x="1297235" y="13384"/>
                </a:lnTo>
                <a:lnTo>
                  <a:pt x="1321266" y="16106"/>
                </a:lnTo>
                <a:lnTo>
                  <a:pt x="1344844" y="18601"/>
                </a:lnTo>
                <a:lnTo>
                  <a:pt x="1368422" y="21777"/>
                </a:lnTo>
                <a:lnTo>
                  <a:pt x="1391773" y="24725"/>
                </a:lnTo>
                <a:lnTo>
                  <a:pt x="1414897" y="27901"/>
                </a:lnTo>
                <a:lnTo>
                  <a:pt x="1437568" y="31531"/>
                </a:lnTo>
                <a:lnTo>
                  <a:pt x="1460013" y="35160"/>
                </a:lnTo>
                <a:lnTo>
                  <a:pt x="1481777" y="39016"/>
                </a:lnTo>
                <a:lnTo>
                  <a:pt x="1503768" y="42873"/>
                </a:lnTo>
                <a:lnTo>
                  <a:pt x="1525079" y="46956"/>
                </a:lnTo>
                <a:lnTo>
                  <a:pt x="1546389" y="51492"/>
                </a:lnTo>
                <a:lnTo>
                  <a:pt x="1567247" y="56029"/>
                </a:lnTo>
                <a:lnTo>
                  <a:pt x="1587877" y="60566"/>
                </a:lnTo>
                <a:lnTo>
                  <a:pt x="1608054" y="65556"/>
                </a:lnTo>
                <a:lnTo>
                  <a:pt x="1627778" y="70547"/>
                </a:lnTo>
                <a:lnTo>
                  <a:pt x="1647049" y="75537"/>
                </a:lnTo>
                <a:lnTo>
                  <a:pt x="1666319" y="80981"/>
                </a:lnTo>
                <a:lnTo>
                  <a:pt x="1684682" y="86425"/>
                </a:lnTo>
                <a:lnTo>
                  <a:pt x="1703046" y="92096"/>
                </a:lnTo>
                <a:lnTo>
                  <a:pt x="1720956" y="97994"/>
                </a:lnTo>
                <a:lnTo>
                  <a:pt x="1738413" y="104119"/>
                </a:lnTo>
                <a:lnTo>
                  <a:pt x="1755416" y="110017"/>
                </a:lnTo>
                <a:lnTo>
                  <a:pt x="1772192" y="116141"/>
                </a:lnTo>
                <a:lnTo>
                  <a:pt x="1788515" y="122493"/>
                </a:lnTo>
                <a:lnTo>
                  <a:pt x="1804159" y="129071"/>
                </a:lnTo>
                <a:lnTo>
                  <a:pt x="1819575" y="135649"/>
                </a:lnTo>
                <a:lnTo>
                  <a:pt x="1834311" y="142455"/>
                </a:lnTo>
                <a:lnTo>
                  <a:pt x="1848820" y="149486"/>
                </a:lnTo>
                <a:lnTo>
                  <a:pt x="1862876" y="156292"/>
                </a:lnTo>
                <a:lnTo>
                  <a:pt x="1876252" y="163324"/>
                </a:lnTo>
                <a:lnTo>
                  <a:pt x="1889175" y="170809"/>
                </a:lnTo>
                <a:lnTo>
                  <a:pt x="1901871" y="178068"/>
                </a:lnTo>
                <a:lnTo>
                  <a:pt x="1913659" y="185554"/>
                </a:lnTo>
                <a:lnTo>
                  <a:pt x="1925448" y="193039"/>
                </a:lnTo>
                <a:lnTo>
                  <a:pt x="1936331" y="200752"/>
                </a:lnTo>
                <a:lnTo>
                  <a:pt x="1946759" y="208464"/>
                </a:lnTo>
                <a:lnTo>
                  <a:pt x="1956734" y="216404"/>
                </a:lnTo>
                <a:lnTo>
                  <a:pt x="1966029" y="224570"/>
                </a:lnTo>
                <a:lnTo>
                  <a:pt x="1975098" y="232509"/>
                </a:lnTo>
                <a:lnTo>
                  <a:pt x="1983259" y="240675"/>
                </a:lnTo>
                <a:lnTo>
                  <a:pt x="1991194" y="249069"/>
                </a:lnTo>
                <a:lnTo>
                  <a:pt x="1997996" y="257462"/>
                </a:lnTo>
                <a:lnTo>
                  <a:pt x="2004797" y="265628"/>
                </a:lnTo>
                <a:lnTo>
                  <a:pt x="2010691" y="274248"/>
                </a:lnTo>
                <a:lnTo>
                  <a:pt x="2016132" y="283094"/>
                </a:lnTo>
                <a:lnTo>
                  <a:pt x="2020893" y="291487"/>
                </a:lnTo>
                <a:lnTo>
                  <a:pt x="2025201" y="300334"/>
                </a:lnTo>
                <a:lnTo>
                  <a:pt x="2028375" y="309408"/>
                </a:lnTo>
                <a:lnTo>
                  <a:pt x="2029962" y="313717"/>
                </a:lnTo>
                <a:lnTo>
                  <a:pt x="2031549" y="318027"/>
                </a:lnTo>
                <a:lnTo>
                  <a:pt x="2032909" y="322791"/>
                </a:lnTo>
                <a:lnTo>
                  <a:pt x="2033816" y="327101"/>
                </a:lnTo>
                <a:lnTo>
                  <a:pt x="2034723" y="331411"/>
                </a:lnTo>
                <a:lnTo>
                  <a:pt x="2035403" y="336174"/>
                </a:lnTo>
                <a:lnTo>
                  <a:pt x="2035856" y="340484"/>
                </a:lnTo>
                <a:lnTo>
                  <a:pt x="2036536" y="345248"/>
                </a:lnTo>
                <a:lnTo>
                  <a:pt x="2036763" y="349785"/>
                </a:lnTo>
                <a:lnTo>
                  <a:pt x="2036763" y="354548"/>
                </a:lnTo>
                <a:lnTo>
                  <a:pt x="2036763" y="623579"/>
                </a:lnTo>
                <a:lnTo>
                  <a:pt x="2036763" y="628115"/>
                </a:lnTo>
                <a:lnTo>
                  <a:pt x="2036536" y="632879"/>
                </a:lnTo>
                <a:lnTo>
                  <a:pt x="2035856" y="637189"/>
                </a:lnTo>
                <a:lnTo>
                  <a:pt x="2035403" y="641726"/>
                </a:lnTo>
                <a:lnTo>
                  <a:pt x="2034723" y="646489"/>
                </a:lnTo>
                <a:lnTo>
                  <a:pt x="2033816" y="650799"/>
                </a:lnTo>
                <a:lnTo>
                  <a:pt x="2032909" y="655109"/>
                </a:lnTo>
                <a:lnTo>
                  <a:pt x="2031549" y="659873"/>
                </a:lnTo>
                <a:lnTo>
                  <a:pt x="2029962" y="664183"/>
                </a:lnTo>
                <a:lnTo>
                  <a:pt x="2028375" y="668720"/>
                </a:lnTo>
                <a:lnTo>
                  <a:pt x="2025201" y="677339"/>
                </a:lnTo>
                <a:lnTo>
                  <a:pt x="2020893" y="686186"/>
                </a:lnTo>
                <a:lnTo>
                  <a:pt x="2016132" y="695033"/>
                </a:lnTo>
                <a:lnTo>
                  <a:pt x="2010691" y="703426"/>
                </a:lnTo>
                <a:lnTo>
                  <a:pt x="2004797" y="712272"/>
                </a:lnTo>
                <a:lnTo>
                  <a:pt x="1997996" y="720439"/>
                </a:lnTo>
                <a:lnTo>
                  <a:pt x="1991194" y="729058"/>
                </a:lnTo>
                <a:lnTo>
                  <a:pt x="1983259" y="737225"/>
                </a:lnTo>
                <a:lnTo>
                  <a:pt x="1975098" y="745391"/>
                </a:lnTo>
                <a:lnTo>
                  <a:pt x="1966029" y="753557"/>
                </a:lnTo>
                <a:lnTo>
                  <a:pt x="1956734" y="761496"/>
                </a:lnTo>
                <a:lnTo>
                  <a:pt x="1946759" y="769209"/>
                </a:lnTo>
                <a:lnTo>
                  <a:pt x="1936331" y="777148"/>
                </a:lnTo>
                <a:lnTo>
                  <a:pt x="1925448" y="784861"/>
                </a:lnTo>
                <a:lnTo>
                  <a:pt x="1913659" y="792346"/>
                </a:lnTo>
                <a:lnTo>
                  <a:pt x="1901871" y="799832"/>
                </a:lnTo>
                <a:lnTo>
                  <a:pt x="1889175" y="807091"/>
                </a:lnTo>
                <a:lnTo>
                  <a:pt x="1876252" y="814577"/>
                </a:lnTo>
                <a:lnTo>
                  <a:pt x="1862876" y="821609"/>
                </a:lnTo>
                <a:lnTo>
                  <a:pt x="1848820" y="828640"/>
                </a:lnTo>
                <a:lnTo>
                  <a:pt x="1834311" y="835446"/>
                </a:lnTo>
                <a:lnTo>
                  <a:pt x="1819575" y="842251"/>
                </a:lnTo>
                <a:lnTo>
                  <a:pt x="1804159" y="848829"/>
                </a:lnTo>
                <a:lnTo>
                  <a:pt x="1788515" y="855407"/>
                </a:lnTo>
                <a:lnTo>
                  <a:pt x="1772192" y="861759"/>
                </a:lnTo>
                <a:lnTo>
                  <a:pt x="1755416" y="868110"/>
                </a:lnTo>
                <a:lnTo>
                  <a:pt x="1738413" y="874008"/>
                </a:lnTo>
                <a:lnTo>
                  <a:pt x="1720956" y="879906"/>
                </a:lnTo>
                <a:lnTo>
                  <a:pt x="1703046" y="885804"/>
                </a:lnTo>
                <a:lnTo>
                  <a:pt x="1684682" y="891475"/>
                </a:lnTo>
                <a:lnTo>
                  <a:pt x="1666319" y="896919"/>
                </a:lnTo>
                <a:lnTo>
                  <a:pt x="1647049" y="902363"/>
                </a:lnTo>
                <a:lnTo>
                  <a:pt x="1627778" y="907580"/>
                </a:lnTo>
                <a:lnTo>
                  <a:pt x="1608054" y="912344"/>
                </a:lnTo>
                <a:lnTo>
                  <a:pt x="1587877" y="917334"/>
                </a:lnTo>
                <a:lnTo>
                  <a:pt x="1567247" y="921871"/>
                </a:lnTo>
                <a:lnTo>
                  <a:pt x="1546389" y="926634"/>
                </a:lnTo>
                <a:lnTo>
                  <a:pt x="1525079" y="930944"/>
                </a:lnTo>
                <a:lnTo>
                  <a:pt x="1503768" y="935027"/>
                </a:lnTo>
                <a:lnTo>
                  <a:pt x="1481777" y="938884"/>
                </a:lnTo>
                <a:lnTo>
                  <a:pt x="1460013" y="942740"/>
                </a:lnTo>
                <a:lnTo>
                  <a:pt x="1437568" y="946369"/>
                </a:lnTo>
                <a:lnTo>
                  <a:pt x="1414897" y="949999"/>
                </a:lnTo>
                <a:lnTo>
                  <a:pt x="1391773" y="953175"/>
                </a:lnTo>
                <a:lnTo>
                  <a:pt x="1368422" y="956123"/>
                </a:lnTo>
                <a:lnTo>
                  <a:pt x="1344844" y="959299"/>
                </a:lnTo>
                <a:lnTo>
                  <a:pt x="1321266" y="961794"/>
                </a:lnTo>
                <a:lnTo>
                  <a:pt x="1297235" y="964516"/>
                </a:lnTo>
                <a:lnTo>
                  <a:pt x="1272750" y="966558"/>
                </a:lnTo>
                <a:lnTo>
                  <a:pt x="1248265" y="968826"/>
                </a:lnTo>
                <a:lnTo>
                  <a:pt x="1223554" y="970641"/>
                </a:lnTo>
                <a:lnTo>
                  <a:pt x="1198389" y="972229"/>
                </a:lnTo>
                <a:lnTo>
                  <a:pt x="1173451" y="973817"/>
                </a:lnTo>
                <a:lnTo>
                  <a:pt x="1148060" y="974951"/>
                </a:lnTo>
                <a:lnTo>
                  <a:pt x="1122441" y="976085"/>
                </a:lnTo>
                <a:lnTo>
                  <a:pt x="1096597" y="976766"/>
                </a:lnTo>
                <a:lnTo>
                  <a:pt x="1070525" y="977446"/>
                </a:lnTo>
                <a:lnTo>
                  <a:pt x="1044680" y="977673"/>
                </a:lnTo>
                <a:lnTo>
                  <a:pt x="1018381" y="977900"/>
                </a:lnTo>
                <a:lnTo>
                  <a:pt x="992083" y="977673"/>
                </a:lnTo>
                <a:lnTo>
                  <a:pt x="966011" y="977446"/>
                </a:lnTo>
                <a:lnTo>
                  <a:pt x="939940" y="976766"/>
                </a:lnTo>
                <a:lnTo>
                  <a:pt x="914095" y="976085"/>
                </a:lnTo>
                <a:lnTo>
                  <a:pt x="888477" y="974951"/>
                </a:lnTo>
                <a:lnTo>
                  <a:pt x="863312" y="973817"/>
                </a:lnTo>
                <a:lnTo>
                  <a:pt x="838147" y="972229"/>
                </a:lnTo>
                <a:lnTo>
                  <a:pt x="812982" y="970641"/>
                </a:lnTo>
                <a:lnTo>
                  <a:pt x="788271" y="968826"/>
                </a:lnTo>
                <a:lnTo>
                  <a:pt x="763786" y="966558"/>
                </a:lnTo>
                <a:lnTo>
                  <a:pt x="739528" y="964516"/>
                </a:lnTo>
                <a:lnTo>
                  <a:pt x="715497" y="961794"/>
                </a:lnTo>
                <a:lnTo>
                  <a:pt x="691692" y="959299"/>
                </a:lnTo>
                <a:lnTo>
                  <a:pt x="668115" y="956123"/>
                </a:lnTo>
                <a:lnTo>
                  <a:pt x="644990" y="953175"/>
                </a:lnTo>
                <a:lnTo>
                  <a:pt x="621866" y="949999"/>
                </a:lnTo>
                <a:lnTo>
                  <a:pt x="599195" y="946369"/>
                </a:lnTo>
                <a:lnTo>
                  <a:pt x="576750" y="942740"/>
                </a:lnTo>
                <a:lnTo>
                  <a:pt x="554759" y="938884"/>
                </a:lnTo>
                <a:lnTo>
                  <a:pt x="532995" y="935027"/>
                </a:lnTo>
                <a:lnTo>
                  <a:pt x="511458" y="930944"/>
                </a:lnTo>
                <a:lnTo>
                  <a:pt x="490147" y="926634"/>
                </a:lnTo>
                <a:lnTo>
                  <a:pt x="469290" y="921871"/>
                </a:lnTo>
                <a:lnTo>
                  <a:pt x="448886" y="917334"/>
                </a:lnTo>
                <a:lnTo>
                  <a:pt x="428935" y="912344"/>
                </a:lnTo>
                <a:lnTo>
                  <a:pt x="408985" y="907580"/>
                </a:lnTo>
                <a:lnTo>
                  <a:pt x="389715" y="902363"/>
                </a:lnTo>
                <a:lnTo>
                  <a:pt x="370671" y="896919"/>
                </a:lnTo>
                <a:lnTo>
                  <a:pt x="352081" y="891475"/>
                </a:lnTo>
                <a:lnTo>
                  <a:pt x="333717" y="885804"/>
                </a:lnTo>
                <a:lnTo>
                  <a:pt x="315580" y="879906"/>
                </a:lnTo>
                <a:lnTo>
                  <a:pt x="298124" y="874008"/>
                </a:lnTo>
                <a:lnTo>
                  <a:pt x="281120" y="868110"/>
                </a:lnTo>
                <a:lnTo>
                  <a:pt x="264571" y="861759"/>
                </a:lnTo>
                <a:lnTo>
                  <a:pt x="248474" y="855407"/>
                </a:lnTo>
                <a:lnTo>
                  <a:pt x="232605" y="848829"/>
                </a:lnTo>
                <a:lnTo>
                  <a:pt x="217188" y="842251"/>
                </a:lnTo>
                <a:lnTo>
                  <a:pt x="202225" y="835446"/>
                </a:lnTo>
                <a:lnTo>
                  <a:pt x="187716" y="828640"/>
                </a:lnTo>
                <a:lnTo>
                  <a:pt x="173887" y="821609"/>
                </a:lnTo>
                <a:lnTo>
                  <a:pt x="160511" y="814577"/>
                </a:lnTo>
                <a:lnTo>
                  <a:pt x="147362" y="807091"/>
                </a:lnTo>
                <a:lnTo>
                  <a:pt x="134892" y="799832"/>
                </a:lnTo>
                <a:lnTo>
                  <a:pt x="122877" y="792346"/>
                </a:lnTo>
                <a:lnTo>
                  <a:pt x="111541" y="784861"/>
                </a:lnTo>
                <a:lnTo>
                  <a:pt x="100433" y="777148"/>
                </a:lnTo>
                <a:lnTo>
                  <a:pt x="90004" y="769209"/>
                </a:lnTo>
                <a:lnTo>
                  <a:pt x="80029" y="761496"/>
                </a:lnTo>
                <a:lnTo>
                  <a:pt x="70734" y="753557"/>
                </a:lnTo>
                <a:lnTo>
                  <a:pt x="61665" y="745391"/>
                </a:lnTo>
                <a:lnTo>
                  <a:pt x="53504" y="737225"/>
                </a:lnTo>
                <a:lnTo>
                  <a:pt x="45795" y="729058"/>
                </a:lnTo>
                <a:lnTo>
                  <a:pt x="38541" y="720439"/>
                </a:lnTo>
                <a:lnTo>
                  <a:pt x="31966" y="712272"/>
                </a:lnTo>
                <a:lnTo>
                  <a:pt x="26072" y="703426"/>
                </a:lnTo>
                <a:lnTo>
                  <a:pt x="20631" y="695033"/>
                </a:lnTo>
                <a:lnTo>
                  <a:pt x="15870" y="686186"/>
                </a:lnTo>
                <a:lnTo>
                  <a:pt x="11562" y="677339"/>
                </a:lnTo>
                <a:lnTo>
                  <a:pt x="8162" y="668720"/>
                </a:lnTo>
                <a:lnTo>
                  <a:pt x="6575" y="664183"/>
                </a:lnTo>
                <a:lnTo>
                  <a:pt x="5214" y="659873"/>
                </a:lnTo>
                <a:lnTo>
                  <a:pt x="3854" y="655109"/>
                </a:lnTo>
                <a:lnTo>
                  <a:pt x="2947" y="650799"/>
                </a:lnTo>
                <a:lnTo>
                  <a:pt x="2040" y="646489"/>
                </a:lnTo>
                <a:lnTo>
                  <a:pt x="1360" y="641726"/>
                </a:lnTo>
                <a:lnTo>
                  <a:pt x="907" y="637189"/>
                </a:lnTo>
                <a:lnTo>
                  <a:pt x="227" y="632879"/>
                </a:lnTo>
                <a:lnTo>
                  <a:pt x="0" y="628115"/>
                </a:lnTo>
                <a:lnTo>
                  <a:pt x="0" y="623579"/>
                </a:lnTo>
                <a:lnTo>
                  <a:pt x="0" y="354548"/>
                </a:lnTo>
                <a:lnTo>
                  <a:pt x="0" y="349785"/>
                </a:lnTo>
                <a:lnTo>
                  <a:pt x="227" y="345248"/>
                </a:lnTo>
                <a:lnTo>
                  <a:pt x="907" y="340484"/>
                </a:lnTo>
                <a:lnTo>
                  <a:pt x="1360" y="336174"/>
                </a:lnTo>
                <a:lnTo>
                  <a:pt x="2040" y="331411"/>
                </a:lnTo>
                <a:lnTo>
                  <a:pt x="2947" y="327101"/>
                </a:lnTo>
                <a:lnTo>
                  <a:pt x="3854" y="322791"/>
                </a:lnTo>
                <a:lnTo>
                  <a:pt x="5214" y="318027"/>
                </a:lnTo>
                <a:lnTo>
                  <a:pt x="6575" y="313717"/>
                </a:lnTo>
                <a:lnTo>
                  <a:pt x="8162" y="309408"/>
                </a:lnTo>
                <a:lnTo>
                  <a:pt x="11562" y="300334"/>
                </a:lnTo>
                <a:lnTo>
                  <a:pt x="15870" y="291487"/>
                </a:lnTo>
                <a:lnTo>
                  <a:pt x="20631" y="283094"/>
                </a:lnTo>
                <a:lnTo>
                  <a:pt x="26072" y="274248"/>
                </a:lnTo>
                <a:lnTo>
                  <a:pt x="31966" y="265628"/>
                </a:lnTo>
                <a:lnTo>
                  <a:pt x="38541" y="257462"/>
                </a:lnTo>
                <a:lnTo>
                  <a:pt x="45795" y="249069"/>
                </a:lnTo>
                <a:lnTo>
                  <a:pt x="53504" y="240675"/>
                </a:lnTo>
                <a:lnTo>
                  <a:pt x="61665" y="232509"/>
                </a:lnTo>
                <a:lnTo>
                  <a:pt x="70734" y="224570"/>
                </a:lnTo>
                <a:lnTo>
                  <a:pt x="80029" y="216404"/>
                </a:lnTo>
                <a:lnTo>
                  <a:pt x="90004" y="208464"/>
                </a:lnTo>
                <a:lnTo>
                  <a:pt x="100433" y="200752"/>
                </a:lnTo>
                <a:lnTo>
                  <a:pt x="111541" y="193039"/>
                </a:lnTo>
                <a:lnTo>
                  <a:pt x="122877" y="185554"/>
                </a:lnTo>
                <a:lnTo>
                  <a:pt x="134892" y="178068"/>
                </a:lnTo>
                <a:lnTo>
                  <a:pt x="147362" y="170809"/>
                </a:lnTo>
                <a:lnTo>
                  <a:pt x="160511" y="163324"/>
                </a:lnTo>
                <a:lnTo>
                  <a:pt x="173887" y="156292"/>
                </a:lnTo>
                <a:lnTo>
                  <a:pt x="187716" y="149486"/>
                </a:lnTo>
                <a:lnTo>
                  <a:pt x="202225" y="142455"/>
                </a:lnTo>
                <a:lnTo>
                  <a:pt x="217188" y="135649"/>
                </a:lnTo>
                <a:lnTo>
                  <a:pt x="232605" y="129071"/>
                </a:lnTo>
                <a:lnTo>
                  <a:pt x="248474" y="122493"/>
                </a:lnTo>
                <a:lnTo>
                  <a:pt x="264571" y="116141"/>
                </a:lnTo>
                <a:lnTo>
                  <a:pt x="281120" y="110017"/>
                </a:lnTo>
                <a:lnTo>
                  <a:pt x="298124" y="104119"/>
                </a:lnTo>
                <a:lnTo>
                  <a:pt x="315580" y="97994"/>
                </a:lnTo>
                <a:lnTo>
                  <a:pt x="333717" y="92096"/>
                </a:lnTo>
                <a:lnTo>
                  <a:pt x="352081" y="86425"/>
                </a:lnTo>
                <a:lnTo>
                  <a:pt x="370671" y="80981"/>
                </a:lnTo>
                <a:lnTo>
                  <a:pt x="389715" y="75537"/>
                </a:lnTo>
                <a:lnTo>
                  <a:pt x="408985" y="70547"/>
                </a:lnTo>
                <a:lnTo>
                  <a:pt x="428935" y="65556"/>
                </a:lnTo>
                <a:lnTo>
                  <a:pt x="448886" y="60566"/>
                </a:lnTo>
                <a:lnTo>
                  <a:pt x="469290" y="56029"/>
                </a:lnTo>
                <a:lnTo>
                  <a:pt x="490147" y="51492"/>
                </a:lnTo>
                <a:lnTo>
                  <a:pt x="511458" y="46956"/>
                </a:lnTo>
                <a:lnTo>
                  <a:pt x="532995" y="42873"/>
                </a:lnTo>
                <a:lnTo>
                  <a:pt x="554759" y="39016"/>
                </a:lnTo>
                <a:lnTo>
                  <a:pt x="576750" y="35160"/>
                </a:lnTo>
                <a:lnTo>
                  <a:pt x="599195" y="31531"/>
                </a:lnTo>
                <a:lnTo>
                  <a:pt x="621866" y="27901"/>
                </a:lnTo>
                <a:lnTo>
                  <a:pt x="644990" y="24725"/>
                </a:lnTo>
                <a:lnTo>
                  <a:pt x="668115" y="21777"/>
                </a:lnTo>
                <a:lnTo>
                  <a:pt x="691692" y="18601"/>
                </a:lnTo>
                <a:lnTo>
                  <a:pt x="715497" y="16106"/>
                </a:lnTo>
                <a:lnTo>
                  <a:pt x="739528" y="13384"/>
                </a:lnTo>
                <a:lnTo>
                  <a:pt x="763786" y="11342"/>
                </a:lnTo>
                <a:lnTo>
                  <a:pt x="788271" y="9074"/>
                </a:lnTo>
                <a:lnTo>
                  <a:pt x="812982" y="7259"/>
                </a:lnTo>
                <a:lnTo>
                  <a:pt x="838147" y="5671"/>
                </a:lnTo>
                <a:lnTo>
                  <a:pt x="863312" y="4083"/>
                </a:lnTo>
                <a:lnTo>
                  <a:pt x="888477" y="2949"/>
                </a:lnTo>
                <a:lnTo>
                  <a:pt x="914095" y="1815"/>
                </a:lnTo>
                <a:lnTo>
                  <a:pt x="939940" y="1134"/>
                </a:lnTo>
                <a:lnTo>
                  <a:pt x="966011" y="681"/>
                </a:lnTo>
                <a:lnTo>
                  <a:pt x="992083" y="227"/>
                </a:lnTo>
                <a:lnTo>
                  <a:pt x="1018381" y="0"/>
                </a:lnTo>
                <a:close/>
              </a:path>
            </a:pathLst>
          </a:custGeom>
          <a:solidFill>
            <a:srgbClr val="EAF7FA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KSO_Shape"/>
          <p:cNvSpPr>
            <a:spLocks/>
          </p:cNvSpPr>
          <p:nvPr/>
        </p:nvSpPr>
        <p:spPr bwMode="auto">
          <a:xfrm>
            <a:off x="5823931" y="4068127"/>
            <a:ext cx="792087" cy="1114440"/>
          </a:xfrm>
          <a:custGeom>
            <a:avLst/>
            <a:gdLst>
              <a:gd name="T0" fmla="*/ 1857435 w 2036763"/>
              <a:gd name="T1" fmla="*/ 1830231 h 2286000"/>
              <a:gd name="T2" fmla="*/ 231698 w 2036763"/>
              <a:gd name="T3" fmla="*/ 1854959 h 2286000"/>
              <a:gd name="T4" fmla="*/ 157563 w 2036763"/>
              <a:gd name="T5" fmla="*/ 1778733 h 2286000"/>
              <a:gd name="T6" fmla="*/ 733860 w 2036763"/>
              <a:gd name="T7" fmla="*/ 1929370 h 2286000"/>
              <a:gd name="T8" fmla="*/ 1476109 w 2036763"/>
              <a:gd name="T9" fmla="*/ 1905777 h 2286000"/>
              <a:gd name="T10" fmla="*/ 1963536 w 2036763"/>
              <a:gd name="T11" fmla="*/ 1721337 h 2286000"/>
              <a:gd name="T12" fmla="*/ 2025201 w 2036763"/>
              <a:gd name="T13" fmla="*/ 1985860 h 2286000"/>
              <a:gd name="T14" fmla="*/ 1627778 w 2036763"/>
              <a:gd name="T15" fmla="*/ 2215672 h 2286000"/>
              <a:gd name="T16" fmla="*/ 863312 w 2036763"/>
              <a:gd name="T17" fmla="*/ 2281917 h 2286000"/>
              <a:gd name="T18" fmla="*/ 202225 w 2036763"/>
              <a:gd name="T19" fmla="*/ 2143757 h 2286000"/>
              <a:gd name="T20" fmla="*/ 0 w 2036763"/>
              <a:gd name="T21" fmla="*/ 1662579 h 2286000"/>
              <a:gd name="T22" fmla="*/ 413292 w 2036763"/>
              <a:gd name="T23" fmla="*/ 1477836 h 2286000"/>
              <a:gd name="T24" fmla="*/ 124237 w 2036763"/>
              <a:gd name="T25" fmla="*/ 1621895 h 2286000"/>
              <a:gd name="T26" fmla="*/ 73227 w 2036763"/>
              <a:gd name="T27" fmla="*/ 1281373 h 2286000"/>
              <a:gd name="T28" fmla="*/ 560654 w 2036763"/>
              <a:gd name="T29" fmla="*/ 1465586 h 2286000"/>
              <a:gd name="T30" fmla="*/ 1302903 w 2036763"/>
              <a:gd name="T31" fmla="*/ 1489406 h 2286000"/>
              <a:gd name="T32" fmla="*/ 1879199 w 2036763"/>
              <a:gd name="T33" fmla="*/ 1338542 h 2286000"/>
              <a:gd name="T34" fmla="*/ 2035856 w 2036763"/>
              <a:gd name="T35" fmla="*/ 1505741 h 2286000"/>
              <a:gd name="T36" fmla="*/ 1772192 w 2036763"/>
              <a:gd name="T37" fmla="*/ 1730109 h 2286000"/>
              <a:gd name="T38" fmla="*/ 1070525 w 2036763"/>
              <a:gd name="T39" fmla="*/ 1845583 h 2286000"/>
              <a:gd name="T40" fmla="*/ 333717 w 2036763"/>
              <a:gd name="T41" fmla="*/ 1754156 h 2286000"/>
              <a:gd name="T42" fmla="*/ 3854 w 2036763"/>
              <a:gd name="T43" fmla="*/ 1523663 h 2286000"/>
              <a:gd name="T44" fmla="*/ 343919 w 2036763"/>
              <a:gd name="T45" fmla="*/ 1281977 h 2286000"/>
              <a:gd name="T46" fmla="*/ 1857435 w 2036763"/>
              <a:gd name="T47" fmla="*/ 1214825 h 2286000"/>
              <a:gd name="T48" fmla="*/ 24485 w 2036763"/>
              <a:gd name="T49" fmla="*/ 787414 h 2286000"/>
              <a:gd name="T50" fmla="*/ 423268 w 2036763"/>
              <a:gd name="T51" fmla="*/ 996809 h 2286000"/>
              <a:gd name="T52" fmla="*/ 1139898 w 2036763"/>
              <a:gd name="T53" fmla="*/ 1061238 h 2286000"/>
              <a:gd name="T54" fmla="*/ 1782848 w 2036763"/>
              <a:gd name="T55" fmla="*/ 943496 h 2286000"/>
              <a:gd name="T56" fmla="*/ 2035856 w 2036763"/>
              <a:gd name="T57" fmla="*/ 769038 h 2286000"/>
              <a:gd name="T58" fmla="*/ 1876252 w 2036763"/>
              <a:gd name="T59" fmla="*/ 1243183 h 2286000"/>
              <a:gd name="T60" fmla="*/ 1248265 w 2036763"/>
              <a:gd name="T61" fmla="*/ 1397450 h 2286000"/>
              <a:gd name="T62" fmla="*/ 469290 w 2036763"/>
              <a:gd name="T63" fmla="*/ 1350716 h 2286000"/>
              <a:gd name="T64" fmla="*/ 26072 w 2036763"/>
              <a:gd name="T65" fmla="*/ 1132247 h 2286000"/>
              <a:gd name="T66" fmla="*/ 561787 w 2036763"/>
              <a:gd name="T67" fmla="*/ 642633 h 2286000"/>
              <a:gd name="T68" fmla="*/ 1740226 w 2036763"/>
              <a:gd name="T69" fmla="*/ 837260 h 2286000"/>
              <a:gd name="T70" fmla="*/ 102473 w 2036763"/>
              <a:gd name="T71" fmla="*/ 474092 h 2286000"/>
              <a:gd name="T72" fmla="*/ 1337355 w 2036763"/>
              <a:gd name="T73" fmla="*/ 234897 h 2286000"/>
              <a:gd name="T74" fmla="*/ 973591 w 2036763"/>
              <a:gd name="T75" fmla="*/ 219937 h 2286000"/>
              <a:gd name="T76" fmla="*/ 1075191 w 2036763"/>
              <a:gd name="T77" fmla="*/ 297459 h 2286000"/>
              <a:gd name="T78" fmla="*/ 1371146 w 2036763"/>
              <a:gd name="T79" fmla="*/ 435729 h 2286000"/>
              <a:gd name="T80" fmla="*/ 1081087 w 2036763"/>
              <a:gd name="T81" fmla="*/ 581026 h 2286000"/>
              <a:gd name="T82" fmla="*/ 683078 w 2036763"/>
              <a:gd name="T83" fmla="*/ 470637 h 2286000"/>
              <a:gd name="T84" fmla="*/ 974725 w 2036763"/>
              <a:gd name="T85" fmla="*/ 484917 h 2286000"/>
              <a:gd name="T86" fmla="*/ 1043668 w 2036763"/>
              <a:gd name="T87" fmla="*/ 413742 h 2286000"/>
              <a:gd name="T88" fmla="*/ 671512 w 2036763"/>
              <a:gd name="T89" fmla="*/ 280685 h 2286000"/>
              <a:gd name="T90" fmla="*/ 839560 w 2036763"/>
              <a:gd name="T91" fmla="*/ 167576 h 2286000"/>
              <a:gd name="T92" fmla="*/ 494455 w 2036763"/>
              <a:gd name="T93" fmla="*/ 135423 h 2286000"/>
              <a:gd name="T94" fmla="*/ 101339 w 2036763"/>
              <a:gd name="T95" fmla="*/ 312130 h 2286000"/>
              <a:gd name="T96" fmla="*/ 205853 w 2036763"/>
              <a:gd name="T97" fmla="*/ 474999 h 2286000"/>
              <a:gd name="T98" fmla="*/ 801420 w 2036763"/>
              <a:gd name="T99" fmla="*/ 617000 h 2286000"/>
              <a:gd name="T100" fmla="*/ 1542308 w 2036763"/>
              <a:gd name="T101" fmla="*/ 572994 h 2286000"/>
              <a:gd name="T102" fmla="*/ 1935197 w 2036763"/>
              <a:gd name="T103" fmla="*/ 396513 h 2286000"/>
              <a:gd name="T104" fmla="*/ 1830684 w 2036763"/>
              <a:gd name="T105" fmla="*/ 233644 h 2286000"/>
              <a:gd name="T106" fmla="*/ 1235116 w 2036763"/>
              <a:gd name="T107" fmla="*/ 91643 h 2286000"/>
              <a:gd name="T108" fmla="*/ 1546389 w 2036763"/>
              <a:gd name="T109" fmla="*/ 51492 h 2286000"/>
              <a:gd name="T110" fmla="*/ 2004797 w 2036763"/>
              <a:gd name="T111" fmla="*/ 265628 h 2286000"/>
              <a:gd name="T112" fmla="*/ 1997996 w 2036763"/>
              <a:gd name="T113" fmla="*/ 720439 h 2286000"/>
              <a:gd name="T114" fmla="*/ 1525079 w 2036763"/>
              <a:gd name="T115" fmla="*/ 930944 h 2286000"/>
              <a:gd name="T116" fmla="*/ 739528 w 2036763"/>
              <a:gd name="T117" fmla="*/ 964516 h 2286000"/>
              <a:gd name="T118" fmla="*/ 134892 w 2036763"/>
              <a:gd name="T119" fmla="*/ 799832 h 2286000"/>
              <a:gd name="T120" fmla="*/ 2040 w 2036763"/>
              <a:gd name="T121" fmla="*/ 331411 h 2286000"/>
              <a:gd name="T122" fmla="*/ 298124 w 2036763"/>
              <a:gd name="T123" fmla="*/ 104119 h 2286000"/>
              <a:gd name="T124" fmla="*/ 1018381 w 2036763"/>
              <a:gd name="T125" fmla="*/ 0 h 2286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36763" h="2286000">
                <a:moveTo>
                  <a:pt x="495361" y="1937538"/>
                </a:moveTo>
                <a:lnTo>
                  <a:pt x="495361" y="2201380"/>
                </a:lnTo>
                <a:lnTo>
                  <a:pt x="511685" y="2205010"/>
                </a:lnTo>
                <a:lnTo>
                  <a:pt x="528008" y="2208413"/>
                </a:lnTo>
                <a:lnTo>
                  <a:pt x="561787" y="2214992"/>
                </a:lnTo>
                <a:lnTo>
                  <a:pt x="596474" y="2220890"/>
                </a:lnTo>
                <a:lnTo>
                  <a:pt x="631614" y="2226335"/>
                </a:lnTo>
                <a:lnTo>
                  <a:pt x="631614" y="1962039"/>
                </a:lnTo>
                <a:lnTo>
                  <a:pt x="596474" y="1956594"/>
                </a:lnTo>
                <a:lnTo>
                  <a:pt x="561787" y="1950696"/>
                </a:lnTo>
                <a:lnTo>
                  <a:pt x="528008" y="1944343"/>
                </a:lnTo>
                <a:lnTo>
                  <a:pt x="495361" y="1937538"/>
                </a:lnTo>
                <a:close/>
                <a:moveTo>
                  <a:pt x="295403" y="1880822"/>
                </a:moveTo>
                <a:lnTo>
                  <a:pt x="295403" y="2144891"/>
                </a:lnTo>
                <a:lnTo>
                  <a:pt x="311273" y="2150336"/>
                </a:lnTo>
                <a:lnTo>
                  <a:pt x="327596" y="2156007"/>
                </a:lnTo>
                <a:lnTo>
                  <a:pt x="343919" y="2161452"/>
                </a:lnTo>
                <a:lnTo>
                  <a:pt x="360696" y="2166670"/>
                </a:lnTo>
                <a:lnTo>
                  <a:pt x="378152" y="2171888"/>
                </a:lnTo>
                <a:lnTo>
                  <a:pt x="395609" y="2176879"/>
                </a:lnTo>
                <a:lnTo>
                  <a:pt x="413292" y="2181870"/>
                </a:lnTo>
                <a:lnTo>
                  <a:pt x="431429" y="2186407"/>
                </a:lnTo>
                <a:lnTo>
                  <a:pt x="431429" y="1922338"/>
                </a:lnTo>
                <a:lnTo>
                  <a:pt x="413292" y="1917800"/>
                </a:lnTo>
                <a:lnTo>
                  <a:pt x="395609" y="1912809"/>
                </a:lnTo>
                <a:lnTo>
                  <a:pt x="378152" y="1907592"/>
                </a:lnTo>
                <a:lnTo>
                  <a:pt x="360696" y="1902374"/>
                </a:lnTo>
                <a:lnTo>
                  <a:pt x="343919" y="1897383"/>
                </a:lnTo>
                <a:lnTo>
                  <a:pt x="327596" y="1891938"/>
                </a:lnTo>
                <a:lnTo>
                  <a:pt x="311273" y="1886493"/>
                </a:lnTo>
                <a:lnTo>
                  <a:pt x="295403" y="1880822"/>
                </a:lnTo>
                <a:close/>
                <a:moveTo>
                  <a:pt x="1857435" y="1830231"/>
                </a:moveTo>
                <a:lnTo>
                  <a:pt x="1842246" y="1837944"/>
                </a:lnTo>
                <a:lnTo>
                  <a:pt x="1826603" y="1845658"/>
                </a:lnTo>
                <a:lnTo>
                  <a:pt x="1810280" y="1853144"/>
                </a:lnTo>
                <a:lnTo>
                  <a:pt x="1793503" y="1860404"/>
                </a:lnTo>
                <a:lnTo>
                  <a:pt x="1776273" y="1867664"/>
                </a:lnTo>
                <a:lnTo>
                  <a:pt x="1758590" y="1874696"/>
                </a:lnTo>
                <a:lnTo>
                  <a:pt x="1740226" y="1881275"/>
                </a:lnTo>
                <a:lnTo>
                  <a:pt x="1721409" y="1888081"/>
                </a:lnTo>
                <a:lnTo>
                  <a:pt x="1721409" y="2152151"/>
                </a:lnTo>
                <a:lnTo>
                  <a:pt x="1740226" y="2145572"/>
                </a:lnTo>
                <a:lnTo>
                  <a:pt x="1758590" y="2138766"/>
                </a:lnTo>
                <a:lnTo>
                  <a:pt x="1776273" y="2131733"/>
                </a:lnTo>
                <a:lnTo>
                  <a:pt x="1793503" y="2124700"/>
                </a:lnTo>
                <a:lnTo>
                  <a:pt x="1810280" y="2117440"/>
                </a:lnTo>
                <a:lnTo>
                  <a:pt x="1826603" y="2109954"/>
                </a:lnTo>
                <a:lnTo>
                  <a:pt x="1842246" y="2102241"/>
                </a:lnTo>
                <a:lnTo>
                  <a:pt x="1857435" y="2094300"/>
                </a:lnTo>
                <a:lnTo>
                  <a:pt x="1857435" y="1830231"/>
                </a:lnTo>
                <a:close/>
                <a:moveTo>
                  <a:pt x="95445" y="1777145"/>
                </a:moveTo>
                <a:lnTo>
                  <a:pt x="95445" y="2041214"/>
                </a:lnTo>
                <a:lnTo>
                  <a:pt x="102473" y="2046659"/>
                </a:lnTo>
                <a:lnTo>
                  <a:pt x="109501" y="2051877"/>
                </a:lnTo>
                <a:lnTo>
                  <a:pt x="116756" y="2057095"/>
                </a:lnTo>
                <a:lnTo>
                  <a:pt x="124237" y="2061859"/>
                </a:lnTo>
                <a:lnTo>
                  <a:pt x="132172" y="2067077"/>
                </a:lnTo>
                <a:lnTo>
                  <a:pt x="140107" y="2072068"/>
                </a:lnTo>
                <a:lnTo>
                  <a:pt x="156883" y="2082050"/>
                </a:lnTo>
                <a:lnTo>
                  <a:pt x="174340" y="2091578"/>
                </a:lnTo>
                <a:lnTo>
                  <a:pt x="192704" y="2101106"/>
                </a:lnTo>
                <a:lnTo>
                  <a:pt x="211747" y="2110181"/>
                </a:lnTo>
                <a:lnTo>
                  <a:pt x="231698" y="2119255"/>
                </a:lnTo>
                <a:lnTo>
                  <a:pt x="231698" y="1854959"/>
                </a:lnTo>
                <a:lnTo>
                  <a:pt x="211747" y="1845885"/>
                </a:lnTo>
                <a:lnTo>
                  <a:pt x="192704" y="1837037"/>
                </a:lnTo>
                <a:lnTo>
                  <a:pt x="174340" y="1827509"/>
                </a:lnTo>
                <a:lnTo>
                  <a:pt x="156883" y="1817980"/>
                </a:lnTo>
                <a:lnTo>
                  <a:pt x="140107" y="1807772"/>
                </a:lnTo>
                <a:lnTo>
                  <a:pt x="132172" y="1803007"/>
                </a:lnTo>
                <a:lnTo>
                  <a:pt x="124237" y="1797790"/>
                </a:lnTo>
                <a:lnTo>
                  <a:pt x="116756" y="1792572"/>
                </a:lnTo>
                <a:lnTo>
                  <a:pt x="109501" y="1787354"/>
                </a:lnTo>
                <a:lnTo>
                  <a:pt x="102473" y="1782363"/>
                </a:lnTo>
                <a:lnTo>
                  <a:pt x="95445" y="1777145"/>
                </a:lnTo>
                <a:close/>
                <a:moveTo>
                  <a:pt x="5441" y="1625600"/>
                </a:moveTo>
                <a:lnTo>
                  <a:pt x="8162" y="1634221"/>
                </a:lnTo>
                <a:lnTo>
                  <a:pt x="11336" y="1642388"/>
                </a:lnTo>
                <a:lnTo>
                  <a:pt x="15190" y="1650782"/>
                </a:lnTo>
                <a:lnTo>
                  <a:pt x="19724" y="1658722"/>
                </a:lnTo>
                <a:lnTo>
                  <a:pt x="24485" y="1666889"/>
                </a:lnTo>
                <a:lnTo>
                  <a:pt x="29926" y="1675056"/>
                </a:lnTo>
                <a:lnTo>
                  <a:pt x="35820" y="1682770"/>
                </a:lnTo>
                <a:lnTo>
                  <a:pt x="42395" y="1690710"/>
                </a:lnTo>
                <a:lnTo>
                  <a:pt x="49423" y="1698423"/>
                </a:lnTo>
                <a:lnTo>
                  <a:pt x="56904" y="1706137"/>
                </a:lnTo>
                <a:lnTo>
                  <a:pt x="64839" y="1713850"/>
                </a:lnTo>
                <a:lnTo>
                  <a:pt x="73227" y="1721337"/>
                </a:lnTo>
                <a:lnTo>
                  <a:pt x="82296" y="1728823"/>
                </a:lnTo>
                <a:lnTo>
                  <a:pt x="91591" y="1736310"/>
                </a:lnTo>
                <a:lnTo>
                  <a:pt x="101566" y="1743569"/>
                </a:lnTo>
                <a:lnTo>
                  <a:pt x="111995" y="1750829"/>
                </a:lnTo>
                <a:lnTo>
                  <a:pt x="122650" y="1757862"/>
                </a:lnTo>
                <a:lnTo>
                  <a:pt x="133986" y="1764667"/>
                </a:lnTo>
                <a:lnTo>
                  <a:pt x="145548" y="1771700"/>
                </a:lnTo>
                <a:lnTo>
                  <a:pt x="157563" y="1778733"/>
                </a:lnTo>
                <a:lnTo>
                  <a:pt x="170259" y="1785312"/>
                </a:lnTo>
                <a:lnTo>
                  <a:pt x="183182" y="1791891"/>
                </a:lnTo>
                <a:lnTo>
                  <a:pt x="196558" y="1798243"/>
                </a:lnTo>
                <a:lnTo>
                  <a:pt x="210160" y="1804822"/>
                </a:lnTo>
                <a:lnTo>
                  <a:pt x="224443" y="1810948"/>
                </a:lnTo>
                <a:lnTo>
                  <a:pt x="238726" y="1817073"/>
                </a:lnTo>
                <a:lnTo>
                  <a:pt x="253689" y="1823198"/>
                </a:lnTo>
                <a:lnTo>
                  <a:pt x="269332" y="1829324"/>
                </a:lnTo>
                <a:lnTo>
                  <a:pt x="284975" y="1834995"/>
                </a:lnTo>
                <a:lnTo>
                  <a:pt x="301071" y="1840667"/>
                </a:lnTo>
                <a:lnTo>
                  <a:pt x="317394" y="1846338"/>
                </a:lnTo>
                <a:lnTo>
                  <a:pt x="334171" y="1851556"/>
                </a:lnTo>
                <a:lnTo>
                  <a:pt x="351174" y="1856774"/>
                </a:lnTo>
                <a:lnTo>
                  <a:pt x="368857" y="1861992"/>
                </a:lnTo>
                <a:lnTo>
                  <a:pt x="386541" y="1866983"/>
                </a:lnTo>
                <a:lnTo>
                  <a:pt x="404677" y="1871747"/>
                </a:lnTo>
                <a:lnTo>
                  <a:pt x="423268" y="1876738"/>
                </a:lnTo>
                <a:lnTo>
                  <a:pt x="441631" y="1881275"/>
                </a:lnTo>
                <a:lnTo>
                  <a:pt x="460901" y="1885813"/>
                </a:lnTo>
                <a:lnTo>
                  <a:pt x="480172" y="1890123"/>
                </a:lnTo>
                <a:lnTo>
                  <a:pt x="500122" y="1894207"/>
                </a:lnTo>
                <a:lnTo>
                  <a:pt x="519846" y="1898063"/>
                </a:lnTo>
                <a:lnTo>
                  <a:pt x="540250" y="1901920"/>
                </a:lnTo>
                <a:lnTo>
                  <a:pt x="560654" y="1905777"/>
                </a:lnTo>
                <a:lnTo>
                  <a:pt x="581511" y="1909180"/>
                </a:lnTo>
                <a:lnTo>
                  <a:pt x="602369" y="1912583"/>
                </a:lnTo>
                <a:lnTo>
                  <a:pt x="623679" y="1915986"/>
                </a:lnTo>
                <a:lnTo>
                  <a:pt x="645217" y="1918935"/>
                </a:lnTo>
                <a:lnTo>
                  <a:pt x="666981" y="1921884"/>
                </a:lnTo>
                <a:lnTo>
                  <a:pt x="688972" y="1924379"/>
                </a:lnTo>
                <a:lnTo>
                  <a:pt x="711189" y="1927102"/>
                </a:lnTo>
                <a:lnTo>
                  <a:pt x="733860" y="1929370"/>
                </a:lnTo>
                <a:lnTo>
                  <a:pt x="756531" y="1931639"/>
                </a:lnTo>
                <a:lnTo>
                  <a:pt x="779202" y="1933681"/>
                </a:lnTo>
                <a:lnTo>
                  <a:pt x="802554" y="1935496"/>
                </a:lnTo>
                <a:lnTo>
                  <a:pt x="825678" y="1937084"/>
                </a:lnTo>
                <a:lnTo>
                  <a:pt x="849029" y="1938672"/>
                </a:lnTo>
                <a:lnTo>
                  <a:pt x="872834" y="1939806"/>
                </a:lnTo>
                <a:lnTo>
                  <a:pt x="896865" y="1940941"/>
                </a:lnTo>
                <a:lnTo>
                  <a:pt x="920896" y="1941848"/>
                </a:lnTo>
                <a:lnTo>
                  <a:pt x="944701" y="1942529"/>
                </a:lnTo>
                <a:lnTo>
                  <a:pt x="969185" y="1942982"/>
                </a:lnTo>
                <a:lnTo>
                  <a:pt x="993670" y="1943209"/>
                </a:lnTo>
                <a:lnTo>
                  <a:pt x="1018381" y="1943436"/>
                </a:lnTo>
                <a:lnTo>
                  <a:pt x="1043093" y="1943209"/>
                </a:lnTo>
                <a:lnTo>
                  <a:pt x="1067578" y="1942982"/>
                </a:lnTo>
                <a:lnTo>
                  <a:pt x="1091835" y="1942529"/>
                </a:lnTo>
                <a:lnTo>
                  <a:pt x="1116093" y="1941848"/>
                </a:lnTo>
                <a:lnTo>
                  <a:pt x="1139898" y="1940941"/>
                </a:lnTo>
                <a:lnTo>
                  <a:pt x="1163703" y="1939806"/>
                </a:lnTo>
                <a:lnTo>
                  <a:pt x="1187507" y="1938672"/>
                </a:lnTo>
                <a:lnTo>
                  <a:pt x="1210858" y="1937084"/>
                </a:lnTo>
                <a:lnTo>
                  <a:pt x="1234436" y="1935496"/>
                </a:lnTo>
                <a:lnTo>
                  <a:pt x="1257334" y="1933681"/>
                </a:lnTo>
                <a:lnTo>
                  <a:pt x="1280232" y="1931639"/>
                </a:lnTo>
                <a:lnTo>
                  <a:pt x="1302903" y="1929370"/>
                </a:lnTo>
                <a:lnTo>
                  <a:pt x="1325347" y="1927102"/>
                </a:lnTo>
                <a:lnTo>
                  <a:pt x="1347565" y="1924379"/>
                </a:lnTo>
                <a:lnTo>
                  <a:pt x="1369782" y="1921884"/>
                </a:lnTo>
                <a:lnTo>
                  <a:pt x="1391319" y="1918935"/>
                </a:lnTo>
                <a:lnTo>
                  <a:pt x="1413084" y="1915986"/>
                </a:lnTo>
                <a:lnTo>
                  <a:pt x="1434168" y="1912583"/>
                </a:lnTo>
                <a:lnTo>
                  <a:pt x="1455252" y="1909180"/>
                </a:lnTo>
                <a:lnTo>
                  <a:pt x="1476109" y="1905777"/>
                </a:lnTo>
                <a:lnTo>
                  <a:pt x="1496513" y="1901920"/>
                </a:lnTo>
                <a:lnTo>
                  <a:pt x="1516917" y="1898063"/>
                </a:lnTo>
                <a:lnTo>
                  <a:pt x="1536867" y="1894207"/>
                </a:lnTo>
                <a:lnTo>
                  <a:pt x="1556364" y="1890123"/>
                </a:lnTo>
                <a:lnTo>
                  <a:pt x="1575635" y="1885813"/>
                </a:lnTo>
                <a:lnTo>
                  <a:pt x="1594905" y="1881275"/>
                </a:lnTo>
                <a:lnTo>
                  <a:pt x="1613722" y="1876738"/>
                </a:lnTo>
                <a:lnTo>
                  <a:pt x="1632086" y="1871747"/>
                </a:lnTo>
                <a:lnTo>
                  <a:pt x="1650222" y="1866983"/>
                </a:lnTo>
                <a:lnTo>
                  <a:pt x="1668133" y="1861992"/>
                </a:lnTo>
                <a:lnTo>
                  <a:pt x="1685589" y="1856774"/>
                </a:lnTo>
                <a:lnTo>
                  <a:pt x="1702592" y="1851556"/>
                </a:lnTo>
                <a:lnTo>
                  <a:pt x="1719369" y="1846338"/>
                </a:lnTo>
                <a:lnTo>
                  <a:pt x="1735919" y="1840667"/>
                </a:lnTo>
                <a:lnTo>
                  <a:pt x="1751789" y="1834995"/>
                </a:lnTo>
                <a:lnTo>
                  <a:pt x="1767658" y="1829324"/>
                </a:lnTo>
                <a:lnTo>
                  <a:pt x="1782848" y="1823198"/>
                </a:lnTo>
                <a:lnTo>
                  <a:pt x="1797811" y="1817073"/>
                </a:lnTo>
                <a:lnTo>
                  <a:pt x="1812320" y="1810948"/>
                </a:lnTo>
                <a:lnTo>
                  <a:pt x="1826603" y="1804822"/>
                </a:lnTo>
                <a:lnTo>
                  <a:pt x="1840205" y="1798243"/>
                </a:lnTo>
                <a:lnTo>
                  <a:pt x="1853581" y="1791891"/>
                </a:lnTo>
                <a:lnTo>
                  <a:pt x="1866504" y="1785312"/>
                </a:lnTo>
                <a:lnTo>
                  <a:pt x="1879199" y="1778733"/>
                </a:lnTo>
                <a:lnTo>
                  <a:pt x="1891215" y="1771700"/>
                </a:lnTo>
                <a:lnTo>
                  <a:pt x="1903004" y="1764667"/>
                </a:lnTo>
                <a:lnTo>
                  <a:pt x="1913886" y="1757862"/>
                </a:lnTo>
                <a:lnTo>
                  <a:pt x="1924768" y="1750829"/>
                </a:lnTo>
                <a:lnTo>
                  <a:pt x="1935197" y="1743569"/>
                </a:lnTo>
                <a:lnTo>
                  <a:pt x="1944945" y="1736310"/>
                </a:lnTo>
                <a:lnTo>
                  <a:pt x="1954467" y="1728823"/>
                </a:lnTo>
                <a:lnTo>
                  <a:pt x="1963536" y="1721337"/>
                </a:lnTo>
                <a:lnTo>
                  <a:pt x="1971697" y="1713850"/>
                </a:lnTo>
                <a:lnTo>
                  <a:pt x="1979859" y="1706137"/>
                </a:lnTo>
                <a:lnTo>
                  <a:pt x="1987113" y="1698423"/>
                </a:lnTo>
                <a:lnTo>
                  <a:pt x="1994141" y="1690710"/>
                </a:lnTo>
                <a:lnTo>
                  <a:pt x="2000716" y="1682770"/>
                </a:lnTo>
                <a:lnTo>
                  <a:pt x="2006611" y="1675056"/>
                </a:lnTo>
                <a:lnTo>
                  <a:pt x="2012278" y="1666889"/>
                </a:lnTo>
                <a:lnTo>
                  <a:pt x="2017039" y="1658722"/>
                </a:lnTo>
                <a:lnTo>
                  <a:pt x="2021573" y="1650782"/>
                </a:lnTo>
                <a:lnTo>
                  <a:pt x="2025427" y="1642388"/>
                </a:lnTo>
                <a:lnTo>
                  <a:pt x="2028375" y="1634221"/>
                </a:lnTo>
                <a:lnTo>
                  <a:pt x="2031322" y="1625600"/>
                </a:lnTo>
                <a:lnTo>
                  <a:pt x="2032682" y="1630364"/>
                </a:lnTo>
                <a:lnTo>
                  <a:pt x="2033589" y="1634901"/>
                </a:lnTo>
                <a:lnTo>
                  <a:pt x="2034723" y="1639666"/>
                </a:lnTo>
                <a:lnTo>
                  <a:pt x="2035403" y="1643976"/>
                </a:lnTo>
                <a:lnTo>
                  <a:pt x="2035856" y="1648740"/>
                </a:lnTo>
                <a:lnTo>
                  <a:pt x="2036536" y="1653277"/>
                </a:lnTo>
                <a:lnTo>
                  <a:pt x="2036763" y="1658042"/>
                </a:lnTo>
                <a:lnTo>
                  <a:pt x="2036763" y="1662579"/>
                </a:lnTo>
                <a:lnTo>
                  <a:pt x="2036763" y="1931866"/>
                </a:lnTo>
                <a:lnTo>
                  <a:pt x="2036763" y="1936176"/>
                </a:lnTo>
                <a:lnTo>
                  <a:pt x="2036536" y="1940941"/>
                </a:lnTo>
                <a:lnTo>
                  <a:pt x="2035856" y="1945478"/>
                </a:lnTo>
                <a:lnTo>
                  <a:pt x="2035403" y="1950015"/>
                </a:lnTo>
                <a:lnTo>
                  <a:pt x="2034723" y="1954552"/>
                </a:lnTo>
                <a:lnTo>
                  <a:pt x="2033816" y="1959090"/>
                </a:lnTo>
                <a:lnTo>
                  <a:pt x="2032909" y="1963627"/>
                </a:lnTo>
                <a:lnTo>
                  <a:pt x="2031549" y="1967937"/>
                </a:lnTo>
                <a:lnTo>
                  <a:pt x="2029962" y="1972475"/>
                </a:lnTo>
                <a:lnTo>
                  <a:pt x="2028375" y="1977012"/>
                </a:lnTo>
                <a:lnTo>
                  <a:pt x="2025201" y="1985860"/>
                </a:lnTo>
                <a:lnTo>
                  <a:pt x="2020893" y="1994480"/>
                </a:lnTo>
                <a:lnTo>
                  <a:pt x="2016132" y="2003101"/>
                </a:lnTo>
                <a:lnTo>
                  <a:pt x="2010691" y="2011949"/>
                </a:lnTo>
                <a:lnTo>
                  <a:pt x="2004797" y="2020343"/>
                </a:lnTo>
                <a:lnTo>
                  <a:pt x="1997996" y="2028964"/>
                </a:lnTo>
                <a:lnTo>
                  <a:pt x="1991194" y="2037131"/>
                </a:lnTo>
                <a:lnTo>
                  <a:pt x="1983259" y="2045298"/>
                </a:lnTo>
                <a:lnTo>
                  <a:pt x="1975098" y="2053692"/>
                </a:lnTo>
                <a:lnTo>
                  <a:pt x="1966029" y="2061632"/>
                </a:lnTo>
                <a:lnTo>
                  <a:pt x="1956734" y="2069572"/>
                </a:lnTo>
                <a:lnTo>
                  <a:pt x="1946759" y="2077739"/>
                </a:lnTo>
                <a:lnTo>
                  <a:pt x="1936331" y="2085453"/>
                </a:lnTo>
                <a:lnTo>
                  <a:pt x="1925448" y="2093166"/>
                </a:lnTo>
                <a:lnTo>
                  <a:pt x="1913659" y="2100653"/>
                </a:lnTo>
                <a:lnTo>
                  <a:pt x="1901871" y="2108139"/>
                </a:lnTo>
                <a:lnTo>
                  <a:pt x="1889175" y="2115626"/>
                </a:lnTo>
                <a:lnTo>
                  <a:pt x="1876252" y="2122885"/>
                </a:lnTo>
                <a:lnTo>
                  <a:pt x="1862876" y="2129691"/>
                </a:lnTo>
                <a:lnTo>
                  <a:pt x="1848820" y="2136951"/>
                </a:lnTo>
                <a:lnTo>
                  <a:pt x="1834311" y="2143757"/>
                </a:lnTo>
                <a:lnTo>
                  <a:pt x="1819575" y="2150336"/>
                </a:lnTo>
                <a:lnTo>
                  <a:pt x="1804159" y="2157142"/>
                </a:lnTo>
                <a:lnTo>
                  <a:pt x="1788515" y="2163494"/>
                </a:lnTo>
                <a:lnTo>
                  <a:pt x="1772192" y="2170073"/>
                </a:lnTo>
                <a:lnTo>
                  <a:pt x="1755416" y="2176198"/>
                </a:lnTo>
                <a:lnTo>
                  <a:pt x="1738413" y="2182323"/>
                </a:lnTo>
                <a:lnTo>
                  <a:pt x="1720956" y="2188222"/>
                </a:lnTo>
                <a:lnTo>
                  <a:pt x="1703046" y="2193894"/>
                </a:lnTo>
                <a:lnTo>
                  <a:pt x="1684682" y="2199565"/>
                </a:lnTo>
                <a:lnTo>
                  <a:pt x="1666319" y="2205010"/>
                </a:lnTo>
                <a:lnTo>
                  <a:pt x="1647049" y="2210455"/>
                </a:lnTo>
                <a:lnTo>
                  <a:pt x="1627778" y="2215672"/>
                </a:lnTo>
                <a:lnTo>
                  <a:pt x="1608054" y="2220890"/>
                </a:lnTo>
                <a:lnTo>
                  <a:pt x="1587877" y="2225428"/>
                </a:lnTo>
                <a:lnTo>
                  <a:pt x="1567247" y="2230419"/>
                </a:lnTo>
                <a:lnTo>
                  <a:pt x="1546389" y="2234729"/>
                </a:lnTo>
                <a:lnTo>
                  <a:pt x="1525079" y="2239039"/>
                </a:lnTo>
                <a:lnTo>
                  <a:pt x="1503768" y="2243350"/>
                </a:lnTo>
                <a:lnTo>
                  <a:pt x="1481777" y="2247433"/>
                </a:lnTo>
                <a:lnTo>
                  <a:pt x="1460013" y="2251063"/>
                </a:lnTo>
                <a:lnTo>
                  <a:pt x="1437568" y="2254920"/>
                </a:lnTo>
                <a:lnTo>
                  <a:pt x="1414897" y="2258323"/>
                </a:lnTo>
                <a:lnTo>
                  <a:pt x="1391773" y="2261499"/>
                </a:lnTo>
                <a:lnTo>
                  <a:pt x="1368422" y="2264675"/>
                </a:lnTo>
                <a:lnTo>
                  <a:pt x="1344844" y="2267397"/>
                </a:lnTo>
                <a:lnTo>
                  <a:pt x="1321266" y="2270120"/>
                </a:lnTo>
                <a:lnTo>
                  <a:pt x="1297235" y="2272615"/>
                </a:lnTo>
                <a:lnTo>
                  <a:pt x="1272750" y="2274884"/>
                </a:lnTo>
                <a:lnTo>
                  <a:pt x="1248265" y="2277152"/>
                </a:lnTo>
                <a:lnTo>
                  <a:pt x="1223554" y="2278967"/>
                </a:lnTo>
                <a:lnTo>
                  <a:pt x="1198389" y="2280329"/>
                </a:lnTo>
                <a:lnTo>
                  <a:pt x="1173451" y="2281917"/>
                </a:lnTo>
                <a:lnTo>
                  <a:pt x="1148060" y="2283278"/>
                </a:lnTo>
                <a:lnTo>
                  <a:pt x="1122441" y="2284185"/>
                </a:lnTo>
                <a:lnTo>
                  <a:pt x="1096597" y="2285093"/>
                </a:lnTo>
                <a:lnTo>
                  <a:pt x="1070525" y="2285546"/>
                </a:lnTo>
                <a:lnTo>
                  <a:pt x="1044680" y="2285773"/>
                </a:lnTo>
                <a:lnTo>
                  <a:pt x="1018381" y="2286000"/>
                </a:lnTo>
                <a:lnTo>
                  <a:pt x="992083" y="2285773"/>
                </a:lnTo>
                <a:lnTo>
                  <a:pt x="966011" y="2285546"/>
                </a:lnTo>
                <a:lnTo>
                  <a:pt x="939940" y="2285093"/>
                </a:lnTo>
                <a:lnTo>
                  <a:pt x="914095" y="2284185"/>
                </a:lnTo>
                <a:lnTo>
                  <a:pt x="888477" y="2283278"/>
                </a:lnTo>
                <a:lnTo>
                  <a:pt x="863312" y="2281917"/>
                </a:lnTo>
                <a:lnTo>
                  <a:pt x="838147" y="2280329"/>
                </a:lnTo>
                <a:lnTo>
                  <a:pt x="812982" y="2278967"/>
                </a:lnTo>
                <a:lnTo>
                  <a:pt x="788271" y="2277152"/>
                </a:lnTo>
                <a:lnTo>
                  <a:pt x="763786" y="2274884"/>
                </a:lnTo>
                <a:lnTo>
                  <a:pt x="739528" y="2272615"/>
                </a:lnTo>
                <a:lnTo>
                  <a:pt x="715497" y="2270120"/>
                </a:lnTo>
                <a:lnTo>
                  <a:pt x="691692" y="2267397"/>
                </a:lnTo>
                <a:lnTo>
                  <a:pt x="668115" y="2264675"/>
                </a:lnTo>
                <a:lnTo>
                  <a:pt x="644990" y="2261499"/>
                </a:lnTo>
                <a:lnTo>
                  <a:pt x="621866" y="2258323"/>
                </a:lnTo>
                <a:lnTo>
                  <a:pt x="599195" y="2254920"/>
                </a:lnTo>
                <a:lnTo>
                  <a:pt x="576750" y="2251063"/>
                </a:lnTo>
                <a:lnTo>
                  <a:pt x="554759" y="2247433"/>
                </a:lnTo>
                <a:lnTo>
                  <a:pt x="532995" y="2243350"/>
                </a:lnTo>
                <a:lnTo>
                  <a:pt x="511458" y="2239039"/>
                </a:lnTo>
                <a:lnTo>
                  <a:pt x="490147" y="2234729"/>
                </a:lnTo>
                <a:lnTo>
                  <a:pt x="469290" y="2230419"/>
                </a:lnTo>
                <a:lnTo>
                  <a:pt x="448886" y="2225428"/>
                </a:lnTo>
                <a:lnTo>
                  <a:pt x="428935" y="2220890"/>
                </a:lnTo>
                <a:lnTo>
                  <a:pt x="408985" y="2215672"/>
                </a:lnTo>
                <a:lnTo>
                  <a:pt x="389715" y="2210455"/>
                </a:lnTo>
                <a:lnTo>
                  <a:pt x="370671" y="2205010"/>
                </a:lnTo>
                <a:lnTo>
                  <a:pt x="352081" y="2199565"/>
                </a:lnTo>
                <a:lnTo>
                  <a:pt x="333717" y="2193894"/>
                </a:lnTo>
                <a:lnTo>
                  <a:pt x="315580" y="2188222"/>
                </a:lnTo>
                <a:lnTo>
                  <a:pt x="298124" y="2182323"/>
                </a:lnTo>
                <a:lnTo>
                  <a:pt x="281120" y="2176198"/>
                </a:lnTo>
                <a:lnTo>
                  <a:pt x="264571" y="2170073"/>
                </a:lnTo>
                <a:lnTo>
                  <a:pt x="248474" y="2163494"/>
                </a:lnTo>
                <a:lnTo>
                  <a:pt x="232605" y="2157142"/>
                </a:lnTo>
                <a:lnTo>
                  <a:pt x="217188" y="2150336"/>
                </a:lnTo>
                <a:lnTo>
                  <a:pt x="202225" y="2143757"/>
                </a:lnTo>
                <a:lnTo>
                  <a:pt x="187716" y="2136951"/>
                </a:lnTo>
                <a:lnTo>
                  <a:pt x="173887" y="2129691"/>
                </a:lnTo>
                <a:lnTo>
                  <a:pt x="160511" y="2122885"/>
                </a:lnTo>
                <a:lnTo>
                  <a:pt x="147362" y="2115626"/>
                </a:lnTo>
                <a:lnTo>
                  <a:pt x="134892" y="2108139"/>
                </a:lnTo>
                <a:lnTo>
                  <a:pt x="122877" y="2100653"/>
                </a:lnTo>
                <a:lnTo>
                  <a:pt x="111541" y="2093166"/>
                </a:lnTo>
                <a:lnTo>
                  <a:pt x="100433" y="2085453"/>
                </a:lnTo>
                <a:lnTo>
                  <a:pt x="90004" y="2077739"/>
                </a:lnTo>
                <a:lnTo>
                  <a:pt x="80029" y="2069572"/>
                </a:lnTo>
                <a:lnTo>
                  <a:pt x="70734" y="2061632"/>
                </a:lnTo>
                <a:lnTo>
                  <a:pt x="61665" y="2053692"/>
                </a:lnTo>
                <a:lnTo>
                  <a:pt x="53504" y="2045298"/>
                </a:lnTo>
                <a:lnTo>
                  <a:pt x="45795" y="2037131"/>
                </a:lnTo>
                <a:lnTo>
                  <a:pt x="38541" y="2028964"/>
                </a:lnTo>
                <a:lnTo>
                  <a:pt x="31966" y="2020343"/>
                </a:lnTo>
                <a:lnTo>
                  <a:pt x="26072" y="2011949"/>
                </a:lnTo>
                <a:lnTo>
                  <a:pt x="20631" y="2003101"/>
                </a:lnTo>
                <a:lnTo>
                  <a:pt x="15870" y="1994480"/>
                </a:lnTo>
                <a:lnTo>
                  <a:pt x="11562" y="1985860"/>
                </a:lnTo>
                <a:lnTo>
                  <a:pt x="8162" y="1977012"/>
                </a:lnTo>
                <a:lnTo>
                  <a:pt x="6575" y="1972475"/>
                </a:lnTo>
                <a:lnTo>
                  <a:pt x="5214" y="1967937"/>
                </a:lnTo>
                <a:lnTo>
                  <a:pt x="3854" y="1963627"/>
                </a:lnTo>
                <a:lnTo>
                  <a:pt x="2947" y="1959090"/>
                </a:lnTo>
                <a:lnTo>
                  <a:pt x="2040" y="1954552"/>
                </a:lnTo>
                <a:lnTo>
                  <a:pt x="1360" y="1950015"/>
                </a:lnTo>
                <a:lnTo>
                  <a:pt x="907" y="1945478"/>
                </a:lnTo>
                <a:lnTo>
                  <a:pt x="227" y="1940941"/>
                </a:lnTo>
                <a:lnTo>
                  <a:pt x="0" y="1936176"/>
                </a:lnTo>
                <a:lnTo>
                  <a:pt x="0" y="1931866"/>
                </a:lnTo>
                <a:lnTo>
                  <a:pt x="0" y="1662579"/>
                </a:lnTo>
                <a:lnTo>
                  <a:pt x="0" y="1658042"/>
                </a:lnTo>
                <a:lnTo>
                  <a:pt x="227" y="1653277"/>
                </a:lnTo>
                <a:lnTo>
                  <a:pt x="907" y="1648740"/>
                </a:lnTo>
                <a:lnTo>
                  <a:pt x="1360" y="1643976"/>
                </a:lnTo>
                <a:lnTo>
                  <a:pt x="2040" y="1639666"/>
                </a:lnTo>
                <a:lnTo>
                  <a:pt x="3174" y="1634901"/>
                </a:lnTo>
                <a:lnTo>
                  <a:pt x="4081" y="1630364"/>
                </a:lnTo>
                <a:lnTo>
                  <a:pt x="5441" y="1625600"/>
                </a:lnTo>
                <a:close/>
                <a:moveTo>
                  <a:pt x="495361" y="1497574"/>
                </a:moveTo>
                <a:lnTo>
                  <a:pt x="495361" y="1761643"/>
                </a:lnTo>
                <a:lnTo>
                  <a:pt x="511685" y="1765273"/>
                </a:lnTo>
                <a:lnTo>
                  <a:pt x="528008" y="1768449"/>
                </a:lnTo>
                <a:lnTo>
                  <a:pt x="561787" y="1775028"/>
                </a:lnTo>
                <a:lnTo>
                  <a:pt x="596474" y="1780926"/>
                </a:lnTo>
                <a:lnTo>
                  <a:pt x="631614" y="1786371"/>
                </a:lnTo>
                <a:lnTo>
                  <a:pt x="631614" y="1522075"/>
                </a:lnTo>
                <a:lnTo>
                  <a:pt x="596474" y="1516857"/>
                </a:lnTo>
                <a:lnTo>
                  <a:pt x="561787" y="1510732"/>
                </a:lnTo>
                <a:lnTo>
                  <a:pt x="528008" y="1504379"/>
                </a:lnTo>
                <a:lnTo>
                  <a:pt x="495361" y="1497574"/>
                </a:lnTo>
                <a:close/>
                <a:moveTo>
                  <a:pt x="295403" y="1440631"/>
                </a:moveTo>
                <a:lnTo>
                  <a:pt x="295403" y="1705154"/>
                </a:lnTo>
                <a:lnTo>
                  <a:pt x="311273" y="1710826"/>
                </a:lnTo>
                <a:lnTo>
                  <a:pt x="327596" y="1716270"/>
                </a:lnTo>
                <a:lnTo>
                  <a:pt x="343919" y="1721488"/>
                </a:lnTo>
                <a:lnTo>
                  <a:pt x="360696" y="1726706"/>
                </a:lnTo>
                <a:lnTo>
                  <a:pt x="378152" y="1731924"/>
                </a:lnTo>
                <a:lnTo>
                  <a:pt x="395609" y="1737142"/>
                </a:lnTo>
                <a:lnTo>
                  <a:pt x="413292" y="1741906"/>
                </a:lnTo>
                <a:lnTo>
                  <a:pt x="431429" y="1746670"/>
                </a:lnTo>
                <a:lnTo>
                  <a:pt x="431429" y="1482374"/>
                </a:lnTo>
                <a:lnTo>
                  <a:pt x="413292" y="1477836"/>
                </a:lnTo>
                <a:lnTo>
                  <a:pt x="395609" y="1472845"/>
                </a:lnTo>
                <a:lnTo>
                  <a:pt x="378152" y="1467628"/>
                </a:lnTo>
                <a:lnTo>
                  <a:pt x="360696" y="1462637"/>
                </a:lnTo>
                <a:lnTo>
                  <a:pt x="343919" y="1457419"/>
                </a:lnTo>
                <a:lnTo>
                  <a:pt x="327596" y="1451974"/>
                </a:lnTo>
                <a:lnTo>
                  <a:pt x="311273" y="1446302"/>
                </a:lnTo>
                <a:lnTo>
                  <a:pt x="295403" y="1440631"/>
                </a:lnTo>
                <a:close/>
                <a:moveTo>
                  <a:pt x="1857435" y="1390267"/>
                </a:moveTo>
                <a:lnTo>
                  <a:pt x="1842246" y="1397980"/>
                </a:lnTo>
                <a:lnTo>
                  <a:pt x="1826603" y="1405921"/>
                </a:lnTo>
                <a:lnTo>
                  <a:pt x="1810280" y="1413407"/>
                </a:lnTo>
                <a:lnTo>
                  <a:pt x="1793503" y="1420440"/>
                </a:lnTo>
                <a:lnTo>
                  <a:pt x="1776273" y="1427700"/>
                </a:lnTo>
                <a:lnTo>
                  <a:pt x="1758590" y="1434732"/>
                </a:lnTo>
                <a:lnTo>
                  <a:pt x="1740226" y="1441311"/>
                </a:lnTo>
                <a:lnTo>
                  <a:pt x="1721409" y="1448117"/>
                </a:lnTo>
                <a:lnTo>
                  <a:pt x="1721409" y="1712187"/>
                </a:lnTo>
                <a:lnTo>
                  <a:pt x="1740226" y="1705608"/>
                </a:lnTo>
                <a:lnTo>
                  <a:pt x="1758590" y="1698575"/>
                </a:lnTo>
                <a:lnTo>
                  <a:pt x="1776273" y="1691542"/>
                </a:lnTo>
                <a:lnTo>
                  <a:pt x="1793503" y="1684736"/>
                </a:lnTo>
                <a:lnTo>
                  <a:pt x="1810280" y="1677250"/>
                </a:lnTo>
                <a:lnTo>
                  <a:pt x="1826603" y="1669990"/>
                </a:lnTo>
                <a:lnTo>
                  <a:pt x="1842246" y="1662277"/>
                </a:lnTo>
                <a:lnTo>
                  <a:pt x="1857435" y="1654563"/>
                </a:lnTo>
                <a:lnTo>
                  <a:pt x="1857435" y="1390267"/>
                </a:lnTo>
                <a:close/>
                <a:moveTo>
                  <a:pt x="95445" y="1337181"/>
                </a:moveTo>
                <a:lnTo>
                  <a:pt x="95445" y="1601250"/>
                </a:lnTo>
                <a:lnTo>
                  <a:pt x="102473" y="1606468"/>
                </a:lnTo>
                <a:lnTo>
                  <a:pt x="109501" y="1611913"/>
                </a:lnTo>
                <a:lnTo>
                  <a:pt x="116756" y="1617131"/>
                </a:lnTo>
                <a:lnTo>
                  <a:pt x="124237" y="1621895"/>
                </a:lnTo>
                <a:lnTo>
                  <a:pt x="132172" y="1627113"/>
                </a:lnTo>
                <a:lnTo>
                  <a:pt x="140107" y="1632104"/>
                </a:lnTo>
                <a:lnTo>
                  <a:pt x="156883" y="1642086"/>
                </a:lnTo>
                <a:lnTo>
                  <a:pt x="174340" y="1651614"/>
                </a:lnTo>
                <a:lnTo>
                  <a:pt x="192704" y="1661142"/>
                </a:lnTo>
                <a:lnTo>
                  <a:pt x="211747" y="1670217"/>
                </a:lnTo>
                <a:lnTo>
                  <a:pt x="231698" y="1679291"/>
                </a:lnTo>
                <a:lnTo>
                  <a:pt x="231698" y="1415222"/>
                </a:lnTo>
                <a:lnTo>
                  <a:pt x="211747" y="1406148"/>
                </a:lnTo>
                <a:lnTo>
                  <a:pt x="192704" y="1397073"/>
                </a:lnTo>
                <a:lnTo>
                  <a:pt x="174340" y="1387545"/>
                </a:lnTo>
                <a:lnTo>
                  <a:pt x="156883" y="1378016"/>
                </a:lnTo>
                <a:lnTo>
                  <a:pt x="140107" y="1367808"/>
                </a:lnTo>
                <a:lnTo>
                  <a:pt x="132172" y="1363043"/>
                </a:lnTo>
                <a:lnTo>
                  <a:pt x="124237" y="1357826"/>
                </a:lnTo>
                <a:lnTo>
                  <a:pt x="116756" y="1352608"/>
                </a:lnTo>
                <a:lnTo>
                  <a:pt x="109501" y="1347844"/>
                </a:lnTo>
                <a:lnTo>
                  <a:pt x="102473" y="1342399"/>
                </a:lnTo>
                <a:lnTo>
                  <a:pt x="95445" y="1337181"/>
                </a:lnTo>
                <a:close/>
                <a:moveTo>
                  <a:pt x="5441" y="1185863"/>
                </a:moveTo>
                <a:lnTo>
                  <a:pt x="8162" y="1194257"/>
                </a:lnTo>
                <a:lnTo>
                  <a:pt x="11336" y="1202651"/>
                </a:lnTo>
                <a:lnTo>
                  <a:pt x="15190" y="1210818"/>
                </a:lnTo>
                <a:lnTo>
                  <a:pt x="19724" y="1218758"/>
                </a:lnTo>
                <a:lnTo>
                  <a:pt x="24485" y="1227152"/>
                </a:lnTo>
                <a:lnTo>
                  <a:pt x="29926" y="1235092"/>
                </a:lnTo>
                <a:lnTo>
                  <a:pt x="35820" y="1242806"/>
                </a:lnTo>
                <a:lnTo>
                  <a:pt x="42395" y="1250746"/>
                </a:lnTo>
                <a:lnTo>
                  <a:pt x="49423" y="1258459"/>
                </a:lnTo>
                <a:lnTo>
                  <a:pt x="56904" y="1266173"/>
                </a:lnTo>
                <a:lnTo>
                  <a:pt x="64839" y="1274113"/>
                </a:lnTo>
                <a:lnTo>
                  <a:pt x="73227" y="1281373"/>
                </a:lnTo>
                <a:lnTo>
                  <a:pt x="82296" y="1288859"/>
                </a:lnTo>
                <a:lnTo>
                  <a:pt x="91591" y="1296119"/>
                </a:lnTo>
                <a:lnTo>
                  <a:pt x="101566" y="1303605"/>
                </a:lnTo>
                <a:lnTo>
                  <a:pt x="111995" y="1310865"/>
                </a:lnTo>
                <a:lnTo>
                  <a:pt x="122650" y="1317898"/>
                </a:lnTo>
                <a:lnTo>
                  <a:pt x="133986" y="1324930"/>
                </a:lnTo>
                <a:lnTo>
                  <a:pt x="145548" y="1331736"/>
                </a:lnTo>
                <a:lnTo>
                  <a:pt x="157563" y="1338542"/>
                </a:lnTo>
                <a:lnTo>
                  <a:pt x="170259" y="1345121"/>
                </a:lnTo>
                <a:lnTo>
                  <a:pt x="183182" y="1351927"/>
                </a:lnTo>
                <a:lnTo>
                  <a:pt x="196558" y="1358279"/>
                </a:lnTo>
                <a:lnTo>
                  <a:pt x="210160" y="1364858"/>
                </a:lnTo>
                <a:lnTo>
                  <a:pt x="224443" y="1370984"/>
                </a:lnTo>
                <a:lnTo>
                  <a:pt x="238726" y="1377109"/>
                </a:lnTo>
                <a:lnTo>
                  <a:pt x="253689" y="1383234"/>
                </a:lnTo>
                <a:lnTo>
                  <a:pt x="269332" y="1389133"/>
                </a:lnTo>
                <a:lnTo>
                  <a:pt x="284975" y="1395031"/>
                </a:lnTo>
                <a:lnTo>
                  <a:pt x="301071" y="1400703"/>
                </a:lnTo>
                <a:lnTo>
                  <a:pt x="317394" y="1406148"/>
                </a:lnTo>
                <a:lnTo>
                  <a:pt x="334171" y="1411592"/>
                </a:lnTo>
                <a:lnTo>
                  <a:pt x="351174" y="1416810"/>
                </a:lnTo>
                <a:lnTo>
                  <a:pt x="368857" y="1422028"/>
                </a:lnTo>
                <a:lnTo>
                  <a:pt x="386541" y="1427019"/>
                </a:lnTo>
                <a:lnTo>
                  <a:pt x="404677" y="1431783"/>
                </a:lnTo>
                <a:lnTo>
                  <a:pt x="423268" y="1436774"/>
                </a:lnTo>
                <a:lnTo>
                  <a:pt x="441631" y="1441085"/>
                </a:lnTo>
                <a:lnTo>
                  <a:pt x="460901" y="1445849"/>
                </a:lnTo>
                <a:lnTo>
                  <a:pt x="480172" y="1449932"/>
                </a:lnTo>
                <a:lnTo>
                  <a:pt x="500122" y="1454243"/>
                </a:lnTo>
                <a:lnTo>
                  <a:pt x="519846" y="1458099"/>
                </a:lnTo>
                <a:lnTo>
                  <a:pt x="540250" y="1461956"/>
                </a:lnTo>
                <a:lnTo>
                  <a:pt x="560654" y="1465586"/>
                </a:lnTo>
                <a:lnTo>
                  <a:pt x="581511" y="1469216"/>
                </a:lnTo>
                <a:lnTo>
                  <a:pt x="602369" y="1472619"/>
                </a:lnTo>
                <a:lnTo>
                  <a:pt x="623679" y="1476021"/>
                </a:lnTo>
                <a:lnTo>
                  <a:pt x="645217" y="1479198"/>
                </a:lnTo>
                <a:lnTo>
                  <a:pt x="666981" y="1481920"/>
                </a:lnTo>
                <a:lnTo>
                  <a:pt x="688972" y="1484415"/>
                </a:lnTo>
                <a:lnTo>
                  <a:pt x="711189" y="1487138"/>
                </a:lnTo>
                <a:lnTo>
                  <a:pt x="733860" y="1489406"/>
                </a:lnTo>
                <a:lnTo>
                  <a:pt x="756531" y="1491675"/>
                </a:lnTo>
                <a:lnTo>
                  <a:pt x="779202" y="1493717"/>
                </a:lnTo>
                <a:lnTo>
                  <a:pt x="802554" y="1495532"/>
                </a:lnTo>
                <a:lnTo>
                  <a:pt x="825678" y="1497120"/>
                </a:lnTo>
                <a:lnTo>
                  <a:pt x="849029" y="1498708"/>
                </a:lnTo>
                <a:lnTo>
                  <a:pt x="872834" y="1500069"/>
                </a:lnTo>
                <a:lnTo>
                  <a:pt x="896865" y="1500976"/>
                </a:lnTo>
                <a:lnTo>
                  <a:pt x="920896" y="1501884"/>
                </a:lnTo>
                <a:lnTo>
                  <a:pt x="944701" y="1502565"/>
                </a:lnTo>
                <a:lnTo>
                  <a:pt x="969185" y="1503018"/>
                </a:lnTo>
                <a:lnTo>
                  <a:pt x="993670" y="1503245"/>
                </a:lnTo>
                <a:lnTo>
                  <a:pt x="1018381" y="1503699"/>
                </a:lnTo>
                <a:lnTo>
                  <a:pt x="1043093" y="1503245"/>
                </a:lnTo>
                <a:lnTo>
                  <a:pt x="1067578" y="1503018"/>
                </a:lnTo>
                <a:lnTo>
                  <a:pt x="1091835" y="1502565"/>
                </a:lnTo>
                <a:lnTo>
                  <a:pt x="1116093" y="1501884"/>
                </a:lnTo>
                <a:lnTo>
                  <a:pt x="1139898" y="1500976"/>
                </a:lnTo>
                <a:lnTo>
                  <a:pt x="1163703" y="1500069"/>
                </a:lnTo>
                <a:lnTo>
                  <a:pt x="1187507" y="1498708"/>
                </a:lnTo>
                <a:lnTo>
                  <a:pt x="1210858" y="1497120"/>
                </a:lnTo>
                <a:lnTo>
                  <a:pt x="1234436" y="1495532"/>
                </a:lnTo>
                <a:lnTo>
                  <a:pt x="1257334" y="1493717"/>
                </a:lnTo>
                <a:lnTo>
                  <a:pt x="1280232" y="1491675"/>
                </a:lnTo>
                <a:lnTo>
                  <a:pt x="1302903" y="1489406"/>
                </a:lnTo>
                <a:lnTo>
                  <a:pt x="1325347" y="1487138"/>
                </a:lnTo>
                <a:lnTo>
                  <a:pt x="1347565" y="1484415"/>
                </a:lnTo>
                <a:lnTo>
                  <a:pt x="1369782" y="1481920"/>
                </a:lnTo>
                <a:lnTo>
                  <a:pt x="1391319" y="1479198"/>
                </a:lnTo>
                <a:lnTo>
                  <a:pt x="1413084" y="1476021"/>
                </a:lnTo>
                <a:lnTo>
                  <a:pt x="1434168" y="1472619"/>
                </a:lnTo>
                <a:lnTo>
                  <a:pt x="1455252" y="1469216"/>
                </a:lnTo>
                <a:lnTo>
                  <a:pt x="1476109" y="1465586"/>
                </a:lnTo>
                <a:lnTo>
                  <a:pt x="1496513" y="1461956"/>
                </a:lnTo>
                <a:lnTo>
                  <a:pt x="1516917" y="1458099"/>
                </a:lnTo>
                <a:lnTo>
                  <a:pt x="1536867" y="1454243"/>
                </a:lnTo>
                <a:lnTo>
                  <a:pt x="1556364" y="1449932"/>
                </a:lnTo>
                <a:lnTo>
                  <a:pt x="1575635" y="1445849"/>
                </a:lnTo>
                <a:lnTo>
                  <a:pt x="1594905" y="1441085"/>
                </a:lnTo>
                <a:lnTo>
                  <a:pt x="1613722" y="1436774"/>
                </a:lnTo>
                <a:lnTo>
                  <a:pt x="1632086" y="1431783"/>
                </a:lnTo>
                <a:lnTo>
                  <a:pt x="1650222" y="1427019"/>
                </a:lnTo>
                <a:lnTo>
                  <a:pt x="1668133" y="1422028"/>
                </a:lnTo>
                <a:lnTo>
                  <a:pt x="1685589" y="1416810"/>
                </a:lnTo>
                <a:lnTo>
                  <a:pt x="1702592" y="1411592"/>
                </a:lnTo>
                <a:lnTo>
                  <a:pt x="1719369" y="1406148"/>
                </a:lnTo>
                <a:lnTo>
                  <a:pt x="1735919" y="1400703"/>
                </a:lnTo>
                <a:lnTo>
                  <a:pt x="1751789" y="1395031"/>
                </a:lnTo>
                <a:lnTo>
                  <a:pt x="1767658" y="1389133"/>
                </a:lnTo>
                <a:lnTo>
                  <a:pt x="1782848" y="1383234"/>
                </a:lnTo>
                <a:lnTo>
                  <a:pt x="1797811" y="1377109"/>
                </a:lnTo>
                <a:lnTo>
                  <a:pt x="1812320" y="1370984"/>
                </a:lnTo>
                <a:lnTo>
                  <a:pt x="1826603" y="1364858"/>
                </a:lnTo>
                <a:lnTo>
                  <a:pt x="1840205" y="1358279"/>
                </a:lnTo>
                <a:lnTo>
                  <a:pt x="1853581" y="1351927"/>
                </a:lnTo>
                <a:lnTo>
                  <a:pt x="1866504" y="1345121"/>
                </a:lnTo>
                <a:lnTo>
                  <a:pt x="1879199" y="1338542"/>
                </a:lnTo>
                <a:lnTo>
                  <a:pt x="1891215" y="1331736"/>
                </a:lnTo>
                <a:lnTo>
                  <a:pt x="1903004" y="1324930"/>
                </a:lnTo>
                <a:lnTo>
                  <a:pt x="1913886" y="1317898"/>
                </a:lnTo>
                <a:lnTo>
                  <a:pt x="1924768" y="1310865"/>
                </a:lnTo>
                <a:lnTo>
                  <a:pt x="1935197" y="1303605"/>
                </a:lnTo>
                <a:lnTo>
                  <a:pt x="1944945" y="1296119"/>
                </a:lnTo>
                <a:lnTo>
                  <a:pt x="1954467" y="1288859"/>
                </a:lnTo>
                <a:lnTo>
                  <a:pt x="1963536" y="1281373"/>
                </a:lnTo>
                <a:lnTo>
                  <a:pt x="1971697" y="1274113"/>
                </a:lnTo>
                <a:lnTo>
                  <a:pt x="1979859" y="1266173"/>
                </a:lnTo>
                <a:lnTo>
                  <a:pt x="1987113" y="1258459"/>
                </a:lnTo>
                <a:lnTo>
                  <a:pt x="1994141" y="1250746"/>
                </a:lnTo>
                <a:lnTo>
                  <a:pt x="2000716" y="1242806"/>
                </a:lnTo>
                <a:lnTo>
                  <a:pt x="2006611" y="1235092"/>
                </a:lnTo>
                <a:lnTo>
                  <a:pt x="2012278" y="1227152"/>
                </a:lnTo>
                <a:lnTo>
                  <a:pt x="2017039" y="1218758"/>
                </a:lnTo>
                <a:lnTo>
                  <a:pt x="2021573" y="1210818"/>
                </a:lnTo>
                <a:lnTo>
                  <a:pt x="2025427" y="1202651"/>
                </a:lnTo>
                <a:lnTo>
                  <a:pt x="2028375" y="1194257"/>
                </a:lnTo>
                <a:lnTo>
                  <a:pt x="2031322" y="1185863"/>
                </a:lnTo>
                <a:lnTo>
                  <a:pt x="2032682" y="1190400"/>
                </a:lnTo>
                <a:lnTo>
                  <a:pt x="2033589" y="1195164"/>
                </a:lnTo>
                <a:lnTo>
                  <a:pt x="2034723" y="1199475"/>
                </a:lnTo>
                <a:lnTo>
                  <a:pt x="2035403" y="1204012"/>
                </a:lnTo>
                <a:lnTo>
                  <a:pt x="2035856" y="1208776"/>
                </a:lnTo>
                <a:lnTo>
                  <a:pt x="2036536" y="1213313"/>
                </a:lnTo>
                <a:lnTo>
                  <a:pt x="2036763" y="1218078"/>
                </a:lnTo>
                <a:lnTo>
                  <a:pt x="2036763" y="1222615"/>
                </a:lnTo>
                <a:lnTo>
                  <a:pt x="2036763" y="1491675"/>
                </a:lnTo>
                <a:lnTo>
                  <a:pt x="2036763" y="1496439"/>
                </a:lnTo>
                <a:lnTo>
                  <a:pt x="2036536" y="1500976"/>
                </a:lnTo>
                <a:lnTo>
                  <a:pt x="2035856" y="1505741"/>
                </a:lnTo>
                <a:lnTo>
                  <a:pt x="2035403" y="1510051"/>
                </a:lnTo>
                <a:lnTo>
                  <a:pt x="2034723" y="1514588"/>
                </a:lnTo>
                <a:lnTo>
                  <a:pt x="2033816" y="1519126"/>
                </a:lnTo>
                <a:lnTo>
                  <a:pt x="2032909" y="1523663"/>
                </a:lnTo>
                <a:lnTo>
                  <a:pt x="2031549" y="1528200"/>
                </a:lnTo>
                <a:lnTo>
                  <a:pt x="2029962" y="1532511"/>
                </a:lnTo>
                <a:lnTo>
                  <a:pt x="2028375" y="1536821"/>
                </a:lnTo>
                <a:lnTo>
                  <a:pt x="2025201" y="1545895"/>
                </a:lnTo>
                <a:lnTo>
                  <a:pt x="2020893" y="1554743"/>
                </a:lnTo>
                <a:lnTo>
                  <a:pt x="2016132" y="1563137"/>
                </a:lnTo>
                <a:lnTo>
                  <a:pt x="2010691" y="1571985"/>
                </a:lnTo>
                <a:lnTo>
                  <a:pt x="2004797" y="1580379"/>
                </a:lnTo>
                <a:lnTo>
                  <a:pt x="1997996" y="1589000"/>
                </a:lnTo>
                <a:lnTo>
                  <a:pt x="1991194" y="1597167"/>
                </a:lnTo>
                <a:lnTo>
                  <a:pt x="1983259" y="1605561"/>
                </a:lnTo>
                <a:lnTo>
                  <a:pt x="1975098" y="1613728"/>
                </a:lnTo>
                <a:lnTo>
                  <a:pt x="1966029" y="1621668"/>
                </a:lnTo>
                <a:lnTo>
                  <a:pt x="1956734" y="1629835"/>
                </a:lnTo>
                <a:lnTo>
                  <a:pt x="1946759" y="1637775"/>
                </a:lnTo>
                <a:lnTo>
                  <a:pt x="1936331" y="1645489"/>
                </a:lnTo>
                <a:lnTo>
                  <a:pt x="1925448" y="1653202"/>
                </a:lnTo>
                <a:lnTo>
                  <a:pt x="1913659" y="1660689"/>
                </a:lnTo>
                <a:lnTo>
                  <a:pt x="1901871" y="1668175"/>
                </a:lnTo>
                <a:lnTo>
                  <a:pt x="1889175" y="1675662"/>
                </a:lnTo>
                <a:lnTo>
                  <a:pt x="1876252" y="1682921"/>
                </a:lnTo>
                <a:lnTo>
                  <a:pt x="1862876" y="1690181"/>
                </a:lnTo>
                <a:lnTo>
                  <a:pt x="1848820" y="1696987"/>
                </a:lnTo>
                <a:lnTo>
                  <a:pt x="1834311" y="1703793"/>
                </a:lnTo>
                <a:lnTo>
                  <a:pt x="1819575" y="1710826"/>
                </a:lnTo>
                <a:lnTo>
                  <a:pt x="1804159" y="1717178"/>
                </a:lnTo>
                <a:lnTo>
                  <a:pt x="1788515" y="1723984"/>
                </a:lnTo>
                <a:lnTo>
                  <a:pt x="1772192" y="1730109"/>
                </a:lnTo>
                <a:lnTo>
                  <a:pt x="1755416" y="1736234"/>
                </a:lnTo>
                <a:lnTo>
                  <a:pt x="1738413" y="1742360"/>
                </a:lnTo>
                <a:lnTo>
                  <a:pt x="1720956" y="1748485"/>
                </a:lnTo>
                <a:lnTo>
                  <a:pt x="1703046" y="1754156"/>
                </a:lnTo>
                <a:lnTo>
                  <a:pt x="1684682" y="1759828"/>
                </a:lnTo>
                <a:lnTo>
                  <a:pt x="1666319" y="1765500"/>
                </a:lnTo>
                <a:lnTo>
                  <a:pt x="1647049" y="1770491"/>
                </a:lnTo>
                <a:lnTo>
                  <a:pt x="1627778" y="1775709"/>
                </a:lnTo>
                <a:lnTo>
                  <a:pt x="1608054" y="1780926"/>
                </a:lnTo>
                <a:lnTo>
                  <a:pt x="1587877" y="1785917"/>
                </a:lnTo>
                <a:lnTo>
                  <a:pt x="1567247" y="1790455"/>
                </a:lnTo>
                <a:lnTo>
                  <a:pt x="1546389" y="1794765"/>
                </a:lnTo>
                <a:lnTo>
                  <a:pt x="1525079" y="1799302"/>
                </a:lnTo>
                <a:lnTo>
                  <a:pt x="1503768" y="1803386"/>
                </a:lnTo>
                <a:lnTo>
                  <a:pt x="1481777" y="1807469"/>
                </a:lnTo>
                <a:lnTo>
                  <a:pt x="1460013" y="1811326"/>
                </a:lnTo>
                <a:lnTo>
                  <a:pt x="1437568" y="1814956"/>
                </a:lnTo>
                <a:lnTo>
                  <a:pt x="1414897" y="1818359"/>
                </a:lnTo>
                <a:lnTo>
                  <a:pt x="1391773" y="1821762"/>
                </a:lnTo>
                <a:lnTo>
                  <a:pt x="1368422" y="1824711"/>
                </a:lnTo>
                <a:lnTo>
                  <a:pt x="1344844" y="1827660"/>
                </a:lnTo>
                <a:lnTo>
                  <a:pt x="1321266" y="1830156"/>
                </a:lnTo>
                <a:lnTo>
                  <a:pt x="1297235" y="1832651"/>
                </a:lnTo>
                <a:lnTo>
                  <a:pt x="1272750" y="1835147"/>
                </a:lnTo>
                <a:lnTo>
                  <a:pt x="1248265" y="1837189"/>
                </a:lnTo>
                <a:lnTo>
                  <a:pt x="1223554" y="1839003"/>
                </a:lnTo>
                <a:lnTo>
                  <a:pt x="1198389" y="1840818"/>
                </a:lnTo>
                <a:lnTo>
                  <a:pt x="1173451" y="1841953"/>
                </a:lnTo>
                <a:lnTo>
                  <a:pt x="1148060" y="1843314"/>
                </a:lnTo>
                <a:lnTo>
                  <a:pt x="1122441" y="1844448"/>
                </a:lnTo>
                <a:lnTo>
                  <a:pt x="1096597" y="1845129"/>
                </a:lnTo>
                <a:lnTo>
                  <a:pt x="1070525" y="1845583"/>
                </a:lnTo>
                <a:lnTo>
                  <a:pt x="1044680" y="1846263"/>
                </a:lnTo>
                <a:lnTo>
                  <a:pt x="1018381" y="1846263"/>
                </a:lnTo>
                <a:lnTo>
                  <a:pt x="992083" y="1846263"/>
                </a:lnTo>
                <a:lnTo>
                  <a:pt x="966011" y="1845583"/>
                </a:lnTo>
                <a:lnTo>
                  <a:pt x="939940" y="1845129"/>
                </a:lnTo>
                <a:lnTo>
                  <a:pt x="914095" y="1844448"/>
                </a:lnTo>
                <a:lnTo>
                  <a:pt x="888477" y="1843314"/>
                </a:lnTo>
                <a:lnTo>
                  <a:pt x="863312" y="1841953"/>
                </a:lnTo>
                <a:lnTo>
                  <a:pt x="838147" y="1840818"/>
                </a:lnTo>
                <a:lnTo>
                  <a:pt x="812982" y="1839003"/>
                </a:lnTo>
                <a:lnTo>
                  <a:pt x="788271" y="1837189"/>
                </a:lnTo>
                <a:lnTo>
                  <a:pt x="763786" y="1835147"/>
                </a:lnTo>
                <a:lnTo>
                  <a:pt x="739528" y="1832651"/>
                </a:lnTo>
                <a:lnTo>
                  <a:pt x="715497" y="1830156"/>
                </a:lnTo>
                <a:lnTo>
                  <a:pt x="691692" y="1827660"/>
                </a:lnTo>
                <a:lnTo>
                  <a:pt x="668115" y="1824711"/>
                </a:lnTo>
                <a:lnTo>
                  <a:pt x="644990" y="1821762"/>
                </a:lnTo>
                <a:lnTo>
                  <a:pt x="621866" y="1818359"/>
                </a:lnTo>
                <a:lnTo>
                  <a:pt x="599195" y="1814956"/>
                </a:lnTo>
                <a:lnTo>
                  <a:pt x="576750" y="1811326"/>
                </a:lnTo>
                <a:lnTo>
                  <a:pt x="554759" y="1807469"/>
                </a:lnTo>
                <a:lnTo>
                  <a:pt x="532995" y="1803386"/>
                </a:lnTo>
                <a:lnTo>
                  <a:pt x="511458" y="1799302"/>
                </a:lnTo>
                <a:lnTo>
                  <a:pt x="490147" y="1794765"/>
                </a:lnTo>
                <a:lnTo>
                  <a:pt x="469290" y="1790455"/>
                </a:lnTo>
                <a:lnTo>
                  <a:pt x="448886" y="1785917"/>
                </a:lnTo>
                <a:lnTo>
                  <a:pt x="428935" y="1780926"/>
                </a:lnTo>
                <a:lnTo>
                  <a:pt x="408985" y="1775709"/>
                </a:lnTo>
                <a:lnTo>
                  <a:pt x="389715" y="1770491"/>
                </a:lnTo>
                <a:lnTo>
                  <a:pt x="370671" y="1765500"/>
                </a:lnTo>
                <a:lnTo>
                  <a:pt x="352081" y="1759828"/>
                </a:lnTo>
                <a:lnTo>
                  <a:pt x="333717" y="1754156"/>
                </a:lnTo>
                <a:lnTo>
                  <a:pt x="315580" y="1748485"/>
                </a:lnTo>
                <a:lnTo>
                  <a:pt x="298124" y="1742360"/>
                </a:lnTo>
                <a:lnTo>
                  <a:pt x="281120" y="1736234"/>
                </a:lnTo>
                <a:lnTo>
                  <a:pt x="264571" y="1730109"/>
                </a:lnTo>
                <a:lnTo>
                  <a:pt x="248474" y="1723984"/>
                </a:lnTo>
                <a:lnTo>
                  <a:pt x="232605" y="1717178"/>
                </a:lnTo>
                <a:lnTo>
                  <a:pt x="217188" y="1710826"/>
                </a:lnTo>
                <a:lnTo>
                  <a:pt x="202225" y="1703793"/>
                </a:lnTo>
                <a:lnTo>
                  <a:pt x="187716" y="1696987"/>
                </a:lnTo>
                <a:lnTo>
                  <a:pt x="173887" y="1690181"/>
                </a:lnTo>
                <a:lnTo>
                  <a:pt x="160511" y="1682921"/>
                </a:lnTo>
                <a:lnTo>
                  <a:pt x="147362" y="1675662"/>
                </a:lnTo>
                <a:lnTo>
                  <a:pt x="134892" y="1668175"/>
                </a:lnTo>
                <a:lnTo>
                  <a:pt x="122877" y="1660689"/>
                </a:lnTo>
                <a:lnTo>
                  <a:pt x="111541" y="1653202"/>
                </a:lnTo>
                <a:lnTo>
                  <a:pt x="100433" y="1645489"/>
                </a:lnTo>
                <a:lnTo>
                  <a:pt x="90004" y="1637775"/>
                </a:lnTo>
                <a:lnTo>
                  <a:pt x="80029" y="1629835"/>
                </a:lnTo>
                <a:lnTo>
                  <a:pt x="70734" y="1621668"/>
                </a:lnTo>
                <a:lnTo>
                  <a:pt x="61665" y="1613728"/>
                </a:lnTo>
                <a:lnTo>
                  <a:pt x="53504" y="1605561"/>
                </a:lnTo>
                <a:lnTo>
                  <a:pt x="45795" y="1597167"/>
                </a:lnTo>
                <a:lnTo>
                  <a:pt x="38541" y="1589000"/>
                </a:lnTo>
                <a:lnTo>
                  <a:pt x="31966" y="1580379"/>
                </a:lnTo>
                <a:lnTo>
                  <a:pt x="26072" y="1571985"/>
                </a:lnTo>
                <a:lnTo>
                  <a:pt x="20631" y="1563137"/>
                </a:lnTo>
                <a:lnTo>
                  <a:pt x="15870" y="1554743"/>
                </a:lnTo>
                <a:lnTo>
                  <a:pt x="11562" y="1545895"/>
                </a:lnTo>
                <a:lnTo>
                  <a:pt x="8162" y="1536821"/>
                </a:lnTo>
                <a:lnTo>
                  <a:pt x="6575" y="1532511"/>
                </a:lnTo>
                <a:lnTo>
                  <a:pt x="5214" y="1528200"/>
                </a:lnTo>
                <a:lnTo>
                  <a:pt x="3854" y="1523663"/>
                </a:lnTo>
                <a:lnTo>
                  <a:pt x="2947" y="1519126"/>
                </a:lnTo>
                <a:lnTo>
                  <a:pt x="2040" y="1514588"/>
                </a:lnTo>
                <a:lnTo>
                  <a:pt x="1360" y="1510051"/>
                </a:lnTo>
                <a:lnTo>
                  <a:pt x="907" y="1505741"/>
                </a:lnTo>
                <a:lnTo>
                  <a:pt x="227" y="1500976"/>
                </a:lnTo>
                <a:lnTo>
                  <a:pt x="0" y="1496439"/>
                </a:lnTo>
                <a:lnTo>
                  <a:pt x="0" y="1491675"/>
                </a:lnTo>
                <a:lnTo>
                  <a:pt x="0" y="1222615"/>
                </a:lnTo>
                <a:lnTo>
                  <a:pt x="0" y="1218078"/>
                </a:lnTo>
                <a:lnTo>
                  <a:pt x="227" y="1213313"/>
                </a:lnTo>
                <a:lnTo>
                  <a:pt x="907" y="1208776"/>
                </a:lnTo>
                <a:lnTo>
                  <a:pt x="1360" y="1204012"/>
                </a:lnTo>
                <a:lnTo>
                  <a:pt x="2040" y="1199475"/>
                </a:lnTo>
                <a:lnTo>
                  <a:pt x="3174" y="1195164"/>
                </a:lnTo>
                <a:lnTo>
                  <a:pt x="4081" y="1190400"/>
                </a:lnTo>
                <a:lnTo>
                  <a:pt x="5441" y="1185863"/>
                </a:lnTo>
                <a:close/>
                <a:moveTo>
                  <a:pt x="495361" y="1058062"/>
                </a:moveTo>
                <a:lnTo>
                  <a:pt x="495361" y="1322132"/>
                </a:lnTo>
                <a:lnTo>
                  <a:pt x="528008" y="1328938"/>
                </a:lnTo>
                <a:lnTo>
                  <a:pt x="561787" y="1335290"/>
                </a:lnTo>
                <a:lnTo>
                  <a:pt x="596474" y="1341188"/>
                </a:lnTo>
                <a:lnTo>
                  <a:pt x="631614" y="1346633"/>
                </a:lnTo>
                <a:lnTo>
                  <a:pt x="631614" y="1082564"/>
                </a:lnTo>
                <a:lnTo>
                  <a:pt x="596474" y="1077119"/>
                </a:lnTo>
                <a:lnTo>
                  <a:pt x="561787" y="1071220"/>
                </a:lnTo>
                <a:lnTo>
                  <a:pt x="528008" y="1064641"/>
                </a:lnTo>
                <a:lnTo>
                  <a:pt x="495361" y="1058062"/>
                </a:lnTo>
                <a:close/>
                <a:moveTo>
                  <a:pt x="295403" y="1001120"/>
                </a:moveTo>
                <a:lnTo>
                  <a:pt x="295403" y="1265416"/>
                </a:lnTo>
                <a:lnTo>
                  <a:pt x="311273" y="1271087"/>
                </a:lnTo>
                <a:lnTo>
                  <a:pt x="327596" y="1276532"/>
                </a:lnTo>
                <a:lnTo>
                  <a:pt x="343919" y="1281977"/>
                </a:lnTo>
                <a:lnTo>
                  <a:pt x="360696" y="1286968"/>
                </a:lnTo>
                <a:lnTo>
                  <a:pt x="378152" y="1292186"/>
                </a:lnTo>
                <a:lnTo>
                  <a:pt x="395609" y="1297404"/>
                </a:lnTo>
                <a:lnTo>
                  <a:pt x="413292" y="1302168"/>
                </a:lnTo>
                <a:lnTo>
                  <a:pt x="431429" y="1306932"/>
                </a:lnTo>
                <a:lnTo>
                  <a:pt x="431429" y="1042863"/>
                </a:lnTo>
                <a:lnTo>
                  <a:pt x="413292" y="1038098"/>
                </a:lnTo>
                <a:lnTo>
                  <a:pt x="395609" y="1033107"/>
                </a:lnTo>
                <a:lnTo>
                  <a:pt x="378152" y="1028116"/>
                </a:lnTo>
                <a:lnTo>
                  <a:pt x="360696" y="1022899"/>
                </a:lnTo>
                <a:lnTo>
                  <a:pt x="343919" y="1017681"/>
                </a:lnTo>
                <a:lnTo>
                  <a:pt x="327596" y="1012236"/>
                </a:lnTo>
                <a:lnTo>
                  <a:pt x="311273" y="1006791"/>
                </a:lnTo>
                <a:lnTo>
                  <a:pt x="295403" y="1001120"/>
                </a:lnTo>
                <a:close/>
                <a:moveTo>
                  <a:pt x="1857435" y="950756"/>
                </a:moveTo>
                <a:lnTo>
                  <a:pt x="1842246" y="958469"/>
                </a:lnTo>
                <a:lnTo>
                  <a:pt x="1826603" y="966183"/>
                </a:lnTo>
                <a:lnTo>
                  <a:pt x="1810280" y="973669"/>
                </a:lnTo>
                <a:lnTo>
                  <a:pt x="1793503" y="980929"/>
                </a:lnTo>
                <a:lnTo>
                  <a:pt x="1776273" y="987735"/>
                </a:lnTo>
                <a:lnTo>
                  <a:pt x="1758590" y="994767"/>
                </a:lnTo>
                <a:lnTo>
                  <a:pt x="1740226" y="1001800"/>
                </a:lnTo>
                <a:lnTo>
                  <a:pt x="1721409" y="1008379"/>
                </a:lnTo>
                <a:lnTo>
                  <a:pt x="1721409" y="1272675"/>
                </a:lnTo>
                <a:lnTo>
                  <a:pt x="1740226" y="1265869"/>
                </a:lnTo>
                <a:lnTo>
                  <a:pt x="1758590" y="1259290"/>
                </a:lnTo>
                <a:lnTo>
                  <a:pt x="1776273" y="1252258"/>
                </a:lnTo>
                <a:lnTo>
                  <a:pt x="1793503" y="1244998"/>
                </a:lnTo>
                <a:lnTo>
                  <a:pt x="1810280" y="1237738"/>
                </a:lnTo>
                <a:lnTo>
                  <a:pt x="1826603" y="1230252"/>
                </a:lnTo>
                <a:lnTo>
                  <a:pt x="1842246" y="1222539"/>
                </a:lnTo>
                <a:lnTo>
                  <a:pt x="1857435" y="1214825"/>
                </a:lnTo>
                <a:lnTo>
                  <a:pt x="1857435" y="950756"/>
                </a:lnTo>
                <a:close/>
                <a:moveTo>
                  <a:pt x="95445" y="897443"/>
                </a:moveTo>
                <a:lnTo>
                  <a:pt x="95445" y="1161739"/>
                </a:lnTo>
                <a:lnTo>
                  <a:pt x="102473" y="1166730"/>
                </a:lnTo>
                <a:lnTo>
                  <a:pt x="109501" y="1172175"/>
                </a:lnTo>
                <a:lnTo>
                  <a:pt x="116756" y="1177393"/>
                </a:lnTo>
                <a:lnTo>
                  <a:pt x="124237" y="1182384"/>
                </a:lnTo>
                <a:lnTo>
                  <a:pt x="132172" y="1187375"/>
                </a:lnTo>
                <a:lnTo>
                  <a:pt x="140107" y="1192366"/>
                </a:lnTo>
                <a:lnTo>
                  <a:pt x="156883" y="1202348"/>
                </a:lnTo>
                <a:lnTo>
                  <a:pt x="174340" y="1211876"/>
                </a:lnTo>
                <a:lnTo>
                  <a:pt x="192704" y="1221631"/>
                </a:lnTo>
                <a:lnTo>
                  <a:pt x="211747" y="1230479"/>
                </a:lnTo>
                <a:lnTo>
                  <a:pt x="231698" y="1239553"/>
                </a:lnTo>
                <a:lnTo>
                  <a:pt x="231698" y="975484"/>
                </a:lnTo>
                <a:lnTo>
                  <a:pt x="211747" y="966410"/>
                </a:lnTo>
                <a:lnTo>
                  <a:pt x="192704" y="957335"/>
                </a:lnTo>
                <a:lnTo>
                  <a:pt x="174340" y="947807"/>
                </a:lnTo>
                <a:lnTo>
                  <a:pt x="156883" y="938278"/>
                </a:lnTo>
                <a:lnTo>
                  <a:pt x="140107" y="928296"/>
                </a:lnTo>
                <a:lnTo>
                  <a:pt x="132172" y="923305"/>
                </a:lnTo>
                <a:lnTo>
                  <a:pt x="124237" y="918088"/>
                </a:lnTo>
                <a:lnTo>
                  <a:pt x="116756" y="913323"/>
                </a:lnTo>
                <a:lnTo>
                  <a:pt x="109501" y="908106"/>
                </a:lnTo>
                <a:lnTo>
                  <a:pt x="102473" y="902888"/>
                </a:lnTo>
                <a:lnTo>
                  <a:pt x="95445" y="897443"/>
                </a:lnTo>
                <a:close/>
                <a:moveTo>
                  <a:pt x="5441" y="746125"/>
                </a:moveTo>
                <a:lnTo>
                  <a:pt x="8162" y="754519"/>
                </a:lnTo>
                <a:lnTo>
                  <a:pt x="11336" y="762913"/>
                </a:lnTo>
                <a:lnTo>
                  <a:pt x="15190" y="771080"/>
                </a:lnTo>
                <a:lnTo>
                  <a:pt x="19724" y="779020"/>
                </a:lnTo>
                <a:lnTo>
                  <a:pt x="24485" y="787414"/>
                </a:lnTo>
                <a:lnTo>
                  <a:pt x="29926" y="795354"/>
                </a:lnTo>
                <a:lnTo>
                  <a:pt x="35820" y="803068"/>
                </a:lnTo>
                <a:lnTo>
                  <a:pt x="42395" y="811008"/>
                </a:lnTo>
                <a:lnTo>
                  <a:pt x="49423" y="818948"/>
                </a:lnTo>
                <a:lnTo>
                  <a:pt x="56904" y="826662"/>
                </a:lnTo>
                <a:lnTo>
                  <a:pt x="64839" y="834375"/>
                </a:lnTo>
                <a:lnTo>
                  <a:pt x="73227" y="841861"/>
                </a:lnTo>
                <a:lnTo>
                  <a:pt x="82296" y="849348"/>
                </a:lnTo>
                <a:lnTo>
                  <a:pt x="91591" y="856608"/>
                </a:lnTo>
                <a:lnTo>
                  <a:pt x="101566" y="864094"/>
                </a:lnTo>
                <a:lnTo>
                  <a:pt x="111995" y="871127"/>
                </a:lnTo>
                <a:lnTo>
                  <a:pt x="122650" y="878160"/>
                </a:lnTo>
                <a:lnTo>
                  <a:pt x="133986" y="885192"/>
                </a:lnTo>
                <a:lnTo>
                  <a:pt x="145548" y="891998"/>
                </a:lnTo>
                <a:lnTo>
                  <a:pt x="157563" y="898804"/>
                </a:lnTo>
                <a:lnTo>
                  <a:pt x="170259" y="905610"/>
                </a:lnTo>
                <a:lnTo>
                  <a:pt x="183182" y="912189"/>
                </a:lnTo>
                <a:lnTo>
                  <a:pt x="196558" y="918768"/>
                </a:lnTo>
                <a:lnTo>
                  <a:pt x="210160" y="925120"/>
                </a:lnTo>
                <a:lnTo>
                  <a:pt x="224443" y="931246"/>
                </a:lnTo>
                <a:lnTo>
                  <a:pt x="238726" y="937598"/>
                </a:lnTo>
                <a:lnTo>
                  <a:pt x="253689" y="943496"/>
                </a:lnTo>
                <a:lnTo>
                  <a:pt x="269332" y="949395"/>
                </a:lnTo>
                <a:lnTo>
                  <a:pt x="284975" y="955293"/>
                </a:lnTo>
                <a:lnTo>
                  <a:pt x="301071" y="960965"/>
                </a:lnTo>
                <a:lnTo>
                  <a:pt x="317394" y="966410"/>
                </a:lnTo>
                <a:lnTo>
                  <a:pt x="334171" y="971854"/>
                </a:lnTo>
                <a:lnTo>
                  <a:pt x="351174" y="977299"/>
                </a:lnTo>
                <a:lnTo>
                  <a:pt x="368857" y="982290"/>
                </a:lnTo>
                <a:lnTo>
                  <a:pt x="386541" y="987281"/>
                </a:lnTo>
                <a:lnTo>
                  <a:pt x="404677" y="992272"/>
                </a:lnTo>
                <a:lnTo>
                  <a:pt x="423268" y="996809"/>
                </a:lnTo>
                <a:lnTo>
                  <a:pt x="441631" y="1001573"/>
                </a:lnTo>
                <a:lnTo>
                  <a:pt x="460901" y="1006111"/>
                </a:lnTo>
                <a:lnTo>
                  <a:pt x="480172" y="1010194"/>
                </a:lnTo>
                <a:lnTo>
                  <a:pt x="500122" y="1014278"/>
                </a:lnTo>
                <a:lnTo>
                  <a:pt x="519846" y="1018588"/>
                </a:lnTo>
                <a:lnTo>
                  <a:pt x="540250" y="1022445"/>
                </a:lnTo>
                <a:lnTo>
                  <a:pt x="560654" y="1026075"/>
                </a:lnTo>
                <a:lnTo>
                  <a:pt x="581511" y="1029704"/>
                </a:lnTo>
                <a:lnTo>
                  <a:pt x="602369" y="1032881"/>
                </a:lnTo>
                <a:lnTo>
                  <a:pt x="623679" y="1036057"/>
                </a:lnTo>
                <a:lnTo>
                  <a:pt x="645217" y="1039233"/>
                </a:lnTo>
                <a:lnTo>
                  <a:pt x="666981" y="1041955"/>
                </a:lnTo>
                <a:lnTo>
                  <a:pt x="688972" y="1044904"/>
                </a:lnTo>
                <a:lnTo>
                  <a:pt x="711189" y="1047400"/>
                </a:lnTo>
                <a:lnTo>
                  <a:pt x="733860" y="1049668"/>
                </a:lnTo>
                <a:lnTo>
                  <a:pt x="756531" y="1051937"/>
                </a:lnTo>
                <a:lnTo>
                  <a:pt x="779202" y="1053752"/>
                </a:lnTo>
                <a:lnTo>
                  <a:pt x="802554" y="1055567"/>
                </a:lnTo>
                <a:lnTo>
                  <a:pt x="825678" y="1057382"/>
                </a:lnTo>
                <a:lnTo>
                  <a:pt x="849029" y="1058743"/>
                </a:lnTo>
                <a:lnTo>
                  <a:pt x="872834" y="1060104"/>
                </a:lnTo>
                <a:lnTo>
                  <a:pt x="896865" y="1061238"/>
                </a:lnTo>
                <a:lnTo>
                  <a:pt x="920896" y="1062146"/>
                </a:lnTo>
                <a:lnTo>
                  <a:pt x="944701" y="1062827"/>
                </a:lnTo>
                <a:lnTo>
                  <a:pt x="969185" y="1063507"/>
                </a:lnTo>
                <a:lnTo>
                  <a:pt x="993670" y="1063734"/>
                </a:lnTo>
                <a:lnTo>
                  <a:pt x="1018381" y="1063734"/>
                </a:lnTo>
                <a:lnTo>
                  <a:pt x="1043093" y="1063734"/>
                </a:lnTo>
                <a:lnTo>
                  <a:pt x="1067578" y="1063507"/>
                </a:lnTo>
                <a:lnTo>
                  <a:pt x="1091835" y="1062827"/>
                </a:lnTo>
                <a:lnTo>
                  <a:pt x="1116093" y="1062146"/>
                </a:lnTo>
                <a:lnTo>
                  <a:pt x="1139898" y="1061238"/>
                </a:lnTo>
                <a:lnTo>
                  <a:pt x="1163703" y="1060104"/>
                </a:lnTo>
                <a:lnTo>
                  <a:pt x="1187507" y="1058743"/>
                </a:lnTo>
                <a:lnTo>
                  <a:pt x="1210858" y="1057382"/>
                </a:lnTo>
                <a:lnTo>
                  <a:pt x="1234436" y="1055567"/>
                </a:lnTo>
                <a:lnTo>
                  <a:pt x="1257334" y="1053752"/>
                </a:lnTo>
                <a:lnTo>
                  <a:pt x="1280232" y="1051937"/>
                </a:lnTo>
                <a:lnTo>
                  <a:pt x="1302903" y="1049668"/>
                </a:lnTo>
                <a:lnTo>
                  <a:pt x="1325347" y="1047400"/>
                </a:lnTo>
                <a:lnTo>
                  <a:pt x="1347565" y="1044904"/>
                </a:lnTo>
                <a:lnTo>
                  <a:pt x="1369782" y="1041955"/>
                </a:lnTo>
                <a:lnTo>
                  <a:pt x="1391319" y="1039233"/>
                </a:lnTo>
                <a:lnTo>
                  <a:pt x="1413084" y="1036057"/>
                </a:lnTo>
                <a:lnTo>
                  <a:pt x="1434168" y="1032881"/>
                </a:lnTo>
                <a:lnTo>
                  <a:pt x="1455252" y="1029704"/>
                </a:lnTo>
                <a:lnTo>
                  <a:pt x="1476109" y="1026075"/>
                </a:lnTo>
                <a:lnTo>
                  <a:pt x="1496513" y="1022445"/>
                </a:lnTo>
                <a:lnTo>
                  <a:pt x="1516917" y="1018588"/>
                </a:lnTo>
                <a:lnTo>
                  <a:pt x="1536867" y="1014278"/>
                </a:lnTo>
                <a:lnTo>
                  <a:pt x="1556364" y="1010194"/>
                </a:lnTo>
                <a:lnTo>
                  <a:pt x="1575635" y="1006111"/>
                </a:lnTo>
                <a:lnTo>
                  <a:pt x="1594905" y="1001573"/>
                </a:lnTo>
                <a:lnTo>
                  <a:pt x="1613722" y="996809"/>
                </a:lnTo>
                <a:lnTo>
                  <a:pt x="1632086" y="992272"/>
                </a:lnTo>
                <a:lnTo>
                  <a:pt x="1650222" y="987281"/>
                </a:lnTo>
                <a:lnTo>
                  <a:pt x="1668133" y="982290"/>
                </a:lnTo>
                <a:lnTo>
                  <a:pt x="1685589" y="977299"/>
                </a:lnTo>
                <a:lnTo>
                  <a:pt x="1702592" y="971854"/>
                </a:lnTo>
                <a:lnTo>
                  <a:pt x="1719369" y="966410"/>
                </a:lnTo>
                <a:lnTo>
                  <a:pt x="1735919" y="960965"/>
                </a:lnTo>
                <a:lnTo>
                  <a:pt x="1751789" y="955293"/>
                </a:lnTo>
                <a:lnTo>
                  <a:pt x="1767658" y="949395"/>
                </a:lnTo>
                <a:lnTo>
                  <a:pt x="1782848" y="943496"/>
                </a:lnTo>
                <a:lnTo>
                  <a:pt x="1797811" y="937598"/>
                </a:lnTo>
                <a:lnTo>
                  <a:pt x="1812320" y="931246"/>
                </a:lnTo>
                <a:lnTo>
                  <a:pt x="1826603" y="925120"/>
                </a:lnTo>
                <a:lnTo>
                  <a:pt x="1840205" y="918768"/>
                </a:lnTo>
                <a:lnTo>
                  <a:pt x="1853581" y="912189"/>
                </a:lnTo>
                <a:lnTo>
                  <a:pt x="1866504" y="905610"/>
                </a:lnTo>
                <a:lnTo>
                  <a:pt x="1879199" y="898804"/>
                </a:lnTo>
                <a:lnTo>
                  <a:pt x="1891215" y="891998"/>
                </a:lnTo>
                <a:lnTo>
                  <a:pt x="1903004" y="885192"/>
                </a:lnTo>
                <a:lnTo>
                  <a:pt x="1913886" y="878160"/>
                </a:lnTo>
                <a:lnTo>
                  <a:pt x="1924768" y="871127"/>
                </a:lnTo>
                <a:lnTo>
                  <a:pt x="1935197" y="864094"/>
                </a:lnTo>
                <a:lnTo>
                  <a:pt x="1944945" y="856608"/>
                </a:lnTo>
                <a:lnTo>
                  <a:pt x="1954467" y="849348"/>
                </a:lnTo>
                <a:lnTo>
                  <a:pt x="1963536" y="841861"/>
                </a:lnTo>
                <a:lnTo>
                  <a:pt x="1971697" y="834375"/>
                </a:lnTo>
                <a:lnTo>
                  <a:pt x="1979859" y="826662"/>
                </a:lnTo>
                <a:lnTo>
                  <a:pt x="1987113" y="818948"/>
                </a:lnTo>
                <a:lnTo>
                  <a:pt x="1994141" y="811008"/>
                </a:lnTo>
                <a:lnTo>
                  <a:pt x="2000716" y="803068"/>
                </a:lnTo>
                <a:lnTo>
                  <a:pt x="2006611" y="795354"/>
                </a:lnTo>
                <a:lnTo>
                  <a:pt x="2012278" y="787414"/>
                </a:lnTo>
                <a:lnTo>
                  <a:pt x="2017039" y="779020"/>
                </a:lnTo>
                <a:lnTo>
                  <a:pt x="2021573" y="771080"/>
                </a:lnTo>
                <a:lnTo>
                  <a:pt x="2025427" y="762913"/>
                </a:lnTo>
                <a:lnTo>
                  <a:pt x="2028375" y="754519"/>
                </a:lnTo>
                <a:lnTo>
                  <a:pt x="2031322" y="746125"/>
                </a:lnTo>
                <a:lnTo>
                  <a:pt x="2032682" y="750662"/>
                </a:lnTo>
                <a:lnTo>
                  <a:pt x="2033589" y="755426"/>
                </a:lnTo>
                <a:lnTo>
                  <a:pt x="2034723" y="759737"/>
                </a:lnTo>
                <a:lnTo>
                  <a:pt x="2035403" y="764501"/>
                </a:lnTo>
                <a:lnTo>
                  <a:pt x="2035856" y="769038"/>
                </a:lnTo>
                <a:lnTo>
                  <a:pt x="2036536" y="773802"/>
                </a:lnTo>
                <a:lnTo>
                  <a:pt x="2036763" y="778340"/>
                </a:lnTo>
                <a:lnTo>
                  <a:pt x="2036763" y="782877"/>
                </a:lnTo>
                <a:lnTo>
                  <a:pt x="2036763" y="1051937"/>
                </a:lnTo>
                <a:lnTo>
                  <a:pt x="2036763" y="1056701"/>
                </a:lnTo>
                <a:lnTo>
                  <a:pt x="2036536" y="1061238"/>
                </a:lnTo>
                <a:lnTo>
                  <a:pt x="2035856" y="1065776"/>
                </a:lnTo>
                <a:lnTo>
                  <a:pt x="2035403" y="1070313"/>
                </a:lnTo>
                <a:lnTo>
                  <a:pt x="2034723" y="1075077"/>
                </a:lnTo>
                <a:lnTo>
                  <a:pt x="2033816" y="1079388"/>
                </a:lnTo>
                <a:lnTo>
                  <a:pt x="2032909" y="1083925"/>
                </a:lnTo>
                <a:lnTo>
                  <a:pt x="2031549" y="1088462"/>
                </a:lnTo>
                <a:lnTo>
                  <a:pt x="2029962" y="1092773"/>
                </a:lnTo>
                <a:lnTo>
                  <a:pt x="2028375" y="1097083"/>
                </a:lnTo>
                <a:lnTo>
                  <a:pt x="2025201" y="1106157"/>
                </a:lnTo>
                <a:lnTo>
                  <a:pt x="2020893" y="1115005"/>
                </a:lnTo>
                <a:lnTo>
                  <a:pt x="2016132" y="1123399"/>
                </a:lnTo>
                <a:lnTo>
                  <a:pt x="2010691" y="1132247"/>
                </a:lnTo>
                <a:lnTo>
                  <a:pt x="2004797" y="1140868"/>
                </a:lnTo>
                <a:lnTo>
                  <a:pt x="1997996" y="1149035"/>
                </a:lnTo>
                <a:lnTo>
                  <a:pt x="1991194" y="1157656"/>
                </a:lnTo>
                <a:lnTo>
                  <a:pt x="1983259" y="1165823"/>
                </a:lnTo>
                <a:lnTo>
                  <a:pt x="1975098" y="1173990"/>
                </a:lnTo>
                <a:lnTo>
                  <a:pt x="1966029" y="1182157"/>
                </a:lnTo>
                <a:lnTo>
                  <a:pt x="1956734" y="1190097"/>
                </a:lnTo>
                <a:lnTo>
                  <a:pt x="1946759" y="1198037"/>
                </a:lnTo>
                <a:lnTo>
                  <a:pt x="1936331" y="1205751"/>
                </a:lnTo>
                <a:lnTo>
                  <a:pt x="1925448" y="1213464"/>
                </a:lnTo>
                <a:lnTo>
                  <a:pt x="1913659" y="1220950"/>
                </a:lnTo>
                <a:lnTo>
                  <a:pt x="1901871" y="1228437"/>
                </a:lnTo>
                <a:lnTo>
                  <a:pt x="1889175" y="1235923"/>
                </a:lnTo>
                <a:lnTo>
                  <a:pt x="1876252" y="1243183"/>
                </a:lnTo>
                <a:lnTo>
                  <a:pt x="1862876" y="1250216"/>
                </a:lnTo>
                <a:lnTo>
                  <a:pt x="1848820" y="1257476"/>
                </a:lnTo>
                <a:lnTo>
                  <a:pt x="1834311" y="1264055"/>
                </a:lnTo>
                <a:lnTo>
                  <a:pt x="1819575" y="1271087"/>
                </a:lnTo>
                <a:lnTo>
                  <a:pt x="1804159" y="1277440"/>
                </a:lnTo>
                <a:lnTo>
                  <a:pt x="1788515" y="1284019"/>
                </a:lnTo>
                <a:lnTo>
                  <a:pt x="1772192" y="1290371"/>
                </a:lnTo>
                <a:lnTo>
                  <a:pt x="1755416" y="1296496"/>
                </a:lnTo>
                <a:lnTo>
                  <a:pt x="1738413" y="1302848"/>
                </a:lnTo>
                <a:lnTo>
                  <a:pt x="1720956" y="1308747"/>
                </a:lnTo>
                <a:lnTo>
                  <a:pt x="1703046" y="1314418"/>
                </a:lnTo>
                <a:lnTo>
                  <a:pt x="1684682" y="1320090"/>
                </a:lnTo>
                <a:lnTo>
                  <a:pt x="1666319" y="1325535"/>
                </a:lnTo>
                <a:lnTo>
                  <a:pt x="1647049" y="1330979"/>
                </a:lnTo>
                <a:lnTo>
                  <a:pt x="1627778" y="1335970"/>
                </a:lnTo>
                <a:lnTo>
                  <a:pt x="1608054" y="1341188"/>
                </a:lnTo>
                <a:lnTo>
                  <a:pt x="1587877" y="1346179"/>
                </a:lnTo>
                <a:lnTo>
                  <a:pt x="1567247" y="1350716"/>
                </a:lnTo>
                <a:lnTo>
                  <a:pt x="1546389" y="1355254"/>
                </a:lnTo>
                <a:lnTo>
                  <a:pt x="1525079" y="1359564"/>
                </a:lnTo>
                <a:lnTo>
                  <a:pt x="1503768" y="1363648"/>
                </a:lnTo>
                <a:lnTo>
                  <a:pt x="1481777" y="1367731"/>
                </a:lnTo>
                <a:lnTo>
                  <a:pt x="1460013" y="1371588"/>
                </a:lnTo>
                <a:lnTo>
                  <a:pt x="1437568" y="1375218"/>
                </a:lnTo>
                <a:lnTo>
                  <a:pt x="1414897" y="1378621"/>
                </a:lnTo>
                <a:lnTo>
                  <a:pt x="1391773" y="1382024"/>
                </a:lnTo>
                <a:lnTo>
                  <a:pt x="1368422" y="1384973"/>
                </a:lnTo>
                <a:lnTo>
                  <a:pt x="1344844" y="1387922"/>
                </a:lnTo>
                <a:lnTo>
                  <a:pt x="1321266" y="1390418"/>
                </a:lnTo>
                <a:lnTo>
                  <a:pt x="1297235" y="1393140"/>
                </a:lnTo>
                <a:lnTo>
                  <a:pt x="1272750" y="1395409"/>
                </a:lnTo>
                <a:lnTo>
                  <a:pt x="1248265" y="1397450"/>
                </a:lnTo>
                <a:lnTo>
                  <a:pt x="1223554" y="1399265"/>
                </a:lnTo>
                <a:lnTo>
                  <a:pt x="1198389" y="1401080"/>
                </a:lnTo>
                <a:lnTo>
                  <a:pt x="1173451" y="1402441"/>
                </a:lnTo>
                <a:lnTo>
                  <a:pt x="1148060" y="1403576"/>
                </a:lnTo>
                <a:lnTo>
                  <a:pt x="1122441" y="1404710"/>
                </a:lnTo>
                <a:lnTo>
                  <a:pt x="1096597" y="1405391"/>
                </a:lnTo>
                <a:lnTo>
                  <a:pt x="1070525" y="1406071"/>
                </a:lnTo>
                <a:lnTo>
                  <a:pt x="1044680" y="1406525"/>
                </a:lnTo>
                <a:lnTo>
                  <a:pt x="1018381" y="1406525"/>
                </a:lnTo>
                <a:lnTo>
                  <a:pt x="992083" y="1406525"/>
                </a:lnTo>
                <a:lnTo>
                  <a:pt x="966011" y="1406071"/>
                </a:lnTo>
                <a:lnTo>
                  <a:pt x="939940" y="1405391"/>
                </a:lnTo>
                <a:lnTo>
                  <a:pt x="914095" y="1404710"/>
                </a:lnTo>
                <a:lnTo>
                  <a:pt x="888477" y="1403576"/>
                </a:lnTo>
                <a:lnTo>
                  <a:pt x="863312" y="1402441"/>
                </a:lnTo>
                <a:lnTo>
                  <a:pt x="838147" y="1401080"/>
                </a:lnTo>
                <a:lnTo>
                  <a:pt x="812982" y="1399265"/>
                </a:lnTo>
                <a:lnTo>
                  <a:pt x="788271" y="1397450"/>
                </a:lnTo>
                <a:lnTo>
                  <a:pt x="763786" y="1395409"/>
                </a:lnTo>
                <a:lnTo>
                  <a:pt x="739528" y="1393140"/>
                </a:lnTo>
                <a:lnTo>
                  <a:pt x="715497" y="1390418"/>
                </a:lnTo>
                <a:lnTo>
                  <a:pt x="691692" y="1387922"/>
                </a:lnTo>
                <a:lnTo>
                  <a:pt x="668115" y="1384973"/>
                </a:lnTo>
                <a:lnTo>
                  <a:pt x="644990" y="1382024"/>
                </a:lnTo>
                <a:lnTo>
                  <a:pt x="621866" y="1378621"/>
                </a:lnTo>
                <a:lnTo>
                  <a:pt x="599195" y="1375218"/>
                </a:lnTo>
                <a:lnTo>
                  <a:pt x="576750" y="1371588"/>
                </a:lnTo>
                <a:lnTo>
                  <a:pt x="554759" y="1367731"/>
                </a:lnTo>
                <a:lnTo>
                  <a:pt x="532995" y="1363648"/>
                </a:lnTo>
                <a:lnTo>
                  <a:pt x="511458" y="1359564"/>
                </a:lnTo>
                <a:lnTo>
                  <a:pt x="490147" y="1355254"/>
                </a:lnTo>
                <a:lnTo>
                  <a:pt x="469290" y="1350716"/>
                </a:lnTo>
                <a:lnTo>
                  <a:pt x="448886" y="1346179"/>
                </a:lnTo>
                <a:lnTo>
                  <a:pt x="428935" y="1341188"/>
                </a:lnTo>
                <a:lnTo>
                  <a:pt x="408985" y="1335970"/>
                </a:lnTo>
                <a:lnTo>
                  <a:pt x="389715" y="1330979"/>
                </a:lnTo>
                <a:lnTo>
                  <a:pt x="370671" y="1325535"/>
                </a:lnTo>
                <a:lnTo>
                  <a:pt x="352081" y="1320090"/>
                </a:lnTo>
                <a:lnTo>
                  <a:pt x="333717" y="1314418"/>
                </a:lnTo>
                <a:lnTo>
                  <a:pt x="315580" y="1308747"/>
                </a:lnTo>
                <a:lnTo>
                  <a:pt x="298124" y="1302848"/>
                </a:lnTo>
                <a:lnTo>
                  <a:pt x="281120" y="1296496"/>
                </a:lnTo>
                <a:lnTo>
                  <a:pt x="264571" y="1290371"/>
                </a:lnTo>
                <a:lnTo>
                  <a:pt x="248474" y="1284019"/>
                </a:lnTo>
                <a:lnTo>
                  <a:pt x="232605" y="1277440"/>
                </a:lnTo>
                <a:lnTo>
                  <a:pt x="217188" y="1271087"/>
                </a:lnTo>
                <a:lnTo>
                  <a:pt x="202225" y="1264055"/>
                </a:lnTo>
                <a:lnTo>
                  <a:pt x="187716" y="1257476"/>
                </a:lnTo>
                <a:lnTo>
                  <a:pt x="173887" y="1250216"/>
                </a:lnTo>
                <a:lnTo>
                  <a:pt x="160511" y="1243183"/>
                </a:lnTo>
                <a:lnTo>
                  <a:pt x="147362" y="1235923"/>
                </a:lnTo>
                <a:lnTo>
                  <a:pt x="134892" y="1228437"/>
                </a:lnTo>
                <a:lnTo>
                  <a:pt x="122877" y="1220950"/>
                </a:lnTo>
                <a:lnTo>
                  <a:pt x="111541" y="1213464"/>
                </a:lnTo>
                <a:lnTo>
                  <a:pt x="100433" y="1205751"/>
                </a:lnTo>
                <a:lnTo>
                  <a:pt x="90004" y="1198037"/>
                </a:lnTo>
                <a:lnTo>
                  <a:pt x="80029" y="1190097"/>
                </a:lnTo>
                <a:lnTo>
                  <a:pt x="70734" y="1182157"/>
                </a:lnTo>
                <a:lnTo>
                  <a:pt x="61665" y="1173990"/>
                </a:lnTo>
                <a:lnTo>
                  <a:pt x="53504" y="1165823"/>
                </a:lnTo>
                <a:lnTo>
                  <a:pt x="45795" y="1157656"/>
                </a:lnTo>
                <a:lnTo>
                  <a:pt x="38541" y="1149035"/>
                </a:lnTo>
                <a:lnTo>
                  <a:pt x="31966" y="1140868"/>
                </a:lnTo>
                <a:lnTo>
                  <a:pt x="26072" y="1132247"/>
                </a:lnTo>
                <a:lnTo>
                  <a:pt x="20631" y="1123399"/>
                </a:lnTo>
                <a:lnTo>
                  <a:pt x="15870" y="1115005"/>
                </a:lnTo>
                <a:lnTo>
                  <a:pt x="11562" y="1106157"/>
                </a:lnTo>
                <a:lnTo>
                  <a:pt x="8162" y="1097083"/>
                </a:lnTo>
                <a:lnTo>
                  <a:pt x="6575" y="1092773"/>
                </a:lnTo>
                <a:lnTo>
                  <a:pt x="5214" y="1088462"/>
                </a:lnTo>
                <a:lnTo>
                  <a:pt x="3854" y="1083925"/>
                </a:lnTo>
                <a:lnTo>
                  <a:pt x="2947" y="1079388"/>
                </a:lnTo>
                <a:lnTo>
                  <a:pt x="2040" y="1075077"/>
                </a:lnTo>
                <a:lnTo>
                  <a:pt x="1360" y="1070313"/>
                </a:lnTo>
                <a:lnTo>
                  <a:pt x="907" y="1065776"/>
                </a:lnTo>
                <a:lnTo>
                  <a:pt x="227" y="1061238"/>
                </a:lnTo>
                <a:lnTo>
                  <a:pt x="0" y="1056701"/>
                </a:lnTo>
                <a:lnTo>
                  <a:pt x="0" y="1051937"/>
                </a:lnTo>
                <a:lnTo>
                  <a:pt x="0" y="782877"/>
                </a:lnTo>
                <a:lnTo>
                  <a:pt x="0" y="778340"/>
                </a:lnTo>
                <a:lnTo>
                  <a:pt x="227" y="773802"/>
                </a:lnTo>
                <a:lnTo>
                  <a:pt x="907" y="769038"/>
                </a:lnTo>
                <a:lnTo>
                  <a:pt x="1360" y="764501"/>
                </a:lnTo>
                <a:lnTo>
                  <a:pt x="2040" y="759737"/>
                </a:lnTo>
                <a:lnTo>
                  <a:pt x="3174" y="755426"/>
                </a:lnTo>
                <a:lnTo>
                  <a:pt x="4081" y="750662"/>
                </a:lnTo>
                <a:lnTo>
                  <a:pt x="5441" y="746125"/>
                </a:lnTo>
                <a:close/>
                <a:moveTo>
                  <a:pt x="495361" y="629250"/>
                </a:moveTo>
                <a:lnTo>
                  <a:pt x="495361" y="893516"/>
                </a:lnTo>
                <a:lnTo>
                  <a:pt x="528008" y="900321"/>
                </a:lnTo>
                <a:lnTo>
                  <a:pt x="561787" y="906673"/>
                </a:lnTo>
                <a:lnTo>
                  <a:pt x="596474" y="912570"/>
                </a:lnTo>
                <a:lnTo>
                  <a:pt x="631614" y="918015"/>
                </a:lnTo>
                <a:lnTo>
                  <a:pt x="631614" y="653975"/>
                </a:lnTo>
                <a:lnTo>
                  <a:pt x="596474" y="648531"/>
                </a:lnTo>
                <a:lnTo>
                  <a:pt x="561787" y="642633"/>
                </a:lnTo>
                <a:lnTo>
                  <a:pt x="528008" y="636055"/>
                </a:lnTo>
                <a:lnTo>
                  <a:pt x="495361" y="629250"/>
                </a:lnTo>
                <a:close/>
                <a:moveTo>
                  <a:pt x="295403" y="572313"/>
                </a:moveTo>
                <a:lnTo>
                  <a:pt x="295403" y="836580"/>
                </a:lnTo>
                <a:lnTo>
                  <a:pt x="311273" y="842251"/>
                </a:lnTo>
                <a:lnTo>
                  <a:pt x="327596" y="847922"/>
                </a:lnTo>
                <a:lnTo>
                  <a:pt x="343919" y="853366"/>
                </a:lnTo>
                <a:lnTo>
                  <a:pt x="360696" y="858583"/>
                </a:lnTo>
                <a:lnTo>
                  <a:pt x="378152" y="863574"/>
                </a:lnTo>
                <a:lnTo>
                  <a:pt x="395609" y="868791"/>
                </a:lnTo>
                <a:lnTo>
                  <a:pt x="413292" y="873328"/>
                </a:lnTo>
                <a:lnTo>
                  <a:pt x="431429" y="878318"/>
                </a:lnTo>
                <a:lnTo>
                  <a:pt x="431429" y="614278"/>
                </a:lnTo>
                <a:lnTo>
                  <a:pt x="413292" y="609288"/>
                </a:lnTo>
                <a:lnTo>
                  <a:pt x="395609" y="604751"/>
                </a:lnTo>
                <a:lnTo>
                  <a:pt x="378152" y="599534"/>
                </a:lnTo>
                <a:lnTo>
                  <a:pt x="360696" y="594317"/>
                </a:lnTo>
                <a:lnTo>
                  <a:pt x="343919" y="589099"/>
                </a:lnTo>
                <a:lnTo>
                  <a:pt x="327596" y="583882"/>
                </a:lnTo>
                <a:lnTo>
                  <a:pt x="311273" y="577984"/>
                </a:lnTo>
                <a:lnTo>
                  <a:pt x="295403" y="572313"/>
                </a:lnTo>
                <a:close/>
                <a:moveTo>
                  <a:pt x="1857435" y="522182"/>
                </a:moveTo>
                <a:lnTo>
                  <a:pt x="1842246" y="529894"/>
                </a:lnTo>
                <a:lnTo>
                  <a:pt x="1826603" y="537380"/>
                </a:lnTo>
                <a:lnTo>
                  <a:pt x="1810280" y="544866"/>
                </a:lnTo>
                <a:lnTo>
                  <a:pt x="1793503" y="552351"/>
                </a:lnTo>
                <a:lnTo>
                  <a:pt x="1776273" y="559157"/>
                </a:lnTo>
                <a:lnTo>
                  <a:pt x="1758590" y="566188"/>
                </a:lnTo>
                <a:lnTo>
                  <a:pt x="1740226" y="573221"/>
                </a:lnTo>
                <a:lnTo>
                  <a:pt x="1721409" y="579572"/>
                </a:lnTo>
                <a:lnTo>
                  <a:pt x="1721409" y="843839"/>
                </a:lnTo>
                <a:lnTo>
                  <a:pt x="1740226" y="837260"/>
                </a:lnTo>
                <a:lnTo>
                  <a:pt x="1758590" y="830455"/>
                </a:lnTo>
                <a:lnTo>
                  <a:pt x="1776273" y="823423"/>
                </a:lnTo>
                <a:lnTo>
                  <a:pt x="1793503" y="816391"/>
                </a:lnTo>
                <a:lnTo>
                  <a:pt x="1810280" y="808906"/>
                </a:lnTo>
                <a:lnTo>
                  <a:pt x="1826603" y="801420"/>
                </a:lnTo>
                <a:lnTo>
                  <a:pt x="1842246" y="793934"/>
                </a:lnTo>
                <a:lnTo>
                  <a:pt x="1857435" y="786222"/>
                </a:lnTo>
                <a:lnTo>
                  <a:pt x="1857435" y="522182"/>
                </a:lnTo>
                <a:close/>
                <a:moveTo>
                  <a:pt x="95445" y="468875"/>
                </a:moveTo>
                <a:lnTo>
                  <a:pt x="95445" y="733142"/>
                </a:lnTo>
                <a:lnTo>
                  <a:pt x="102473" y="738359"/>
                </a:lnTo>
                <a:lnTo>
                  <a:pt x="109501" y="743349"/>
                </a:lnTo>
                <a:lnTo>
                  <a:pt x="116756" y="748567"/>
                </a:lnTo>
                <a:lnTo>
                  <a:pt x="124237" y="753784"/>
                </a:lnTo>
                <a:lnTo>
                  <a:pt x="132172" y="759001"/>
                </a:lnTo>
                <a:lnTo>
                  <a:pt x="140107" y="763765"/>
                </a:lnTo>
                <a:lnTo>
                  <a:pt x="156883" y="773519"/>
                </a:lnTo>
                <a:lnTo>
                  <a:pt x="174340" y="783500"/>
                </a:lnTo>
                <a:lnTo>
                  <a:pt x="192704" y="793027"/>
                </a:lnTo>
                <a:lnTo>
                  <a:pt x="211747" y="801874"/>
                </a:lnTo>
                <a:lnTo>
                  <a:pt x="231698" y="810947"/>
                </a:lnTo>
                <a:lnTo>
                  <a:pt x="231698" y="546907"/>
                </a:lnTo>
                <a:lnTo>
                  <a:pt x="211747" y="537834"/>
                </a:lnTo>
                <a:lnTo>
                  <a:pt x="192704" y="528533"/>
                </a:lnTo>
                <a:lnTo>
                  <a:pt x="174340" y="519233"/>
                </a:lnTo>
                <a:lnTo>
                  <a:pt x="156883" y="509479"/>
                </a:lnTo>
                <a:lnTo>
                  <a:pt x="140107" y="499725"/>
                </a:lnTo>
                <a:lnTo>
                  <a:pt x="132172" y="494734"/>
                </a:lnTo>
                <a:lnTo>
                  <a:pt x="124237" y="489517"/>
                </a:lnTo>
                <a:lnTo>
                  <a:pt x="116756" y="484527"/>
                </a:lnTo>
                <a:lnTo>
                  <a:pt x="109501" y="479309"/>
                </a:lnTo>
                <a:lnTo>
                  <a:pt x="102473" y="474092"/>
                </a:lnTo>
                <a:lnTo>
                  <a:pt x="95445" y="468875"/>
                </a:lnTo>
                <a:close/>
                <a:moveTo>
                  <a:pt x="951139" y="128588"/>
                </a:moveTo>
                <a:lnTo>
                  <a:pt x="1081087" y="128588"/>
                </a:lnTo>
                <a:lnTo>
                  <a:pt x="1081087" y="158962"/>
                </a:lnTo>
                <a:lnTo>
                  <a:pt x="1097189" y="159869"/>
                </a:lnTo>
                <a:lnTo>
                  <a:pt x="1112837" y="160549"/>
                </a:lnTo>
                <a:lnTo>
                  <a:pt x="1127805" y="161682"/>
                </a:lnTo>
                <a:lnTo>
                  <a:pt x="1142319" y="162816"/>
                </a:lnTo>
                <a:lnTo>
                  <a:pt x="1156380" y="164176"/>
                </a:lnTo>
                <a:lnTo>
                  <a:pt x="1169761" y="165762"/>
                </a:lnTo>
                <a:lnTo>
                  <a:pt x="1182687" y="167576"/>
                </a:lnTo>
                <a:lnTo>
                  <a:pt x="1195387" y="169162"/>
                </a:lnTo>
                <a:lnTo>
                  <a:pt x="1207180" y="171202"/>
                </a:lnTo>
                <a:lnTo>
                  <a:pt x="1218520" y="173242"/>
                </a:lnTo>
                <a:lnTo>
                  <a:pt x="1229632" y="175283"/>
                </a:lnTo>
                <a:lnTo>
                  <a:pt x="1240064" y="177776"/>
                </a:lnTo>
                <a:lnTo>
                  <a:pt x="1250043" y="180269"/>
                </a:lnTo>
                <a:lnTo>
                  <a:pt x="1259341" y="182763"/>
                </a:lnTo>
                <a:lnTo>
                  <a:pt x="1268412" y="185709"/>
                </a:lnTo>
                <a:lnTo>
                  <a:pt x="1276577" y="188430"/>
                </a:lnTo>
                <a:lnTo>
                  <a:pt x="1284287" y="191603"/>
                </a:lnTo>
                <a:lnTo>
                  <a:pt x="1291771" y="194776"/>
                </a:lnTo>
                <a:lnTo>
                  <a:pt x="1298802" y="198176"/>
                </a:lnTo>
                <a:lnTo>
                  <a:pt x="1304925" y="201803"/>
                </a:lnTo>
                <a:lnTo>
                  <a:pt x="1310821" y="205430"/>
                </a:lnTo>
                <a:lnTo>
                  <a:pt x="1316037" y="209057"/>
                </a:lnTo>
                <a:lnTo>
                  <a:pt x="1321027" y="213137"/>
                </a:lnTo>
                <a:lnTo>
                  <a:pt x="1325336" y="216990"/>
                </a:lnTo>
                <a:lnTo>
                  <a:pt x="1329191" y="221524"/>
                </a:lnTo>
                <a:lnTo>
                  <a:pt x="1332366" y="225830"/>
                </a:lnTo>
                <a:lnTo>
                  <a:pt x="1335087" y="230137"/>
                </a:lnTo>
                <a:lnTo>
                  <a:pt x="1337355" y="234897"/>
                </a:lnTo>
                <a:lnTo>
                  <a:pt x="1339170" y="239657"/>
                </a:lnTo>
                <a:lnTo>
                  <a:pt x="1340530" y="244644"/>
                </a:lnTo>
                <a:lnTo>
                  <a:pt x="1341437" y="249631"/>
                </a:lnTo>
                <a:lnTo>
                  <a:pt x="1341664" y="254845"/>
                </a:lnTo>
                <a:lnTo>
                  <a:pt x="1341437" y="258245"/>
                </a:lnTo>
                <a:lnTo>
                  <a:pt x="1340757" y="262098"/>
                </a:lnTo>
                <a:lnTo>
                  <a:pt x="1340077" y="267085"/>
                </a:lnTo>
                <a:lnTo>
                  <a:pt x="1338716" y="272752"/>
                </a:lnTo>
                <a:lnTo>
                  <a:pt x="1056594" y="272752"/>
                </a:lnTo>
                <a:lnTo>
                  <a:pt x="1056594" y="257111"/>
                </a:lnTo>
                <a:lnTo>
                  <a:pt x="1056594" y="250764"/>
                </a:lnTo>
                <a:lnTo>
                  <a:pt x="1056141" y="245324"/>
                </a:lnTo>
                <a:lnTo>
                  <a:pt x="1055234" y="240564"/>
                </a:lnTo>
                <a:lnTo>
                  <a:pt x="1054327" y="236031"/>
                </a:lnTo>
                <a:lnTo>
                  <a:pt x="1052739" y="232177"/>
                </a:lnTo>
                <a:lnTo>
                  <a:pt x="1051152" y="229004"/>
                </a:lnTo>
                <a:lnTo>
                  <a:pt x="1049111" y="226057"/>
                </a:lnTo>
                <a:lnTo>
                  <a:pt x="1046843" y="224017"/>
                </a:lnTo>
                <a:lnTo>
                  <a:pt x="1044121" y="221977"/>
                </a:lnTo>
                <a:lnTo>
                  <a:pt x="1040493" y="220390"/>
                </a:lnTo>
                <a:lnTo>
                  <a:pt x="1036410" y="219030"/>
                </a:lnTo>
                <a:lnTo>
                  <a:pt x="1031648" y="218124"/>
                </a:lnTo>
                <a:lnTo>
                  <a:pt x="1025978" y="217217"/>
                </a:lnTo>
                <a:lnTo>
                  <a:pt x="1019628" y="216537"/>
                </a:lnTo>
                <a:lnTo>
                  <a:pt x="1012825" y="216310"/>
                </a:lnTo>
                <a:lnTo>
                  <a:pt x="1005114" y="216084"/>
                </a:lnTo>
                <a:lnTo>
                  <a:pt x="998764" y="216310"/>
                </a:lnTo>
                <a:lnTo>
                  <a:pt x="992868" y="216537"/>
                </a:lnTo>
                <a:lnTo>
                  <a:pt x="987425" y="216990"/>
                </a:lnTo>
                <a:lnTo>
                  <a:pt x="982209" y="217897"/>
                </a:lnTo>
                <a:lnTo>
                  <a:pt x="977673" y="218577"/>
                </a:lnTo>
                <a:lnTo>
                  <a:pt x="973591" y="219937"/>
                </a:lnTo>
                <a:lnTo>
                  <a:pt x="969735" y="221070"/>
                </a:lnTo>
                <a:lnTo>
                  <a:pt x="966334" y="222657"/>
                </a:lnTo>
                <a:lnTo>
                  <a:pt x="963159" y="224470"/>
                </a:lnTo>
                <a:lnTo>
                  <a:pt x="960664" y="226510"/>
                </a:lnTo>
                <a:lnTo>
                  <a:pt x="958396" y="229004"/>
                </a:lnTo>
                <a:lnTo>
                  <a:pt x="956582" y="231271"/>
                </a:lnTo>
                <a:lnTo>
                  <a:pt x="955221" y="233764"/>
                </a:lnTo>
                <a:lnTo>
                  <a:pt x="954087" y="236711"/>
                </a:lnTo>
                <a:lnTo>
                  <a:pt x="953407" y="239657"/>
                </a:lnTo>
                <a:lnTo>
                  <a:pt x="953407" y="243058"/>
                </a:lnTo>
                <a:lnTo>
                  <a:pt x="953407" y="245551"/>
                </a:lnTo>
                <a:lnTo>
                  <a:pt x="953634" y="248498"/>
                </a:lnTo>
                <a:lnTo>
                  <a:pt x="954087" y="250991"/>
                </a:lnTo>
                <a:lnTo>
                  <a:pt x="954994" y="253484"/>
                </a:lnTo>
                <a:lnTo>
                  <a:pt x="955901" y="255751"/>
                </a:lnTo>
                <a:lnTo>
                  <a:pt x="957035" y="258018"/>
                </a:lnTo>
                <a:lnTo>
                  <a:pt x="958396" y="260058"/>
                </a:lnTo>
                <a:lnTo>
                  <a:pt x="959757" y="262098"/>
                </a:lnTo>
                <a:lnTo>
                  <a:pt x="961571" y="263911"/>
                </a:lnTo>
                <a:lnTo>
                  <a:pt x="963839" y="265725"/>
                </a:lnTo>
                <a:lnTo>
                  <a:pt x="965880" y="267538"/>
                </a:lnTo>
                <a:lnTo>
                  <a:pt x="968148" y="269125"/>
                </a:lnTo>
                <a:lnTo>
                  <a:pt x="970643" y="270712"/>
                </a:lnTo>
                <a:lnTo>
                  <a:pt x="973591" y="271845"/>
                </a:lnTo>
                <a:lnTo>
                  <a:pt x="976539" y="273205"/>
                </a:lnTo>
                <a:lnTo>
                  <a:pt x="979714" y="274565"/>
                </a:lnTo>
                <a:lnTo>
                  <a:pt x="987878" y="276832"/>
                </a:lnTo>
                <a:lnTo>
                  <a:pt x="998991" y="280005"/>
                </a:lnTo>
                <a:lnTo>
                  <a:pt x="1013278" y="283632"/>
                </a:lnTo>
                <a:lnTo>
                  <a:pt x="1030741" y="287712"/>
                </a:lnTo>
                <a:lnTo>
                  <a:pt x="1051378" y="292245"/>
                </a:lnTo>
                <a:lnTo>
                  <a:pt x="1075191" y="297459"/>
                </a:lnTo>
                <a:lnTo>
                  <a:pt x="1132114" y="309246"/>
                </a:lnTo>
                <a:lnTo>
                  <a:pt x="1181327" y="319673"/>
                </a:lnTo>
                <a:lnTo>
                  <a:pt x="1222375" y="328740"/>
                </a:lnTo>
                <a:lnTo>
                  <a:pt x="1239611" y="332820"/>
                </a:lnTo>
                <a:lnTo>
                  <a:pt x="1255032" y="336673"/>
                </a:lnTo>
                <a:lnTo>
                  <a:pt x="1267732" y="340073"/>
                </a:lnTo>
                <a:lnTo>
                  <a:pt x="1278618" y="343020"/>
                </a:lnTo>
                <a:lnTo>
                  <a:pt x="1288143" y="346193"/>
                </a:lnTo>
                <a:lnTo>
                  <a:pt x="1297441" y="349594"/>
                </a:lnTo>
                <a:lnTo>
                  <a:pt x="1306286" y="353220"/>
                </a:lnTo>
                <a:lnTo>
                  <a:pt x="1314677" y="357300"/>
                </a:lnTo>
                <a:lnTo>
                  <a:pt x="1322841" y="361381"/>
                </a:lnTo>
                <a:lnTo>
                  <a:pt x="1330552" y="366141"/>
                </a:lnTo>
                <a:lnTo>
                  <a:pt x="1337809" y="370901"/>
                </a:lnTo>
                <a:lnTo>
                  <a:pt x="1344613" y="376114"/>
                </a:lnTo>
                <a:lnTo>
                  <a:pt x="1348014" y="378834"/>
                </a:lnTo>
                <a:lnTo>
                  <a:pt x="1350963" y="381554"/>
                </a:lnTo>
                <a:lnTo>
                  <a:pt x="1353684" y="384501"/>
                </a:lnTo>
                <a:lnTo>
                  <a:pt x="1356632" y="387448"/>
                </a:lnTo>
                <a:lnTo>
                  <a:pt x="1358900" y="390621"/>
                </a:lnTo>
                <a:lnTo>
                  <a:pt x="1360941" y="393568"/>
                </a:lnTo>
                <a:lnTo>
                  <a:pt x="1362982" y="396741"/>
                </a:lnTo>
                <a:lnTo>
                  <a:pt x="1364796" y="400141"/>
                </a:lnTo>
                <a:lnTo>
                  <a:pt x="1366384" y="403315"/>
                </a:lnTo>
                <a:lnTo>
                  <a:pt x="1367745" y="406942"/>
                </a:lnTo>
                <a:lnTo>
                  <a:pt x="1368879" y="410342"/>
                </a:lnTo>
                <a:lnTo>
                  <a:pt x="1370013" y="413969"/>
                </a:lnTo>
                <a:lnTo>
                  <a:pt x="1370466" y="417822"/>
                </a:lnTo>
                <a:lnTo>
                  <a:pt x="1370920" y="421449"/>
                </a:lnTo>
                <a:lnTo>
                  <a:pt x="1371600" y="425302"/>
                </a:lnTo>
                <a:lnTo>
                  <a:pt x="1371600" y="429156"/>
                </a:lnTo>
                <a:lnTo>
                  <a:pt x="1371146" y="435729"/>
                </a:lnTo>
                <a:lnTo>
                  <a:pt x="1370466" y="441849"/>
                </a:lnTo>
                <a:lnTo>
                  <a:pt x="1368879" y="447743"/>
                </a:lnTo>
                <a:lnTo>
                  <a:pt x="1366837" y="453409"/>
                </a:lnTo>
                <a:lnTo>
                  <a:pt x="1364570" y="459076"/>
                </a:lnTo>
                <a:lnTo>
                  <a:pt x="1361395" y="464516"/>
                </a:lnTo>
                <a:lnTo>
                  <a:pt x="1357539" y="469730"/>
                </a:lnTo>
                <a:lnTo>
                  <a:pt x="1353457" y="474717"/>
                </a:lnTo>
                <a:lnTo>
                  <a:pt x="1348468" y="479704"/>
                </a:lnTo>
                <a:lnTo>
                  <a:pt x="1343252" y="484690"/>
                </a:lnTo>
                <a:lnTo>
                  <a:pt x="1337129" y="488997"/>
                </a:lnTo>
                <a:lnTo>
                  <a:pt x="1330779" y="493304"/>
                </a:lnTo>
                <a:lnTo>
                  <a:pt x="1323521" y="497837"/>
                </a:lnTo>
                <a:lnTo>
                  <a:pt x="1316037" y="501917"/>
                </a:lnTo>
                <a:lnTo>
                  <a:pt x="1307873" y="505771"/>
                </a:lnTo>
                <a:lnTo>
                  <a:pt x="1299029" y="509398"/>
                </a:lnTo>
                <a:lnTo>
                  <a:pt x="1289503" y="513024"/>
                </a:lnTo>
                <a:lnTo>
                  <a:pt x="1279752" y="516198"/>
                </a:lnTo>
                <a:lnTo>
                  <a:pt x="1269093" y="519371"/>
                </a:lnTo>
                <a:lnTo>
                  <a:pt x="1257980" y="522545"/>
                </a:lnTo>
                <a:lnTo>
                  <a:pt x="1246414" y="525265"/>
                </a:lnTo>
                <a:lnTo>
                  <a:pt x="1234395" y="527985"/>
                </a:lnTo>
                <a:lnTo>
                  <a:pt x="1221468" y="530478"/>
                </a:lnTo>
                <a:lnTo>
                  <a:pt x="1208314" y="532745"/>
                </a:lnTo>
                <a:lnTo>
                  <a:pt x="1194253" y="535012"/>
                </a:lnTo>
                <a:lnTo>
                  <a:pt x="1179966" y="536825"/>
                </a:lnTo>
                <a:lnTo>
                  <a:pt x="1164545" y="538638"/>
                </a:lnTo>
                <a:lnTo>
                  <a:pt x="1149123" y="540452"/>
                </a:lnTo>
                <a:lnTo>
                  <a:pt x="1133021" y="541812"/>
                </a:lnTo>
                <a:lnTo>
                  <a:pt x="1116239" y="543172"/>
                </a:lnTo>
                <a:lnTo>
                  <a:pt x="1098777" y="544305"/>
                </a:lnTo>
                <a:lnTo>
                  <a:pt x="1081087" y="545212"/>
                </a:lnTo>
                <a:lnTo>
                  <a:pt x="1081087" y="581026"/>
                </a:lnTo>
                <a:lnTo>
                  <a:pt x="951139" y="581026"/>
                </a:lnTo>
                <a:lnTo>
                  <a:pt x="951139" y="544078"/>
                </a:lnTo>
                <a:lnTo>
                  <a:pt x="937078" y="543625"/>
                </a:lnTo>
                <a:lnTo>
                  <a:pt x="923471" y="542945"/>
                </a:lnTo>
                <a:lnTo>
                  <a:pt x="909864" y="541812"/>
                </a:lnTo>
                <a:lnTo>
                  <a:pt x="896484" y="540678"/>
                </a:lnTo>
                <a:lnTo>
                  <a:pt x="883330" y="539545"/>
                </a:lnTo>
                <a:lnTo>
                  <a:pt x="870403" y="538185"/>
                </a:lnTo>
                <a:lnTo>
                  <a:pt x="857703" y="536598"/>
                </a:lnTo>
                <a:lnTo>
                  <a:pt x="845457" y="534785"/>
                </a:lnTo>
                <a:lnTo>
                  <a:pt x="832984" y="532745"/>
                </a:lnTo>
                <a:lnTo>
                  <a:pt x="821191" y="530705"/>
                </a:lnTo>
                <a:lnTo>
                  <a:pt x="809171" y="528665"/>
                </a:lnTo>
                <a:lnTo>
                  <a:pt x="797605" y="526171"/>
                </a:lnTo>
                <a:lnTo>
                  <a:pt x="786266" y="523451"/>
                </a:lnTo>
                <a:lnTo>
                  <a:pt x="775153" y="520731"/>
                </a:lnTo>
                <a:lnTo>
                  <a:pt x="764267" y="517784"/>
                </a:lnTo>
                <a:lnTo>
                  <a:pt x="753608" y="514838"/>
                </a:lnTo>
                <a:lnTo>
                  <a:pt x="743403" y="511438"/>
                </a:lnTo>
                <a:lnTo>
                  <a:pt x="733878" y="507811"/>
                </a:lnTo>
                <a:lnTo>
                  <a:pt x="724807" y="503731"/>
                </a:lnTo>
                <a:lnTo>
                  <a:pt x="716642" y="499651"/>
                </a:lnTo>
                <a:lnTo>
                  <a:pt x="709158" y="494891"/>
                </a:lnTo>
                <a:lnTo>
                  <a:pt x="705530" y="492624"/>
                </a:lnTo>
                <a:lnTo>
                  <a:pt x="702128" y="489904"/>
                </a:lnTo>
                <a:lnTo>
                  <a:pt x="698953" y="487637"/>
                </a:lnTo>
                <a:lnTo>
                  <a:pt x="696005" y="484917"/>
                </a:lnTo>
                <a:lnTo>
                  <a:pt x="692830" y="482197"/>
                </a:lnTo>
                <a:lnTo>
                  <a:pt x="690335" y="479477"/>
                </a:lnTo>
                <a:lnTo>
                  <a:pt x="687841" y="476530"/>
                </a:lnTo>
                <a:lnTo>
                  <a:pt x="685346" y="473810"/>
                </a:lnTo>
                <a:lnTo>
                  <a:pt x="683078" y="470637"/>
                </a:lnTo>
                <a:lnTo>
                  <a:pt x="681037" y="467916"/>
                </a:lnTo>
                <a:lnTo>
                  <a:pt x="679223" y="464743"/>
                </a:lnTo>
                <a:lnTo>
                  <a:pt x="677408" y="461343"/>
                </a:lnTo>
                <a:lnTo>
                  <a:pt x="675821" y="457943"/>
                </a:lnTo>
                <a:lnTo>
                  <a:pt x="674233" y="454770"/>
                </a:lnTo>
                <a:lnTo>
                  <a:pt x="673326" y="451369"/>
                </a:lnTo>
                <a:lnTo>
                  <a:pt x="671966" y="447743"/>
                </a:lnTo>
                <a:lnTo>
                  <a:pt x="671285" y="444343"/>
                </a:lnTo>
                <a:lnTo>
                  <a:pt x="670378" y="440489"/>
                </a:lnTo>
                <a:lnTo>
                  <a:pt x="669925" y="436862"/>
                </a:lnTo>
                <a:lnTo>
                  <a:pt x="669471" y="433009"/>
                </a:lnTo>
                <a:lnTo>
                  <a:pt x="669244" y="429156"/>
                </a:lnTo>
                <a:lnTo>
                  <a:pt x="669244" y="425302"/>
                </a:lnTo>
                <a:lnTo>
                  <a:pt x="669244" y="406715"/>
                </a:lnTo>
                <a:lnTo>
                  <a:pt x="951139" y="406715"/>
                </a:lnTo>
                <a:lnTo>
                  <a:pt x="951139" y="430062"/>
                </a:lnTo>
                <a:lnTo>
                  <a:pt x="951366" y="439129"/>
                </a:lnTo>
                <a:lnTo>
                  <a:pt x="951819" y="447516"/>
                </a:lnTo>
                <a:lnTo>
                  <a:pt x="952273" y="454770"/>
                </a:lnTo>
                <a:lnTo>
                  <a:pt x="953407" y="461116"/>
                </a:lnTo>
                <a:lnTo>
                  <a:pt x="954768" y="466783"/>
                </a:lnTo>
                <a:lnTo>
                  <a:pt x="956355" y="471543"/>
                </a:lnTo>
                <a:lnTo>
                  <a:pt x="957035" y="473357"/>
                </a:lnTo>
                <a:lnTo>
                  <a:pt x="957716" y="475170"/>
                </a:lnTo>
                <a:lnTo>
                  <a:pt x="958850" y="476530"/>
                </a:lnTo>
                <a:lnTo>
                  <a:pt x="959757" y="477890"/>
                </a:lnTo>
                <a:lnTo>
                  <a:pt x="961118" y="479024"/>
                </a:lnTo>
                <a:lnTo>
                  <a:pt x="962478" y="479930"/>
                </a:lnTo>
                <a:lnTo>
                  <a:pt x="964066" y="481064"/>
                </a:lnTo>
                <a:lnTo>
                  <a:pt x="965880" y="481970"/>
                </a:lnTo>
                <a:lnTo>
                  <a:pt x="969962" y="483557"/>
                </a:lnTo>
                <a:lnTo>
                  <a:pt x="974725" y="484917"/>
                </a:lnTo>
                <a:lnTo>
                  <a:pt x="980394" y="485824"/>
                </a:lnTo>
                <a:lnTo>
                  <a:pt x="986971" y="486730"/>
                </a:lnTo>
                <a:lnTo>
                  <a:pt x="994228" y="486957"/>
                </a:lnTo>
                <a:lnTo>
                  <a:pt x="1002166" y="487184"/>
                </a:lnTo>
                <a:lnTo>
                  <a:pt x="1009196" y="487184"/>
                </a:lnTo>
                <a:lnTo>
                  <a:pt x="1015546" y="486730"/>
                </a:lnTo>
                <a:lnTo>
                  <a:pt x="1021443" y="486050"/>
                </a:lnTo>
                <a:lnTo>
                  <a:pt x="1027112" y="485597"/>
                </a:lnTo>
                <a:lnTo>
                  <a:pt x="1032328" y="484690"/>
                </a:lnTo>
                <a:lnTo>
                  <a:pt x="1037091" y="483557"/>
                </a:lnTo>
                <a:lnTo>
                  <a:pt x="1041173" y="482197"/>
                </a:lnTo>
                <a:lnTo>
                  <a:pt x="1044802" y="480837"/>
                </a:lnTo>
                <a:lnTo>
                  <a:pt x="1047977" y="479024"/>
                </a:lnTo>
                <a:lnTo>
                  <a:pt x="1050925" y="477210"/>
                </a:lnTo>
                <a:lnTo>
                  <a:pt x="1053193" y="475170"/>
                </a:lnTo>
                <a:lnTo>
                  <a:pt x="1055234" y="472677"/>
                </a:lnTo>
                <a:lnTo>
                  <a:pt x="1056821" y="470183"/>
                </a:lnTo>
                <a:lnTo>
                  <a:pt x="1057955" y="467237"/>
                </a:lnTo>
                <a:lnTo>
                  <a:pt x="1058635" y="464516"/>
                </a:lnTo>
                <a:lnTo>
                  <a:pt x="1058635" y="461343"/>
                </a:lnTo>
                <a:lnTo>
                  <a:pt x="1058635" y="453636"/>
                </a:lnTo>
                <a:lnTo>
                  <a:pt x="1057955" y="446383"/>
                </a:lnTo>
                <a:lnTo>
                  <a:pt x="1056821" y="440036"/>
                </a:lnTo>
                <a:lnTo>
                  <a:pt x="1055461" y="433916"/>
                </a:lnTo>
                <a:lnTo>
                  <a:pt x="1053419" y="428475"/>
                </a:lnTo>
                <a:lnTo>
                  <a:pt x="1052512" y="425756"/>
                </a:lnTo>
                <a:lnTo>
                  <a:pt x="1051152" y="423489"/>
                </a:lnTo>
                <a:lnTo>
                  <a:pt x="1049791" y="421222"/>
                </a:lnTo>
                <a:lnTo>
                  <a:pt x="1048657" y="419182"/>
                </a:lnTo>
                <a:lnTo>
                  <a:pt x="1047069" y="417369"/>
                </a:lnTo>
                <a:lnTo>
                  <a:pt x="1045482" y="415555"/>
                </a:lnTo>
                <a:lnTo>
                  <a:pt x="1043668" y="413742"/>
                </a:lnTo>
                <a:lnTo>
                  <a:pt x="1041173" y="411928"/>
                </a:lnTo>
                <a:lnTo>
                  <a:pt x="1038225" y="410342"/>
                </a:lnTo>
                <a:lnTo>
                  <a:pt x="1034823" y="408528"/>
                </a:lnTo>
                <a:lnTo>
                  <a:pt x="1030741" y="406715"/>
                </a:lnTo>
                <a:lnTo>
                  <a:pt x="1026432" y="404675"/>
                </a:lnTo>
                <a:lnTo>
                  <a:pt x="1016000" y="401048"/>
                </a:lnTo>
                <a:lnTo>
                  <a:pt x="1003753" y="397195"/>
                </a:lnTo>
                <a:lnTo>
                  <a:pt x="989466" y="393341"/>
                </a:lnTo>
                <a:lnTo>
                  <a:pt x="972910" y="389488"/>
                </a:lnTo>
                <a:lnTo>
                  <a:pt x="954768" y="385408"/>
                </a:lnTo>
                <a:lnTo>
                  <a:pt x="895350" y="372714"/>
                </a:lnTo>
                <a:lnTo>
                  <a:pt x="846137" y="361607"/>
                </a:lnTo>
                <a:lnTo>
                  <a:pt x="807357" y="352314"/>
                </a:lnTo>
                <a:lnTo>
                  <a:pt x="791935" y="348460"/>
                </a:lnTo>
                <a:lnTo>
                  <a:pt x="779009" y="345060"/>
                </a:lnTo>
                <a:lnTo>
                  <a:pt x="767669" y="341887"/>
                </a:lnTo>
                <a:lnTo>
                  <a:pt x="756557" y="338260"/>
                </a:lnTo>
                <a:lnTo>
                  <a:pt x="746125" y="334180"/>
                </a:lnTo>
                <a:lnTo>
                  <a:pt x="735692" y="329646"/>
                </a:lnTo>
                <a:lnTo>
                  <a:pt x="725941" y="325113"/>
                </a:lnTo>
                <a:lnTo>
                  <a:pt x="716642" y="319900"/>
                </a:lnTo>
                <a:lnTo>
                  <a:pt x="707571" y="314459"/>
                </a:lnTo>
                <a:lnTo>
                  <a:pt x="698953" y="308793"/>
                </a:lnTo>
                <a:lnTo>
                  <a:pt x="694644" y="306072"/>
                </a:lnTo>
                <a:lnTo>
                  <a:pt x="690789" y="302899"/>
                </a:lnTo>
                <a:lnTo>
                  <a:pt x="687160" y="299952"/>
                </a:lnTo>
                <a:lnTo>
                  <a:pt x="684212" y="297006"/>
                </a:lnTo>
                <a:lnTo>
                  <a:pt x="681037" y="293606"/>
                </a:lnTo>
                <a:lnTo>
                  <a:pt x="678316" y="290432"/>
                </a:lnTo>
                <a:lnTo>
                  <a:pt x="675594" y="287485"/>
                </a:lnTo>
                <a:lnTo>
                  <a:pt x="673326" y="284085"/>
                </a:lnTo>
                <a:lnTo>
                  <a:pt x="671512" y="280685"/>
                </a:lnTo>
                <a:lnTo>
                  <a:pt x="669698" y="277285"/>
                </a:lnTo>
                <a:lnTo>
                  <a:pt x="668110" y="274112"/>
                </a:lnTo>
                <a:lnTo>
                  <a:pt x="667203" y="270485"/>
                </a:lnTo>
                <a:lnTo>
                  <a:pt x="666069" y="266858"/>
                </a:lnTo>
                <a:lnTo>
                  <a:pt x="665616" y="263458"/>
                </a:lnTo>
                <a:lnTo>
                  <a:pt x="665162" y="259605"/>
                </a:lnTo>
                <a:lnTo>
                  <a:pt x="665162" y="255978"/>
                </a:lnTo>
                <a:lnTo>
                  <a:pt x="665389" y="250764"/>
                </a:lnTo>
                <a:lnTo>
                  <a:pt x="666069" y="245551"/>
                </a:lnTo>
                <a:lnTo>
                  <a:pt x="667430" y="240564"/>
                </a:lnTo>
                <a:lnTo>
                  <a:pt x="669471" y="235804"/>
                </a:lnTo>
                <a:lnTo>
                  <a:pt x="671966" y="231044"/>
                </a:lnTo>
                <a:lnTo>
                  <a:pt x="675141" y="226510"/>
                </a:lnTo>
                <a:lnTo>
                  <a:pt x="678769" y="222204"/>
                </a:lnTo>
                <a:lnTo>
                  <a:pt x="682851" y="217897"/>
                </a:lnTo>
                <a:lnTo>
                  <a:pt x="687387" y="213590"/>
                </a:lnTo>
                <a:lnTo>
                  <a:pt x="692830" y="209737"/>
                </a:lnTo>
                <a:lnTo>
                  <a:pt x="698953" y="205883"/>
                </a:lnTo>
                <a:lnTo>
                  <a:pt x="705303" y="202257"/>
                </a:lnTo>
                <a:lnTo>
                  <a:pt x="712333" y="198857"/>
                </a:lnTo>
                <a:lnTo>
                  <a:pt x="719817" y="195456"/>
                </a:lnTo>
                <a:lnTo>
                  <a:pt x="727755" y="192056"/>
                </a:lnTo>
                <a:lnTo>
                  <a:pt x="736600" y="188883"/>
                </a:lnTo>
                <a:lnTo>
                  <a:pt x="745898" y="185936"/>
                </a:lnTo>
                <a:lnTo>
                  <a:pt x="755650" y="183216"/>
                </a:lnTo>
                <a:lnTo>
                  <a:pt x="765855" y="180496"/>
                </a:lnTo>
                <a:lnTo>
                  <a:pt x="776741" y="177776"/>
                </a:lnTo>
                <a:lnTo>
                  <a:pt x="788307" y="175509"/>
                </a:lnTo>
                <a:lnTo>
                  <a:pt x="800100" y="173242"/>
                </a:lnTo>
                <a:lnTo>
                  <a:pt x="812800" y="171202"/>
                </a:lnTo>
                <a:lnTo>
                  <a:pt x="825953" y="169389"/>
                </a:lnTo>
                <a:lnTo>
                  <a:pt x="839560" y="167576"/>
                </a:lnTo>
                <a:lnTo>
                  <a:pt x="853848" y="165762"/>
                </a:lnTo>
                <a:lnTo>
                  <a:pt x="868816" y="164176"/>
                </a:lnTo>
                <a:lnTo>
                  <a:pt x="884010" y="162816"/>
                </a:lnTo>
                <a:lnTo>
                  <a:pt x="900112" y="161682"/>
                </a:lnTo>
                <a:lnTo>
                  <a:pt x="916441" y="160549"/>
                </a:lnTo>
                <a:lnTo>
                  <a:pt x="933450" y="159869"/>
                </a:lnTo>
                <a:lnTo>
                  <a:pt x="951139" y="158962"/>
                </a:lnTo>
                <a:lnTo>
                  <a:pt x="951139" y="128588"/>
                </a:lnTo>
                <a:close/>
                <a:moveTo>
                  <a:pt x="1018381" y="83477"/>
                </a:moveTo>
                <a:lnTo>
                  <a:pt x="993670" y="83703"/>
                </a:lnTo>
                <a:lnTo>
                  <a:pt x="969185" y="83930"/>
                </a:lnTo>
                <a:lnTo>
                  <a:pt x="944701" y="84384"/>
                </a:lnTo>
                <a:lnTo>
                  <a:pt x="920443" y="85064"/>
                </a:lnTo>
                <a:lnTo>
                  <a:pt x="896638" y="85972"/>
                </a:lnTo>
                <a:lnTo>
                  <a:pt x="872607" y="86879"/>
                </a:lnTo>
                <a:lnTo>
                  <a:pt x="848576" y="88467"/>
                </a:lnTo>
                <a:lnTo>
                  <a:pt x="824998" y="89828"/>
                </a:lnTo>
                <a:lnTo>
                  <a:pt x="801420" y="91643"/>
                </a:lnTo>
                <a:lnTo>
                  <a:pt x="778296" y="93457"/>
                </a:lnTo>
                <a:lnTo>
                  <a:pt x="754944" y="95726"/>
                </a:lnTo>
                <a:lnTo>
                  <a:pt x="732047" y="97767"/>
                </a:lnTo>
                <a:lnTo>
                  <a:pt x="709376" y="100489"/>
                </a:lnTo>
                <a:lnTo>
                  <a:pt x="686705" y="103211"/>
                </a:lnTo>
                <a:lnTo>
                  <a:pt x="664487" y="106160"/>
                </a:lnTo>
                <a:lnTo>
                  <a:pt x="642270" y="108882"/>
                </a:lnTo>
                <a:lnTo>
                  <a:pt x="620505" y="112285"/>
                </a:lnTo>
                <a:lnTo>
                  <a:pt x="598741" y="115688"/>
                </a:lnTo>
                <a:lnTo>
                  <a:pt x="577431" y="119317"/>
                </a:lnTo>
                <a:lnTo>
                  <a:pt x="556120" y="123173"/>
                </a:lnTo>
                <a:lnTo>
                  <a:pt x="535262" y="127256"/>
                </a:lnTo>
                <a:lnTo>
                  <a:pt x="514632" y="131339"/>
                </a:lnTo>
                <a:lnTo>
                  <a:pt x="494455" y="135423"/>
                </a:lnTo>
                <a:lnTo>
                  <a:pt x="474504" y="140186"/>
                </a:lnTo>
                <a:lnTo>
                  <a:pt x="454554" y="144723"/>
                </a:lnTo>
                <a:lnTo>
                  <a:pt x="435283" y="149713"/>
                </a:lnTo>
                <a:lnTo>
                  <a:pt x="416240" y="154931"/>
                </a:lnTo>
                <a:lnTo>
                  <a:pt x="397423" y="159921"/>
                </a:lnTo>
                <a:lnTo>
                  <a:pt x="378832" y="165365"/>
                </a:lnTo>
                <a:lnTo>
                  <a:pt x="360696" y="170809"/>
                </a:lnTo>
                <a:lnTo>
                  <a:pt x="343012" y="176707"/>
                </a:lnTo>
                <a:lnTo>
                  <a:pt x="325782" y="182605"/>
                </a:lnTo>
                <a:lnTo>
                  <a:pt x="310139" y="188049"/>
                </a:lnTo>
                <a:lnTo>
                  <a:pt x="295403" y="193493"/>
                </a:lnTo>
                <a:lnTo>
                  <a:pt x="280894" y="199164"/>
                </a:lnTo>
                <a:lnTo>
                  <a:pt x="267291" y="204835"/>
                </a:lnTo>
                <a:lnTo>
                  <a:pt x="253689" y="210506"/>
                </a:lnTo>
                <a:lnTo>
                  <a:pt x="241219" y="216177"/>
                </a:lnTo>
                <a:lnTo>
                  <a:pt x="228750" y="222075"/>
                </a:lnTo>
                <a:lnTo>
                  <a:pt x="217188" y="227746"/>
                </a:lnTo>
                <a:lnTo>
                  <a:pt x="205853" y="233644"/>
                </a:lnTo>
                <a:lnTo>
                  <a:pt x="195197" y="239314"/>
                </a:lnTo>
                <a:lnTo>
                  <a:pt x="184995" y="245439"/>
                </a:lnTo>
                <a:lnTo>
                  <a:pt x="175474" y="251110"/>
                </a:lnTo>
                <a:lnTo>
                  <a:pt x="166178" y="256781"/>
                </a:lnTo>
                <a:lnTo>
                  <a:pt x="157563" y="262679"/>
                </a:lnTo>
                <a:lnTo>
                  <a:pt x="149402" y="268350"/>
                </a:lnTo>
                <a:lnTo>
                  <a:pt x="141694" y="274021"/>
                </a:lnTo>
                <a:lnTo>
                  <a:pt x="134439" y="279692"/>
                </a:lnTo>
                <a:lnTo>
                  <a:pt x="127638" y="285136"/>
                </a:lnTo>
                <a:lnTo>
                  <a:pt x="121517" y="290807"/>
                </a:lnTo>
                <a:lnTo>
                  <a:pt x="115849" y="296251"/>
                </a:lnTo>
                <a:lnTo>
                  <a:pt x="110635" y="301695"/>
                </a:lnTo>
                <a:lnTo>
                  <a:pt x="105874" y="306912"/>
                </a:lnTo>
                <a:lnTo>
                  <a:pt x="101339" y="312130"/>
                </a:lnTo>
                <a:lnTo>
                  <a:pt x="97485" y="317347"/>
                </a:lnTo>
                <a:lnTo>
                  <a:pt x="94085" y="322564"/>
                </a:lnTo>
                <a:lnTo>
                  <a:pt x="91364" y="327328"/>
                </a:lnTo>
                <a:lnTo>
                  <a:pt x="88870" y="332091"/>
                </a:lnTo>
                <a:lnTo>
                  <a:pt x="87057" y="336855"/>
                </a:lnTo>
                <a:lnTo>
                  <a:pt x="85470" y="341392"/>
                </a:lnTo>
                <a:lnTo>
                  <a:pt x="84109" y="345929"/>
                </a:lnTo>
                <a:lnTo>
                  <a:pt x="83656" y="350012"/>
                </a:lnTo>
                <a:lnTo>
                  <a:pt x="83429" y="354548"/>
                </a:lnTo>
                <a:lnTo>
                  <a:pt x="83656" y="358631"/>
                </a:lnTo>
                <a:lnTo>
                  <a:pt x="84109" y="362715"/>
                </a:lnTo>
                <a:lnTo>
                  <a:pt x="85470" y="367251"/>
                </a:lnTo>
                <a:lnTo>
                  <a:pt x="87057" y="371788"/>
                </a:lnTo>
                <a:lnTo>
                  <a:pt x="88870" y="376552"/>
                </a:lnTo>
                <a:lnTo>
                  <a:pt x="91364" y="381315"/>
                </a:lnTo>
                <a:lnTo>
                  <a:pt x="94085" y="386533"/>
                </a:lnTo>
                <a:lnTo>
                  <a:pt x="97485" y="391296"/>
                </a:lnTo>
                <a:lnTo>
                  <a:pt x="101339" y="396513"/>
                </a:lnTo>
                <a:lnTo>
                  <a:pt x="105874" y="401731"/>
                </a:lnTo>
                <a:lnTo>
                  <a:pt x="110635" y="407175"/>
                </a:lnTo>
                <a:lnTo>
                  <a:pt x="115849" y="412392"/>
                </a:lnTo>
                <a:lnTo>
                  <a:pt x="121517" y="417836"/>
                </a:lnTo>
                <a:lnTo>
                  <a:pt x="127638" y="423507"/>
                </a:lnTo>
                <a:lnTo>
                  <a:pt x="134439" y="428951"/>
                </a:lnTo>
                <a:lnTo>
                  <a:pt x="141694" y="434622"/>
                </a:lnTo>
                <a:lnTo>
                  <a:pt x="149402" y="440293"/>
                </a:lnTo>
                <a:lnTo>
                  <a:pt x="157563" y="445964"/>
                </a:lnTo>
                <a:lnTo>
                  <a:pt x="166178" y="451862"/>
                </a:lnTo>
                <a:lnTo>
                  <a:pt x="175474" y="457533"/>
                </a:lnTo>
                <a:lnTo>
                  <a:pt x="184995" y="463658"/>
                </a:lnTo>
                <a:lnTo>
                  <a:pt x="195197" y="469329"/>
                </a:lnTo>
                <a:lnTo>
                  <a:pt x="205853" y="474999"/>
                </a:lnTo>
                <a:lnTo>
                  <a:pt x="217188" y="480897"/>
                </a:lnTo>
                <a:lnTo>
                  <a:pt x="228750" y="486568"/>
                </a:lnTo>
                <a:lnTo>
                  <a:pt x="241219" y="492466"/>
                </a:lnTo>
                <a:lnTo>
                  <a:pt x="253689" y="498137"/>
                </a:lnTo>
                <a:lnTo>
                  <a:pt x="267291" y="503808"/>
                </a:lnTo>
                <a:lnTo>
                  <a:pt x="280894" y="509479"/>
                </a:lnTo>
                <a:lnTo>
                  <a:pt x="295403" y="514923"/>
                </a:lnTo>
                <a:lnTo>
                  <a:pt x="310139" y="520594"/>
                </a:lnTo>
                <a:lnTo>
                  <a:pt x="325782" y="526038"/>
                </a:lnTo>
                <a:lnTo>
                  <a:pt x="343012" y="531936"/>
                </a:lnTo>
                <a:lnTo>
                  <a:pt x="360696" y="537607"/>
                </a:lnTo>
                <a:lnTo>
                  <a:pt x="378832" y="543278"/>
                </a:lnTo>
                <a:lnTo>
                  <a:pt x="397423" y="548722"/>
                </a:lnTo>
                <a:lnTo>
                  <a:pt x="416240" y="553939"/>
                </a:lnTo>
                <a:lnTo>
                  <a:pt x="435283" y="558930"/>
                </a:lnTo>
                <a:lnTo>
                  <a:pt x="454554" y="563920"/>
                </a:lnTo>
                <a:lnTo>
                  <a:pt x="474504" y="568457"/>
                </a:lnTo>
                <a:lnTo>
                  <a:pt x="494455" y="572994"/>
                </a:lnTo>
                <a:lnTo>
                  <a:pt x="514632" y="577304"/>
                </a:lnTo>
                <a:lnTo>
                  <a:pt x="535262" y="581387"/>
                </a:lnTo>
                <a:lnTo>
                  <a:pt x="556120" y="585470"/>
                </a:lnTo>
                <a:lnTo>
                  <a:pt x="577431" y="589553"/>
                </a:lnTo>
                <a:lnTo>
                  <a:pt x="598741" y="592955"/>
                </a:lnTo>
                <a:lnTo>
                  <a:pt x="620505" y="596358"/>
                </a:lnTo>
                <a:lnTo>
                  <a:pt x="642270" y="599534"/>
                </a:lnTo>
                <a:lnTo>
                  <a:pt x="664487" y="602710"/>
                </a:lnTo>
                <a:lnTo>
                  <a:pt x="686705" y="605432"/>
                </a:lnTo>
                <a:lnTo>
                  <a:pt x="709376" y="608381"/>
                </a:lnTo>
                <a:lnTo>
                  <a:pt x="732047" y="610649"/>
                </a:lnTo>
                <a:lnTo>
                  <a:pt x="754944" y="612917"/>
                </a:lnTo>
                <a:lnTo>
                  <a:pt x="778296" y="614959"/>
                </a:lnTo>
                <a:lnTo>
                  <a:pt x="801420" y="617000"/>
                </a:lnTo>
                <a:lnTo>
                  <a:pt x="824998" y="618588"/>
                </a:lnTo>
                <a:lnTo>
                  <a:pt x="848576" y="620176"/>
                </a:lnTo>
                <a:lnTo>
                  <a:pt x="872607" y="621537"/>
                </a:lnTo>
                <a:lnTo>
                  <a:pt x="896638" y="622671"/>
                </a:lnTo>
                <a:lnTo>
                  <a:pt x="920443" y="623579"/>
                </a:lnTo>
                <a:lnTo>
                  <a:pt x="944701" y="624259"/>
                </a:lnTo>
                <a:lnTo>
                  <a:pt x="969185" y="624713"/>
                </a:lnTo>
                <a:lnTo>
                  <a:pt x="993670" y="624940"/>
                </a:lnTo>
                <a:lnTo>
                  <a:pt x="1018381" y="625393"/>
                </a:lnTo>
                <a:lnTo>
                  <a:pt x="1043093" y="624940"/>
                </a:lnTo>
                <a:lnTo>
                  <a:pt x="1067578" y="624713"/>
                </a:lnTo>
                <a:lnTo>
                  <a:pt x="1091835" y="624259"/>
                </a:lnTo>
                <a:lnTo>
                  <a:pt x="1116093" y="623579"/>
                </a:lnTo>
                <a:lnTo>
                  <a:pt x="1140125" y="622671"/>
                </a:lnTo>
                <a:lnTo>
                  <a:pt x="1164156" y="621537"/>
                </a:lnTo>
                <a:lnTo>
                  <a:pt x="1187961" y="620176"/>
                </a:lnTo>
                <a:lnTo>
                  <a:pt x="1211539" y="618588"/>
                </a:lnTo>
                <a:lnTo>
                  <a:pt x="1235116" y="617000"/>
                </a:lnTo>
                <a:lnTo>
                  <a:pt x="1258467" y="614959"/>
                </a:lnTo>
                <a:lnTo>
                  <a:pt x="1281819" y="612917"/>
                </a:lnTo>
                <a:lnTo>
                  <a:pt x="1304716" y="610649"/>
                </a:lnTo>
                <a:lnTo>
                  <a:pt x="1327387" y="608381"/>
                </a:lnTo>
                <a:lnTo>
                  <a:pt x="1349832" y="605432"/>
                </a:lnTo>
                <a:lnTo>
                  <a:pt x="1372276" y="602710"/>
                </a:lnTo>
                <a:lnTo>
                  <a:pt x="1394493" y="599534"/>
                </a:lnTo>
                <a:lnTo>
                  <a:pt x="1416484" y="596358"/>
                </a:lnTo>
                <a:lnTo>
                  <a:pt x="1438022" y="592955"/>
                </a:lnTo>
                <a:lnTo>
                  <a:pt x="1459333" y="589553"/>
                </a:lnTo>
                <a:lnTo>
                  <a:pt x="1480643" y="585470"/>
                </a:lnTo>
                <a:lnTo>
                  <a:pt x="1501501" y="581387"/>
                </a:lnTo>
                <a:lnTo>
                  <a:pt x="1522131" y="577304"/>
                </a:lnTo>
                <a:lnTo>
                  <a:pt x="1542308" y="572994"/>
                </a:lnTo>
                <a:lnTo>
                  <a:pt x="1562259" y="568457"/>
                </a:lnTo>
                <a:lnTo>
                  <a:pt x="1582209" y="563920"/>
                </a:lnTo>
                <a:lnTo>
                  <a:pt x="1601480" y="558930"/>
                </a:lnTo>
                <a:lnTo>
                  <a:pt x="1620523" y="553939"/>
                </a:lnTo>
                <a:lnTo>
                  <a:pt x="1639340" y="548722"/>
                </a:lnTo>
                <a:lnTo>
                  <a:pt x="1657704" y="543278"/>
                </a:lnTo>
                <a:lnTo>
                  <a:pt x="1676067" y="537607"/>
                </a:lnTo>
                <a:lnTo>
                  <a:pt x="1693751" y="531936"/>
                </a:lnTo>
                <a:lnTo>
                  <a:pt x="1710981" y="526038"/>
                </a:lnTo>
                <a:lnTo>
                  <a:pt x="1726624" y="520594"/>
                </a:lnTo>
                <a:lnTo>
                  <a:pt x="1741587" y="514923"/>
                </a:lnTo>
                <a:lnTo>
                  <a:pt x="1755643" y="509479"/>
                </a:lnTo>
                <a:lnTo>
                  <a:pt x="1769699" y="503808"/>
                </a:lnTo>
                <a:lnTo>
                  <a:pt x="1782848" y="498137"/>
                </a:lnTo>
                <a:lnTo>
                  <a:pt x="1795543" y="492466"/>
                </a:lnTo>
                <a:lnTo>
                  <a:pt x="1807786" y="486568"/>
                </a:lnTo>
                <a:lnTo>
                  <a:pt x="1819575" y="480897"/>
                </a:lnTo>
                <a:lnTo>
                  <a:pt x="1830684" y="474999"/>
                </a:lnTo>
                <a:lnTo>
                  <a:pt x="1841566" y="469329"/>
                </a:lnTo>
                <a:lnTo>
                  <a:pt x="1851541" y="463658"/>
                </a:lnTo>
                <a:lnTo>
                  <a:pt x="1861289" y="457533"/>
                </a:lnTo>
                <a:lnTo>
                  <a:pt x="1870358" y="451862"/>
                </a:lnTo>
                <a:lnTo>
                  <a:pt x="1879199" y="445964"/>
                </a:lnTo>
                <a:lnTo>
                  <a:pt x="1887361" y="440293"/>
                </a:lnTo>
                <a:lnTo>
                  <a:pt x="1894843" y="434622"/>
                </a:lnTo>
                <a:lnTo>
                  <a:pt x="1902097" y="428951"/>
                </a:lnTo>
                <a:lnTo>
                  <a:pt x="1908899" y="423507"/>
                </a:lnTo>
                <a:lnTo>
                  <a:pt x="1915020" y="417836"/>
                </a:lnTo>
                <a:lnTo>
                  <a:pt x="1920914" y="412392"/>
                </a:lnTo>
                <a:lnTo>
                  <a:pt x="1926129" y="407175"/>
                </a:lnTo>
                <a:lnTo>
                  <a:pt x="1931116" y="401731"/>
                </a:lnTo>
                <a:lnTo>
                  <a:pt x="1935197" y="396513"/>
                </a:lnTo>
                <a:lnTo>
                  <a:pt x="1939051" y="391296"/>
                </a:lnTo>
                <a:lnTo>
                  <a:pt x="1942678" y="386533"/>
                </a:lnTo>
                <a:lnTo>
                  <a:pt x="1945399" y="381315"/>
                </a:lnTo>
                <a:lnTo>
                  <a:pt x="1947666" y="376552"/>
                </a:lnTo>
                <a:lnTo>
                  <a:pt x="1949933" y="371788"/>
                </a:lnTo>
                <a:lnTo>
                  <a:pt x="1951293" y="367251"/>
                </a:lnTo>
                <a:lnTo>
                  <a:pt x="1952654" y="362715"/>
                </a:lnTo>
                <a:lnTo>
                  <a:pt x="1953107" y="358631"/>
                </a:lnTo>
                <a:lnTo>
                  <a:pt x="1953560" y="354548"/>
                </a:lnTo>
                <a:lnTo>
                  <a:pt x="1953107" y="350012"/>
                </a:lnTo>
                <a:lnTo>
                  <a:pt x="1952654" y="345929"/>
                </a:lnTo>
                <a:lnTo>
                  <a:pt x="1951293" y="341392"/>
                </a:lnTo>
                <a:lnTo>
                  <a:pt x="1949933" y="336855"/>
                </a:lnTo>
                <a:lnTo>
                  <a:pt x="1947666" y="332091"/>
                </a:lnTo>
                <a:lnTo>
                  <a:pt x="1945399" y="327328"/>
                </a:lnTo>
                <a:lnTo>
                  <a:pt x="1942678" y="322564"/>
                </a:lnTo>
                <a:lnTo>
                  <a:pt x="1939051" y="317347"/>
                </a:lnTo>
                <a:lnTo>
                  <a:pt x="1935197" y="312130"/>
                </a:lnTo>
                <a:lnTo>
                  <a:pt x="1931116" y="306912"/>
                </a:lnTo>
                <a:lnTo>
                  <a:pt x="1926129" y="301695"/>
                </a:lnTo>
                <a:lnTo>
                  <a:pt x="1920914" y="296251"/>
                </a:lnTo>
                <a:lnTo>
                  <a:pt x="1915020" y="290807"/>
                </a:lnTo>
                <a:lnTo>
                  <a:pt x="1908899" y="285136"/>
                </a:lnTo>
                <a:lnTo>
                  <a:pt x="1902097" y="279692"/>
                </a:lnTo>
                <a:lnTo>
                  <a:pt x="1894843" y="274021"/>
                </a:lnTo>
                <a:lnTo>
                  <a:pt x="1887361" y="268350"/>
                </a:lnTo>
                <a:lnTo>
                  <a:pt x="1879199" y="262679"/>
                </a:lnTo>
                <a:lnTo>
                  <a:pt x="1870358" y="256781"/>
                </a:lnTo>
                <a:lnTo>
                  <a:pt x="1861289" y="251110"/>
                </a:lnTo>
                <a:lnTo>
                  <a:pt x="1851541" y="245439"/>
                </a:lnTo>
                <a:lnTo>
                  <a:pt x="1841566" y="239314"/>
                </a:lnTo>
                <a:lnTo>
                  <a:pt x="1830684" y="233644"/>
                </a:lnTo>
                <a:lnTo>
                  <a:pt x="1819575" y="227746"/>
                </a:lnTo>
                <a:lnTo>
                  <a:pt x="1807786" y="222075"/>
                </a:lnTo>
                <a:lnTo>
                  <a:pt x="1795543" y="216177"/>
                </a:lnTo>
                <a:lnTo>
                  <a:pt x="1782848" y="210506"/>
                </a:lnTo>
                <a:lnTo>
                  <a:pt x="1769699" y="204835"/>
                </a:lnTo>
                <a:lnTo>
                  <a:pt x="1755643" y="199164"/>
                </a:lnTo>
                <a:lnTo>
                  <a:pt x="1741587" y="193493"/>
                </a:lnTo>
                <a:lnTo>
                  <a:pt x="1726624" y="188049"/>
                </a:lnTo>
                <a:lnTo>
                  <a:pt x="1710981" y="182605"/>
                </a:lnTo>
                <a:lnTo>
                  <a:pt x="1693751" y="176707"/>
                </a:lnTo>
                <a:lnTo>
                  <a:pt x="1676067" y="170809"/>
                </a:lnTo>
                <a:lnTo>
                  <a:pt x="1657704" y="165365"/>
                </a:lnTo>
                <a:lnTo>
                  <a:pt x="1639340" y="159921"/>
                </a:lnTo>
                <a:lnTo>
                  <a:pt x="1620523" y="154931"/>
                </a:lnTo>
                <a:lnTo>
                  <a:pt x="1601480" y="149713"/>
                </a:lnTo>
                <a:lnTo>
                  <a:pt x="1582209" y="144723"/>
                </a:lnTo>
                <a:lnTo>
                  <a:pt x="1562259" y="140186"/>
                </a:lnTo>
                <a:lnTo>
                  <a:pt x="1542308" y="135423"/>
                </a:lnTo>
                <a:lnTo>
                  <a:pt x="1522131" y="131339"/>
                </a:lnTo>
                <a:lnTo>
                  <a:pt x="1501501" y="127256"/>
                </a:lnTo>
                <a:lnTo>
                  <a:pt x="1480643" y="123173"/>
                </a:lnTo>
                <a:lnTo>
                  <a:pt x="1459333" y="119317"/>
                </a:lnTo>
                <a:lnTo>
                  <a:pt x="1438022" y="115688"/>
                </a:lnTo>
                <a:lnTo>
                  <a:pt x="1416484" y="112285"/>
                </a:lnTo>
                <a:lnTo>
                  <a:pt x="1394493" y="108882"/>
                </a:lnTo>
                <a:lnTo>
                  <a:pt x="1372276" y="106160"/>
                </a:lnTo>
                <a:lnTo>
                  <a:pt x="1349832" y="103211"/>
                </a:lnTo>
                <a:lnTo>
                  <a:pt x="1327387" y="100489"/>
                </a:lnTo>
                <a:lnTo>
                  <a:pt x="1304716" y="97767"/>
                </a:lnTo>
                <a:lnTo>
                  <a:pt x="1281819" y="95726"/>
                </a:lnTo>
                <a:lnTo>
                  <a:pt x="1258467" y="93457"/>
                </a:lnTo>
                <a:lnTo>
                  <a:pt x="1235116" y="91643"/>
                </a:lnTo>
                <a:lnTo>
                  <a:pt x="1211539" y="89828"/>
                </a:lnTo>
                <a:lnTo>
                  <a:pt x="1187961" y="88467"/>
                </a:lnTo>
                <a:lnTo>
                  <a:pt x="1164156" y="86879"/>
                </a:lnTo>
                <a:lnTo>
                  <a:pt x="1140125" y="85972"/>
                </a:lnTo>
                <a:lnTo>
                  <a:pt x="1116093" y="85064"/>
                </a:lnTo>
                <a:lnTo>
                  <a:pt x="1091835" y="84384"/>
                </a:lnTo>
                <a:lnTo>
                  <a:pt x="1067578" y="83930"/>
                </a:lnTo>
                <a:lnTo>
                  <a:pt x="1043093" y="83703"/>
                </a:lnTo>
                <a:lnTo>
                  <a:pt x="1018381" y="83477"/>
                </a:lnTo>
                <a:close/>
                <a:moveTo>
                  <a:pt x="1018381" y="0"/>
                </a:moveTo>
                <a:lnTo>
                  <a:pt x="1044680" y="227"/>
                </a:lnTo>
                <a:lnTo>
                  <a:pt x="1070525" y="681"/>
                </a:lnTo>
                <a:lnTo>
                  <a:pt x="1096597" y="1134"/>
                </a:lnTo>
                <a:lnTo>
                  <a:pt x="1122441" y="1815"/>
                </a:lnTo>
                <a:lnTo>
                  <a:pt x="1148060" y="2949"/>
                </a:lnTo>
                <a:lnTo>
                  <a:pt x="1173451" y="4083"/>
                </a:lnTo>
                <a:lnTo>
                  <a:pt x="1198389" y="5671"/>
                </a:lnTo>
                <a:lnTo>
                  <a:pt x="1223554" y="7259"/>
                </a:lnTo>
                <a:lnTo>
                  <a:pt x="1248265" y="9074"/>
                </a:lnTo>
                <a:lnTo>
                  <a:pt x="1272750" y="11342"/>
                </a:lnTo>
                <a:lnTo>
                  <a:pt x="1297235" y="13384"/>
                </a:lnTo>
                <a:lnTo>
                  <a:pt x="1321266" y="16106"/>
                </a:lnTo>
                <a:lnTo>
                  <a:pt x="1344844" y="18601"/>
                </a:lnTo>
                <a:lnTo>
                  <a:pt x="1368422" y="21777"/>
                </a:lnTo>
                <a:lnTo>
                  <a:pt x="1391773" y="24725"/>
                </a:lnTo>
                <a:lnTo>
                  <a:pt x="1414897" y="27901"/>
                </a:lnTo>
                <a:lnTo>
                  <a:pt x="1437568" y="31531"/>
                </a:lnTo>
                <a:lnTo>
                  <a:pt x="1460013" y="35160"/>
                </a:lnTo>
                <a:lnTo>
                  <a:pt x="1481777" y="39016"/>
                </a:lnTo>
                <a:lnTo>
                  <a:pt x="1503768" y="42873"/>
                </a:lnTo>
                <a:lnTo>
                  <a:pt x="1525079" y="46956"/>
                </a:lnTo>
                <a:lnTo>
                  <a:pt x="1546389" y="51492"/>
                </a:lnTo>
                <a:lnTo>
                  <a:pt x="1567247" y="56029"/>
                </a:lnTo>
                <a:lnTo>
                  <a:pt x="1587877" y="60566"/>
                </a:lnTo>
                <a:lnTo>
                  <a:pt x="1608054" y="65556"/>
                </a:lnTo>
                <a:lnTo>
                  <a:pt x="1627778" y="70547"/>
                </a:lnTo>
                <a:lnTo>
                  <a:pt x="1647049" y="75537"/>
                </a:lnTo>
                <a:lnTo>
                  <a:pt x="1666319" y="80981"/>
                </a:lnTo>
                <a:lnTo>
                  <a:pt x="1684682" y="86425"/>
                </a:lnTo>
                <a:lnTo>
                  <a:pt x="1703046" y="92096"/>
                </a:lnTo>
                <a:lnTo>
                  <a:pt x="1720956" y="97994"/>
                </a:lnTo>
                <a:lnTo>
                  <a:pt x="1738413" y="104119"/>
                </a:lnTo>
                <a:lnTo>
                  <a:pt x="1755416" y="110017"/>
                </a:lnTo>
                <a:lnTo>
                  <a:pt x="1772192" y="116141"/>
                </a:lnTo>
                <a:lnTo>
                  <a:pt x="1788515" y="122493"/>
                </a:lnTo>
                <a:lnTo>
                  <a:pt x="1804159" y="129071"/>
                </a:lnTo>
                <a:lnTo>
                  <a:pt x="1819575" y="135649"/>
                </a:lnTo>
                <a:lnTo>
                  <a:pt x="1834311" y="142455"/>
                </a:lnTo>
                <a:lnTo>
                  <a:pt x="1848820" y="149486"/>
                </a:lnTo>
                <a:lnTo>
                  <a:pt x="1862876" y="156292"/>
                </a:lnTo>
                <a:lnTo>
                  <a:pt x="1876252" y="163324"/>
                </a:lnTo>
                <a:lnTo>
                  <a:pt x="1889175" y="170809"/>
                </a:lnTo>
                <a:lnTo>
                  <a:pt x="1901871" y="178068"/>
                </a:lnTo>
                <a:lnTo>
                  <a:pt x="1913659" y="185554"/>
                </a:lnTo>
                <a:lnTo>
                  <a:pt x="1925448" y="193039"/>
                </a:lnTo>
                <a:lnTo>
                  <a:pt x="1936331" y="200752"/>
                </a:lnTo>
                <a:lnTo>
                  <a:pt x="1946759" y="208464"/>
                </a:lnTo>
                <a:lnTo>
                  <a:pt x="1956734" y="216404"/>
                </a:lnTo>
                <a:lnTo>
                  <a:pt x="1966029" y="224570"/>
                </a:lnTo>
                <a:lnTo>
                  <a:pt x="1975098" y="232509"/>
                </a:lnTo>
                <a:lnTo>
                  <a:pt x="1983259" y="240675"/>
                </a:lnTo>
                <a:lnTo>
                  <a:pt x="1991194" y="249069"/>
                </a:lnTo>
                <a:lnTo>
                  <a:pt x="1997996" y="257462"/>
                </a:lnTo>
                <a:lnTo>
                  <a:pt x="2004797" y="265628"/>
                </a:lnTo>
                <a:lnTo>
                  <a:pt x="2010691" y="274248"/>
                </a:lnTo>
                <a:lnTo>
                  <a:pt x="2016132" y="283094"/>
                </a:lnTo>
                <a:lnTo>
                  <a:pt x="2020893" y="291487"/>
                </a:lnTo>
                <a:lnTo>
                  <a:pt x="2025201" y="300334"/>
                </a:lnTo>
                <a:lnTo>
                  <a:pt x="2028375" y="309408"/>
                </a:lnTo>
                <a:lnTo>
                  <a:pt x="2029962" y="313717"/>
                </a:lnTo>
                <a:lnTo>
                  <a:pt x="2031549" y="318027"/>
                </a:lnTo>
                <a:lnTo>
                  <a:pt x="2032909" y="322791"/>
                </a:lnTo>
                <a:lnTo>
                  <a:pt x="2033816" y="327101"/>
                </a:lnTo>
                <a:lnTo>
                  <a:pt x="2034723" y="331411"/>
                </a:lnTo>
                <a:lnTo>
                  <a:pt x="2035403" y="336174"/>
                </a:lnTo>
                <a:lnTo>
                  <a:pt x="2035856" y="340484"/>
                </a:lnTo>
                <a:lnTo>
                  <a:pt x="2036536" y="345248"/>
                </a:lnTo>
                <a:lnTo>
                  <a:pt x="2036763" y="349785"/>
                </a:lnTo>
                <a:lnTo>
                  <a:pt x="2036763" y="354548"/>
                </a:lnTo>
                <a:lnTo>
                  <a:pt x="2036763" y="623579"/>
                </a:lnTo>
                <a:lnTo>
                  <a:pt x="2036763" y="628115"/>
                </a:lnTo>
                <a:lnTo>
                  <a:pt x="2036536" y="632879"/>
                </a:lnTo>
                <a:lnTo>
                  <a:pt x="2035856" y="637189"/>
                </a:lnTo>
                <a:lnTo>
                  <a:pt x="2035403" y="641726"/>
                </a:lnTo>
                <a:lnTo>
                  <a:pt x="2034723" y="646489"/>
                </a:lnTo>
                <a:lnTo>
                  <a:pt x="2033816" y="650799"/>
                </a:lnTo>
                <a:lnTo>
                  <a:pt x="2032909" y="655109"/>
                </a:lnTo>
                <a:lnTo>
                  <a:pt x="2031549" y="659873"/>
                </a:lnTo>
                <a:lnTo>
                  <a:pt x="2029962" y="664183"/>
                </a:lnTo>
                <a:lnTo>
                  <a:pt x="2028375" y="668720"/>
                </a:lnTo>
                <a:lnTo>
                  <a:pt x="2025201" y="677339"/>
                </a:lnTo>
                <a:lnTo>
                  <a:pt x="2020893" y="686186"/>
                </a:lnTo>
                <a:lnTo>
                  <a:pt x="2016132" y="695033"/>
                </a:lnTo>
                <a:lnTo>
                  <a:pt x="2010691" y="703426"/>
                </a:lnTo>
                <a:lnTo>
                  <a:pt x="2004797" y="712272"/>
                </a:lnTo>
                <a:lnTo>
                  <a:pt x="1997996" y="720439"/>
                </a:lnTo>
                <a:lnTo>
                  <a:pt x="1991194" y="729058"/>
                </a:lnTo>
                <a:lnTo>
                  <a:pt x="1983259" y="737225"/>
                </a:lnTo>
                <a:lnTo>
                  <a:pt x="1975098" y="745391"/>
                </a:lnTo>
                <a:lnTo>
                  <a:pt x="1966029" y="753557"/>
                </a:lnTo>
                <a:lnTo>
                  <a:pt x="1956734" y="761496"/>
                </a:lnTo>
                <a:lnTo>
                  <a:pt x="1946759" y="769209"/>
                </a:lnTo>
                <a:lnTo>
                  <a:pt x="1936331" y="777148"/>
                </a:lnTo>
                <a:lnTo>
                  <a:pt x="1925448" y="784861"/>
                </a:lnTo>
                <a:lnTo>
                  <a:pt x="1913659" y="792346"/>
                </a:lnTo>
                <a:lnTo>
                  <a:pt x="1901871" y="799832"/>
                </a:lnTo>
                <a:lnTo>
                  <a:pt x="1889175" y="807091"/>
                </a:lnTo>
                <a:lnTo>
                  <a:pt x="1876252" y="814577"/>
                </a:lnTo>
                <a:lnTo>
                  <a:pt x="1862876" y="821609"/>
                </a:lnTo>
                <a:lnTo>
                  <a:pt x="1848820" y="828640"/>
                </a:lnTo>
                <a:lnTo>
                  <a:pt x="1834311" y="835446"/>
                </a:lnTo>
                <a:lnTo>
                  <a:pt x="1819575" y="842251"/>
                </a:lnTo>
                <a:lnTo>
                  <a:pt x="1804159" y="848829"/>
                </a:lnTo>
                <a:lnTo>
                  <a:pt x="1788515" y="855407"/>
                </a:lnTo>
                <a:lnTo>
                  <a:pt x="1772192" y="861759"/>
                </a:lnTo>
                <a:lnTo>
                  <a:pt x="1755416" y="868110"/>
                </a:lnTo>
                <a:lnTo>
                  <a:pt x="1738413" y="874008"/>
                </a:lnTo>
                <a:lnTo>
                  <a:pt x="1720956" y="879906"/>
                </a:lnTo>
                <a:lnTo>
                  <a:pt x="1703046" y="885804"/>
                </a:lnTo>
                <a:lnTo>
                  <a:pt x="1684682" y="891475"/>
                </a:lnTo>
                <a:lnTo>
                  <a:pt x="1666319" y="896919"/>
                </a:lnTo>
                <a:lnTo>
                  <a:pt x="1647049" y="902363"/>
                </a:lnTo>
                <a:lnTo>
                  <a:pt x="1627778" y="907580"/>
                </a:lnTo>
                <a:lnTo>
                  <a:pt x="1608054" y="912344"/>
                </a:lnTo>
                <a:lnTo>
                  <a:pt x="1587877" y="917334"/>
                </a:lnTo>
                <a:lnTo>
                  <a:pt x="1567247" y="921871"/>
                </a:lnTo>
                <a:lnTo>
                  <a:pt x="1546389" y="926634"/>
                </a:lnTo>
                <a:lnTo>
                  <a:pt x="1525079" y="930944"/>
                </a:lnTo>
                <a:lnTo>
                  <a:pt x="1503768" y="935027"/>
                </a:lnTo>
                <a:lnTo>
                  <a:pt x="1481777" y="938884"/>
                </a:lnTo>
                <a:lnTo>
                  <a:pt x="1460013" y="942740"/>
                </a:lnTo>
                <a:lnTo>
                  <a:pt x="1437568" y="946369"/>
                </a:lnTo>
                <a:lnTo>
                  <a:pt x="1414897" y="949999"/>
                </a:lnTo>
                <a:lnTo>
                  <a:pt x="1391773" y="953175"/>
                </a:lnTo>
                <a:lnTo>
                  <a:pt x="1368422" y="956123"/>
                </a:lnTo>
                <a:lnTo>
                  <a:pt x="1344844" y="959299"/>
                </a:lnTo>
                <a:lnTo>
                  <a:pt x="1321266" y="961794"/>
                </a:lnTo>
                <a:lnTo>
                  <a:pt x="1297235" y="964516"/>
                </a:lnTo>
                <a:lnTo>
                  <a:pt x="1272750" y="966558"/>
                </a:lnTo>
                <a:lnTo>
                  <a:pt x="1248265" y="968826"/>
                </a:lnTo>
                <a:lnTo>
                  <a:pt x="1223554" y="970641"/>
                </a:lnTo>
                <a:lnTo>
                  <a:pt x="1198389" y="972229"/>
                </a:lnTo>
                <a:lnTo>
                  <a:pt x="1173451" y="973817"/>
                </a:lnTo>
                <a:lnTo>
                  <a:pt x="1148060" y="974951"/>
                </a:lnTo>
                <a:lnTo>
                  <a:pt x="1122441" y="976085"/>
                </a:lnTo>
                <a:lnTo>
                  <a:pt x="1096597" y="976766"/>
                </a:lnTo>
                <a:lnTo>
                  <a:pt x="1070525" y="977446"/>
                </a:lnTo>
                <a:lnTo>
                  <a:pt x="1044680" y="977673"/>
                </a:lnTo>
                <a:lnTo>
                  <a:pt x="1018381" y="977900"/>
                </a:lnTo>
                <a:lnTo>
                  <a:pt x="992083" y="977673"/>
                </a:lnTo>
                <a:lnTo>
                  <a:pt x="966011" y="977446"/>
                </a:lnTo>
                <a:lnTo>
                  <a:pt x="939940" y="976766"/>
                </a:lnTo>
                <a:lnTo>
                  <a:pt x="914095" y="976085"/>
                </a:lnTo>
                <a:lnTo>
                  <a:pt x="888477" y="974951"/>
                </a:lnTo>
                <a:lnTo>
                  <a:pt x="863312" y="973817"/>
                </a:lnTo>
                <a:lnTo>
                  <a:pt x="838147" y="972229"/>
                </a:lnTo>
                <a:lnTo>
                  <a:pt x="812982" y="970641"/>
                </a:lnTo>
                <a:lnTo>
                  <a:pt x="788271" y="968826"/>
                </a:lnTo>
                <a:lnTo>
                  <a:pt x="763786" y="966558"/>
                </a:lnTo>
                <a:lnTo>
                  <a:pt x="739528" y="964516"/>
                </a:lnTo>
                <a:lnTo>
                  <a:pt x="715497" y="961794"/>
                </a:lnTo>
                <a:lnTo>
                  <a:pt x="691692" y="959299"/>
                </a:lnTo>
                <a:lnTo>
                  <a:pt x="668115" y="956123"/>
                </a:lnTo>
                <a:lnTo>
                  <a:pt x="644990" y="953175"/>
                </a:lnTo>
                <a:lnTo>
                  <a:pt x="621866" y="949999"/>
                </a:lnTo>
                <a:lnTo>
                  <a:pt x="599195" y="946369"/>
                </a:lnTo>
                <a:lnTo>
                  <a:pt x="576750" y="942740"/>
                </a:lnTo>
                <a:lnTo>
                  <a:pt x="554759" y="938884"/>
                </a:lnTo>
                <a:lnTo>
                  <a:pt x="532995" y="935027"/>
                </a:lnTo>
                <a:lnTo>
                  <a:pt x="511458" y="930944"/>
                </a:lnTo>
                <a:lnTo>
                  <a:pt x="490147" y="926634"/>
                </a:lnTo>
                <a:lnTo>
                  <a:pt x="469290" y="921871"/>
                </a:lnTo>
                <a:lnTo>
                  <a:pt x="448886" y="917334"/>
                </a:lnTo>
                <a:lnTo>
                  <a:pt x="428935" y="912344"/>
                </a:lnTo>
                <a:lnTo>
                  <a:pt x="408985" y="907580"/>
                </a:lnTo>
                <a:lnTo>
                  <a:pt x="389715" y="902363"/>
                </a:lnTo>
                <a:lnTo>
                  <a:pt x="370671" y="896919"/>
                </a:lnTo>
                <a:lnTo>
                  <a:pt x="352081" y="891475"/>
                </a:lnTo>
                <a:lnTo>
                  <a:pt x="333717" y="885804"/>
                </a:lnTo>
                <a:lnTo>
                  <a:pt x="315580" y="879906"/>
                </a:lnTo>
                <a:lnTo>
                  <a:pt x="298124" y="874008"/>
                </a:lnTo>
                <a:lnTo>
                  <a:pt x="281120" y="868110"/>
                </a:lnTo>
                <a:lnTo>
                  <a:pt x="264571" y="861759"/>
                </a:lnTo>
                <a:lnTo>
                  <a:pt x="248474" y="855407"/>
                </a:lnTo>
                <a:lnTo>
                  <a:pt x="232605" y="848829"/>
                </a:lnTo>
                <a:lnTo>
                  <a:pt x="217188" y="842251"/>
                </a:lnTo>
                <a:lnTo>
                  <a:pt x="202225" y="835446"/>
                </a:lnTo>
                <a:lnTo>
                  <a:pt x="187716" y="828640"/>
                </a:lnTo>
                <a:lnTo>
                  <a:pt x="173887" y="821609"/>
                </a:lnTo>
                <a:lnTo>
                  <a:pt x="160511" y="814577"/>
                </a:lnTo>
                <a:lnTo>
                  <a:pt x="147362" y="807091"/>
                </a:lnTo>
                <a:lnTo>
                  <a:pt x="134892" y="799832"/>
                </a:lnTo>
                <a:lnTo>
                  <a:pt x="122877" y="792346"/>
                </a:lnTo>
                <a:lnTo>
                  <a:pt x="111541" y="784861"/>
                </a:lnTo>
                <a:lnTo>
                  <a:pt x="100433" y="777148"/>
                </a:lnTo>
                <a:lnTo>
                  <a:pt x="90004" y="769209"/>
                </a:lnTo>
                <a:lnTo>
                  <a:pt x="80029" y="761496"/>
                </a:lnTo>
                <a:lnTo>
                  <a:pt x="70734" y="753557"/>
                </a:lnTo>
                <a:lnTo>
                  <a:pt x="61665" y="745391"/>
                </a:lnTo>
                <a:lnTo>
                  <a:pt x="53504" y="737225"/>
                </a:lnTo>
                <a:lnTo>
                  <a:pt x="45795" y="729058"/>
                </a:lnTo>
                <a:lnTo>
                  <a:pt x="38541" y="720439"/>
                </a:lnTo>
                <a:lnTo>
                  <a:pt x="31966" y="712272"/>
                </a:lnTo>
                <a:lnTo>
                  <a:pt x="26072" y="703426"/>
                </a:lnTo>
                <a:lnTo>
                  <a:pt x="20631" y="695033"/>
                </a:lnTo>
                <a:lnTo>
                  <a:pt x="15870" y="686186"/>
                </a:lnTo>
                <a:lnTo>
                  <a:pt x="11562" y="677339"/>
                </a:lnTo>
                <a:lnTo>
                  <a:pt x="8162" y="668720"/>
                </a:lnTo>
                <a:lnTo>
                  <a:pt x="6575" y="664183"/>
                </a:lnTo>
                <a:lnTo>
                  <a:pt x="5214" y="659873"/>
                </a:lnTo>
                <a:lnTo>
                  <a:pt x="3854" y="655109"/>
                </a:lnTo>
                <a:lnTo>
                  <a:pt x="2947" y="650799"/>
                </a:lnTo>
                <a:lnTo>
                  <a:pt x="2040" y="646489"/>
                </a:lnTo>
                <a:lnTo>
                  <a:pt x="1360" y="641726"/>
                </a:lnTo>
                <a:lnTo>
                  <a:pt x="907" y="637189"/>
                </a:lnTo>
                <a:lnTo>
                  <a:pt x="227" y="632879"/>
                </a:lnTo>
                <a:lnTo>
                  <a:pt x="0" y="628115"/>
                </a:lnTo>
                <a:lnTo>
                  <a:pt x="0" y="623579"/>
                </a:lnTo>
                <a:lnTo>
                  <a:pt x="0" y="354548"/>
                </a:lnTo>
                <a:lnTo>
                  <a:pt x="0" y="349785"/>
                </a:lnTo>
                <a:lnTo>
                  <a:pt x="227" y="345248"/>
                </a:lnTo>
                <a:lnTo>
                  <a:pt x="907" y="340484"/>
                </a:lnTo>
                <a:lnTo>
                  <a:pt x="1360" y="336174"/>
                </a:lnTo>
                <a:lnTo>
                  <a:pt x="2040" y="331411"/>
                </a:lnTo>
                <a:lnTo>
                  <a:pt x="2947" y="327101"/>
                </a:lnTo>
                <a:lnTo>
                  <a:pt x="3854" y="322791"/>
                </a:lnTo>
                <a:lnTo>
                  <a:pt x="5214" y="318027"/>
                </a:lnTo>
                <a:lnTo>
                  <a:pt x="6575" y="313717"/>
                </a:lnTo>
                <a:lnTo>
                  <a:pt x="8162" y="309408"/>
                </a:lnTo>
                <a:lnTo>
                  <a:pt x="11562" y="300334"/>
                </a:lnTo>
                <a:lnTo>
                  <a:pt x="15870" y="291487"/>
                </a:lnTo>
                <a:lnTo>
                  <a:pt x="20631" y="283094"/>
                </a:lnTo>
                <a:lnTo>
                  <a:pt x="26072" y="274248"/>
                </a:lnTo>
                <a:lnTo>
                  <a:pt x="31966" y="265628"/>
                </a:lnTo>
                <a:lnTo>
                  <a:pt x="38541" y="257462"/>
                </a:lnTo>
                <a:lnTo>
                  <a:pt x="45795" y="249069"/>
                </a:lnTo>
                <a:lnTo>
                  <a:pt x="53504" y="240675"/>
                </a:lnTo>
                <a:lnTo>
                  <a:pt x="61665" y="232509"/>
                </a:lnTo>
                <a:lnTo>
                  <a:pt x="70734" y="224570"/>
                </a:lnTo>
                <a:lnTo>
                  <a:pt x="80029" y="216404"/>
                </a:lnTo>
                <a:lnTo>
                  <a:pt x="90004" y="208464"/>
                </a:lnTo>
                <a:lnTo>
                  <a:pt x="100433" y="200752"/>
                </a:lnTo>
                <a:lnTo>
                  <a:pt x="111541" y="193039"/>
                </a:lnTo>
                <a:lnTo>
                  <a:pt x="122877" y="185554"/>
                </a:lnTo>
                <a:lnTo>
                  <a:pt x="134892" y="178068"/>
                </a:lnTo>
                <a:lnTo>
                  <a:pt x="147362" y="170809"/>
                </a:lnTo>
                <a:lnTo>
                  <a:pt x="160511" y="163324"/>
                </a:lnTo>
                <a:lnTo>
                  <a:pt x="173887" y="156292"/>
                </a:lnTo>
                <a:lnTo>
                  <a:pt x="187716" y="149486"/>
                </a:lnTo>
                <a:lnTo>
                  <a:pt x="202225" y="142455"/>
                </a:lnTo>
                <a:lnTo>
                  <a:pt x="217188" y="135649"/>
                </a:lnTo>
                <a:lnTo>
                  <a:pt x="232605" y="129071"/>
                </a:lnTo>
                <a:lnTo>
                  <a:pt x="248474" y="122493"/>
                </a:lnTo>
                <a:lnTo>
                  <a:pt x="264571" y="116141"/>
                </a:lnTo>
                <a:lnTo>
                  <a:pt x="281120" y="110017"/>
                </a:lnTo>
                <a:lnTo>
                  <a:pt x="298124" y="104119"/>
                </a:lnTo>
                <a:lnTo>
                  <a:pt x="315580" y="97994"/>
                </a:lnTo>
                <a:lnTo>
                  <a:pt x="333717" y="92096"/>
                </a:lnTo>
                <a:lnTo>
                  <a:pt x="352081" y="86425"/>
                </a:lnTo>
                <a:lnTo>
                  <a:pt x="370671" y="80981"/>
                </a:lnTo>
                <a:lnTo>
                  <a:pt x="389715" y="75537"/>
                </a:lnTo>
                <a:lnTo>
                  <a:pt x="408985" y="70547"/>
                </a:lnTo>
                <a:lnTo>
                  <a:pt x="428935" y="65556"/>
                </a:lnTo>
                <a:lnTo>
                  <a:pt x="448886" y="60566"/>
                </a:lnTo>
                <a:lnTo>
                  <a:pt x="469290" y="56029"/>
                </a:lnTo>
                <a:lnTo>
                  <a:pt x="490147" y="51492"/>
                </a:lnTo>
                <a:lnTo>
                  <a:pt x="511458" y="46956"/>
                </a:lnTo>
                <a:lnTo>
                  <a:pt x="532995" y="42873"/>
                </a:lnTo>
                <a:lnTo>
                  <a:pt x="554759" y="39016"/>
                </a:lnTo>
                <a:lnTo>
                  <a:pt x="576750" y="35160"/>
                </a:lnTo>
                <a:lnTo>
                  <a:pt x="599195" y="31531"/>
                </a:lnTo>
                <a:lnTo>
                  <a:pt x="621866" y="27901"/>
                </a:lnTo>
                <a:lnTo>
                  <a:pt x="644990" y="24725"/>
                </a:lnTo>
                <a:lnTo>
                  <a:pt x="668115" y="21777"/>
                </a:lnTo>
                <a:lnTo>
                  <a:pt x="691692" y="18601"/>
                </a:lnTo>
                <a:lnTo>
                  <a:pt x="715497" y="16106"/>
                </a:lnTo>
                <a:lnTo>
                  <a:pt x="739528" y="13384"/>
                </a:lnTo>
                <a:lnTo>
                  <a:pt x="763786" y="11342"/>
                </a:lnTo>
                <a:lnTo>
                  <a:pt x="788271" y="9074"/>
                </a:lnTo>
                <a:lnTo>
                  <a:pt x="812982" y="7259"/>
                </a:lnTo>
                <a:lnTo>
                  <a:pt x="838147" y="5671"/>
                </a:lnTo>
                <a:lnTo>
                  <a:pt x="863312" y="4083"/>
                </a:lnTo>
                <a:lnTo>
                  <a:pt x="888477" y="2949"/>
                </a:lnTo>
                <a:lnTo>
                  <a:pt x="914095" y="1815"/>
                </a:lnTo>
                <a:lnTo>
                  <a:pt x="939940" y="1134"/>
                </a:lnTo>
                <a:lnTo>
                  <a:pt x="966011" y="681"/>
                </a:lnTo>
                <a:lnTo>
                  <a:pt x="992083" y="227"/>
                </a:lnTo>
                <a:lnTo>
                  <a:pt x="1018381" y="0"/>
                </a:lnTo>
                <a:close/>
              </a:path>
            </a:pathLst>
          </a:custGeom>
          <a:solidFill>
            <a:srgbClr val="EAF7FA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KSO_Shape"/>
          <p:cNvSpPr>
            <a:spLocks/>
          </p:cNvSpPr>
          <p:nvPr/>
        </p:nvSpPr>
        <p:spPr bwMode="auto">
          <a:xfrm>
            <a:off x="5107246" y="4068127"/>
            <a:ext cx="792087" cy="1114440"/>
          </a:xfrm>
          <a:custGeom>
            <a:avLst/>
            <a:gdLst>
              <a:gd name="T0" fmla="*/ 1857435 w 2036763"/>
              <a:gd name="T1" fmla="*/ 1830231 h 2286000"/>
              <a:gd name="T2" fmla="*/ 231698 w 2036763"/>
              <a:gd name="T3" fmla="*/ 1854959 h 2286000"/>
              <a:gd name="T4" fmla="*/ 157563 w 2036763"/>
              <a:gd name="T5" fmla="*/ 1778733 h 2286000"/>
              <a:gd name="T6" fmla="*/ 733860 w 2036763"/>
              <a:gd name="T7" fmla="*/ 1929370 h 2286000"/>
              <a:gd name="T8" fmla="*/ 1476109 w 2036763"/>
              <a:gd name="T9" fmla="*/ 1905777 h 2286000"/>
              <a:gd name="T10" fmla="*/ 1963536 w 2036763"/>
              <a:gd name="T11" fmla="*/ 1721337 h 2286000"/>
              <a:gd name="T12" fmla="*/ 2025201 w 2036763"/>
              <a:gd name="T13" fmla="*/ 1985860 h 2286000"/>
              <a:gd name="T14" fmla="*/ 1627778 w 2036763"/>
              <a:gd name="T15" fmla="*/ 2215672 h 2286000"/>
              <a:gd name="T16" fmla="*/ 863312 w 2036763"/>
              <a:gd name="T17" fmla="*/ 2281917 h 2286000"/>
              <a:gd name="T18" fmla="*/ 202225 w 2036763"/>
              <a:gd name="T19" fmla="*/ 2143757 h 2286000"/>
              <a:gd name="T20" fmla="*/ 0 w 2036763"/>
              <a:gd name="T21" fmla="*/ 1662579 h 2286000"/>
              <a:gd name="T22" fmla="*/ 413292 w 2036763"/>
              <a:gd name="T23" fmla="*/ 1477836 h 2286000"/>
              <a:gd name="T24" fmla="*/ 124237 w 2036763"/>
              <a:gd name="T25" fmla="*/ 1621895 h 2286000"/>
              <a:gd name="T26" fmla="*/ 73227 w 2036763"/>
              <a:gd name="T27" fmla="*/ 1281373 h 2286000"/>
              <a:gd name="T28" fmla="*/ 560654 w 2036763"/>
              <a:gd name="T29" fmla="*/ 1465586 h 2286000"/>
              <a:gd name="T30" fmla="*/ 1302903 w 2036763"/>
              <a:gd name="T31" fmla="*/ 1489406 h 2286000"/>
              <a:gd name="T32" fmla="*/ 1879199 w 2036763"/>
              <a:gd name="T33" fmla="*/ 1338542 h 2286000"/>
              <a:gd name="T34" fmla="*/ 2035856 w 2036763"/>
              <a:gd name="T35" fmla="*/ 1505741 h 2286000"/>
              <a:gd name="T36" fmla="*/ 1772192 w 2036763"/>
              <a:gd name="T37" fmla="*/ 1730109 h 2286000"/>
              <a:gd name="T38" fmla="*/ 1070525 w 2036763"/>
              <a:gd name="T39" fmla="*/ 1845583 h 2286000"/>
              <a:gd name="T40" fmla="*/ 333717 w 2036763"/>
              <a:gd name="T41" fmla="*/ 1754156 h 2286000"/>
              <a:gd name="T42" fmla="*/ 3854 w 2036763"/>
              <a:gd name="T43" fmla="*/ 1523663 h 2286000"/>
              <a:gd name="T44" fmla="*/ 343919 w 2036763"/>
              <a:gd name="T45" fmla="*/ 1281977 h 2286000"/>
              <a:gd name="T46" fmla="*/ 1857435 w 2036763"/>
              <a:gd name="T47" fmla="*/ 1214825 h 2286000"/>
              <a:gd name="T48" fmla="*/ 24485 w 2036763"/>
              <a:gd name="T49" fmla="*/ 787414 h 2286000"/>
              <a:gd name="T50" fmla="*/ 423268 w 2036763"/>
              <a:gd name="T51" fmla="*/ 996809 h 2286000"/>
              <a:gd name="T52" fmla="*/ 1139898 w 2036763"/>
              <a:gd name="T53" fmla="*/ 1061238 h 2286000"/>
              <a:gd name="T54" fmla="*/ 1782848 w 2036763"/>
              <a:gd name="T55" fmla="*/ 943496 h 2286000"/>
              <a:gd name="T56" fmla="*/ 2035856 w 2036763"/>
              <a:gd name="T57" fmla="*/ 769038 h 2286000"/>
              <a:gd name="T58" fmla="*/ 1876252 w 2036763"/>
              <a:gd name="T59" fmla="*/ 1243183 h 2286000"/>
              <a:gd name="T60" fmla="*/ 1248265 w 2036763"/>
              <a:gd name="T61" fmla="*/ 1397450 h 2286000"/>
              <a:gd name="T62" fmla="*/ 469290 w 2036763"/>
              <a:gd name="T63" fmla="*/ 1350716 h 2286000"/>
              <a:gd name="T64" fmla="*/ 26072 w 2036763"/>
              <a:gd name="T65" fmla="*/ 1132247 h 2286000"/>
              <a:gd name="T66" fmla="*/ 561787 w 2036763"/>
              <a:gd name="T67" fmla="*/ 642633 h 2286000"/>
              <a:gd name="T68" fmla="*/ 1740226 w 2036763"/>
              <a:gd name="T69" fmla="*/ 837260 h 2286000"/>
              <a:gd name="T70" fmla="*/ 102473 w 2036763"/>
              <a:gd name="T71" fmla="*/ 474092 h 2286000"/>
              <a:gd name="T72" fmla="*/ 1337355 w 2036763"/>
              <a:gd name="T73" fmla="*/ 234897 h 2286000"/>
              <a:gd name="T74" fmla="*/ 973591 w 2036763"/>
              <a:gd name="T75" fmla="*/ 219937 h 2286000"/>
              <a:gd name="T76" fmla="*/ 1075191 w 2036763"/>
              <a:gd name="T77" fmla="*/ 297459 h 2286000"/>
              <a:gd name="T78" fmla="*/ 1371146 w 2036763"/>
              <a:gd name="T79" fmla="*/ 435729 h 2286000"/>
              <a:gd name="T80" fmla="*/ 1081087 w 2036763"/>
              <a:gd name="T81" fmla="*/ 581026 h 2286000"/>
              <a:gd name="T82" fmla="*/ 683078 w 2036763"/>
              <a:gd name="T83" fmla="*/ 470637 h 2286000"/>
              <a:gd name="T84" fmla="*/ 974725 w 2036763"/>
              <a:gd name="T85" fmla="*/ 484917 h 2286000"/>
              <a:gd name="T86" fmla="*/ 1043668 w 2036763"/>
              <a:gd name="T87" fmla="*/ 413742 h 2286000"/>
              <a:gd name="T88" fmla="*/ 671512 w 2036763"/>
              <a:gd name="T89" fmla="*/ 280685 h 2286000"/>
              <a:gd name="T90" fmla="*/ 839560 w 2036763"/>
              <a:gd name="T91" fmla="*/ 167576 h 2286000"/>
              <a:gd name="T92" fmla="*/ 494455 w 2036763"/>
              <a:gd name="T93" fmla="*/ 135423 h 2286000"/>
              <a:gd name="T94" fmla="*/ 101339 w 2036763"/>
              <a:gd name="T95" fmla="*/ 312130 h 2286000"/>
              <a:gd name="T96" fmla="*/ 205853 w 2036763"/>
              <a:gd name="T97" fmla="*/ 474999 h 2286000"/>
              <a:gd name="T98" fmla="*/ 801420 w 2036763"/>
              <a:gd name="T99" fmla="*/ 617000 h 2286000"/>
              <a:gd name="T100" fmla="*/ 1542308 w 2036763"/>
              <a:gd name="T101" fmla="*/ 572994 h 2286000"/>
              <a:gd name="T102" fmla="*/ 1935197 w 2036763"/>
              <a:gd name="T103" fmla="*/ 396513 h 2286000"/>
              <a:gd name="T104" fmla="*/ 1830684 w 2036763"/>
              <a:gd name="T105" fmla="*/ 233644 h 2286000"/>
              <a:gd name="T106" fmla="*/ 1235116 w 2036763"/>
              <a:gd name="T107" fmla="*/ 91643 h 2286000"/>
              <a:gd name="T108" fmla="*/ 1546389 w 2036763"/>
              <a:gd name="T109" fmla="*/ 51492 h 2286000"/>
              <a:gd name="T110" fmla="*/ 2004797 w 2036763"/>
              <a:gd name="T111" fmla="*/ 265628 h 2286000"/>
              <a:gd name="T112" fmla="*/ 1997996 w 2036763"/>
              <a:gd name="T113" fmla="*/ 720439 h 2286000"/>
              <a:gd name="T114" fmla="*/ 1525079 w 2036763"/>
              <a:gd name="T115" fmla="*/ 930944 h 2286000"/>
              <a:gd name="T116" fmla="*/ 739528 w 2036763"/>
              <a:gd name="T117" fmla="*/ 964516 h 2286000"/>
              <a:gd name="T118" fmla="*/ 134892 w 2036763"/>
              <a:gd name="T119" fmla="*/ 799832 h 2286000"/>
              <a:gd name="T120" fmla="*/ 2040 w 2036763"/>
              <a:gd name="T121" fmla="*/ 331411 h 2286000"/>
              <a:gd name="T122" fmla="*/ 298124 w 2036763"/>
              <a:gd name="T123" fmla="*/ 104119 h 2286000"/>
              <a:gd name="T124" fmla="*/ 1018381 w 2036763"/>
              <a:gd name="T125" fmla="*/ 0 h 2286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36763" h="2286000">
                <a:moveTo>
                  <a:pt x="495361" y="1937538"/>
                </a:moveTo>
                <a:lnTo>
                  <a:pt x="495361" y="2201380"/>
                </a:lnTo>
                <a:lnTo>
                  <a:pt x="511685" y="2205010"/>
                </a:lnTo>
                <a:lnTo>
                  <a:pt x="528008" y="2208413"/>
                </a:lnTo>
                <a:lnTo>
                  <a:pt x="561787" y="2214992"/>
                </a:lnTo>
                <a:lnTo>
                  <a:pt x="596474" y="2220890"/>
                </a:lnTo>
                <a:lnTo>
                  <a:pt x="631614" y="2226335"/>
                </a:lnTo>
                <a:lnTo>
                  <a:pt x="631614" y="1962039"/>
                </a:lnTo>
                <a:lnTo>
                  <a:pt x="596474" y="1956594"/>
                </a:lnTo>
                <a:lnTo>
                  <a:pt x="561787" y="1950696"/>
                </a:lnTo>
                <a:lnTo>
                  <a:pt x="528008" y="1944343"/>
                </a:lnTo>
                <a:lnTo>
                  <a:pt x="495361" y="1937538"/>
                </a:lnTo>
                <a:close/>
                <a:moveTo>
                  <a:pt x="295403" y="1880822"/>
                </a:moveTo>
                <a:lnTo>
                  <a:pt x="295403" y="2144891"/>
                </a:lnTo>
                <a:lnTo>
                  <a:pt x="311273" y="2150336"/>
                </a:lnTo>
                <a:lnTo>
                  <a:pt x="327596" y="2156007"/>
                </a:lnTo>
                <a:lnTo>
                  <a:pt x="343919" y="2161452"/>
                </a:lnTo>
                <a:lnTo>
                  <a:pt x="360696" y="2166670"/>
                </a:lnTo>
                <a:lnTo>
                  <a:pt x="378152" y="2171888"/>
                </a:lnTo>
                <a:lnTo>
                  <a:pt x="395609" y="2176879"/>
                </a:lnTo>
                <a:lnTo>
                  <a:pt x="413292" y="2181870"/>
                </a:lnTo>
                <a:lnTo>
                  <a:pt x="431429" y="2186407"/>
                </a:lnTo>
                <a:lnTo>
                  <a:pt x="431429" y="1922338"/>
                </a:lnTo>
                <a:lnTo>
                  <a:pt x="413292" y="1917800"/>
                </a:lnTo>
                <a:lnTo>
                  <a:pt x="395609" y="1912809"/>
                </a:lnTo>
                <a:lnTo>
                  <a:pt x="378152" y="1907592"/>
                </a:lnTo>
                <a:lnTo>
                  <a:pt x="360696" y="1902374"/>
                </a:lnTo>
                <a:lnTo>
                  <a:pt x="343919" y="1897383"/>
                </a:lnTo>
                <a:lnTo>
                  <a:pt x="327596" y="1891938"/>
                </a:lnTo>
                <a:lnTo>
                  <a:pt x="311273" y="1886493"/>
                </a:lnTo>
                <a:lnTo>
                  <a:pt x="295403" y="1880822"/>
                </a:lnTo>
                <a:close/>
                <a:moveTo>
                  <a:pt x="1857435" y="1830231"/>
                </a:moveTo>
                <a:lnTo>
                  <a:pt x="1842246" y="1837944"/>
                </a:lnTo>
                <a:lnTo>
                  <a:pt x="1826603" y="1845658"/>
                </a:lnTo>
                <a:lnTo>
                  <a:pt x="1810280" y="1853144"/>
                </a:lnTo>
                <a:lnTo>
                  <a:pt x="1793503" y="1860404"/>
                </a:lnTo>
                <a:lnTo>
                  <a:pt x="1776273" y="1867664"/>
                </a:lnTo>
                <a:lnTo>
                  <a:pt x="1758590" y="1874696"/>
                </a:lnTo>
                <a:lnTo>
                  <a:pt x="1740226" y="1881275"/>
                </a:lnTo>
                <a:lnTo>
                  <a:pt x="1721409" y="1888081"/>
                </a:lnTo>
                <a:lnTo>
                  <a:pt x="1721409" y="2152151"/>
                </a:lnTo>
                <a:lnTo>
                  <a:pt x="1740226" y="2145572"/>
                </a:lnTo>
                <a:lnTo>
                  <a:pt x="1758590" y="2138766"/>
                </a:lnTo>
                <a:lnTo>
                  <a:pt x="1776273" y="2131733"/>
                </a:lnTo>
                <a:lnTo>
                  <a:pt x="1793503" y="2124700"/>
                </a:lnTo>
                <a:lnTo>
                  <a:pt x="1810280" y="2117440"/>
                </a:lnTo>
                <a:lnTo>
                  <a:pt x="1826603" y="2109954"/>
                </a:lnTo>
                <a:lnTo>
                  <a:pt x="1842246" y="2102241"/>
                </a:lnTo>
                <a:lnTo>
                  <a:pt x="1857435" y="2094300"/>
                </a:lnTo>
                <a:lnTo>
                  <a:pt x="1857435" y="1830231"/>
                </a:lnTo>
                <a:close/>
                <a:moveTo>
                  <a:pt x="95445" y="1777145"/>
                </a:moveTo>
                <a:lnTo>
                  <a:pt x="95445" y="2041214"/>
                </a:lnTo>
                <a:lnTo>
                  <a:pt x="102473" y="2046659"/>
                </a:lnTo>
                <a:lnTo>
                  <a:pt x="109501" y="2051877"/>
                </a:lnTo>
                <a:lnTo>
                  <a:pt x="116756" y="2057095"/>
                </a:lnTo>
                <a:lnTo>
                  <a:pt x="124237" y="2061859"/>
                </a:lnTo>
                <a:lnTo>
                  <a:pt x="132172" y="2067077"/>
                </a:lnTo>
                <a:lnTo>
                  <a:pt x="140107" y="2072068"/>
                </a:lnTo>
                <a:lnTo>
                  <a:pt x="156883" y="2082050"/>
                </a:lnTo>
                <a:lnTo>
                  <a:pt x="174340" y="2091578"/>
                </a:lnTo>
                <a:lnTo>
                  <a:pt x="192704" y="2101106"/>
                </a:lnTo>
                <a:lnTo>
                  <a:pt x="211747" y="2110181"/>
                </a:lnTo>
                <a:lnTo>
                  <a:pt x="231698" y="2119255"/>
                </a:lnTo>
                <a:lnTo>
                  <a:pt x="231698" y="1854959"/>
                </a:lnTo>
                <a:lnTo>
                  <a:pt x="211747" y="1845885"/>
                </a:lnTo>
                <a:lnTo>
                  <a:pt x="192704" y="1837037"/>
                </a:lnTo>
                <a:lnTo>
                  <a:pt x="174340" y="1827509"/>
                </a:lnTo>
                <a:lnTo>
                  <a:pt x="156883" y="1817980"/>
                </a:lnTo>
                <a:lnTo>
                  <a:pt x="140107" y="1807772"/>
                </a:lnTo>
                <a:lnTo>
                  <a:pt x="132172" y="1803007"/>
                </a:lnTo>
                <a:lnTo>
                  <a:pt x="124237" y="1797790"/>
                </a:lnTo>
                <a:lnTo>
                  <a:pt x="116756" y="1792572"/>
                </a:lnTo>
                <a:lnTo>
                  <a:pt x="109501" y="1787354"/>
                </a:lnTo>
                <a:lnTo>
                  <a:pt x="102473" y="1782363"/>
                </a:lnTo>
                <a:lnTo>
                  <a:pt x="95445" y="1777145"/>
                </a:lnTo>
                <a:close/>
                <a:moveTo>
                  <a:pt x="5441" y="1625600"/>
                </a:moveTo>
                <a:lnTo>
                  <a:pt x="8162" y="1634221"/>
                </a:lnTo>
                <a:lnTo>
                  <a:pt x="11336" y="1642388"/>
                </a:lnTo>
                <a:lnTo>
                  <a:pt x="15190" y="1650782"/>
                </a:lnTo>
                <a:lnTo>
                  <a:pt x="19724" y="1658722"/>
                </a:lnTo>
                <a:lnTo>
                  <a:pt x="24485" y="1666889"/>
                </a:lnTo>
                <a:lnTo>
                  <a:pt x="29926" y="1675056"/>
                </a:lnTo>
                <a:lnTo>
                  <a:pt x="35820" y="1682770"/>
                </a:lnTo>
                <a:lnTo>
                  <a:pt x="42395" y="1690710"/>
                </a:lnTo>
                <a:lnTo>
                  <a:pt x="49423" y="1698423"/>
                </a:lnTo>
                <a:lnTo>
                  <a:pt x="56904" y="1706137"/>
                </a:lnTo>
                <a:lnTo>
                  <a:pt x="64839" y="1713850"/>
                </a:lnTo>
                <a:lnTo>
                  <a:pt x="73227" y="1721337"/>
                </a:lnTo>
                <a:lnTo>
                  <a:pt x="82296" y="1728823"/>
                </a:lnTo>
                <a:lnTo>
                  <a:pt x="91591" y="1736310"/>
                </a:lnTo>
                <a:lnTo>
                  <a:pt x="101566" y="1743569"/>
                </a:lnTo>
                <a:lnTo>
                  <a:pt x="111995" y="1750829"/>
                </a:lnTo>
                <a:lnTo>
                  <a:pt x="122650" y="1757862"/>
                </a:lnTo>
                <a:lnTo>
                  <a:pt x="133986" y="1764667"/>
                </a:lnTo>
                <a:lnTo>
                  <a:pt x="145548" y="1771700"/>
                </a:lnTo>
                <a:lnTo>
                  <a:pt x="157563" y="1778733"/>
                </a:lnTo>
                <a:lnTo>
                  <a:pt x="170259" y="1785312"/>
                </a:lnTo>
                <a:lnTo>
                  <a:pt x="183182" y="1791891"/>
                </a:lnTo>
                <a:lnTo>
                  <a:pt x="196558" y="1798243"/>
                </a:lnTo>
                <a:lnTo>
                  <a:pt x="210160" y="1804822"/>
                </a:lnTo>
                <a:lnTo>
                  <a:pt x="224443" y="1810948"/>
                </a:lnTo>
                <a:lnTo>
                  <a:pt x="238726" y="1817073"/>
                </a:lnTo>
                <a:lnTo>
                  <a:pt x="253689" y="1823198"/>
                </a:lnTo>
                <a:lnTo>
                  <a:pt x="269332" y="1829324"/>
                </a:lnTo>
                <a:lnTo>
                  <a:pt x="284975" y="1834995"/>
                </a:lnTo>
                <a:lnTo>
                  <a:pt x="301071" y="1840667"/>
                </a:lnTo>
                <a:lnTo>
                  <a:pt x="317394" y="1846338"/>
                </a:lnTo>
                <a:lnTo>
                  <a:pt x="334171" y="1851556"/>
                </a:lnTo>
                <a:lnTo>
                  <a:pt x="351174" y="1856774"/>
                </a:lnTo>
                <a:lnTo>
                  <a:pt x="368857" y="1861992"/>
                </a:lnTo>
                <a:lnTo>
                  <a:pt x="386541" y="1866983"/>
                </a:lnTo>
                <a:lnTo>
                  <a:pt x="404677" y="1871747"/>
                </a:lnTo>
                <a:lnTo>
                  <a:pt x="423268" y="1876738"/>
                </a:lnTo>
                <a:lnTo>
                  <a:pt x="441631" y="1881275"/>
                </a:lnTo>
                <a:lnTo>
                  <a:pt x="460901" y="1885813"/>
                </a:lnTo>
                <a:lnTo>
                  <a:pt x="480172" y="1890123"/>
                </a:lnTo>
                <a:lnTo>
                  <a:pt x="500122" y="1894207"/>
                </a:lnTo>
                <a:lnTo>
                  <a:pt x="519846" y="1898063"/>
                </a:lnTo>
                <a:lnTo>
                  <a:pt x="540250" y="1901920"/>
                </a:lnTo>
                <a:lnTo>
                  <a:pt x="560654" y="1905777"/>
                </a:lnTo>
                <a:lnTo>
                  <a:pt x="581511" y="1909180"/>
                </a:lnTo>
                <a:lnTo>
                  <a:pt x="602369" y="1912583"/>
                </a:lnTo>
                <a:lnTo>
                  <a:pt x="623679" y="1915986"/>
                </a:lnTo>
                <a:lnTo>
                  <a:pt x="645217" y="1918935"/>
                </a:lnTo>
                <a:lnTo>
                  <a:pt x="666981" y="1921884"/>
                </a:lnTo>
                <a:lnTo>
                  <a:pt x="688972" y="1924379"/>
                </a:lnTo>
                <a:lnTo>
                  <a:pt x="711189" y="1927102"/>
                </a:lnTo>
                <a:lnTo>
                  <a:pt x="733860" y="1929370"/>
                </a:lnTo>
                <a:lnTo>
                  <a:pt x="756531" y="1931639"/>
                </a:lnTo>
                <a:lnTo>
                  <a:pt x="779202" y="1933681"/>
                </a:lnTo>
                <a:lnTo>
                  <a:pt x="802554" y="1935496"/>
                </a:lnTo>
                <a:lnTo>
                  <a:pt x="825678" y="1937084"/>
                </a:lnTo>
                <a:lnTo>
                  <a:pt x="849029" y="1938672"/>
                </a:lnTo>
                <a:lnTo>
                  <a:pt x="872834" y="1939806"/>
                </a:lnTo>
                <a:lnTo>
                  <a:pt x="896865" y="1940941"/>
                </a:lnTo>
                <a:lnTo>
                  <a:pt x="920896" y="1941848"/>
                </a:lnTo>
                <a:lnTo>
                  <a:pt x="944701" y="1942529"/>
                </a:lnTo>
                <a:lnTo>
                  <a:pt x="969185" y="1942982"/>
                </a:lnTo>
                <a:lnTo>
                  <a:pt x="993670" y="1943209"/>
                </a:lnTo>
                <a:lnTo>
                  <a:pt x="1018381" y="1943436"/>
                </a:lnTo>
                <a:lnTo>
                  <a:pt x="1043093" y="1943209"/>
                </a:lnTo>
                <a:lnTo>
                  <a:pt x="1067578" y="1942982"/>
                </a:lnTo>
                <a:lnTo>
                  <a:pt x="1091835" y="1942529"/>
                </a:lnTo>
                <a:lnTo>
                  <a:pt x="1116093" y="1941848"/>
                </a:lnTo>
                <a:lnTo>
                  <a:pt x="1139898" y="1940941"/>
                </a:lnTo>
                <a:lnTo>
                  <a:pt x="1163703" y="1939806"/>
                </a:lnTo>
                <a:lnTo>
                  <a:pt x="1187507" y="1938672"/>
                </a:lnTo>
                <a:lnTo>
                  <a:pt x="1210858" y="1937084"/>
                </a:lnTo>
                <a:lnTo>
                  <a:pt x="1234436" y="1935496"/>
                </a:lnTo>
                <a:lnTo>
                  <a:pt x="1257334" y="1933681"/>
                </a:lnTo>
                <a:lnTo>
                  <a:pt x="1280232" y="1931639"/>
                </a:lnTo>
                <a:lnTo>
                  <a:pt x="1302903" y="1929370"/>
                </a:lnTo>
                <a:lnTo>
                  <a:pt x="1325347" y="1927102"/>
                </a:lnTo>
                <a:lnTo>
                  <a:pt x="1347565" y="1924379"/>
                </a:lnTo>
                <a:lnTo>
                  <a:pt x="1369782" y="1921884"/>
                </a:lnTo>
                <a:lnTo>
                  <a:pt x="1391319" y="1918935"/>
                </a:lnTo>
                <a:lnTo>
                  <a:pt x="1413084" y="1915986"/>
                </a:lnTo>
                <a:lnTo>
                  <a:pt x="1434168" y="1912583"/>
                </a:lnTo>
                <a:lnTo>
                  <a:pt x="1455252" y="1909180"/>
                </a:lnTo>
                <a:lnTo>
                  <a:pt x="1476109" y="1905777"/>
                </a:lnTo>
                <a:lnTo>
                  <a:pt x="1496513" y="1901920"/>
                </a:lnTo>
                <a:lnTo>
                  <a:pt x="1516917" y="1898063"/>
                </a:lnTo>
                <a:lnTo>
                  <a:pt x="1536867" y="1894207"/>
                </a:lnTo>
                <a:lnTo>
                  <a:pt x="1556364" y="1890123"/>
                </a:lnTo>
                <a:lnTo>
                  <a:pt x="1575635" y="1885813"/>
                </a:lnTo>
                <a:lnTo>
                  <a:pt x="1594905" y="1881275"/>
                </a:lnTo>
                <a:lnTo>
                  <a:pt x="1613722" y="1876738"/>
                </a:lnTo>
                <a:lnTo>
                  <a:pt x="1632086" y="1871747"/>
                </a:lnTo>
                <a:lnTo>
                  <a:pt x="1650222" y="1866983"/>
                </a:lnTo>
                <a:lnTo>
                  <a:pt x="1668133" y="1861992"/>
                </a:lnTo>
                <a:lnTo>
                  <a:pt x="1685589" y="1856774"/>
                </a:lnTo>
                <a:lnTo>
                  <a:pt x="1702592" y="1851556"/>
                </a:lnTo>
                <a:lnTo>
                  <a:pt x="1719369" y="1846338"/>
                </a:lnTo>
                <a:lnTo>
                  <a:pt x="1735919" y="1840667"/>
                </a:lnTo>
                <a:lnTo>
                  <a:pt x="1751789" y="1834995"/>
                </a:lnTo>
                <a:lnTo>
                  <a:pt x="1767658" y="1829324"/>
                </a:lnTo>
                <a:lnTo>
                  <a:pt x="1782848" y="1823198"/>
                </a:lnTo>
                <a:lnTo>
                  <a:pt x="1797811" y="1817073"/>
                </a:lnTo>
                <a:lnTo>
                  <a:pt x="1812320" y="1810948"/>
                </a:lnTo>
                <a:lnTo>
                  <a:pt x="1826603" y="1804822"/>
                </a:lnTo>
                <a:lnTo>
                  <a:pt x="1840205" y="1798243"/>
                </a:lnTo>
                <a:lnTo>
                  <a:pt x="1853581" y="1791891"/>
                </a:lnTo>
                <a:lnTo>
                  <a:pt x="1866504" y="1785312"/>
                </a:lnTo>
                <a:lnTo>
                  <a:pt x="1879199" y="1778733"/>
                </a:lnTo>
                <a:lnTo>
                  <a:pt x="1891215" y="1771700"/>
                </a:lnTo>
                <a:lnTo>
                  <a:pt x="1903004" y="1764667"/>
                </a:lnTo>
                <a:lnTo>
                  <a:pt x="1913886" y="1757862"/>
                </a:lnTo>
                <a:lnTo>
                  <a:pt x="1924768" y="1750829"/>
                </a:lnTo>
                <a:lnTo>
                  <a:pt x="1935197" y="1743569"/>
                </a:lnTo>
                <a:lnTo>
                  <a:pt x="1944945" y="1736310"/>
                </a:lnTo>
                <a:lnTo>
                  <a:pt x="1954467" y="1728823"/>
                </a:lnTo>
                <a:lnTo>
                  <a:pt x="1963536" y="1721337"/>
                </a:lnTo>
                <a:lnTo>
                  <a:pt x="1971697" y="1713850"/>
                </a:lnTo>
                <a:lnTo>
                  <a:pt x="1979859" y="1706137"/>
                </a:lnTo>
                <a:lnTo>
                  <a:pt x="1987113" y="1698423"/>
                </a:lnTo>
                <a:lnTo>
                  <a:pt x="1994141" y="1690710"/>
                </a:lnTo>
                <a:lnTo>
                  <a:pt x="2000716" y="1682770"/>
                </a:lnTo>
                <a:lnTo>
                  <a:pt x="2006611" y="1675056"/>
                </a:lnTo>
                <a:lnTo>
                  <a:pt x="2012278" y="1666889"/>
                </a:lnTo>
                <a:lnTo>
                  <a:pt x="2017039" y="1658722"/>
                </a:lnTo>
                <a:lnTo>
                  <a:pt x="2021573" y="1650782"/>
                </a:lnTo>
                <a:lnTo>
                  <a:pt x="2025427" y="1642388"/>
                </a:lnTo>
                <a:lnTo>
                  <a:pt x="2028375" y="1634221"/>
                </a:lnTo>
                <a:lnTo>
                  <a:pt x="2031322" y="1625600"/>
                </a:lnTo>
                <a:lnTo>
                  <a:pt x="2032682" y="1630364"/>
                </a:lnTo>
                <a:lnTo>
                  <a:pt x="2033589" y="1634901"/>
                </a:lnTo>
                <a:lnTo>
                  <a:pt x="2034723" y="1639666"/>
                </a:lnTo>
                <a:lnTo>
                  <a:pt x="2035403" y="1643976"/>
                </a:lnTo>
                <a:lnTo>
                  <a:pt x="2035856" y="1648740"/>
                </a:lnTo>
                <a:lnTo>
                  <a:pt x="2036536" y="1653277"/>
                </a:lnTo>
                <a:lnTo>
                  <a:pt x="2036763" y="1658042"/>
                </a:lnTo>
                <a:lnTo>
                  <a:pt x="2036763" y="1662579"/>
                </a:lnTo>
                <a:lnTo>
                  <a:pt x="2036763" y="1931866"/>
                </a:lnTo>
                <a:lnTo>
                  <a:pt x="2036763" y="1936176"/>
                </a:lnTo>
                <a:lnTo>
                  <a:pt x="2036536" y="1940941"/>
                </a:lnTo>
                <a:lnTo>
                  <a:pt x="2035856" y="1945478"/>
                </a:lnTo>
                <a:lnTo>
                  <a:pt x="2035403" y="1950015"/>
                </a:lnTo>
                <a:lnTo>
                  <a:pt x="2034723" y="1954552"/>
                </a:lnTo>
                <a:lnTo>
                  <a:pt x="2033816" y="1959090"/>
                </a:lnTo>
                <a:lnTo>
                  <a:pt x="2032909" y="1963627"/>
                </a:lnTo>
                <a:lnTo>
                  <a:pt x="2031549" y="1967937"/>
                </a:lnTo>
                <a:lnTo>
                  <a:pt x="2029962" y="1972475"/>
                </a:lnTo>
                <a:lnTo>
                  <a:pt x="2028375" y="1977012"/>
                </a:lnTo>
                <a:lnTo>
                  <a:pt x="2025201" y="1985860"/>
                </a:lnTo>
                <a:lnTo>
                  <a:pt x="2020893" y="1994480"/>
                </a:lnTo>
                <a:lnTo>
                  <a:pt x="2016132" y="2003101"/>
                </a:lnTo>
                <a:lnTo>
                  <a:pt x="2010691" y="2011949"/>
                </a:lnTo>
                <a:lnTo>
                  <a:pt x="2004797" y="2020343"/>
                </a:lnTo>
                <a:lnTo>
                  <a:pt x="1997996" y="2028964"/>
                </a:lnTo>
                <a:lnTo>
                  <a:pt x="1991194" y="2037131"/>
                </a:lnTo>
                <a:lnTo>
                  <a:pt x="1983259" y="2045298"/>
                </a:lnTo>
                <a:lnTo>
                  <a:pt x="1975098" y="2053692"/>
                </a:lnTo>
                <a:lnTo>
                  <a:pt x="1966029" y="2061632"/>
                </a:lnTo>
                <a:lnTo>
                  <a:pt x="1956734" y="2069572"/>
                </a:lnTo>
                <a:lnTo>
                  <a:pt x="1946759" y="2077739"/>
                </a:lnTo>
                <a:lnTo>
                  <a:pt x="1936331" y="2085453"/>
                </a:lnTo>
                <a:lnTo>
                  <a:pt x="1925448" y="2093166"/>
                </a:lnTo>
                <a:lnTo>
                  <a:pt x="1913659" y="2100653"/>
                </a:lnTo>
                <a:lnTo>
                  <a:pt x="1901871" y="2108139"/>
                </a:lnTo>
                <a:lnTo>
                  <a:pt x="1889175" y="2115626"/>
                </a:lnTo>
                <a:lnTo>
                  <a:pt x="1876252" y="2122885"/>
                </a:lnTo>
                <a:lnTo>
                  <a:pt x="1862876" y="2129691"/>
                </a:lnTo>
                <a:lnTo>
                  <a:pt x="1848820" y="2136951"/>
                </a:lnTo>
                <a:lnTo>
                  <a:pt x="1834311" y="2143757"/>
                </a:lnTo>
                <a:lnTo>
                  <a:pt x="1819575" y="2150336"/>
                </a:lnTo>
                <a:lnTo>
                  <a:pt x="1804159" y="2157142"/>
                </a:lnTo>
                <a:lnTo>
                  <a:pt x="1788515" y="2163494"/>
                </a:lnTo>
                <a:lnTo>
                  <a:pt x="1772192" y="2170073"/>
                </a:lnTo>
                <a:lnTo>
                  <a:pt x="1755416" y="2176198"/>
                </a:lnTo>
                <a:lnTo>
                  <a:pt x="1738413" y="2182323"/>
                </a:lnTo>
                <a:lnTo>
                  <a:pt x="1720956" y="2188222"/>
                </a:lnTo>
                <a:lnTo>
                  <a:pt x="1703046" y="2193894"/>
                </a:lnTo>
                <a:lnTo>
                  <a:pt x="1684682" y="2199565"/>
                </a:lnTo>
                <a:lnTo>
                  <a:pt x="1666319" y="2205010"/>
                </a:lnTo>
                <a:lnTo>
                  <a:pt x="1647049" y="2210455"/>
                </a:lnTo>
                <a:lnTo>
                  <a:pt x="1627778" y="2215672"/>
                </a:lnTo>
                <a:lnTo>
                  <a:pt x="1608054" y="2220890"/>
                </a:lnTo>
                <a:lnTo>
                  <a:pt x="1587877" y="2225428"/>
                </a:lnTo>
                <a:lnTo>
                  <a:pt x="1567247" y="2230419"/>
                </a:lnTo>
                <a:lnTo>
                  <a:pt x="1546389" y="2234729"/>
                </a:lnTo>
                <a:lnTo>
                  <a:pt x="1525079" y="2239039"/>
                </a:lnTo>
                <a:lnTo>
                  <a:pt x="1503768" y="2243350"/>
                </a:lnTo>
                <a:lnTo>
                  <a:pt x="1481777" y="2247433"/>
                </a:lnTo>
                <a:lnTo>
                  <a:pt x="1460013" y="2251063"/>
                </a:lnTo>
                <a:lnTo>
                  <a:pt x="1437568" y="2254920"/>
                </a:lnTo>
                <a:lnTo>
                  <a:pt x="1414897" y="2258323"/>
                </a:lnTo>
                <a:lnTo>
                  <a:pt x="1391773" y="2261499"/>
                </a:lnTo>
                <a:lnTo>
                  <a:pt x="1368422" y="2264675"/>
                </a:lnTo>
                <a:lnTo>
                  <a:pt x="1344844" y="2267397"/>
                </a:lnTo>
                <a:lnTo>
                  <a:pt x="1321266" y="2270120"/>
                </a:lnTo>
                <a:lnTo>
                  <a:pt x="1297235" y="2272615"/>
                </a:lnTo>
                <a:lnTo>
                  <a:pt x="1272750" y="2274884"/>
                </a:lnTo>
                <a:lnTo>
                  <a:pt x="1248265" y="2277152"/>
                </a:lnTo>
                <a:lnTo>
                  <a:pt x="1223554" y="2278967"/>
                </a:lnTo>
                <a:lnTo>
                  <a:pt x="1198389" y="2280329"/>
                </a:lnTo>
                <a:lnTo>
                  <a:pt x="1173451" y="2281917"/>
                </a:lnTo>
                <a:lnTo>
                  <a:pt x="1148060" y="2283278"/>
                </a:lnTo>
                <a:lnTo>
                  <a:pt x="1122441" y="2284185"/>
                </a:lnTo>
                <a:lnTo>
                  <a:pt x="1096597" y="2285093"/>
                </a:lnTo>
                <a:lnTo>
                  <a:pt x="1070525" y="2285546"/>
                </a:lnTo>
                <a:lnTo>
                  <a:pt x="1044680" y="2285773"/>
                </a:lnTo>
                <a:lnTo>
                  <a:pt x="1018381" y="2286000"/>
                </a:lnTo>
                <a:lnTo>
                  <a:pt x="992083" y="2285773"/>
                </a:lnTo>
                <a:lnTo>
                  <a:pt x="966011" y="2285546"/>
                </a:lnTo>
                <a:lnTo>
                  <a:pt x="939940" y="2285093"/>
                </a:lnTo>
                <a:lnTo>
                  <a:pt x="914095" y="2284185"/>
                </a:lnTo>
                <a:lnTo>
                  <a:pt x="888477" y="2283278"/>
                </a:lnTo>
                <a:lnTo>
                  <a:pt x="863312" y="2281917"/>
                </a:lnTo>
                <a:lnTo>
                  <a:pt x="838147" y="2280329"/>
                </a:lnTo>
                <a:lnTo>
                  <a:pt x="812982" y="2278967"/>
                </a:lnTo>
                <a:lnTo>
                  <a:pt x="788271" y="2277152"/>
                </a:lnTo>
                <a:lnTo>
                  <a:pt x="763786" y="2274884"/>
                </a:lnTo>
                <a:lnTo>
                  <a:pt x="739528" y="2272615"/>
                </a:lnTo>
                <a:lnTo>
                  <a:pt x="715497" y="2270120"/>
                </a:lnTo>
                <a:lnTo>
                  <a:pt x="691692" y="2267397"/>
                </a:lnTo>
                <a:lnTo>
                  <a:pt x="668115" y="2264675"/>
                </a:lnTo>
                <a:lnTo>
                  <a:pt x="644990" y="2261499"/>
                </a:lnTo>
                <a:lnTo>
                  <a:pt x="621866" y="2258323"/>
                </a:lnTo>
                <a:lnTo>
                  <a:pt x="599195" y="2254920"/>
                </a:lnTo>
                <a:lnTo>
                  <a:pt x="576750" y="2251063"/>
                </a:lnTo>
                <a:lnTo>
                  <a:pt x="554759" y="2247433"/>
                </a:lnTo>
                <a:lnTo>
                  <a:pt x="532995" y="2243350"/>
                </a:lnTo>
                <a:lnTo>
                  <a:pt x="511458" y="2239039"/>
                </a:lnTo>
                <a:lnTo>
                  <a:pt x="490147" y="2234729"/>
                </a:lnTo>
                <a:lnTo>
                  <a:pt x="469290" y="2230419"/>
                </a:lnTo>
                <a:lnTo>
                  <a:pt x="448886" y="2225428"/>
                </a:lnTo>
                <a:lnTo>
                  <a:pt x="428935" y="2220890"/>
                </a:lnTo>
                <a:lnTo>
                  <a:pt x="408985" y="2215672"/>
                </a:lnTo>
                <a:lnTo>
                  <a:pt x="389715" y="2210455"/>
                </a:lnTo>
                <a:lnTo>
                  <a:pt x="370671" y="2205010"/>
                </a:lnTo>
                <a:lnTo>
                  <a:pt x="352081" y="2199565"/>
                </a:lnTo>
                <a:lnTo>
                  <a:pt x="333717" y="2193894"/>
                </a:lnTo>
                <a:lnTo>
                  <a:pt x="315580" y="2188222"/>
                </a:lnTo>
                <a:lnTo>
                  <a:pt x="298124" y="2182323"/>
                </a:lnTo>
                <a:lnTo>
                  <a:pt x="281120" y="2176198"/>
                </a:lnTo>
                <a:lnTo>
                  <a:pt x="264571" y="2170073"/>
                </a:lnTo>
                <a:lnTo>
                  <a:pt x="248474" y="2163494"/>
                </a:lnTo>
                <a:lnTo>
                  <a:pt x="232605" y="2157142"/>
                </a:lnTo>
                <a:lnTo>
                  <a:pt x="217188" y="2150336"/>
                </a:lnTo>
                <a:lnTo>
                  <a:pt x="202225" y="2143757"/>
                </a:lnTo>
                <a:lnTo>
                  <a:pt x="187716" y="2136951"/>
                </a:lnTo>
                <a:lnTo>
                  <a:pt x="173887" y="2129691"/>
                </a:lnTo>
                <a:lnTo>
                  <a:pt x="160511" y="2122885"/>
                </a:lnTo>
                <a:lnTo>
                  <a:pt x="147362" y="2115626"/>
                </a:lnTo>
                <a:lnTo>
                  <a:pt x="134892" y="2108139"/>
                </a:lnTo>
                <a:lnTo>
                  <a:pt x="122877" y="2100653"/>
                </a:lnTo>
                <a:lnTo>
                  <a:pt x="111541" y="2093166"/>
                </a:lnTo>
                <a:lnTo>
                  <a:pt x="100433" y="2085453"/>
                </a:lnTo>
                <a:lnTo>
                  <a:pt x="90004" y="2077739"/>
                </a:lnTo>
                <a:lnTo>
                  <a:pt x="80029" y="2069572"/>
                </a:lnTo>
                <a:lnTo>
                  <a:pt x="70734" y="2061632"/>
                </a:lnTo>
                <a:lnTo>
                  <a:pt x="61665" y="2053692"/>
                </a:lnTo>
                <a:lnTo>
                  <a:pt x="53504" y="2045298"/>
                </a:lnTo>
                <a:lnTo>
                  <a:pt x="45795" y="2037131"/>
                </a:lnTo>
                <a:lnTo>
                  <a:pt x="38541" y="2028964"/>
                </a:lnTo>
                <a:lnTo>
                  <a:pt x="31966" y="2020343"/>
                </a:lnTo>
                <a:lnTo>
                  <a:pt x="26072" y="2011949"/>
                </a:lnTo>
                <a:lnTo>
                  <a:pt x="20631" y="2003101"/>
                </a:lnTo>
                <a:lnTo>
                  <a:pt x="15870" y="1994480"/>
                </a:lnTo>
                <a:lnTo>
                  <a:pt x="11562" y="1985860"/>
                </a:lnTo>
                <a:lnTo>
                  <a:pt x="8162" y="1977012"/>
                </a:lnTo>
                <a:lnTo>
                  <a:pt x="6575" y="1972475"/>
                </a:lnTo>
                <a:lnTo>
                  <a:pt x="5214" y="1967937"/>
                </a:lnTo>
                <a:lnTo>
                  <a:pt x="3854" y="1963627"/>
                </a:lnTo>
                <a:lnTo>
                  <a:pt x="2947" y="1959090"/>
                </a:lnTo>
                <a:lnTo>
                  <a:pt x="2040" y="1954552"/>
                </a:lnTo>
                <a:lnTo>
                  <a:pt x="1360" y="1950015"/>
                </a:lnTo>
                <a:lnTo>
                  <a:pt x="907" y="1945478"/>
                </a:lnTo>
                <a:lnTo>
                  <a:pt x="227" y="1940941"/>
                </a:lnTo>
                <a:lnTo>
                  <a:pt x="0" y="1936176"/>
                </a:lnTo>
                <a:lnTo>
                  <a:pt x="0" y="1931866"/>
                </a:lnTo>
                <a:lnTo>
                  <a:pt x="0" y="1662579"/>
                </a:lnTo>
                <a:lnTo>
                  <a:pt x="0" y="1658042"/>
                </a:lnTo>
                <a:lnTo>
                  <a:pt x="227" y="1653277"/>
                </a:lnTo>
                <a:lnTo>
                  <a:pt x="907" y="1648740"/>
                </a:lnTo>
                <a:lnTo>
                  <a:pt x="1360" y="1643976"/>
                </a:lnTo>
                <a:lnTo>
                  <a:pt x="2040" y="1639666"/>
                </a:lnTo>
                <a:lnTo>
                  <a:pt x="3174" y="1634901"/>
                </a:lnTo>
                <a:lnTo>
                  <a:pt x="4081" y="1630364"/>
                </a:lnTo>
                <a:lnTo>
                  <a:pt x="5441" y="1625600"/>
                </a:lnTo>
                <a:close/>
                <a:moveTo>
                  <a:pt x="495361" y="1497574"/>
                </a:moveTo>
                <a:lnTo>
                  <a:pt x="495361" y="1761643"/>
                </a:lnTo>
                <a:lnTo>
                  <a:pt x="511685" y="1765273"/>
                </a:lnTo>
                <a:lnTo>
                  <a:pt x="528008" y="1768449"/>
                </a:lnTo>
                <a:lnTo>
                  <a:pt x="561787" y="1775028"/>
                </a:lnTo>
                <a:lnTo>
                  <a:pt x="596474" y="1780926"/>
                </a:lnTo>
                <a:lnTo>
                  <a:pt x="631614" y="1786371"/>
                </a:lnTo>
                <a:lnTo>
                  <a:pt x="631614" y="1522075"/>
                </a:lnTo>
                <a:lnTo>
                  <a:pt x="596474" y="1516857"/>
                </a:lnTo>
                <a:lnTo>
                  <a:pt x="561787" y="1510732"/>
                </a:lnTo>
                <a:lnTo>
                  <a:pt x="528008" y="1504379"/>
                </a:lnTo>
                <a:lnTo>
                  <a:pt x="495361" y="1497574"/>
                </a:lnTo>
                <a:close/>
                <a:moveTo>
                  <a:pt x="295403" y="1440631"/>
                </a:moveTo>
                <a:lnTo>
                  <a:pt x="295403" y="1705154"/>
                </a:lnTo>
                <a:lnTo>
                  <a:pt x="311273" y="1710826"/>
                </a:lnTo>
                <a:lnTo>
                  <a:pt x="327596" y="1716270"/>
                </a:lnTo>
                <a:lnTo>
                  <a:pt x="343919" y="1721488"/>
                </a:lnTo>
                <a:lnTo>
                  <a:pt x="360696" y="1726706"/>
                </a:lnTo>
                <a:lnTo>
                  <a:pt x="378152" y="1731924"/>
                </a:lnTo>
                <a:lnTo>
                  <a:pt x="395609" y="1737142"/>
                </a:lnTo>
                <a:lnTo>
                  <a:pt x="413292" y="1741906"/>
                </a:lnTo>
                <a:lnTo>
                  <a:pt x="431429" y="1746670"/>
                </a:lnTo>
                <a:lnTo>
                  <a:pt x="431429" y="1482374"/>
                </a:lnTo>
                <a:lnTo>
                  <a:pt x="413292" y="1477836"/>
                </a:lnTo>
                <a:lnTo>
                  <a:pt x="395609" y="1472845"/>
                </a:lnTo>
                <a:lnTo>
                  <a:pt x="378152" y="1467628"/>
                </a:lnTo>
                <a:lnTo>
                  <a:pt x="360696" y="1462637"/>
                </a:lnTo>
                <a:lnTo>
                  <a:pt x="343919" y="1457419"/>
                </a:lnTo>
                <a:lnTo>
                  <a:pt x="327596" y="1451974"/>
                </a:lnTo>
                <a:lnTo>
                  <a:pt x="311273" y="1446302"/>
                </a:lnTo>
                <a:lnTo>
                  <a:pt x="295403" y="1440631"/>
                </a:lnTo>
                <a:close/>
                <a:moveTo>
                  <a:pt x="1857435" y="1390267"/>
                </a:moveTo>
                <a:lnTo>
                  <a:pt x="1842246" y="1397980"/>
                </a:lnTo>
                <a:lnTo>
                  <a:pt x="1826603" y="1405921"/>
                </a:lnTo>
                <a:lnTo>
                  <a:pt x="1810280" y="1413407"/>
                </a:lnTo>
                <a:lnTo>
                  <a:pt x="1793503" y="1420440"/>
                </a:lnTo>
                <a:lnTo>
                  <a:pt x="1776273" y="1427700"/>
                </a:lnTo>
                <a:lnTo>
                  <a:pt x="1758590" y="1434732"/>
                </a:lnTo>
                <a:lnTo>
                  <a:pt x="1740226" y="1441311"/>
                </a:lnTo>
                <a:lnTo>
                  <a:pt x="1721409" y="1448117"/>
                </a:lnTo>
                <a:lnTo>
                  <a:pt x="1721409" y="1712187"/>
                </a:lnTo>
                <a:lnTo>
                  <a:pt x="1740226" y="1705608"/>
                </a:lnTo>
                <a:lnTo>
                  <a:pt x="1758590" y="1698575"/>
                </a:lnTo>
                <a:lnTo>
                  <a:pt x="1776273" y="1691542"/>
                </a:lnTo>
                <a:lnTo>
                  <a:pt x="1793503" y="1684736"/>
                </a:lnTo>
                <a:lnTo>
                  <a:pt x="1810280" y="1677250"/>
                </a:lnTo>
                <a:lnTo>
                  <a:pt x="1826603" y="1669990"/>
                </a:lnTo>
                <a:lnTo>
                  <a:pt x="1842246" y="1662277"/>
                </a:lnTo>
                <a:lnTo>
                  <a:pt x="1857435" y="1654563"/>
                </a:lnTo>
                <a:lnTo>
                  <a:pt x="1857435" y="1390267"/>
                </a:lnTo>
                <a:close/>
                <a:moveTo>
                  <a:pt x="95445" y="1337181"/>
                </a:moveTo>
                <a:lnTo>
                  <a:pt x="95445" y="1601250"/>
                </a:lnTo>
                <a:lnTo>
                  <a:pt x="102473" y="1606468"/>
                </a:lnTo>
                <a:lnTo>
                  <a:pt x="109501" y="1611913"/>
                </a:lnTo>
                <a:lnTo>
                  <a:pt x="116756" y="1617131"/>
                </a:lnTo>
                <a:lnTo>
                  <a:pt x="124237" y="1621895"/>
                </a:lnTo>
                <a:lnTo>
                  <a:pt x="132172" y="1627113"/>
                </a:lnTo>
                <a:lnTo>
                  <a:pt x="140107" y="1632104"/>
                </a:lnTo>
                <a:lnTo>
                  <a:pt x="156883" y="1642086"/>
                </a:lnTo>
                <a:lnTo>
                  <a:pt x="174340" y="1651614"/>
                </a:lnTo>
                <a:lnTo>
                  <a:pt x="192704" y="1661142"/>
                </a:lnTo>
                <a:lnTo>
                  <a:pt x="211747" y="1670217"/>
                </a:lnTo>
                <a:lnTo>
                  <a:pt x="231698" y="1679291"/>
                </a:lnTo>
                <a:lnTo>
                  <a:pt x="231698" y="1415222"/>
                </a:lnTo>
                <a:lnTo>
                  <a:pt x="211747" y="1406148"/>
                </a:lnTo>
                <a:lnTo>
                  <a:pt x="192704" y="1397073"/>
                </a:lnTo>
                <a:lnTo>
                  <a:pt x="174340" y="1387545"/>
                </a:lnTo>
                <a:lnTo>
                  <a:pt x="156883" y="1378016"/>
                </a:lnTo>
                <a:lnTo>
                  <a:pt x="140107" y="1367808"/>
                </a:lnTo>
                <a:lnTo>
                  <a:pt x="132172" y="1363043"/>
                </a:lnTo>
                <a:lnTo>
                  <a:pt x="124237" y="1357826"/>
                </a:lnTo>
                <a:lnTo>
                  <a:pt x="116756" y="1352608"/>
                </a:lnTo>
                <a:lnTo>
                  <a:pt x="109501" y="1347844"/>
                </a:lnTo>
                <a:lnTo>
                  <a:pt x="102473" y="1342399"/>
                </a:lnTo>
                <a:lnTo>
                  <a:pt x="95445" y="1337181"/>
                </a:lnTo>
                <a:close/>
                <a:moveTo>
                  <a:pt x="5441" y="1185863"/>
                </a:moveTo>
                <a:lnTo>
                  <a:pt x="8162" y="1194257"/>
                </a:lnTo>
                <a:lnTo>
                  <a:pt x="11336" y="1202651"/>
                </a:lnTo>
                <a:lnTo>
                  <a:pt x="15190" y="1210818"/>
                </a:lnTo>
                <a:lnTo>
                  <a:pt x="19724" y="1218758"/>
                </a:lnTo>
                <a:lnTo>
                  <a:pt x="24485" y="1227152"/>
                </a:lnTo>
                <a:lnTo>
                  <a:pt x="29926" y="1235092"/>
                </a:lnTo>
                <a:lnTo>
                  <a:pt x="35820" y="1242806"/>
                </a:lnTo>
                <a:lnTo>
                  <a:pt x="42395" y="1250746"/>
                </a:lnTo>
                <a:lnTo>
                  <a:pt x="49423" y="1258459"/>
                </a:lnTo>
                <a:lnTo>
                  <a:pt x="56904" y="1266173"/>
                </a:lnTo>
                <a:lnTo>
                  <a:pt x="64839" y="1274113"/>
                </a:lnTo>
                <a:lnTo>
                  <a:pt x="73227" y="1281373"/>
                </a:lnTo>
                <a:lnTo>
                  <a:pt x="82296" y="1288859"/>
                </a:lnTo>
                <a:lnTo>
                  <a:pt x="91591" y="1296119"/>
                </a:lnTo>
                <a:lnTo>
                  <a:pt x="101566" y="1303605"/>
                </a:lnTo>
                <a:lnTo>
                  <a:pt x="111995" y="1310865"/>
                </a:lnTo>
                <a:lnTo>
                  <a:pt x="122650" y="1317898"/>
                </a:lnTo>
                <a:lnTo>
                  <a:pt x="133986" y="1324930"/>
                </a:lnTo>
                <a:lnTo>
                  <a:pt x="145548" y="1331736"/>
                </a:lnTo>
                <a:lnTo>
                  <a:pt x="157563" y="1338542"/>
                </a:lnTo>
                <a:lnTo>
                  <a:pt x="170259" y="1345121"/>
                </a:lnTo>
                <a:lnTo>
                  <a:pt x="183182" y="1351927"/>
                </a:lnTo>
                <a:lnTo>
                  <a:pt x="196558" y="1358279"/>
                </a:lnTo>
                <a:lnTo>
                  <a:pt x="210160" y="1364858"/>
                </a:lnTo>
                <a:lnTo>
                  <a:pt x="224443" y="1370984"/>
                </a:lnTo>
                <a:lnTo>
                  <a:pt x="238726" y="1377109"/>
                </a:lnTo>
                <a:lnTo>
                  <a:pt x="253689" y="1383234"/>
                </a:lnTo>
                <a:lnTo>
                  <a:pt x="269332" y="1389133"/>
                </a:lnTo>
                <a:lnTo>
                  <a:pt x="284975" y="1395031"/>
                </a:lnTo>
                <a:lnTo>
                  <a:pt x="301071" y="1400703"/>
                </a:lnTo>
                <a:lnTo>
                  <a:pt x="317394" y="1406148"/>
                </a:lnTo>
                <a:lnTo>
                  <a:pt x="334171" y="1411592"/>
                </a:lnTo>
                <a:lnTo>
                  <a:pt x="351174" y="1416810"/>
                </a:lnTo>
                <a:lnTo>
                  <a:pt x="368857" y="1422028"/>
                </a:lnTo>
                <a:lnTo>
                  <a:pt x="386541" y="1427019"/>
                </a:lnTo>
                <a:lnTo>
                  <a:pt x="404677" y="1431783"/>
                </a:lnTo>
                <a:lnTo>
                  <a:pt x="423268" y="1436774"/>
                </a:lnTo>
                <a:lnTo>
                  <a:pt x="441631" y="1441085"/>
                </a:lnTo>
                <a:lnTo>
                  <a:pt x="460901" y="1445849"/>
                </a:lnTo>
                <a:lnTo>
                  <a:pt x="480172" y="1449932"/>
                </a:lnTo>
                <a:lnTo>
                  <a:pt x="500122" y="1454243"/>
                </a:lnTo>
                <a:lnTo>
                  <a:pt x="519846" y="1458099"/>
                </a:lnTo>
                <a:lnTo>
                  <a:pt x="540250" y="1461956"/>
                </a:lnTo>
                <a:lnTo>
                  <a:pt x="560654" y="1465586"/>
                </a:lnTo>
                <a:lnTo>
                  <a:pt x="581511" y="1469216"/>
                </a:lnTo>
                <a:lnTo>
                  <a:pt x="602369" y="1472619"/>
                </a:lnTo>
                <a:lnTo>
                  <a:pt x="623679" y="1476021"/>
                </a:lnTo>
                <a:lnTo>
                  <a:pt x="645217" y="1479198"/>
                </a:lnTo>
                <a:lnTo>
                  <a:pt x="666981" y="1481920"/>
                </a:lnTo>
                <a:lnTo>
                  <a:pt x="688972" y="1484415"/>
                </a:lnTo>
                <a:lnTo>
                  <a:pt x="711189" y="1487138"/>
                </a:lnTo>
                <a:lnTo>
                  <a:pt x="733860" y="1489406"/>
                </a:lnTo>
                <a:lnTo>
                  <a:pt x="756531" y="1491675"/>
                </a:lnTo>
                <a:lnTo>
                  <a:pt x="779202" y="1493717"/>
                </a:lnTo>
                <a:lnTo>
                  <a:pt x="802554" y="1495532"/>
                </a:lnTo>
                <a:lnTo>
                  <a:pt x="825678" y="1497120"/>
                </a:lnTo>
                <a:lnTo>
                  <a:pt x="849029" y="1498708"/>
                </a:lnTo>
                <a:lnTo>
                  <a:pt x="872834" y="1500069"/>
                </a:lnTo>
                <a:lnTo>
                  <a:pt x="896865" y="1500976"/>
                </a:lnTo>
                <a:lnTo>
                  <a:pt x="920896" y="1501884"/>
                </a:lnTo>
                <a:lnTo>
                  <a:pt x="944701" y="1502565"/>
                </a:lnTo>
                <a:lnTo>
                  <a:pt x="969185" y="1503018"/>
                </a:lnTo>
                <a:lnTo>
                  <a:pt x="993670" y="1503245"/>
                </a:lnTo>
                <a:lnTo>
                  <a:pt x="1018381" y="1503699"/>
                </a:lnTo>
                <a:lnTo>
                  <a:pt x="1043093" y="1503245"/>
                </a:lnTo>
                <a:lnTo>
                  <a:pt x="1067578" y="1503018"/>
                </a:lnTo>
                <a:lnTo>
                  <a:pt x="1091835" y="1502565"/>
                </a:lnTo>
                <a:lnTo>
                  <a:pt x="1116093" y="1501884"/>
                </a:lnTo>
                <a:lnTo>
                  <a:pt x="1139898" y="1500976"/>
                </a:lnTo>
                <a:lnTo>
                  <a:pt x="1163703" y="1500069"/>
                </a:lnTo>
                <a:lnTo>
                  <a:pt x="1187507" y="1498708"/>
                </a:lnTo>
                <a:lnTo>
                  <a:pt x="1210858" y="1497120"/>
                </a:lnTo>
                <a:lnTo>
                  <a:pt x="1234436" y="1495532"/>
                </a:lnTo>
                <a:lnTo>
                  <a:pt x="1257334" y="1493717"/>
                </a:lnTo>
                <a:lnTo>
                  <a:pt x="1280232" y="1491675"/>
                </a:lnTo>
                <a:lnTo>
                  <a:pt x="1302903" y="1489406"/>
                </a:lnTo>
                <a:lnTo>
                  <a:pt x="1325347" y="1487138"/>
                </a:lnTo>
                <a:lnTo>
                  <a:pt x="1347565" y="1484415"/>
                </a:lnTo>
                <a:lnTo>
                  <a:pt x="1369782" y="1481920"/>
                </a:lnTo>
                <a:lnTo>
                  <a:pt x="1391319" y="1479198"/>
                </a:lnTo>
                <a:lnTo>
                  <a:pt x="1413084" y="1476021"/>
                </a:lnTo>
                <a:lnTo>
                  <a:pt x="1434168" y="1472619"/>
                </a:lnTo>
                <a:lnTo>
                  <a:pt x="1455252" y="1469216"/>
                </a:lnTo>
                <a:lnTo>
                  <a:pt x="1476109" y="1465586"/>
                </a:lnTo>
                <a:lnTo>
                  <a:pt x="1496513" y="1461956"/>
                </a:lnTo>
                <a:lnTo>
                  <a:pt x="1516917" y="1458099"/>
                </a:lnTo>
                <a:lnTo>
                  <a:pt x="1536867" y="1454243"/>
                </a:lnTo>
                <a:lnTo>
                  <a:pt x="1556364" y="1449932"/>
                </a:lnTo>
                <a:lnTo>
                  <a:pt x="1575635" y="1445849"/>
                </a:lnTo>
                <a:lnTo>
                  <a:pt x="1594905" y="1441085"/>
                </a:lnTo>
                <a:lnTo>
                  <a:pt x="1613722" y="1436774"/>
                </a:lnTo>
                <a:lnTo>
                  <a:pt x="1632086" y="1431783"/>
                </a:lnTo>
                <a:lnTo>
                  <a:pt x="1650222" y="1427019"/>
                </a:lnTo>
                <a:lnTo>
                  <a:pt x="1668133" y="1422028"/>
                </a:lnTo>
                <a:lnTo>
                  <a:pt x="1685589" y="1416810"/>
                </a:lnTo>
                <a:lnTo>
                  <a:pt x="1702592" y="1411592"/>
                </a:lnTo>
                <a:lnTo>
                  <a:pt x="1719369" y="1406148"/>
                </a:lnTo>
                <a:lnTo>
                  <a:pt x="1735919" y="1400703"/>
                </a:lnTo>
                <a:lnTo>
                  <a:pt x="1751789" y="1395031"/>
                </a:lnTo>
                <a:lnTo>
                  <a:pt x="1767658" y="1389133"/>
                </a:lnTo>
                <a:lnTo>
                  <a:pt x="1782848" y="1383234"/>
                </a:lnTo>
                <a:lnTo>
                  <a:pt x="1797811" y="1377109"/>
                </a:lnTo>
                <a:lnTo>
                  <a:pt x="1812320" y="1370984"/>
                </a:lnTo>
                <a:lnTo>
                  <a:pt x="1826603" y="1364858"/>
                </a:lnTo>
                <a:lnTo>
                  <a:pt x="1840205" y="1358279"/>
                </a:lnTo>
                <a:lnTo>
                  <a:pt x="1853581" y="1351927"/>
                </a:lnTo>
                <a:lnTo>
                  <a:pt x="1866504" y="1345121"/>
                </a:lnTo>
                <a:lnTo>
                  <a:pt x="1879199" y="1338542"/>
                </a:lnTo>
                <a:lnTo>
                  <a:pt x="1891215" y="1331736"/>
                </a:lnTo>
                <a:lnTo>
                  <a:pt x="1903004" y="1324930"/>
                </a:lnTo>
                <a:lnTo>
                  <a:pt x="1913886" y="1317898"/>
                </a:lnTo>
                <a:lnTo>
                  <a:pt x="1924768" y="1310865"/>
                </a:lnTo>
                <a:lnTo>
                  <a:pt x="1935197" y="1303605"/>
                </a:lnTo>
                <a:lnTo>
                  <a:pt x="1944945" y="1296119"/>
                </a:lnTo>
                <a:lnTo>
                  <a:pt x="1954467" y="1288859"/>
                </a:lnTo>
                <a:lnTo>
                  <a:pt x="1963536" y="1281373"/>
                </a:lnTo>
                <a:lnTo>
                  <a:pt x="1971697" y="1274113"/>
                </a:lnTo>
                <a:lnTo>
                  <a:pt x="1979859" y="1266173"/>
                </a:lnTo>
                <a:lnTo>
                  <a:pt x="1987113" y="1258459"/>
                </a:lnTo>
                <a:lnTo>
                  <a:pt x="1994141" y="1250746"/>
                </a:lnTo>
                <a:lnTo>
                  <a:pt x="2000716" y="1242806"/>
                </a:lnTo>
                <a:lnTo>
                  <a:pt x="2006611" y="1235092"/>
                </a:lnTo>
                <a:lnTo>
                  <a:pt x="2012278" y="1227152"/>
                </a:lnTo>
                <a:lnTo>
                  <a:pt x="2017039" y="1218758"/>
                </a:lnTo>
                <a:lnTo>
                  <a:pt x="2021573" y="1210818"/>
                </a:lnTo>
                <a:lnTo>
                  <a:pt x="2025427" y="1202651"/>
                </a:lnTo>
                <a:lnTo>
                  <a:pt x="2028375" y="1194257"/>
                </a:lnTo>
                <a:lnTo>
                  <a:pt x="2031322" y="1185863"/>
                </a:lnTo>
                <a:lnTo>
                  <a:pt x="2032682" y="1190400"/>
                </a:lnTo>
                <a:lnTo>
                  <a:pt x="2033589" y="1195164"/>
                </a:lnTo>
                <a:lnTo>
                  <a:pt x="2034723" y="1199475"/>
                </a:lnTo>
                <a:lnTo>
                  <a:pt x="2035403" y="1204012"/>
                </a:lnTo>
                <a:lnTo>
                  <a:pt x="2035856" y="1208776"/>
                </a:lnTo>
                <a:lnTo>
                  <a:pt x="2036536" y="1213313"/>
                </a:lnTo>
                <a:lnTo>
                  <a:pt x="2036763" y="1218078"/>
                </a:lnTo>
                <a:lnTo>
                  <a:pt x="2036763" y="1222615"/>
                </a:lnTo>
                <a:lnTo>
                  <a:pt x="2036763" y="1491675"/>
                </a:lnTo>
                <a:lnTo>
                  <a:pt x="2036763" y="1496439"/>
                </a:lnTo>
                <a:lnTo>
                  <a:pt x="2036536" y="1500976"/>
                </a:lnTo>
                <a:lnTo>
                  <a:pt x="2035856" y="1505741"/>
                </a:lnTo>
                <a:lnTo>
                  <a:pt x="2035403" y="1510051"/>
                </a:lnTo>
                <a:lnTo>
                  <a:pt x="2034723" y="1514588"/>
                </a:lnTo>
                <a:lnTo>
                  <a:pt x="2033816" y="1519126"/>
                </a:lnTo>
                <a:lnTo>
                  <a:pt x="2032909" y="1523663"/>
                </a:lnTo>
                <a:lnTo>
                  <a:pt x="2031549" y="1528200"/>
                </a:lnTo>
                <a:lnTo>
                  <a:pt x="2029962" y="1532511"/>
                </a:lnTo>
                <a:lnTo>
                  <a:pt x="2028375" y="1536821"/>
                </a:lnTo>
                <a:lnTo>
                  <a:pt x="2025201" y="1545895"/>
                </a:lnTo>
                <a:lnTo>
                  <a:pt x="2020893" y="1554743"/>
                </a:lnTo>
                <a:lnTo>
                  <a:pt x="2016132" y="1563137"/>
                </a:lnTo>
                <a:lnTo>
                  <a:pt x="2010691" y="1571985"/>
                </a:lnTo>
                <a:lnTo>
                  <a:pt x="2004797" y="1580379"/>
                </a:lnTo>
                <a:lnTo>
                  <a:pt x="1997996" y="1589000"/>
                </a:lnTo>
                <a:lnTo>
                  <a:pt x="1991194" y="1597167"/>
                </a:lnTo>
                <a:lnTo>
                  <a:pt x="1983259" y="1605561"/>
                </a:lnTo>
                <a:lnTo>
                  <a:pt x="1975098" y="1613728"/>
                </a:lnTo>
                <a:lnTo>
                  <a:pt x="1966029" y="1621668"/>
                </a:lnTo>
                <a:lnTo>
                  <a:pt x="1956734" y="1629835"/>
                </a:lnTo>
                <a:lnTo>
                  <a:pt x="1946759" y="1637775"/>
                </a:lnTo>
                <a:lnTo>
                  <a:pt x="1936331" y="1645489"/>
                </a:lnTo>
                <a:lnTo>
                  <a:pt x="1925448" y="1653202"/>
                </a:lnTo>
                <a:lnTo>
                  <a:pt x="1913659" y="1660689"/>
                </a:lnTo>
                <a:lnTo>
                  <a:pt x="1901871" y="1668175"/>
                </a:lnTo>
                <a:lnTo>
                  <a:pt x="1889175" y="1675662"/>
                </a:lnTo>
                <a:lnTo>
                  <a:pt x="1876252" y="1682921"/>
                </a:lnTo>
                <a:lnTo>
                  <a:pt x="1862876" y="1690181"/>
                </a:lnTo>
                <a:lnTo>
                  <a:pt x="1848820" y="1696987"/>
                </a:lnTo>
                <a:lnTo>
                  <a:pt x="1834311" y="1703793"/>
                </a:lnTo>
                <a:lnTo>
                  <a:pt x="1819575" y="1710826"/>
                </a:lnTo>
                <a:lnTo>
                  <a:pt x="1804159" y="1717178"/>
                </a:lnTo>
                <a:lnTo>
                  <a:pt x="1788515" y="1723984"/>
                </a:lnTo>
                <a:lnTo>
                  <a:pt x="1772192" y="1730109"/>
                </a:lnTo>
                <a:lnTo>
                  <a:pt x="1755416" y="1736234"/>
                </a:lnTo>
                <a:lnTo>
                  <a:pt x="1738413" y="1742360"/>
                </a:lnTo>
                <a:lnTo>
                  <a:pt x="1720956" y="1748485"/>
                </a:lnTo>
                <a:lnTo>
                  <a:pt x="1703046" y="1754156"/>
                </a:lnTo>
                <a:lnTo>
                  <a:pt x="1684682" y="1759828"/>
                </a:lnTo>
                <a:lnTo>
                  <a:pt x="1666319" y="1765500"/>
                </a:lnTo>
                <a:lnTo>
                  <a:pt x="1647049" y="1770491"/>
                </a:lnTo>
                <a:lnTo>
                  <a:pt x="1627778" y="1775709"/>
                </a:lnTo>
                <a:lnTo>
                  <a:pt x="1608054" y="1780926"/>
                </a:lnTo>
                <a:lnTo>
                  <a:pt x="1587877" y="1785917"/>
                </a:lnTo>
                <a:lnTo>
                  <a:pt x="1567247" y="1790455"/>
                </a:lnTo>
                <a:lnTo>
                  <a:pt x="1546389" y="1794765"/>
                </a:lnTo>
                <a:lnTo>
                  <a:pt x="1525079" y="1799302"/>
                </a:lnTo>
                <a:lnTo>
                  <a:pt x="1503768" y="1803386"/>
                </a:lnTo>
                <a:lnTo>
                  <a:pt x="1481777" y="1807469"/>
                </a:lnTo>
                <a:lnTo>
                  <a:pt x="1460013" y="1811326"/>
                </a:lnTo>
                <a:lnTo>
                  <a:pt x="1437568" y="1814956"/>
                </a:lnTo>
                <a:lnTo>
                  <a:pt x="1414897" y="1818359"/>
                </a:lnTo>
                <a:lnTo>
                  <a:pt x="1391773" y="1821762"/>
                </a:lnTo>
                <a:lnTo>
                  <a:pt x="1368422" y="1824711"/>
                </a:lnTo>
                <a:lnTo>
                  <a:pt x="1344844" y="1827660"/>
                </a:lnTo>
                <a:lnTo>
                  <a:pt x="1321266" y="1830156"/>
                </a:lnTo>
                <a:lnTo>
                  <a:pt x="1297235" y="1832651"/>
                </a:lnTo>
                <a:lnTo>
                  <a:pt x="1272750" y="1835147"/>
                </a:lnTo>
                <a:lnTo>
                  <a:pt x="1248265" y="1837189"/>
                </a:lnTo>
                <a:lnTo>
                  <a:pt x="1223554" y="1839003"/>
                </a:lnTo>
                <a:lnTo>
                  <a:pt x="1198389" y="1840818"/>
                </a:lnTo>
                <a:lnTo>
                  <a:pt x="1173451" y="1841953"/>
                </a:lnTo>
                <a:lnTo>
                  <a:pt x="1148060" y="1843314"/>
                </a:lnTo>
                <a:lnTo>
                  <a:pt x="1122441" y="1844448"/>
                </a:lnTo>
                <a:lnTo>
                  <a:pt x="1096597" y="1845129"/>
                </a:lnTo>
                <a:lnTo>
                  <a:pt x="1070525" y="1845583"/>
                </a:lnTo>
                <a:lnTo>
                  <a:pt x="1044680" y="1846263"/>
                </a:lnTo>
                <a:lnTo>
                  <a:pt x="1018381" y="1846263"/>
                </a:lnTo>
                <a:lnTo>
                  <a:pt x="992083" y="1846263"/>
                </a:lnTo>
                <a:lnTo>
                  <a:pt x="966011" y="1845583"/>
                </a:lnTo>
                <a:lnTo>
                  <a:pt x="939940" y="1845129"/>
                </a:lnTo>
                <a:lnTo>
                  <a:pt x="914095" y="1844448"/>
                </a:lnTo>
                <a:lnTo>
                  <a:pt x="888477" y="1843314"/>
                </a:lnTo>
                <a:lnTo>
                  <a:pt x="863312" y="1841953"/>
                </a:lnTo>
                <a:lnTo>
                  <a:pt x="838147" y="1840818"/>
                </a:lnTo>
                <a:lnTo>
                  <a:pt x="812982" y="1839003"/>
                </a:lnTo>
                <a:lnTo>
                  <a:pt x="788271" y="1837189"/>
                </a:lnTo>
                <a:lnTo>
                  <a:pt x="763786" y="1835147"/>
                </a:lnTo>
                <a:lnTo>
                  <a:pt x="739528" y="1832651"/>
                </a:lnTo>
                <a:lnTo>
                  <a:pt x="715497" y="1830156"/>
                </a:lnTo>
                <a:lnTo>
                  <a:pt x="691692" y="1827660"/>
                </a:lnTo>
                <a:lnTo>
                  <a:pt x="668115" y="1824711"/>
                </a:lnTo>
                <a:lnTo>
                  <a:pt x="644990" y="1821762"/>
                </a:lnTo>
                <a:lnTo>
                  <a:pt x="621866" y="1818359"/>
                </a:lnTo>
                <a:lnTo>
                  <a:pt x="599195" y="1814956"/>
                </a:lnTo>
                <a:lnTo>
                  <a:pt x="576750" y="1811326"/>
                </a:lnTo>
                <a:lnTo>
                  <a:pt x="554759" y="1807469"/>
                </a:lnTo>
                <a:lnTo>
                  <a:pt x="532995" y="1803386"/>
                </a:lnTo>
                <a:lnTo>
                  <a:pt x="511458" y="1799302"/>
                </a:lnTo>
                <a:lnTo>
                  <a:pt x="490147" y="1794765"/>
                </a:lnTo>
                <a:lnTo>
                  <a:pt x="469290" y="1790455"/>
                </a:lnTo>
                <a:lnTo>
                  <a:pt x="448886" y="1785917"/>
                </a:lnTo>
                <a:lnTo>
                  <a:pt x="428935" y="1780926"/>
                </a:lnTo>
                <a:lnTo>
                  <a:pt x="408985" y="1775709"/>
                </a:lnTo>
                <a:lnTo>
                  <a:pt x="389715" y="1770491"/>
                </a:lnTo>
                <a:lnTo>
                  <a:pt x="370671" y="1765500"/>
                </a:lnTo>
                <a:lnTo>
                  <a:pt x="352081" y="1759828"/>
                </a:lnTo>
                <a:lnTo>
                  <a:pt x="333717" y="1754156"/>
                </a:lnTo>
                <a:lnTo>
                  <a:pt x="315580" y="1748485"/>
                </a:lnTo>
                <a:lnTo>
                  <a:pt x="298124" y="1742360"/>
                </a:lnTo>
                <a:lnTo>
                  <a:pt x="281120" y="1736234"/>
                </a:lnTo>
                <a:lnTo>
                  <a:pt x="264571" y="1730109"/>
                </a:lnTo>
                <a:lnTo>
                  <a:pt x="248474" y="1723984"/>
                </a:lnTo>
                <a:lnTo>
                  <a:pt x="232605" y="1717178"/>
                </a:lnTo>
                <a:lnTo>
                  <a:pt x="217188" y="1710826"/>
                </a:lnTo>
                <a:lnTo>
                  <a:pt x="202225" y="1703793"/>
                </a:lnTo>
                <a:lnTo>
                  <a:pt x="187716" y="1696987"/>
                </a:lnTo>
                <a:lnTo>
                  <a:pt x="173887" y="1690181"/>
                </a:lnTo>
                <a:lnTo>
                  <a:pt x="160511" y="1682921"/>
                </a:lnTo>
                <a:lnTo>
                  <a:pt x="147362" y="1675662"/>
                </a:lnTo>
                <a:lnTo>
                  <a:pt x="134892" y="1668175"/>
                </a:lnTo>
                <a:lnTo>
                  <a:pt x="122877" y="1660689"/>
                </a:lnTo>
                <a:lnTo>
                  <a:pt x="111541" y="1653202"/>
                </a:lnTo>
                <a:lnTo>
                  <a:pt x="100433" y="1645489"/>
                </a:lnTo>
                <a:lnTo>
                  <a:pt x="90004" y="1637775"/>
                </a:lnTo>
                <a:lnTo>
                  <a:pt x="80029" y="1629835"/>
                </a:lnTo>
                <a:lnTo>
                  <a:pt x="70734" y="1621668"/>
                </a:lnTo>
                <a:lnTo>
                  <a:pt x="61665" y="1613728"/>
                </a:lnTo>
                <a:lnTo>
                  <a:pt x="53504" y="1605561"/>
                </a:lnTo>
                <a:lnTo>
                  <a:pt x="45795" y="1597167"/>
                </a:lnTo>
                <a:lnTo>
                  <a:pt x="38541" y="1589000"/>
                </a:lnTo>
                <a:lnTo>
                  <a:pt x="31966" y="1580379"/>
                </a:lnTo>
                <a:lnTo>
                  <a:pt x="26072" y="1571985"/>
                </a:lnTo>
                <a:lnTo>
                  <a:pt x="20631" y="1563137"/>
                </a:lnTo>
                <a:lnTo>
                  <a:pt x="15870" y="1554743"/>
                </a:lnTo>
                <a:lnTo>
                  <a:pt x="11562" y="1545895"/>
                </a:lnTo>
                <a:lnTo>
                  <a:pt x="8162" y="1536821"/>
                </a:lnTo>
                <a:lnTo>
                  <a:pt x="6575" y="1532511"/>
                </a:lnTo>
                <a:lnTo>
                  <a:pt x="5214" y="1528200"/>
                </a:lnTo>
                <a:lnTo>
                  <a:pt x="3854" y="1523663"/>
                </a:lnTo>
                <a:lnTo>
                  <a:pt x="2947" y="1519126"/>
                </a:lnTo>
                <a:lnTo>
                  <a:pt x="2040" y="1514588"/>
                </a:lnTo>
                <a:lnTo>
                  <a:pt x="1360" y="1510051"/>
                </a:lnTo>
                <a:lnTo>
                  <a:pt x="907" y="1505741"/>
                </a:lnTo>
                <a:lnTo>
                  <a:pt x="227" y="1500976"/>
                </a:lnTo>
                <a:lnTo>
                  <a:pt x="0" y="1496439"/>
                </a:lnTo>
                <a:lnTo>
                  <a:pt x="0" y="1491675"/>
                </a:lnTo>
                <a:lnTo>
                  <a:pt x="0" y="1222615"/>
                </a:lnTo>
                <a:lnTo>
                  <a:pt x="0" y="1218078"/>
                </a:lnTo>
                <a:lnTo>
                  <a:pt x="227" y="1213313"/>
                </a:lnTo>
                <a:lnTo>
                  <a:pt x="907" y="1208776"/>
                </a:lnTo>
                <a:lnTo>
                  <a:pt x="1360" y="1204012"/>
                </a:lnTo>
                <a:lnTo>
                  <a:pt x="2040" y="1199475"/>
                </a:lnTo>
                <a:lnTo>
                  <a:pt x="3174" y="1195164"/>
                </a:lnTo>
                <a:lnTo>
                  <a:pt x="4081" y="1190400"/>
                </a:lnTo>
                <a:lnTo>
                  <a:pt x="5441" y="1185863"/>
                </a:lnTo>
                <a:close/>
                <a:moveTo>
                  <a:pt x="495361" y="1058062"/>
                </a:moveTo>
                <a:lnTo>
                  <a:pt x="495361" y="1322132"/>
                </a:lnTo>
                <a:lnTo>
                  <a:pt x="528008" y="1328938"/>
                </a:lnTo>
                <a:lnTo>
                  <a:pt x="561787" y="1335290"/>
                </a:lnTo>
                <a:lnTo>
                  <a:pt x="596474" y="1341188"/>
                </a:lnTo>
                <a:lnTo>
                  <a:pt x="631614" y="1346633"/>
                </a:lnTo>
                <a:lnTo>
                  <a:pt x="631614" y="1082564"/>
                </a:lnTo>
                <a:lnTo>
                  <a:pt x="596474" y="1077119"/>
                </a:lnTo>
                <a:lnTo>
                  <a:pt x="561787" y="1071220"/>
                </a:lnTo>
                <a:lnTo>
                  <a:pt x="528008" y="1064641"/>
                </a:lnTo>
                <a:lnTo>
                  <a:pt x="495361" y="1058062"/>
                </a:lnTo>
                <a:close/>
                <a:moveTo>
                  <a:pt x="295403" y="1001120"/>
                </a:moveTo>
                <a:lnTo>
                  <a:pt x="295403" y="1265416"/>
                </a:lnTo>
                <a:lnTo>
                  <a:pt x="311273" y="1271087"/>
                </a:lnTo>
                <a:lnTo>
                  <a:pt x="327596" y="1276532"/>
                </a:lnTo>
                <a:lnTo>
                  <a:pt x="343919" y="1281977"/>
                </a:lnTo>
                <a:lnTo>
                  <a:pt x="360696" y="1286968"/>
                </a:lnTo>
                <a:lnTo>
                  <a:pt x="378152" y="1292186"/>
                </a:lnTo>
                <a:lnTo>
                  <a:pt x="395609" y="1297404"/>
                </a:lnTo>
                <a:lnTo>
                  <a:pt x="413292" y="1302168"/>
                </a:lnTo>
                <a:lnTo>
                  <a:pt x="431429" y="1306932"/>
                </a:lnTo>
                <a:lnTo>
                  <a:pt x="431429" y="1042863"/>
                </a:lnTo>
                <a:lnTo>
                  <a:pt x="413292" y="1038098"/>
                </a:lnTo>
                <a:lnTo>
                  <a:pt x="395609" y="1033107"/>
                </a:lnTo>
                <a:lnTo>
                  <a:pt x="378152" y="1028116"/>
                </a:lnTo>
                <a:lnTo>
                  <a:pt x="360696" y="1022899"/>
                </a:lnTo>
                <a:lnTo>
                  <a:pt x="343919" y="1017681"/>
                </a:lnTo>
                <a:lnTo>
                  <a:pt x="327596" y="1012236"/>
                </a:lnTo>
                <a:lnTo>
                  <a:pt x="311273" y="1006791"/>
                </a:lnTo>
                <a:lnTo>
                  <a:pt x="295403" y="1001120"/>
                </a:lnTo>
                <a:close/>
                <a:moveTo>
                  <a:pt x="1857435" y="950756"/>
                </a:moveTo>
                <a:lnTo>
                  <a:pt x="1842246" y="958469"/>
                </a:lnTo>
                <a:lnTo>
                  <a:pt x="1826603" y="966183"/>
                </a:lnTo>
                <a:lnTo>
                  <a:pt x="1810280" y="973669"/>
                </a:lnTo>
                <a:lnTo>
                  <a:pt x="1793503" y="980929"/>
                </a:lnTo>
                <a:lnTo>
                  <a:pt x="1776273" y="987735"/>
                </a:lnTo>
                <a:lnTo>
                  <a:pt x="1758590" y="994767"/>
                </a:lnTo>
                <a:lnTo>
                  <a:pt x="1740226" y="1001800"/>
                </a:lnTo>
                <a:lnTo>
                  <a:pt x="1721409" y="1008379"/>
                </a:lnTo>
                <a:lnTo>
                  <a:pt x="1721409" y="1272675"/>
                </a:lnTo>
                <a:lnTo>
                  <a:pt x="1740226" y="1265869"/>
                </a:lnTo>
                <a:lnTo>
                  <a:pt x="1758590" y="1259290"/>
                </a:lnTo>
                <a:lnTo>
                  <a:pt x="1776273" y="1252258"/>
                </a:lnTo>
                <a:lnTo>
                  <a:pt x="1793503" y="1244998"/>
                </a:lnTo>
                <a:lnTo>
                  <a:pt x="1810280" y="1237738"/>
                </a:lnTo>
                <a:lnTo>
                  <a:pt x="1826603" y="1230252"/>
                </a:lnTo>
                <a:lnTo>
                  <a:pt x="1842246" y="1222539"/>
                </a:lnTo>
                <a:lnTo>
                  <a:pt x="1857435" y="1214825"/>
                </a:lnTo>
                <a:lnTo>
                  <a:pt x="1857435" y="950756"/>
                </a:lnTo>
                <a:close/>
                <a:moveTo>
                  <a:pt x="95445" y="897443"/>
                </a:moveTo>
                <a:lnTo>
                  <a:pt x="95445" y="1161739"/>
                </a:lnTo>
                <a:lnTo>
                  <a:pt x="102473" y="1166730"/>
                </a:lnTo>
                <a:lnTo>
                  <a:pt x="109501" y="1172175"/>
                </a:lnTo>
                <a:lnTo>
                  <a:pt x="116756" y="1177393"/>
                </a:lnTo>
                <a:lnTo>
                  <a:pt x="124237" y="1182384"/>
                </a:lnTo>
                <a:lnTo>
                  <a:pt x="132172" y="1187375"/>
                </a:lnTo>
                <a:lnTo>
                  <a:pt x="140107" y="1192366"/>
                </a:lnTo>
                <a:lnTo>
                  <a:pt x="156883" y="1202348"/>
                </a:lnTo>
                <a:lnTo>
                  <a:pt x="174340" y="1211876"/>
                </a:lnTo>
                <a:lnTo>
                  <a:pt x="192704" y="1221631"/>
                </a:lnTo>
                <a:lnTo>
                  <a:pt x="211747" y="1230479"/>
                </a:lnTo>
                <a:lnTo>
                  <a:pt x="231698" y="1239553"/>
                </a:lnTo>
                <a:lnTo>
                  <a:pt x="231698" y="975484"/>
                </a:lnTo>
                <a:lnTo>
                  <a:pt x="211747" y="966410"/>
                </a:lnTo>
                <a:lnTo>
                  <a:pt x="192704" y="957335"/>
                </a:lnTo>
                <a:lnTo>
                  <a:pt x="174340" y="947807"/>
                </a:lnTo>
                <a:lnTo>
                  <a:pt x="156883" y="938278"/>
                </a:lnTo>
                <a:lnTo>
                  <a:pt x="140107" y="928296"/>
                </a:lnTo>
                <a:lnTo>
                  <a:pt x="132172" y="923305"/>
                </a:lnTo>
                <a:lnTo>
                  <a:pt x="124237" y="918088"/>
                </a:lnTo>
                <a:lnTo>
                  <a:pt x="116756" y="913323"/>
                </a:lnTo>
                <a:lnTo>
                  <a:pt x="109501" y="908106"/>
                </a:lnTo>
                <a:lnTo>
                  <a:pt x="102473" y="902888"/>
                </a:lnTo>
                <a:lnTo>
                  <a:pt x="95445" y="897443"/>
                </a:lnTo>
                <a:close/>
                <a:moveTo>
                  <a:pt x="5441" y="746125"/>
                </a:moveTo>
                <a:lnTo>
                  <a:pt x="8162" y="754519"/>
                </a:lnTo>
                <a:lnTo>
                  <a:pt x="11336" y="762913"/>
                </a:lnTo>
                <a:lnTo>
                  <a:pt x="15190" y="771080"/>
                </a:lnTo>
                <a:lnTo>
                  <a:pt x="19724" y="779020"/>
                </a:lnTo>
                <a:lnTo>
                  <a:pt x="24485" y="787414"/>
                </a:lnTo>
                <a:lnTo>
                  <a:pt x="29926" y="795354"/>
                </a:lnTo>
                <a:lnTo>
                  <a:pt x="35820" y="803068"/>
                </a:lnTo>
                <a:lnTo>
                  <a:pt x="42395" y="811008"/>
                </a:lnTo>
                <a:lnTo>
                  <a:pt x="49423" y="818948"/>
                </a:lnTo>
                <a:lnTo>
                  <a:pt x="56904" y="826662"/>
                </a:lnTo>
                <a:lnTo>
                  <a:pt x="64839" y="834375"/>
                </a:lnTo>
                <a:lnTo>
                  <a:pt x="73227" y="841861"/>
                </a:lnTo>
                <a:lnTo>
                  <a:pt x="82296" y="849348"/>
                </a:lnTo>
                <a:lnTo>
                  <a:pt x="91591" y="856608"/>
                </a:lnTo>
                <a:lnTo>
                  <a:pt x="101566" y="864094"/>
                </a:lnTo>
                <a:lnTo>
                  <a:pt x="111995" y="871127"/>
                </a:lnTo>
                <a:lnTo>
                  <a:pt x="122650" y="878160"/>
                </a:lnTo>
                <a:lnTo>
                  <a:pt x="133986" y="885192"/>
                </a:lnTo>
                <a:lnTo>
                  <a:pt x="145548" y="891998"/>
                </a:lnTo>
                <a:lnTo>
                  <a:pt x="157563" y="898804"/>
                </a:lnTo>
                <a:lnTo>
                  <a:pt x="170259" y="905610"/>
                </a:lnTo>
                <a:lnTo>
                  <a:pt x="183182" y="912189"/>
                </a:lnTo>
                <a:lnTo>
                  <a:pt x="196558" y="918768"/>
                </a:lnTo>
                <a:lnTo>
                  <a:pt x="210160" y="925120"/>
                </a:lnTo>
                <a:lnTo>
                  <a:pt x="224443" y="931246"/>
                </a:lnTo>
                <a:lnTo>
                  <a:pt x="238726" y="937598"/>
                </a:lnTo>
                <a:lnTo>
                  <a:pt x="253689" y="943496"/>
                </a:lnTo>
                <a:lnTo>
                  <a:pt x="269332" y="949395"/>
                </a:lnTo>
                <a:lnTo>
                  <a:pt x="284975" y="955293"/>
                </a:lnTo>
                <a:lnTo>
                  <a:pt x="301071" y="960965"/>
                </a:lnTo>
                <a:lnTo>
                  <a:pt x="317394" y="966410"/>
                </a:lnTo>
                <a:lnTo>
                  <a:pt x="334171" y="971854"/>
                </a:lnTo>
                <a:lnTo>
                  <a:pt x="351174" y="977299"/>
                </a:lnTo>
                <a:lnTo>
                  <a:pt x="368857" y="982290"/>
                </a:lnTo>
                <a:lnTo>
                  <a:pt x="386541" y="987281"/>
                </a:lnTo>
                <a:lnTo>
                  <a:pt x="404677" y="992272"/>
                </a:lnTo>
                <a:lnTo>
                  <a:pt x="423268" y="996809"/>
                </a:lnTo>
                <a:lnTo>
                  <a:pt x="441631" y="1001573"/>
                </a:lnTo>
                <a:lnTo>
                  <a:pt x="460901" y="1006111"/>
                </a:lnTo>
                <a:lnTo>
                  <a:pt x="480172" y="1010194"/>
                </a:lnTo>
                <a:lnTo>
                  <a:pt x="500122" y="1014278"/>
                </a:lnTo>
                <a:lnTo>
                  <a:pt x="519846" y="1018588"/>
                </a:lnTo>
                <a:lnTo>
                  <a:pt x="540250" y="1022445"/>
                </a:lnTo>
                <a:lnTo>
                  <a:pt x="560654" y="1026075"/>
                </a:lnTo>
                <a:lnTo>
                  <a:pt x="581511" y="1029704"/>
                </a:lnTo>
                <a:lnTo>
                  <a:pt x="602369" y="1032881"/>
                </a:lnTo>
                <a:lnTo>
                  <a:pt x="623679" y="1036057"/>
                </a:lnTo>
                <a:lnTo>
                  <a:pt x="645217" y="1039233"/>
                </a:lnTo>
                <a:lnTo>
                  <a:pt x="666981" y="1041955"/>
                </a:lnTo>
                <a:lnTo>
                  <a:pt x="688972" y="1044904"/>
                </a:lnTo>
                <a:lnTo>
                  <a:pt x="711189" y="1047400"/>
                </a:lnTo>
                <a:lnTo>
                  <a:pt x="733860" y="1049668"/>
                </a:lnTo>
                <a:lnTo>
                  <a:pt x="756531" y="1051937"/>
                </a:lnTo>
                <a:lnTo>
                  <a:pt x="779202" y="1053752"/>
                </a:lnTo>
                <a:lnTo>
                  <a:pt x="802554" y="1055567"/>
                </a:lnTo>
                <a:lnTo>
                  <a:pt x="825678" y="1057382"/>
                </a:lnTo>
                <a:lnTo>
                  <a:pt x="849029" y="1058743"/>
                </a:lnTo>
                <a:lnTo>
                  <a:pt x="872834" y="1060104"/>
                </a:lnTo>
                <a:lnTo>
                  <a:pt x="896865" y="1061238"/>
                </a:lnTo>
                <a:lnTo>
                  <a:pt x="920896" y="1062146"/>
                </a:lnTo>
                <a:lnTo>
                  <a:pt x="944701" y="1062827"/>
                </a:lnTo>
                <a:lnTo>
                  <a:pt x="969185" y="1063507"/>
                </a:lnTo>
                <a:lnTo>
                  <a:pt x="993670" y="1063734"/>
                </a:lnTo>
                <a:lnTo>
                  <a:pt x="1018381" y="1063734"/>
                </a:lnTo>
                <a:lnTo>
                  <a:pt x="1043093" y="1063734"/>
                </a:lnTo>
                <a:lnTo>
                  <a:pt x="1067578" y="1063507"/>
                </a:lnTo>
                <a:lnTo>
                  <a:pt x="1091835" y="1062827"/>
                </a:lnTo>
                <a:lnTo>
                  <a:pt x="1116093" y="1062146"/>
                </a:lnTo>
                <a:lnTo>
                  <a:pt x="1139898" y="1061238"/>
                </a:lnTo>
                <a:lnTo>
                  <a:pt x="1163703" y="1060104"/>
                </a:lnTo>
                <a:lnTo>
                  <a:pt x="1187507" y="1058743"/>
                </a:lnTo>
                <a:lnTo>
                  <a:pt x="1210858" y="1057382"/>
                </a:lnTo>
                <a:lnTo>
                  <a:pt x="1234436" y="1055567"/>
                </a:lnTo>
                <a:lnTo>
                  <a:pt x="1257334" y="1053752"/>
                </a:lnTo>
                <a:lnTo>
                  <a:pt x="1280232" y="1051937"/>
                </a:lnTo>
                <a:lnTo>
                  <a:pt x="1302903" y="1049668"/>
                </a:lnTo>
                <a:lnTo>
                  <a:pt x="1325347" y="1047400"/>
                </a:lnTo>
                <a:lnTo>
                  <a:pt x="1347565" y="1044904"/>
                </a:lnTo>
                <a:lnTo>
                  <a:pt x="1369782" y="1041955"/>
                </a:lnTo>
                <a:lnTo>
                  <a:pt x="1391319" y="1039233"/>
                </a:lnTo>
                <a:lnTo>
                  <a:pt x="1413084" y="1036057"/>
                </a:lnTo>
                <a:lnTo>
                  <a:pt x="1434168" y="1032881"/>
                </a:lnTo>
                <a:lnTo>
                  <a:pt x="1455252" y="1029704"/>
                </a:lnTo>
                <a:lnTo>
                  <a:pt x="1476109" y="1026075"/>
                </a:lnTo>
                <a:lnTo>
                  <a:pt x="1496513" y="1022445"/>
                </a:lnTo>
                <a:lnTo>
                  <a:pt x="1516917" y="1018588"/>
                </a:lnTo>
                <a:lnTo>
                  <a:pt x="1536867" y="1014278"/>
                </a:lnTo>
                <a:lnTo>
                  <a:pt x="1556364" y="1010194"/>
                </a:lnTo>
                <a:lnTo>
                  <a:pt x="1575635" y="1006111"/>
                </a:lnTo>
                <a:lnTo>
                  <a:pt x="1594905" y="1001573"/>
                </a:lnTo>
                <a:lnTo>
                  <a:pt x="1613722" y="996809"/>
                </a:lnTo>
                <a:lnTo>
                  <a:pt x="1632086" y="992272"/>
                </a:lnTo>
                <a:lnTo>
                  <a:pt x="1650222" y="987281"/>
                </a:lnTo>
                <a:lnTo>
                  <a:pt x="1668133" y="982290"/>
                </a:lnTo>
                <a:lnTo>
                  <a:pt x="1685589" y="977299"/>
                </a:lnTo>
                <a:lnTo>
                  <a:pt x="1702592" y="971854"/>
                </a:lnTo>
                <a:lnTo>
                  <a:pt x="1719369" y="966410"/>
                </a:lnTo>
                <a:lnTo>
                  <a:pt x="1735919" y="960965"/>
                </a:lnTo>
                <a:lnTo>
                  <a:pt x="1751789" y="955293"/>
                </a:lnTo>
                <a:lnTo>
                  <a:pt x="1767658" y="949395"/>
                </a:lnTo>
                <a:lnTo>
                  <a:pt x="1782848" y="943496"/>
                </a:lnTo>
                <a:lnTo>
                  <a:pt x="1797811" y="937598"/>
                </a:lnTo>
                <a:lnTo>
                  <a:pt x="1812320" y="931246"/>
                </a:lnTo>
                <a:lnTo>
                  <a:pt x="1826603" y="925120"/>
                </a:lnTo>
                <a:lnTo>
                  <a:pt x="1840205" y="918768"/>
                </a:lnTo>
                <a:lnTo>
                  <a:pt x="1853581" y="912189"/>
                </a:lnTo>
                <a:lnTo>
                  <a:pt x="1866504" y="905610"/>
                </a:lnTo>
                <a:lnTo>
                  <a:pt x="1879199" y="898804"/>
                </a:lnTo>
                <a:lnTo>
                  <a:pt x="1891215" y="891998"/>
                </a:lnTo>
                <a:lnTo>
                  <a:pt x="1903004" y="885192"/>
                </a:lnTo>
                <a:lnTo>
                  <a:pt x="1913886" y="878160"/>
                </a:lnTo>
                <a:lnTo>
                  <a:pt x="1924768" y="871127"/>
                </a:lnTo>
                <a:lnTo>
                  <a:pt x="1935197" y="864094"/>
                </a:lnTo>
                <a:lnTo>
                  <a:pt x="1944945" y="856608"/>
                </a:lnTo>
                <a:lnTo>
                  <a:pt x="1954467" y="849348"/>
                </a:lnTo>
                <a:lnTo>
                  <a:pt x="1963536" y="841861"/>
                </a:lnTo>
                <a:lnTo>
                  <a:pt x="1971697" y="834375"/>
                </a:lnTo>
                <a:lnTo>
                  <a:pt x="1979859" y="826662"/>
                </a:lnTo>
                <a:lnTo>
                  <a:pt x="1987113" y="818948"/>
                </a:lnTo>
                <a:lnTo>
                  <a:pt x="1994141" y="811008"/>
                </a:lnTo>
                <a:lnTo>
                  <a:pt x="2000716" y="803068"/>
                </a:lnTo>
                <a:lnTo>
                  <a:pt x="2006611" y="795354"/>
                </a:lnTo>
                <a:lnTo>
                  <a:pt x="2012278" y="787414"/>
                </a:lnTo>
                <a:lnTo>
                  <a:pt x="2017039" y="779020"/>
                </a:lnTo>
                <a:lnTo>
                  <a:pt x="2021573" y="771080"/>
                </a:lnTo>
                <a:lnTo>
                  <a:pt x="2025427" y="762913"/>
                </a:lnTo>
                <a:lnTo>
                  <a:pt x="2028375" y="754519"/>
                </a:lnTo>
                <a:lnTo>
                  <a:pt x="2031322" y="746125"/>
                </a:lnTo>
                <a:lnTo>
                  <a:pt x="2032682" y="750662"/>
                </a:lnTo>
                <a:lnTo>
                  <a:pt x="2033589" y="755426"/>
                </a:lnTo>
                <a:lnTo>
                  <a:pt x="2034723" y="759737"/>
                </a:lnTo>
                <a:lnTo>
                  <a:pt x="2035403" y="764501"/>
                </a:lnTo>
                <a:lnTo>
                  <a:pt x="2035856" y="769038"/>
                </a:lnTo>
                <a:lnTo>
                  <a:pt x="2036536" y="773802"/>
                </a:lnTo>
                <a:lnTo>
                  <a:pt x="2036763" y="778340"/>
                </a:lnTo>
                <a:lnTo>
                  <a:pt x="2036763" y="782877"/>
                </a:lnTo>
                <a:lnTo>
                  <a:pt x="2036763" y="1051937"/>
                </a:lnTo>
                <a:lnTo>
                  <a:pt x="2036763" y="1056701"/>
                </a:lnTo>
                <a:lnTo>
                  <a:pt x="2036536" y="1061238"/>
                </a:lnTo>
                <a:lnTo>
                  <a:pt x="2035856" y="1065776"/>
                </a:lnTo>
                <a:lnTo>
                  <a:pt x="2035403" y="1070313"/>
                </a:lnTo>
                <a:lnTo>
                  <a:pt x="2034723" y="1075077"/>
                </a:lnTo>
                <a:lnTo>
                  <a:pt x="2033816" y="1079388"/>
                </a:lnTo>
                <a:lnTo>
                  <a:pt x="2032909" y="1083925"/>
                </a:lnTo>
                <a:lnTo>
                  <a:pt x="2031549" y="1088462"/>
                </a:lnTo>
                <a:lnTo>
                  <a:pt x="2029962" y="1092773"/>
                </a:lnTo>
                <a:lnTo>
                  <a:pt x="2028375" y="1097083"/>
                </a:lnTo>
                <a:lnTo>
                  <a:pt x="2025201" y="1106157"/>
                </a:lnTo>
                <a:lnTo>
                  <a:pt x="2020893" y="1115005"/>
                </a:lnTo>
                <a:lnTo>
                  <a:pt x="2016132" y="1123399"/>
                </a:lnTo>
                <a:lnTo>
                  <a:pt x="2010691" y="1132247"/>
                </a:lnTo>
                <a:lnTo>
                  <a:pt x="2004797" y="1140868"/>
                </a:lnTo>
                <a:lnTo>
                  <a:pt x="1997996" y="1149035"/>
                </a:lnTo>
                <a:lnTo>
                  <a:pt x="1991194" y="1157656"/>
                </a:lnTo>
                <a:lnTo>
                  <a:pt x="1983259" y="1165823"/>
                </a:lnTo>
                <a:lnTo>
                  <a:pt x="1975098" y="1173990"/>
                </a:lnTo>
                <a:lnTo>
                  <a:pt x="1966029" y="1182157"/>
                </a:lnTo>
                <a:lnTo>
                  <a:pt x="1956734" y="1190097"/>
                </a:lnTo>
                <a:lnTo>
                  <a:pt x="1946759" y="1198037"/>
                </a:lnTo>
                <a:lnTo>
                  <a:pt x="1936331" y="1205751"/>
                </a:lnTo>
                <a:lnTo>
                  <a:pt x="1925448" y="1213464"/>
                </a:lnTo>
                <a:lnTo>
                  <a:pt x="1913659" y="1220950"/>
                </a:lnTo>
                <a:lnTo>
                  <a:pt x="1901871" y="1228437"/>
                </a:lnTo>
                <a:lnTo>
                  <a:pt x="1889175" y="1235923"/>
                </a:lnTo>
                <a:lnTo>
                  <a:pt x="1876252" y="1243183"/>
                </a:lnTo>
                <a:lnTo>
                  <a:pt x="1862876" y="1250216"/>
                </a:lnTo>
                <a:lnTo>
                  <a:pt x="1848820" y="1257476"/>
                </a:lnTo>
                <a:lnTo>
                  <a:pt x="1834311" y="1264055"/>
                </a:lnTo>
                <a:lnTo>
                  <a:pt x="1819575" y="1271087"/>
                </a:lnTo>
                <a:lnTo>
                  <a:pt x="1804159" y="1277440"/>
                </a:lnTo>
                <a:lnTo>
                  <a:pt x="1788515" y="1284019"/>
                </a:lnTo>
                <a:lnTo>
                  <a:pt x="1772192" y="1290371"/>
                </a:lnTo>
                <a:lnTo>
                  <a:pt x="1755416" y="1296496"/>
                </a:lnTo>
                <a:lnTo>
                  <a:pt x="1738413" y="1302848"/>
                </a:lnTo>
                <a:lnTo>
                  <a:pt x="1720956" y="1308747"/>
                </a:lnTo>
                <a:lnTo>
                  <a:pt x="1703046" y="1314418"/>
                </a:lnTo>
                <a:lnTo>
                  <a:pt x="1684682" y="1320090"/>
                </a:lnTo>
                <a:lnTo>
                  <a:pt x="1666319" y="1325535"/>
                </a:lnTo>
                <a:lnTo>
                  <a:pt x="1647049" y="1330979"/>
                </a:lnTo>
                <a:lnTo>
                  <a:pt x="1627778" y="1335970"/>
                </a:lnTo>
                <a:lnTo>
                  <a:pt x="1608054" y="1341188"/>
                </a:lnTo>
                <a:lnTo>
                  <a:pt x="1587877" y="1346179"/>
                </a:lnTo>
                <a:lnTo>
                  <a:pt x="1567247" y="1350716"/>
                </a:lnTo>
                <a:lnTo>
                  <a:pt x="1546389" y="1355254"/>
                </a:lnTo>
                <a:lnTo>
                  <a:pt x="1525079" y="1359564"/>
                </a:lnTo>
                <a:lnTo>
                  <a:pt x="1503768" y="1363648"/>
                </a:lnTo>
                <a:lnTo>
                  <a:pt x="1481777" y="1367731"/>
                </a:lnTo>
                <a:lnTo>
                  <a:pt x="1460013" y="1371588"/>
                </a:lnTo>
                <a:lnTo>
                  <a:pt x="1437568" y="1375218"/>
                </a:lnTo>
                <a:lnTo>
                  <a:pt x="1414897" y="1378621"/>
                </a:lnTo>
                <a:lnTo>
                  <a:pt x="1391773" y="1382024"/>
                </a:lnTo>
                <a:lnTo>
                  <a:pt x="1368422" y="1384973"/>
                </a:lnTo>
                <a:lnTo>
                  <a:pt x="1344844" y="1387922"/>
                </a:lnTo>
                <a:lnTo>
                  <a:pt x="1321266" y="1390418"/>
                </a:lnTo>
                <a:lnTo>
                  <a:pt x="1297235" y="1393140"/>
                </a:lnTo>
                <a:lnTo>
                  <a:pt x="1272750" y="1395409"/>
                </a:lnTo>
                <a:lnTo>
                  <a:pt x="1248265" y="1397450"/>
                </a:lnTo>
                <a:lnTo>
                  <a:pt x="1223554" y="1399265"/>
                </a:lnTo>
                <a:lnTo>
                  <a:pt x="1198389" y="1401080"/>
                </a:lnTo>
                <a:lnTo>
                  <a:pt x="1173451" y="1402441"/>
                </a:lnTo>
                <a:lnTo>
                  <a:pt x="1148060" y="1403576"/>
                </a:lnTo>
                <a:lnTo>
                  <a:pt x="1122441" y="1404710"/>
                </a:lnTo>
                <a:lnTo>
                  <a:pt x="1096597" y="1405391"/>
                </a:lnTo>
                <a:lnTo>
                  <a:pt x="1070525" y="1406071"/>
                </a:lnTo>
                <a:lnTo>
                  <a:pt x="1044680" y="1406525"/>
                </a:lnTo>
                <a:lnTo>
                  <a:pt x="1018381" y="1406525"/>
                </a:lnTo>
                <a:lnTo>
                  <a:pt x="992083" y="1406525"/>
                </a:lnTo>
                <a:lnTo>
                  <a:pt x="966011" y="1406071"/>
                </a:lnTo>
                <a:lnTo>
                  <a:pt x="939940" y="1405391"/>
                </a:lnTo>
                <a:lnTo>
                  <a:pt x="914095" y="1404710"/>
                </a:lnTo>
                <a:lnTo>
                  <a:pt x="888477" y="1403576"/>
                </a:lnTo>
                <a:lnTo>
                  <a:pt x="863312" y="1402441"/>
                </a:lnTo>
                <a:lnTo>
                  <a:pt x="838147" y="1401080"/>
                </a:lnTo>
                <a:lnTo>
                  <a:pt x="812982" y="1399265"/>
                </a:lnTo>
                <a:lnTo>
                  <a:pt x="788271" y="1397450"/>
                </a:lnTo>
                <a:lnTo>
                  <a:pt x="763786" y="1395409"/>
                </a:lnTo>
                <a:lnTo>
                  <a:pt x="739528" y="1393140"/>
                </a:lnTo>
                <a:lnTo>
                  <a:pt x="715497" y="1390418"/>
                </a:lnTo>
                <a:lnTo>
                  <a:pt x="691692" y="1387922"/>
                </a:lnTo>
                <a:lnTo>
                  <a:pt x="668115" y="1384973"/>
                </a:lnTo>
                <a:lnTo>
                  <a:pt x="644990" y="1382024"/>
                </a:lnTo>
                <a:lnTo>
                  <a:pt x="621866" y="1378621"/>
                </a:lnTo>
                <a:lnTo>
                  <a:pt x="599195" y="1375218"/>
                </a:lnTo>
                <a:lnTo>
                  <a:pt x="576750" y="1371588"/>
                </a:lnTo>
                <a:lnTo>
                  <a:pt x="554759" y="1367731"/>
                </a:lnTo>
                <a:lnTo>
                  <a:pt x="532995" y="1363648"/>
                </a:lnTo>
                <a:lnTo>
                  <a:pt x="511458" y="1359564"/>
                </a:lnTo>
                <a:lnTo>
                  <a:pt x="490147" y="1355254"/>
                </a:lnTo>
                <a:lnTo>
                  <a:pt x="469290" y="1350716"/>
                </a:lnTo>
                <a:lnTo>
                  <a:pt x="448886" y="1346179"/>
                </a:lnTo>
                <a:lnTo>
                  <a:pt x="428935" y="1341188"/>
                </a:lnTo>
                <a:lnTo>
                  <a:pt x="408985" y="1335970"/>
                </a:lnTo>
                <a:lnTo>
                  <a:pt x="389715" y="1330979"/>
                </a:lnTo>
                <a:lnTo>
                  <a:pt x="370671" y="1325535"/>
                </a:lnTo>
                <a:lnTo>
                  <a:pt x="352081" y="1320090"/>
                </a:lnTo>
                <a:lnTo>
                  <a:pt x="333717" y="1314418"/>
                </a:lnTo>
                <a:lnTo>
                  <a:pt x="315580" y="1308747"/>
                </a:lnTo>
                <a:lnTo>
                  <a:pt x="298124" y="1302848"/>
                </a:lnTo>
                <a:lnTo>
                  <a:pt x="281120" y="1296496"/>
                </a:lnTo>
                <a:lnTo>
                  <a:pt x="264571" y="1290371"/>
                </a:lnTo>
                <a:lnTo>
                  <a:pt x="248474" y="1284019"/>
                </a:lnTo>
                <a:lnTo>
                  <a:pt x="232605" y="1277440"/>
                </a:lnTo>
                <a:lnTo>
                  <a:pt x="217188" y="1271087"/>
                </a:lnTo>
                <a:lnTo>
                  <a:pt x="202225" y="1264055"/>
                </a:lnTo>
                <a:lnTo>
                  <a:pt x="187716" y="1257476"/>
                </a:lnTo>
                <a:lnTo>
                  <a:pt x="173887" y="1250216"/>
                </a:lnTo>
                <a:lnTo>
                  <a:pt x="160511" y="1243183"/>
                </a:lnTo>
                <a:lnTo>
                  <a:pt x="147362" y="1235923"/>
                </a:lnTo>
                <a:lnTo>
                  <a:pt x="134892" y="1228437"/>
                </a:lnTo>
                <a:lnTo>
                  <a:pt x="122877" y="1220950"/>
                </a:lnTo>
                <a:lnTo>
                  <a:pt x="111541" y="1213464"/>
                </a:lnTo>
                <a:lnTo>
                  <a:pt x="100433" y="1205751"/>
                </a:lnTo>
                <a:lnTo>
                  <a:pt x="90004" y="1198037"/>
                </a:lnTo>
                <a:lnTo>
                  <a:pt x="80029" y="1190097"/>
                </a:lnTo>
                <a:lnTo>
                  <a:pt x="70734" y="1182157"/>
                </a:lnTo>
                <a:lnTo>
                  <a:pt x="61665" y="1173990"/>
                </a:lnTo>
                <a:lnTo>
                  <a:pt x="53504" y="1165823"/>
                </a:lnTo>
                <a:lnTo>
                  <a:pt x="45795" y="1157656"/>
                </a:lnTo>
                <a:lnTo>
                  <a:pt x="38541" y="1149035"/>
                </a:lnTo>
                <a:lnTo>
                  <a:pt x="31966" y="1140868"/>
                </a:lnTo>
                <a:lnTo>
                  <a:pt x="26072" y="1132247"/>
                </a:lnTo>
                <a:lnTo>
                  <a:pt x="20631" y="1123399"/>
                </a:lnTo>
                <a:lnTo>
                  <a:pt x="15870" y="1115005"/>
                </a:lnTo>
                <a:lnTo>
                  <a:pt x="11562" y="1106157"/>
                </a:lnTo>
                <a:lnTo>
                  <a:pt x="8162" y="1097083"/>
                </a:lnTo>
                <a:lnTo>
                  <a:pt x="6575" y="1092773"/>
                </a:lnTo>
                <a:lnTo>
                  <a:pt x="5214" y="1088462"/>
                </a:lnTo>
                <a:lnTo>
                  <a:pt x="3854" y="1083925"/>
                </a:lnTo>
                <a:lnTo>
                  <a:pt x="2947" y="1079388"/>
                </a:lnTo>
                <a:lnTo>
                  <a:pt x="2040" y="1075077"/>
                </a:lnTo>
                <a:lnTo>
                  <a:pt x="1360" y="1070313"/>
                </a:lnTo>
                <a:lnTo>
                  <a:pt x="907" y="1065776"/>
                </a:lnTo>
                <a:lnTo>
                  <a:pt x="227" y="1061238"/>
                </a:lnTo>
                <a:lnTo>
                  <a:pt x="0" y="1056701"/>
                </a:lnTo>
                <a:lnTo>
                  <a:pt x="0" y="1051937"/>
                </a:lnTo>
                <a:lnTo>
                  <a:pt x="0" y="782877"/>
                </a:lnTo>
                <a:lnTo>
                  <a:pt x="0" y="778340"/>
                </a:lnTo>
                <a:lnTo>
                  <a:pt x="227" y="773802"/>
                </a:lnTo>
                <a:lnTo>
                  <a:pt x="907" y="769038"/>
                </a:lnTo>
                <a:lnTo>
                  <a:pt x="1360" y="764501"/>
                </a:lnTo>
                <a:lnTo>
                  <a:pt x="2040" y="759737"/>
                </a:lnTo>
                <a:lnTo>
                  <a:pt x="3174" y="755426"/>
                </a:lnTo>
                <a:lnTo>
                  <a:pt x="4081" y="750662"/>
                </a:lnTo>
                <a:lnTo>
                  <a:pt x="5441" y="746125"/>
                </a:lnTo>
                <a:close/>
                <a:moveTo>
                  <a:pt x="495361" y="629250"/>
                </a:moveTo>
                <a:lnTo>
                  <a:pt x="495361" y="893516"/>
                </a:lnTo>
                <a:lnTo>
                  <a:pt x="528008" y="900321"/>
                </a:lnTo>
                <a:lnTo>
                  <a:pt x="561787" y="906673"/>
                </a:lnTo>
                <a:lnTo>
                  <a:pt x="596474" y="912570"/>
                </a:lnTo>
                <a:lnTo>
                  <a:pt x="631614" y="918015"/>
                </a:lnTo>
                <a:lnTo>
                  <a:pt x="631614" y="653975"/>
                </a:lnTo>
                <a:lnTo>
                  <a:pt x="596474" y="648531"/>
                </a:lnTo>
                <a:lnTo>
                  <a:pt x="561787" y="642633"/>
                </a:lnTo>
                <a:lnTo>
                  <a:pt x="528008" y="636055"/>
                </a:lnTo>
                <a:lnTo>
                  <a:pt x="495361" y="629250"/>
                </a:lnTo>
                <a:close/>
                <a:moveTo>
                  <a:pt x="295403" y="572313"/>
                </a:moveTo>
                <a:lnTo>
                  <a:pt x="295403" y="836580"/>
                </a:lnTo>
                <a:lnTo>
                  <a:pt x="311273" y="842251"/>
                </a:lnTo>
                <a:lnTo>
                  <a:pt x="327596" y="847922"/>
                </a:lnTo>
                <a:lnTo>
                  <a:pt x="343919" y="853366"/>
                </a:lnTo>
                <a:lnTo>
                  <a:pt x="360696" y="858583"/>
                </a:lnTo>
                <a:lnTo>
                  <a:pt x="378152" y="863574"/>
                </a:lnTo>
                <a:lnTo>
                  <a:pt x="395609" y="868791"/>
                </a:lnTo>
                <a:lnTo>
                  <a:pt x="413292" y="873328"/>
                </a:lnTo>
                <a:lnTo>
                  <a:pt x="431429" y="878318"/>
                </a:lnTo>
                <a:lnTo>
                  <a:pt x="431429" y="614278"/>
                </a:lnTo>
                <a:lnTo>
                  <a:pt x="413292" y="609288"/>
                </a:lnTo>
                <a:lnTo>
                  <a:pt x="395609" y="604751"/>
                </a:lnTo>
                <a:lnTo>
                  <a:pt x="378152" y="599534"/>
                </a:lnTo>
                <a:lnTo>
                  <a:pt x="360696" y="594317"/>
                </a:lnTo>
                <a:lnTo>
                  <a:pt x="343919" y="589099"/>
                </a:lnTo>
                <a:lnTo>
                  <a:pt x="327596" y="583882"/>
                </a:lnTo>
                <a:lnTo>
                  <a:pt x="311273" y="577984"/>
                </a:lnTo>
                <a:lnTo>
                  <a:pt x="295403" y="572313"/>
                </a:lnTo>
                <a:close/>
                <a:moveTo>
                  <a:pt x="1857435" y="522182"/>
                </a:moveTo>
                <a:lnTo>
                  <a:pt x="1842246" y="529894"/>
                </a:lnTo>
                <a:lnTo>
                  <a:pt x="1826603" y="537380"/>
                </a:lnTo>
                <a:lnTo>
                  <a:pt x="1810280" y="544866"/>
                </a:lnTo>
                <a:lnTo>
                  <a:pt x="1793503" y="552351"/>
                </a:lnTo>
                <a:lnTo>
                  <a:pt x="1776273" y="559157"/>
                </a:lnTo>
                <a:lnTo>
                  <a:pt x="1758590" y="566188"/>
                </a:lnTo>
                <a:lnTo>
                  <a:pt x="1740226" y="573221"/>
                </a:lnTo>
                <a:lnTo>
                  <a:pt x="1721409" y="579572"/>
                </a:lnTo>
                <a:lnTo>
                  <a:pt x="1721409" y="843839"/>
                </a:lnTo>
                <a:lnTo>
                  <a:pt x="1740226" y="837260"/>
                </a:lnTo>
                <a:lnTo>
                  <a:pt x="1758590" y="830455"/>
                </a:lnTo>
                <a:lnTo>
                  <a:pt x="1776273" y="823423"/>
                </a:lnTo>
                <a:lnTo>
                  <a:pt x="1793503" y="816391"/>
                </a:lnTo>
                <a:lnTo>
                  <a:pt x="1810280" y="808906"/>
                </a:lnTo>
                <a:lnTo>
                  <a:pt x="1826603" y="801420"/>
                </a:lnTo>
                <a:lnTo>
                  <a:pt x="1842246" y="793934"/>
                </a:lnTo>
                <a:lnTo>
                  <a:pt x="1857435" y="786222"/>
                </a:lnTo>
                <a:lnTo>
                  <a:pt x="1857435" y="522182"/>
                </a:lnTo>
                <a:close/>
                <a:moveTo>
                  <a:pt x="95445" y="468875"/>
                </a:moveTo>
                <a:lnTo>
                  <a:pt x="95445" y="733142"/>
                </a:lnTo>
                <a:lnTo>
                  <a:pt x="102473" y="738359"/>
                </a:lnTo>
                <a:lnTo>
                  <a:pt x="109501" y="743349"/>
                </a:lnTo>
                <a:lnTo>
                  <a:pt x="116756" y="748567"/>
                </a:lnTo>
                <a:lnTo>
                  <a:pt x="124237" y="753784"/>
                </a:lnTo>
                <a:lnTo>
                  <a:pt x="132172" y="759001"/>
                </a:lnTo>
                <a:lnTo>
                  <a:pt x="140107" y="763765"/>
                </a:lnTo>
                <a:lnTo>
                  <a:pt x="156883" y="773519"/>
                </a:lnTo>
                <a:lnTo>
                  <a:pt x="174340" y="783500"/>
                </a:lnTo>
                <a:lnTo>
                  <a:pt x="192704" y="793027"/>
                </a:lnTo>
                <a:lnTo>
                  <a:pt x="211747" y="801874"/>
                </a:lnTo>
                <a:lnTo>
                  <a:pt x="231698" y="810947"/>
                </a:lnTo>
                <a:lnTo>
                  <a:pt x="231698" y="546907"/>
                </a:lnTo>
                <a:lnTo>
                  <a:pt x="211747" y="537834"/>
                </a:lnTo>
                <a:lnTo>
                  <a:pt x="192704" y="528533"/>
                </a:lnTo>
                <a:lnTo>
                  <a:pt x="174340" y="519233"/>
                </a:lnTo>
                <a:lnTo>
                  <a:pt x="156883" y="509479"/>
                </a:lnTo>
                <a:lnTo>
                  <a:pt x="140107" y="499725"/>
                </a:lnTo>
                <a:lnTo>
                  <a:pt x="132172" y="494734"/>
                </a:lnTo>
                <a:lnTo>
                  <a:pt x="124237" y="489517"/>
                </a:lnTo>
                <a:lnTo>
                  <a:pt x="116756" y="484527"/>
                </a:lnTo>
                <a:lnTo>
                  <a:pt x="109501" y="479309"/>
                </a:lnTo>
                <a:lnTo>
                  <a:pt x="102473" y="474092"/>
                </a:lnTo>
                <a:lnTo>
                  <a:pt x="95445" y="468875"/>
                </a:lnTo>
                <a:close/>
                <a:moveTo>
                  <a:pt x="951139" y="128588"/>
                </a:moveTo>
                <a:lnTo>
                  <a:pt x="1081087" y="128588"/>
                </a:lnTo>
                <a:lnTo>
                  <a:pt x="1081087" y="158962"/>
                </a:lnTo>
                <a:lnTo>
                  <a:pt x="1097189" y="159869"/>
                </a:lnTo>
                <a:lnTo>
                  <a:pt x="1112837" y="160549"/>
                </a:lnTo>
                <a:lnTo>
                  <a:pt x="1127805" y="161682"/>
                </a:lnTo>
                <a:lnTo>
                  <a:pt x="1142319" y="162816"/>
                </a:lnTo>
                <a:lnTo>
                  <a:pt x="1156380" y="164176"/>
                </a:lnTo>
                <a:lnTo>
                  <a:pt x="1169761" y="165762"/>
                </a:lnTo>
                <a:lnTo>
                  <a:pt x="1182687" y="167576"/>
                </a:lnTo>
                <a:lnTo>
                  <a:pt x="1195387" y="169162"/>
                </a:lnTo>
                <a:lnTo>
                  <a:pt x="1207180" y="171202"/>
                </a:lnTo>
                <a:lnTo>
                  <a:pt x="1218520" y="173242"/>
                </a:lnTo>
                <a:lnTo>
                  <a:pt x="1229632" y="175283"/>
                </a:lnTo>
                <a:lnTo>
                  <a:pt x="1240064" y="177776"/>
                </a:lnTo>
                <a:lnTo>
                  <a:pt x="1250043" y="180269"/>
                </a:lnTo>
                <a:lnTo>
                  <a:pt x="1259341" y="182763"/>
                </a:lnTo>
                <a:lnTo>
                  <a:pt x="1268412" y="185709"/>
                </a:lnTo>
                <a:lnTo>
                  <a:pt x="1276577" y="188430"/>
                </a:lnTo>
                <a:lnTo>
                  <a:pt x="1284287" y="191603"/>
                </a:lnTo>
                <a:lnTo>
                  <a:pt x="1291771" y="194776"/>
                </a:lnTo>
                <a:lnTo>
                  <a:pt x="1298802" y="198176"/>
                </a:lnTo>
                <a:lnTo>
                  <a:pt x="1304925" y="201803"/>
                </a:lnTo>
                <a:lnTo>
                  <a:pt x="1310821" y="205430"/>
                </a:lnTo>
                <a:lnTo>
                  <a:pt x="1316037" y="209057"/>
                </a:lnTo>
                <a:lnTo>
                  <a:pt x="1321027" y="213137"/>
                </a:lnTo>
                <a:lnTo>
                  <a:pt x="1325336" y="216990"/>
                </a:lnTo>
                <a:lnTo>
                  <a:pt x="1329191" y="221524"/>
                </a:lnTo>
                <a:lnTo>
                  <a:pt x="1332366" y="225830"/>
                </a:lnTo>
                <a:lnTo>
                  <a:pt x="1335087" y="230137"/>
                </a:lnTo>
                <a:lnTo>
                  <a:pt x="1337355" y="234897"/>
                </a:lnTo>
                <a:lnTo>
                  <a:pt x="1339170" y="239657"/>
                </a:lnTo>
                <a:lnTo>
                  <a:pt x="1340530" y="244644"/>
                </a:lnTo>
                <a:lnTo>
                  <a:pt x="1341437" y="249631"/>
                </a:lnTo>
                <a:lnTo>
                  <a:pt x="1341664" y="254845"/>
                </a:lnTo>
                <a:lnTo>
                  <a:pt x="1341437" y="258245"/>
                </a:lnTo>
                <a:lnTo>
                  <a:pt x="1340757" y="262098"/>
                </a:lnTo>
                <a:lnTo>
                  <a:pt x="1340077" y="267085"/>
                </a:lnTo>
                <a:lnTo>
                  <a:pt x="1338716" y="272752"/>
                </a:lnTo>
                <a:lnTo>
                  <a:pt x="1056594" y="272752"/>
                </a:lnTo>
                <a:lnTo>
                  <a:pt x="1056594" y="257111"/>
                </a:lnTo>
                <a:lnTo>
                  <a:pt x="1056594" y="250764"/>
                </a:lnTo>
                <a:lnTo>
                  <a:pt x="1056141" y="245324"/>
                </a:lnTo>
                <a:lnTo>
                  <a:pt x="1055234" y="240564"/>
                </a:lnTo>
                <a:lnTo>
                  <a:pt x="1054327" y="236031"/>
                </a:lnTo>
                <a:lnTo>
                  <a:pt x="1052739" y="232177"/>
                </a:lnTo>
                <a:lnTo>
                  <a:pt x="1051152" y="229004"/>
                </a:lnTo>
                <a:lnTo>
                  <a:pt x="1049111" y="226057"/>
                </a:lnTo>
                <a:lnTo>
                  <a:pt x="1046843" y="224017"/>
                </a:lnTo>
                <a:lnTo>
                  <a:pt x="1044121" y="221977"/>
                </a:lnTo>
                <a:lnTo>
                  <a:pt x="1040493" y="220390"/>
                </a:lnTo>
                <a:lnTo>
                  <a:pt x="1036410" y="219030"/>
                </a:lnTo>
                <a:lnTo>
                  <a:pt x="1031648" y="218124"/>
                </a:lnTo>
                <a:lnTo>
                  <a:pt x="1025978" y="217217"/>
                </a:lnTo>
                <a:lnTo>
                  <a:pt x="1019628" y="216537"/>
                </a:lnTo>
                <a:lnTo>
                  <a:pt x="1012825" y="216310"/>
                </a:lnTo>
                <a:lnTo>
                  <a:pt x="1005114" y="216084"/>
                </a:lnTo>
                <a:lnTo>
                  <a:pt x="998764" y="216310"/>
                </a:lnTo>
                <a:lnTo>
                  <a:pt x="992868" y="216537"/>
                </a:lnTo>
                <a:lnTo>
                  <a:pt x="987425" y="216990"/>
                </a:lnTo>
                <a:lnTo>
                  <a:pt x="982209" y="217897"/>
                </a:lnTo>
                <a:lnTo>
                  <a:pt x="977673" y="218577"/>
                </a:lnTo>
                <a:lnTo>
                  <a:pt x="973591" y="219937"/>
                </a:lnTo>
                <a:lnTo>
                  <a:pt x="969735" y="221070"/>
                </a:lnTo>
                <a:lnTo>
                  <a:pt x="966334" y="222657"/>
                </a:lnTo>
                <a:lnTo>
                  <a:pt x="963159" y="224470"/>
                </a:lnTo>
                <a:lnTo>
                  <a:pt x="960664" y="226510"/>
                </a:lnTo>
                <a:lnTo>
                  <a:pt x="958396" y="229004"/>
                </a:lnTo>
                <a:lnTo>
                  <a:pt x="956582" y="231271"/>
                </a:lnTo>
                <a:lnTo>
                  <a:pt x="955221" y="233764"/>
                </a:lnTo>
                <a:lnTo>
                  <a:pt x="954087" y="236711"/>
                </a:lnTo>
                <a:lnTo>
                  <a:pt x="953407" y="239657"/>
                </a:lnTo>
                <a:lnTo>
                  <a:pt x="953407" y="243058"/>
                </a:lnTo>
                <a:lnTo>
                  <a:pt x="953407" y="245551"/>
                </a:lnTo>
                <a:lnTo>
                  <a:pt x="953634" y="248498"/>
                </a:lnTo>
                <a:lnTo>
                  <a:pt x="954087" y="250991"/>
                </a:lnTo>
                <a:lnTo>
                  <a:pt x="954994" y="253484"/>
                </a:lnTo>
                <a:lnTo>
                  <a:pt x="955901" y="255751"/>
                </a:lnTo>
                <a:lnTo>
                  <a:pt x="957035" y="258018"/>
                </a:lnTo>
                <a:lnTo>
                  <a:pt x="958396" y="260058"/>
                </a:lnTo>
                <a:lnTo>
                  <a:pt x="959757" y="262098"/>
                </a:lnTo>
                <a:lnTo>
                  <a:pt x="961571" y="263911"/>
                </a:lnTo>
                <a:lnTo>
                  <a:pt x="963839" y="265725"/>
                </a:lnTo>
                <a:lnTo>
                  <a:pt x="965880" y="267538"/>
                </a:lnTo>
                <a:lnTo>
                  <a:pt x="968148" y="269125"/>
                </a:lnTo>
                <a:lnTo>
                  <a:pt x="970643" y="270712"/>
                </a:lnTo>
                <a:lnTo>
                  <a:pt x="973591" y="271845"/>
                </a:lnTo>
                <a:lnTo>
                  <a:pt x="976539" y="273205"/>
                </a:lnTo>
                <a:lnTo>
                  <a:pt x="979714" y="274565"/>
                </a:lnTo>
                <a:lnTo>
                  <a:pt x="987878" y="276832"/>
                </a:lnTo>
                <a:lnTo>
                  <a:pt x="998991" y="280005"/>
                </a:lnTo>
                <a:lnTo>
                  <a:pt x="1013278" y="283632"/>
                </a:lnTo>
                <a:lnTo>
                  <a:pt x="1030741" y="287712"/>
                </a:lnTo>
                <a:lnTo>
                  <a:pt x="1051378" y="292245"/>
                </a:lnTo>
                <a:lnTo>
                  <a:pt x="1075191" y="297459"/>
                </a:lnTo>
                <a:lnTo>
                  <a:pt x="1132114" y="309246"/>
                </a:lnTo>
                <a:lnTo>
                  <a:pt x="1181327" y="319673"/>
                </a:lnTo>
                <a:lnTo>
                  <a:pt x="1222375" y="328740"/>
                </a:lnTo>
                <a:lnTo>
                  <a:pt x="1239611" y="332820"/>
                </a:lnTo>
                <a:lnTo>
                  <a:pt x="1255032" y="336673"/>
                </a:lnTo>
                <a:lnTo>
                  <a:pt x="1267732" y="340073"/>
                </a:lnTo>
                <a:lnTo>
                  <a:pt x="1278618" y="343020"/>
                </a:lnTo>
                <a:lnTo>
                  <a:pt x="1288143" y="346193"/>
                </a:lnTo>
                <a:lnTo>
                  <a:pt x="1297441" y="349594"/>
                </a:lnTo>
                <a:lnTo>
                  <a:pt x="1306286" y="353220"/>
                </a:lnTo>
                <a:lnTo>
                  <a:pt x="1314677" y="357300"/>
                </a:lnTo>
                <a:lnTo>
                  <a:pt x="1322841" y="361381"/>
                </a:lnTo>
                <a:lnTo>
                  <a:pt x="1330552" y="366141"/>
                </a:lnTo>
                <a:lnTo>
                  <a:pt x="1337809" y="370901"/>
                </a:lnTo>
                <a:lnTo>
                  <a:pt x="1344613" y="376114"/>
                </a:lnTo>
                <a:lnTo>
                  <a:pt x="1348014" y="378834"/>
                </a:lnTo>
                <a:lnTo>
                  <a:pt x="1350963" y="381554"/>
                </a:lnTo>
                <a:lnTo>
                  <a:pt x="1353684" y="384501"/>
                </a:lnTo>
                <a:lnTo>
                  <a:pt x="1356632" y="387448"/>
                </a:lnTo>
                <a:lnTo>
                  <a:pt x="1358900" y="390621"/>
                </a:lnTo>
                <a:lnTo>
                  <a:pt x="1360941" y="393568"/>
                </a:lnTo>
                <a:lnTo>
                  <a:pt x="1362982" y="396741"/>
                </a:lnTo>
                <a:lnTo>
                  <a:pt x="1364796" y="400141"/>
                </a:lnTo>
                <a:lnTo>
                  <a:pt x="1366384" y="403315"/>
                </a:lnTo>
                <a:lnTo>
                  <a:pt x="1367745" y="406942"/>
                </a:lnTo>
                <a:lnTo>
                  <a:pt x="1368879" y="410342"/>
                </a:lnTo>
                <a:lnTo>
                  <a:pt x="1370013" y="413969"/>
                </a:lnTo>
                <a:lnTo>
                  <a:pt x="1370466" y="417822"/>
                </a:lnTo>
                <a:lnTo>
                  <a:pt x="1370920" y="421449"/>
                </a:lnTo>
                <a:lnTo>
                  <a:pt x="1371600" y="425302"/>
                </a:lnTo>
                <a:lnTo>
                  <a:pt x="1371600" y="429156"/>
                </a:lnTo>
                <a:lnTo>
                  <a:pt x="1371146" y="435729"/>
                </a:lnTo>
                <a:lnTo>
                  <a:pt x="1370466" y="441849"/>
                </a:lnTo>
                <a:lnTo>
                  <a:pt x="1368879" y="447743"/>
                </a:lnTo>
                <a:lnTo>
                  <a:pt x="1366837" y="453409"/>
                </a:lnTo>
                <a:lnTo>
                  <a:pt x="1364570" y="459076"/>
                </a:lnTo>
                <a:lnTo>
                  <a:pt x="1361395" y="464516"/>
                </a:lnTo>
                <a:lnTo>
                  <a:pt x="1357539" y="469730"/>
                </a:lnTo>
                <a:lnTo>
                  <a:pt x="1353457" y="474717"/>
                </a:lnTo>
                <a:lnTo>
                  <a:pt x="1348468" y="479704"/>
                </a:lnTo>
                <a:lnTo>
                  <a:pt x="1343252" y="484690"/>
                </a:lnTo>
                <a:lnTo>
                  <a:pt x="1337129" y="488997"/>
                </a:lnTo>
                <a:lnTo>
                  <a:pt x="1330779" y="493304"/>
                </a:lnTo>
                <a:lnTo>
                  <a:pt x="1323521" y="497837"/>
                </a:lnTo>
                <a:lnTo>
                  <a:pt x="1316037" y="501917"/>
                </a:lnTo>
                <a:lnTo>
                  <a:pt x="1307873" y="505771"/>
                </a:lnTo>
                <a:lnTo>
                  <a:pt x="1299029" y="509398"/>
                </a:lnTo>
                <a:lnTo>
                  <a:pt x="1289503" y="513024"/>
                </a:lnTo>
                <a:lnTo>
                  <a:pt x="1279752" y="516198"/>
                </a:lnTo>
                <a:lnTo>
                  <a:pt x="1269093" y="519371"/>
                </a:lnTo>
                <a:lnTo>
                  <a:pt x="1257980" y="522545"/>
                </a:lnTo>
                <a:lnTo>
                  <a:pt x="1246414" y="525265"/>
                </a:lnTo>
                <a:lnTo>
                  <a:pt x="1234395" y="527985"/>
                </a:lnTo>
                <a:lnTo>
                  <a:pt x="1221468" y="530478"/>
                </a:lnTo>
                <a:lnTo>
                  <a:pt x="1208314" y="532745"/>
                </a:lnTo>
                <a:lnTo>
                  <a:pt x="1194253" y="535012"/>
                </a:lnTo>
                <a:lnTo>
                  <a:pt x="1179966" y="536825"/>
                </a:lnTo>
                <a:lnTo>
                  <a:pt x="1164545" y="538638"/>
                </a:lnTo>
                <a:lnTo>
                  <a:pt x="1149123" y="540452"/>
                </a:lnTo>
                <a:lnTo>
                  <a:pt x="1133021" y="541812"/>
                </a:lnTo>
                <a:lnTo>
                  <a:pt x="1116239" y="543172"/>
                </a:lnTo>
                <a:lnTo>
                  <a:pt x="1098777" y="544305"/>
                </a:lnTo>
                <a:lnTo>
                  <a:pt x="1081087" y="545212"/>
                </a:lnTo>
                <a:lnTo>
                  <a:pt x="1081087" y="581026"/>
                </a:lnTo>
                <a:lnTo>
                  <a:pt x="951139" y="581026"/>
                </a:lnTo>
                <a:lnTo>
                  <a:pt x="951139" y="544078"/>
                </a:lnTo>
                <a:lnTo>
                  <a:pt x="937078" y="543625"/>
                </a:lnTo>
                <a:lnTo>
                  <a:pt x="923471" y="542945"/>
                </a:lnTo>
                <a:lnTo>
                  <a:pt x="909864" y="541812"/>
                </a:lnTo>
                <a:lnTo>
                  <a:pt x="896484" y="540678"/>
                </a:lnTo>
                <a:lnTo>
                  <a:pt x="883330" y="539545"/>
                </a:lnTo>
                <a:lnTo>
                  <a:pt x="870403" y="538185"/>
                </a:lnTo>
                <a:lnTo>
                  <a:pt x="857703" y="536598"/>
                </a:lnTo>
                <a:lnTo>
                  <a:pt x="845457" y="534785"/>
                </a:lnTo>
                <a:lnTo>
                  <a:pt x="832984" y="532745"/>
                </a:lnTo>
                <a:lnTo>
                  <a:pt x="821191" y="530705"/>
                </a:lnTo>
                <a:lnTo>
                  <a:pt x="809171" y="528665"/>
                </a:lnTo>
                <a:lnTo>
                  <a:pt x="797605" y="526171"/>
                </a:lnTo>
                <a:lnTo>
                  <a:pt x="786266" y="523451"/>
                </a:lnTo>
                <a:lnTo>
                  <a:pt x="775153" y="520731"/>
                </a:lnTo>
                <a:lnTo>
                  <a:pt x="764267" y="517784"/>
                </a:lnTo>
                <a:lnTo>
                  <a:pt x="753608" y="514838"/>
                </a:lnTo>
                <a:lnTo>
                  <a:pt x="743403" y="511438"/>
                </a:lnTo>
                <a:lnTo>
                  <a:pt x="733878" y="507811"/>
                </a:lnTo>
                <a:lnTo>
                  <a:pt x="724807" y="503731"/>
                </a:lnTo>
                <a:lnTo>
                  <a:pt x="716642" y="499651"/>
                </a:lnTo>
                <a:lnTo>
                  <a:pt x="709158" y="494891"/>
                </a:lnTo>
                <a:lnTo>
                  <a:pt x="705530" y="492624"/>
                </a:lnTo>
                <a:lnTo>
                  <a:pt x="702128" y="489904"/>
                </a:lnTo>
                <a:lnTo>
                  <a:pt x="698953" y="487637"/>
                </a:lnTo>
                <a:lnTo>
                  <a:pt x="696005" y="484917"/>
                </a:lnTo>
                <a:lnTo>
                  <a:pt x="692830" y="482197"/>
                </a:lnTo>
                <a:lnTo>
                  <a:pt x="690335" y="479477"/>
                </a:lnTo>
                <a:lnTo>
                  <a:pt x="687841" y="476530"/>
                </a:lnTo>
                <a:lnTo>
                  <a:pt x="685346" y="473810"/>
                </a:lnTo>
                <a:lnTo>
                  <a:pt x="683078" y="470637"/>
                </a:lnTo>
                <a:lnTo>
                  <a:pt x="681037" y="467916"/>
                </a:lnTo>
                <a:lnTo>
                  <a:pt x="679223" y="464743"/>
                </a:lnTo>
                <a:lnTo>
                  <a:pt x="677408" y="461343"/>
                </a:lnTo>
                <a:lnTo>
                  <a:pt x="675821" y="457943"/>
                </a:lnTo>
                <a:lnTo>
                  <a:pt x="674233" y="454770"/>
                </a:lnTo>
                <a:lnTo>
                  <a:pt x="673326" y="451369"/>
                </a:lnTo>
                <a:lnTo>
                  <a:pt x="671966" y="447743"/>
                </a:lnTo>
                <a:lnTo>
                  <a:pt x="671285" y="444343"/>
                </a:lnTo>
                <a:lnTo>
                  <a:pt x="670378" y="440489"/>
                </a:lnTo>
                <a:lnTo>
                  <a:pt x="669925" y="436862"/>
                </a:lnTo>
                <a:lnTo>
                  <a:pt x="669471" y="433009"/>
                </a:lnTo>
                <a:lnTo>
                  <a:pt x="669244" y="429156"/>
                </a:lnTo>
                <a:lnTo>
                  <a:pt x="669244" y="425302"/>
                </a:lnTo>
                <a:lnTo>
                  <a:pt x="669244" y="406715"/>
                </a:lnTo>
                <a:lnTo>
                  <a:pt x="951139" y="406715"/>
                </a:lnTo>
                <a:lnTo>
                  <a:pt x="951139" y="430062"/>
                </a:lnTo>
                <a:lnTo>
                  <a:pt x="951366" y="439129"/>
                </a:lnTo>
                <a:lnTo>
                  <a:pt x="951819" y="447516"/>
                </a:lnTo>
                <a:lnTo>
                  <a:pt x="952273" y="454770"/>
                </a:lnTo>
                <a:lnTo>
                  <a:pt x="953407" y="461116"/>
                </a:lnTo>
                <a:lnTo>
                  <a:pt x="954768" y="466783"/>
                </a:lnTo>
                <a:lnTo>
                  <a:pt x="956355" y="471543"/>
                </a:lnTo>
                <a:lnTo>
                  <a:pt x="957035" y="473357"/>
                </a:lnTo>
                <a:lnTo>
                  <a:pt x="957716" y="475170"/>
                </a:lnTo>
                <a:lnTo>
                  <a:pt x="958850" y="476530"/>
                </a:lnTo>
                <a:lnTo>
                  <a:pt x="959757" y="477890"/>
                </a:lnTo>
                <a:lnTo>
                  <a:pt x="961118" y="479024"/>
                </a:lnTo>
                <a:lnTo>
                  <a:pt x="962478" y="479930"/>
                </a:lnTo>
                <a:lnTo>
                  <a:pt x="964066" y="481064"/>
                </a:lnTo>
                <a:lnTo>
                  <a:pt x="965880" y="481970"/>
                </a:lnTo>
                <a:lnTo>
                  <a:pt x="969962" y="483557"/>
                </a:lnTo>
                <a:lnTo>
                  <a:pt x="974725" y="484917"/>
                </a:lnTo>
                <a:lnTo>
                  <a:pt x="980394" y="485824"/>
                </a:lnTo>
                <a:lnTo>
                  <a:pt x="986971" y="486730"/>
                </a:lnTo>
                <a:lnTo>
                  <a:pt x="994228" y="486957"/>
                </a:lnTo>
                <a:lnTo>
                  <a:pt x="1002166" y="487184"/>
                </a:lnTo>
                <a:lnTo>
                  <a:pt x="1009196" y="487184"/>
                </a:lnTo>
                <a:lnTo>
                  <a:pt x="1015546" y="486730"/>
                </a:lnTo>
                <a:lnTo>
                  <a:pt x="1021443" y="486050"/>
                </a:lnTo>
                <a:lnTo>
                  <a:pt x="1027112" y="485597"/>
                </a:lnTo>
                <a:lnTo>
                  <a:pt x="1032328" y="484690"/>
                </a:lnTo>
                <a:lnTo>
                  <a:pt x="1037091" y="483557"/>
                </a:lnTo>
                <a:lnTo>
                  <a:pt x="1041173" y="482197"/>
                </a:lnTo>
                <a:lnTo>
                  <a:pt x="1044802" y="480837"/>
                </a:lnTo>
                <a:lnTo>
                  <a:pt x="1047977" y="479024"/>
                </a:lnTo>
                <a:lnTo>
                  <a:pt x="1050925" y="477210"/>
                </a:lnTo>
                <a:lnTo>
                  <a:pt x="1053193" y="475170"/>
                </a:lnTo>
                <a:lnTo>
                  <a:pt x="1055234" y="472677"/>
                </a:lnTo>
                <a:lnTo>
                  <a:pt x="1056821" y="470183"/>
                </a:lnTo>
                <a:lnTo>
                  <a:pt x="1057955" y="467237"/>
                </a:lnTo>
                <a:lnTo>
                  <a:pt x="1058635" y="464516"/>
                </a:lnTo>
                <a:lnTo>
                  <a:pt x="1058635" y="461343"/>
                </a:lnTo>
                <a:lnTo>
                  <a:pt x="1058635" y="453636"/>
                </a:lnTo>
                <a:lnTo>
                  <a:pt x="1057955" y="446383"/>
                </a:lnTo>
                <a:lnTo>
                  <a:pt x="1056821" y="440036"/>
                </a:lnTo>
                <a:lnTo>
                  <a:pt x="1055461" y="433916"/>
                </a:lnTo>
                <a:lnTo>
                  <a:pt x="1053419" y="428475"/>
                </a:lnTo>
                <a:lnTo>
                  <a:pt x="1052512" y="425756"/>
                </a:lnTo>
                <a:lnTo>
                  <a:pt x="1051152" y="423489"/>
                </a:lnTo>
                <a:lnTo>
                  <a:pt x="1049791" y="421222"/>
                </a:lnTo>
                <a:lnTo>
                  <a:pt x="1048657" y="419182"/>
                </a:lnTo>
                <a:lnTo>
                  <a:pt x="1047069" y="417369"/>
                </a:lnTo>
                <a:lnTo>
                  <a:pt x="1045482" y="415555"/>
                </a:lnTo>
                <a:lnTo>
                  <a:pt x="1043668" y="413742"/>
                </a:lnTo>
                <a:lnTo>
                  <a:pt x="1041173" y="411928"/>
                </a:lnTo>
                <a:lnTo>
                  <a:pt x="1038225" y="410342"/>
                </a:lnTo>
                <a:lnTo>
                  <a:pt x="1034823" y="408528"/>
                </a:lnTo>
                <a:lnTo>
                  <a:pt x="1030741" y="406715"/>
                </a:lnTo>
                <a:lnTo>
                  <a:pt x="1026432" y="404675"/>
                </a:lnTo>
                <a:lnTo>
                  <a:pt x="1016000" y="401048"/>
                </a:lnTo>
                <a:lnTo>
                  <a:pt x="1003753" y="397195"/>
                </a:lnTo>
                <a:lnTo>
                  <a:pt x="989466" y="393341"/>
                </a:lnTo>
                <a:lnTo>
                  <a:pt x="972910" y="389488"/>
                </a:lnTo>
                <a:lnTo>
                  <a:pt x="954768" y="385408"/>
                </a:lnTo>
                <a:lnTo>
                  <a:pt x="895350" y="372714"/>
                </a:lnTo>
                <a:lnTo>
                  <a:pt x="846137" y="361607"/>
                </a:lnTo>
                <a:lnTo>
                  <a:pt x="807357" y="352314"/>
                </a:lnTo>
                <a:lnTo>
                  <a:pt x="791935" y="348460"/>
                </a:lnTo>
                <a:lnTo>
                  <a:pt x="779009" y="345060"/>
                </a:lnTo>
                <a:lnTo>
                  <a:pt x="767669" y="341887"/>
                </a:lnTo>
                <a:lnTo>
                  <a:pt x="756557" y="338260"/>
                </a:lnTo>
                <a:lnTo>
                  <a:pt x="746125" y="334180"/>
                </a:lnTo>
                <a:lnTo>
                  <a:pt x="735692" y="329646"/>
                </a:lnTo>
                <a:lnTo>
                  <a:pt x="725941" y="325113"/>
                </a:lnTo>
                <a:lnTo>
                  <a:pt x="716642" y="319900"/>
                </a:lnTo>
                <a:lnTo>
                  <a:pt x="707571" y="314459"/>
                </a:lnTo>
                <a:lnTo>
                  <a:pt x="698953" y="308793"/>
                </a:lnTo>
                <a:lnTo>
                  <a:pt x="694644" y="306072"/>
                </a:lnTo>
                <a:lnTo>
                  <a:pt x="690789" y="302899"/>
                </a:lnTo>
                <a:lnTo>
                  <a:pt x="687160" y="299952"/>
                </a:lnTo>
                <a:lnTo>
                  <a:pt x="684212" y="297006"/>
                </a:lnTo>
                <a:lnTo>
                  <a:pt x="681037" y="293606"/>
                </a:lnTo>
                <a:lnTo>
                  <a:pt x="678316" y="290432"/>
                </a:lnTo>
                <a:lnTo>
                  <a:pt x="675594" y="287485"/>
                </a:lnTo>
                <a:lnTo>
                  <a:pt x="673326" y="284085"/>
                </a:lnTo>
                <a:lnTo>
                  <a:pt x="671512" y="280685"/>
                </a:lnTo>
                <a:lnTo>
                  <a:pt x="669698" y="277285"/>
                </a:lnTo>
                <a:lnTo>
                  <a:pt x="668110" y="274112"/>
                </a:lnTo>
                <a:lnTo>
                  <a:pt x="667203" y="270485"/>
                </a:lnTo>
                <a:lnTo>
                  <a:pt x="666069" y="266858"/>
                </a:lnTo>
                <a:lnTo>
                  <a:pt x="665616" y="263458"/>
                </a:lnTo>
                <a:lnTo>
                  <a:pt x="665162" y="259605"/>
                </a:lnTo>
                <a:lnTo>
                  <a:pt x="665162" y="255978"/>
                </a:lnTo>
                <a:lnTo>
                  <a:pt x="665389" y="250764"/>
                </a:lnTo>
                <a:lnTo>
                  <a:pt x="666069" y="245551"/>
                </a:lnTo>
                <a:lnTo>
                  <a:pt x="667430" y="240564"/>
                </a:lnTo>
                <a:lnTo>
                  <a:pt x="669471" y="235804"/>
                </a:lnTo>
                <a:lnTo>
                  <a:pt x="671966" y="231044"/>
                </a:lnTo>
                <a:lnTo>
                  <a:pt x="675141" y="226510"/>
                </a:lnTo>
                <a:lnTo>
                  <a:pt x="678769" y="222204"/>
                </a:lnTo>
                <a:lnTo>
                  <a:pt x="682851" y="217897"/>
                </a:lnTo>
                <a:lnTo>
                  <a:pt x="687387" y="213590"/>
                </a:lnTo>
                <a:lnTo>
                  <a:pt x="692830" y="209737"/>
                </a:lnTo>
                <a:lnTo>
                  <a:pt x="698953" y="205883"/>
                </a:lnTo>
                <a:lnTo>
                  <a:pt x="705303" y="202257"/>
                </a:lnTo>
                <a:lnTo>
                  <a:pt x="712333" y="198857"/>
                </a:lnTo>
                <a:lnTo>
                  <a:pt x="719817" y="195456"/>
                </a:lnTo>
                <a:lnTo>
                  <a:pt x="727755" y="192056"/>
                </a:lnTo>
                <a:lnTo>
                  <a:pt x="736600" y="188883"/>
                </a:lnTo>
                <a:lnTo>
                  <a:pt x="745898" y="185936"/>
                </a:lnTo>
                <a:lnTo>
                  <a:pt x="755650" y="183216"/>
                </a:lnTo>
                <a:lnTo>
                  <a:pt x="765855" y="180496"/>
                </a:lnTo>
                <a:lnTo>
                  <a:pt x="776741" y="177776"/>
                </a:lnTo>
                <a:lnTo>
                  <a:pt x="788307" y="175509"/>
                </a:lnTo>
                <a:lnTo>
                  <a:pt x="800100" y="173242"/>
                </a:lnTo>
                <a:lnTo>
                  <a:pt x="812800" y="171202"/>
                </a:lnTo>
                <a:lnTo>
                  <a:pt x="825953" y="169389"/>
                </a:lnTo>
                <a:lnTo>
                  <a:pt x="839560" y="167576"/>
                </a:lnTo>
                <a:lnTo>
                  <a:pt x="853848" y="165762"/>
                </a:lnTo>
                <a:lnTo>
                  <a:pt x="868816" y="164176"/>
                </a:lnTo>
                <a:lnTo>
                  <a:pt x="884010" y="162816"/>
                </a:lnTo>
                <a:lnTo>
                  <a:pt x="900112" y="161682"/>
                </a:lnTo>
                <a:lnTo>
                  <a:pt x="916441" y="160549"/>
                </a:lnTo>
                <a:lnTo>
                  <a:pt x="933450" y="159869"/>
                </a:lnTo>
                <a:lnTo>
                  <a:pt x="951139" y="158962"/>
                </a:lnTo>
                <a:lnTo>
                  <a:pt x="951139" y="128588"/>
                </a:lnTo>
                <a:close/>
                <a:moveTo>
                  <a:pt x="1018381" y="83477"/>
                </a:moveTo>
                <a:lnTo>
                  <a:pt x="993670" y="83703"/>
                </a:lnTo>
                <a:lnTo>
                  <a:pt x="969185" y="83930"/>
                </a:lnTo>
                <a:lnTo>
                  <a:pt x="944701" y="84384"/>
                </a:lnTo>
                <a:lnTo>
                  <a:pt x="920443" y="85064"/>
                </a:lnTo>
                <a:lnTo>
                  <a:pt x="896638" y="85972"/>
                </a:lnTo>
                <a:lnTo>
                  <a:pt x="872607" y="86879"/>
                </a:lnTo>
                <a:lnTo>
                  <a:pt x="848576" y="88467"/>
                </a:lnTo>
                <a:lnTo>
                  <a:pt x="824998" y="89828"/>
                </a:lnTo>
                <a:lnTo>
                  <a:pt x="801420" y="91643"/>
                </a:lnTo>
                <a:lnTo>
                  <a:pt x="778296" y="93457"/>
                </a:lnTo>
                <a:lnTo>
                  <a:pt x="754944" y="95726"/>
                </a:lnTo>
                <a:lnTo>
                  <a:pt x="732047" y="97767"/>
                </a:lnTo>
                <a:lnTo>
                  <a:pt x="709376" y="100489"/>
                </a:lnTo>
                <a:lnTo>
                  <a:pt x="686705" y="103211"/>
                </a:lnTo>
                <a:lnTo>
                  <a:pt x="664487" y="106160"/>
                </a:lnTo>
                <a:lnTo>
                  <a:pt x="642270" y="108882"/>
                </a:lnTo>
                <a:lnTo>
                  <a:pt x="620505" y="112285"/>
                </a:lnTo>
                <a:lnTo>
                  <a:pt x="598741" y="115688"/>
                </a:lnTo>
                <a:lnTo>
                  <a:pt x="577431" y="119317"/>
                </a:lnTo>
                <a:lnTo>
                  <a:pt x="556120" y="123173"/>
                </a:lnTo>
                <a:lnTo>
                  <a:pt x="535262" y="127256"/>
                </a:lnTo>
                <a:lnTo>
                  <a:pt x="514632" y="131339"/>
                </a:lnTo>
                <a:lnTo>
                  <a:pt x="494455" y="135423"/>
                </a:lnTo>
                <a:lnTo>
                  <a:pt x="474504" y="140186"/>
                </a:lnTo>
                <a:lnTo>
                  <a:pt x="454554" y="144723"/>
                </a:lnTo>
                <a:lnTo>
                  <a:pt x="435283" y="149713"/>
                </a:lnTo>
                <a:lnTo>
                  <a:pt x="416240" y="154931"/>
                </a:lnTo>
                <a:lnTo>
                  <a:pt x="397423" y="159921"/>
                </a:lnTo>
                <a:lnTo>
                  <a:pt x="378832" y="165365"/>
                </a:lnTo>
                <a:lnTo>
                  <a:pt x="360696" y="170809"/>
                </a:lnTo>
                <a:lnTo>
                  <a:pt x="343012" y="176707"/>
                </a:lnTo>
                <a:lnTo>
                  <a:pt x="325782" y="182605"/>
                </a:lnTo>
                <a:lnTo>
                  <a:pt x="310139" y="188049"/>
                </a:lnTo>
                <a:lnTo>
                  <a:pt x="295403" y="193493"/>
                </a:lnTo>
                <a:lnTo>
                  <a:pt x="280894" y="199164"/>
                </a:lnTo>
                <a:lnTo>
                  <a:pt x="267291" y="204835"/>
                </a:lnTo>
                <a:lnTo>
                  <a:pt x="253689" y="210506"/>
                </a:lnTo>
                <a:lnTo>
                  <a:pt x="241219" y="216177"/>
                </a:lnTo>
                <a:lnTo>
                  <a:pt x="228750" y="222075"/>
                </a:lnTo>
                <a:lnTo>
                  <a:pt x="217188" y="227746"/>
                </a:lnTo>
                <a:lnTo>
                  <a:pt x="205853" y="233644"/>
                </a:lnTo>
                <a:lnTo>
                  <a:pt x="195197" y="239314"/>
                </a:lnTo>
                <a:lnTo>
                  <a:pt x="184995" y="245439"/>
                </a:lnTo>
                <a:lnTo>
                  <a:pt x="175474" y="251110"/>
                </a:lnTo>
                <a:lnTo>
                  <a:pt x="166178" y="256781"/>
                </a:lnTo>
                <a:lnTo>
                  <a:pt x="157563" y="262679"/>
                </a:lnTo>
                <a:lnTo>
                  <a:pt x="149402" y="268350"/>
                </a:lnTo>
                <a:lnTo>
                  <a:pt x="141694" y="274021"/>
                </a:lnTo>
                <a:lnTo>
                  <a:pt x="134439" y="279692"/>
                </a:lnTo>
                <a:lnTo>
                  <a:pt x="127638" y="285136"/>
                </a:lnTo>
                <a:lnTo>
                  <a:pt x="121517" y="290807"/>
                </a:lnTo>
                <a:lnTo>
                  <a:pt x="115849" y="296251"/>
                </a:lnTo>
                <a:lnTo>
                  <a:pt x="110635" y="301695"/>
                </a:lnTo>
                <a:lnTo>
                  <a:pt x="105874" y="306912"/>
                </a:lnTo>
                <a:lnTo>
                  <a:pt x="101339" y="312130"/>
                </a:lnTo>
                <a:lnTo>
                  <a:pt x="97485" y="317347"/>
                </a:lnTo>
                <a:lnTo>
                  <a:pt x="94085" y="322564"/>
                </a:lnTo>
                <a:lnTo>
                  <a:pt x="91364" y="327328"/>
                </a:lnTo>
                <a:lnTo>
                  <a:pt x="88870" y="332091"/>
                </a:lnTo>
                <a:lnTo>
                  <a:pt x="87057" y="336855"/>
                </a:lnTo>
                <a:lnTo>
                  <a:pt x="85470" y="341392"/>
                </a:lnTo>
                <a:lnTo>
                  <a:pt x="84109" y="345929"/>
                </a:lnTo>
                <a:lnTo>
                  <a:pt x="83656" y="350012"/>
                </a:lnTo>
                <a:lnTo>
                  <a:pt x="83429" y="354548"/>
                </a:lnTo>
                <a:lnTo>
                  <a:pt x="83656" y="358631"/>
                </a:lnTo>
                <a:lnTo>
                  <a:pt x="84109" y="362715"/>
                </a:lnTo>
                <a:lnTo>
                  <a:pt x="85470" y="367251"/>
                </a:lnTo>
                <a:lnTo>
                  <a:pt x="87057" y="371788"/>
                </a:lnTo>
                <a:lnTo>
                  <a:pt x="88870" y="376552"/>
                </a:lnTo>
                <a:lnTo>
                  <a:pt x="91364" y="381315"/>
                </a:lnTo>
                <a:lnTo>
                  <a:pt x="94085" y="386533"/>
                </a:lnTo>
                <a:lnTo>
                  <a:pt x="97485" y="391296"/>
                </a:lnTo>
                <a:lnTo>
                  <a:pt x="101339" y="396513"/>
                </a:lnTo>
                <a:lnTo>
                  <a:pt x="105874" y="401731"/>
                </a:lnTo>
                <a:lnTo>
                  <a:pt x="110635" y="407175"/>
                </a:lnTo>
                <a:lnTo>
                  <a:pt x="115849" y="412392"/>
                </a:lnTo>
                <a:lnTo>
                  <a:pt x="121517" y="417836"/>
                </a:lnTo>
                <a:lnTo>
                  <a:pt x="127638" y="423507"/>
                </a:lnTo>
                <a:lnTo>
                  <a:pt x="134439" y="428951"/>
                </a:lnTo>
                <a:lnTo>
                  <a:pt x="141694" y="434622"/>
                </a:lnTo>
                <a:lnTo>
                  <a:pt x="149402" y="440293"/>
                </a:lnTo>
                <a:lnTo>
                  <a:pt x="157563" y="445964"/>
                </a:lnTo>
                <a:lnTo>
                  <a:pt x="166178" y="451862"/>
                </a:lnTo>
                <a:lnTo>
                  <a:pt x="175474" y="457533"/>
                </a:lnTo>
                <a:lnTo>
                  <a:pt x="184995" y="463658"/>
                </a:lnTo>
                <a:lnTo>
                  <a:pt x="195197" y="469329"/>
                </a:lnTo>
                <a:lnTo>
                  <a:pt x="205853" y="474999"/>
                </a:lnTo>
                <a:lnTo>
                  <a:pt x="217188" y="480897"/>
                </a:lnTo>
                <a:lnTo>
                  <a:pt x="228750" y="486568"/>
                </a:lnTo>
                <a:lnTo>
                  <a:pt x="241219" y="492466"/>
                </a:lnTo>
                <a:lnTo>
                  <a:pt x="253689" y="498137"/>
                </a:lnTo>
                <a:lnTo>
                  <a:pt x="267291" y="503808"/>
                </a:lnTo>
                <a:lnTo>
                  <a:pt x="280894" y="509479"/>
                </a:lnTo>
                <a:lnTo>
                  <a:pt x="295403" y="514923"/>
                </a:lnTo>
                <a:lnTo>
                  <a:pt x="310139" y="520594"/>
                </a:lnTo>
                <a:lnTo>
                  <a:pt x="325782" y="526038"/>
                </a:lnTo>
                <a:lnTo>
                  <a:pt x="343012" y="531936"/>
                </a:lnTo>
                <a:lnTo>
                  <a:pt x="360696" y="537607"/>
                </a:lnTo>
                <a:lnTo>
                  <a:pt x="378832" y="543278"/>
                </a:lnTo>
                <a:lnTo>
                  <a:pt x="397423" y="548722"/>
                </a:lnTo>
                <a:lnTo>
                  <a:pt x="416240" y="553939"/>
                </a:lnTo>
                <a:lnTo>
                  <a:pt x="435283" y="558930"/>
                </a:lnTo>
                <a:lnTo>
                  <a:pt x="454554" y="563920"/>
                </a:lnTo>
                <a:lnTo>
                  <a:pt x="474504" y="568457"/>
                </a:lnTo>
                <a:lnTo>
                  <a:pt x="494455" y="572994"/>
                </a:lnTo>
                <a:lnTo>
                  <a:pt x="514632" y="577304"/>
                </a:lnTo>
                <a:lnTo>
                  <a:pt x="535262" y="581387"/>
                </a:lnTo>
                <a:lnTo>
                  <a:pt x="556120" y="585470"/>
                </a:lnTo>
                <a:lnTo>
                  <a:pt x="577431" y="589553"/>
                </a:lnTo>
                <a:lnTo>
                  <a:pt x="598741" y="592955"/>
                </a:lnTo>
                <a:lnTo>
                  <a:pt x="620505" y="596358"/>
                </a:lnTo>
                <a:lnTo>
                  <a:pt x="642270" y="599534"/>
                </a:lnTo>
                <a:lnTo>
                  <a:pt x="664487" y="602710"/>
                </a:lnTo>
                <a:lnTo>
                  <a:pt x="686705" y="605432"/>
                </a:lnTo>
                <a:lnTo>
                  <a:pt x="709376" y="608381"/>
                </a:lnTo>
                <a:lnTo>
                  <a:pt x="732047" y="610649"/>
                </a:lnTo>
                <a:lnTo>
                  <a:pt x="754944" y="612917"/>
                </a:lnTo>
                <a:lnTo>
                  <a:pt x="778296" y="614959"/>
                </a:lnTo>
                <a:lnTo>
                  <a:pt x="801420" y="617000"/>
                </a:lnTo>
                <a:lnTo>
                  <a:pt x="824998" y="618588"/>
                </a:lnTo>
                <a:lnTo>
                  <a:pt x="848576" y="620176"/>
                </a:lnTo>
                <a:lnTo>
                  <a:pt x="872607" y="621537"/>
                </a:lnTo>
                <a:lnTo>
                  <a:pt x="896638" y="622671"/>
                </a:lnTo>
                <a:lnTo>
                  <a:pt x="920443" y="623579"/>
                </a:lnTo>
                <a:lnTo>
                  <a:pt x="944701" y="624259"/>
                </a:lnTo>
                <a:lnTo>
                  <a:pt x="969185" y="624713"/>
                </a:lnTo>
                <a:lnTo>
                  <a:pt x="993670" y="624940"/>
                </a:lnTo>
                <a:lnTo>
                  <a:pt x="1018381" y="625393"/>
                </a:lnTo>
                <a:lnTo>
                  <a:pt x="1043093" y="624940"/>
                </a:lnTo>
                <a:lnTo>
                  <a:pt x="1067578" y="624713"/>
                </a:lnTo>
                <a:lnTo>
                  <a:pt x="1091835" y="624259"/>
                </a:lnTo>
                <a:lnTo>
                  <a:pt x="1116093" y="623579"/>
                </a:lnTo>
                <a:lnTo>
                  <a:pt x="1140125" y="622671"/>
                </a:lnTo>
                <a:lnTo>
                  <a:pt x="1164156" y="621537"/>
                </a:lnTo>
                <a:lnTo>
                  <a:pt x="1187961" y="620176"/>
                </a:lnTo>
                <a:lnTo>
                  <a:pt x="1211539" y="618588"/>
                </a:lnTo>
                <a:lnTo>
                  <a:pt x="1235116" y="617000"/>
                </a:lnTo>
                <a:lnTo>
                  <a:pt x="1258467" y="614959"/>
                </a:lnTo>
                <a:lnTo>
                  <a:pt x="1281819" y="612917"/>
                </a:lnTo>
                <a:lnTo>
                  <a:pt x="1304716" y="610649"/>
                </a:lnTo>
                <a:lnTo>
                  <a:pt x="1327387" y="608381"/>
                </a:lnTo>
                <a:lnTo>
                  <a:pt x="1349832" y="605432"/>
                </a:lnTo>
                <a:lnTo>
                  <a:pt x="1372276" y="602710"/>
                </a:lnTo>
                <a:lnTo>
                  <a:pt x="1394493" y="599534"/>
                </a:lnTo>
                <a:lnTo>
                  <a:pt x="1416484" y="596358"/>
                </a:lnTo>
                <a:lnTo>
                  <a:pt x="1438022" y="592955"/>
                </a:lnTo>
                <a:lnTo>
                  <a:pt x="1459333" y="589553"/>
                </a:lnTo>
                <a:lnTo>
                  <a:pt x="1480643" y="585470"/>
                </a:lnTo>
                <a:lnTo>
                  <a:pt x="1501501" y="581387"/>
                </a:lnTo>
                <a:lnTo>
                  <a:pt x="1522131" y="577304"/>
                </a:lnTo>
                <a:lnTo>
                  <a:pt x="1542308" y="572994"/>
                </a:lnTo>
                <a:lnTo>
                  <a:pt x="1562259" y="568457"/>
                </a:lnTo>
                <a:lnTo>
                  <a:pt x="1582209" y="563920"/>
                </a:lnTo>
                <a:lnTo>
                  <a:pt x="1601480" y="558930"/>
                </a:lnTo>
                <a:lnTo>
                  <a:pt x="1620523" y="553939"/>
                </a:lnTo>
                <a:lnTo>
                  <a:pt x="1639340" y="548722"/>
                </a:lnTo>
                <a:lnTo>
                  <a:pt x="1657704" y="543278"/>
                </a:lnTo>
                <a:lnTo>
                  <a:pt x="1676067" y="537607"/>
                </a:lnTo>
                <a:lnTo>
                  <a:pt x="1693751" y="531936"/>
                </a:lnTo>
                <a:lnTo>
                  <a:pt x="1710981" y="526038"/>
                </a:lnTo>
                <a:lnTo>
                  <a:pt x="1726624" y="520594"/>
                </a:lnTo>
                <a:lnTo>
                  <a:pt x="1741587" y="514923"/>
                </a:lnTo>
                <a:lnTo>
                  <a:pt x="1755643" y="509479"/>
                </a:lnTo>
                <a:lnTo>
                  <a:pt x="1769699" y="503808"/>
                </a:lnTo>
                <a:lnTo>
                  <a:pt x="1782848" y="498137"/>
                </a:lnTo>
                <a:lnTo>
                  <a:pt x="1795543" y="492466"/>
                </a:lnTo>
                <a:lnTo>
                  <a:pt x="1807786" y="486568"/>
                </a:lnTo>
                <a:lnTo>
                  <a:pt x="1819575" y="480897"/>
                </a:lnTo>
                <a:lnTo>
                  <a:pt x="1830684" y="474999"/>
                </a:lnTo>
                <a:lnTo>
                  <a:pt x="1841566" y="469329"/>
                </a:lnTo>
                <a:lnTo>
                  <a:pt x="1851541" y="463658"/>
                </a:lnTo>
                <a:lnTo>
                  <a:pt x="1861289" y="457533"/>
                </a:lnTo>
                <a:lnTo>
                  <a:pt x="1870358" y="451862"/>
                </a:lnTo>
                <a:lnTo>
                  <a:pt x="1879199" y="445964"/>
                </a:lnTo>
                <a:lnTo>
                  <a:pt x="1887361" y="440293"/>
                </a:lnTo>
                <a:lnTo>
                  <a:pt x="1894843" y="434622"/>
                </a:lnTo>
                <a:lnTo>
                  <a:pt x="1902097" y="428951"/>
                </a:lnTo>
                <a:lnTo>
                  <a:pt x="1908899" y="423507"/>
                </a:lnTo>
                <a:lnTo>
                  <a:pt x="1915020" y="417836"/>
                </a:lnTo>
                <a:lnTo>
                  <a:pt x="1920914" y="412392"/>
                </a:lnTo>
                <a:lnTo>
                  <a:pt x="1926129" y="407175"/>
                </a:lnTo>
                <a:lnTo>
                  <a:pt x="1931116" y="401731"/>
                </a:lnTo>
                <a:lnTo>
                  <a:pt x="1935197" y="396513"/>
                </a:lnTo>
                <a:lnTo>
                  <a:pt x="1939051" y="391296"/>
                </a:lnTo>
                <a:lnTo>
                  <a:pt x="1942678" y="386533"/>
                </a:lnTo>
                <a:lnTo>
                  <a:pt x="1945399" y="381315"/>
                </a:lnTo>
                <a:lnTo>
                  <a:pt x="1947666" y="376552"/>
                </a:lnTo>
                <a:lnTo>
                  <a:pt x="1949933" y="371788"/>
                </a:lnTo>
                <a:lnTo>
                  <a:pt x="1951293" y="367251"/>
                </a:lnTo>
                <a:lnTo>
                  <a:pt x="1952654" y="362715"/>
                </a:lnTo>
                <a:lnTo>
                  <a:pt x="1953107" y="358631"/>
                </a:lnTo>
                <a:lnTo>
                  <a:pt x="1953560" y="354548"/>
                </a:lnTo>
                <a:lnTo>
                  <a:pt x="1953107" y="350012"/>
                </a:lnTo>
                <a:lnTo>
                  <a:pt x="1952654" y="345929"/>
                </a:lnTo>
                <a:lnTo>
                  <a:pt x="1951293" y="341392"/>
                </a:lnTo>
                <a:lnTo>
                  <a:pt x="1949933" y="336855"/>
                </a:lnTo>
                <a:lnTo>
                  <a:pt x="1947666" y="332091"/>
                </a:lnTo>
                <a:lnTo>
                  <a:pt x="1945399" y="327328"/>
                </a:lnTo>
                <a:lnTo>
                  <a:pt x="1942678" y="322564"/>
                </a:lnTo>
                <a:lnTo>
                  <a:pt x="1939051" y="317347"/>
                </a:lnTo>
                <a:lnTo>
                  <a:pt x="1935197" y="312130"/>
                </a:lnTo>
                <a:lnTo>
                  <a:pt x="1931116" y="306912"/>
                </a:lnTo>
                <a:lnTo>
                  <a:pt x="1926129" y="301695"/>
                </a:lnTo>
                <a:lnTo>
                  <a:pt x="1920914" y="296251"/>
                </a:lnTo>
                <a:lnTo>
                  <a:pt x="1915020" y="290807"/>
                </a:lnTo>
                <a:lnTo>
                  <a:pt x="1908899" y="285136"/>
                </a:lnTo>
                <a:lnTo>
                  <a:pt x="1902097" y="279692"/>
                </a:lnTo>
                <a:lnTo>
                  <a:pt x="1894843" y="274021"/>
                </a:lnTo>
                <a:lnTo>
                  <a:pt x="1887361" y="268350"/>
                </a:lnTo>
                <a:lnTo>
                  <a:pt x="1879199" y="262679"/>
                </a:lnTo>
                <a:lnTo>
                  <a:pt x="1870358" y="256781"/>
                </a:lnTo>
                <a:lnTo>
                  <a:pt x="1861289" y="251110"/>
                </a:lnTo>
                <a:lnTo>
                  <a:pt x="1851541" y="245439"/>
                </a:lnTo>
                <a:lnTo>
                  <a:pt x="1841566" y="239314"/>
                </a:lnTo>
                <a:lnTo>
                  <a:pt x="1830684" y="233644"/>
                </a:lnTo>
                <a:lnTo>
                  <a:pt x="1819575" y="227746"/>
                </a:lnTo>
                <a:lnTo>
                  <a:pt x="1807786" y="222075"/>
                </a:lnTo>
                <a:lnTo>
                  <a:pt x="1795543" y="216177"/>
                </a:lnTo>
                <a:lnTo>
                  <a:pt x="1782848" y="210506"/>
                </a:lnTo>
                <a:lnTo>
                  <a:pt x="1769699" y="204835"/>
                </a:lnTo>
                <a:lnTo>
                  <a:pt x="1755643" y="199164"/>
                </a:lnTo>
                <a:lnTo>
                  <a:pt x="1741587" y="193493"/>
                </a:lnTo>
                <a:lnTo>
                  <a:pt x="1726624" y="188049"/>
                </a:lnTo>
                <a:lnTo>
                  <a:pt x="1710981" y="182605"/>
                </a:lnTo>
                <a:lnTo>
                  <a:pt x="1693751" y="176707"/>
                </a:lnTo>
                <a:lnTo>
                  <a:pt x="1676067" y="170809"/>
                </a:lnTo>
                <a:lnTo>
                  <a:pt x="1657704" y="165365"/>
                </a:lnTo>
                <a:lnTo>
                  <a:pt x="1639340" y="159921"/>
                </a:lnTo>
                <a:lnTo>
                  <a:pt x="1620523" y="154931"/>
                </a:lnTo>
                <a:lnTo>
                  <a:pt x="1601480" y="149713"/>
                </a:lnTo>
                <a:lnTo>
                  <a:pt x="1582209" y="144723"/>
                </a:lnTo>
                <a:lnTo>
                  <a:pt x="1562259" y="140186"/>
                </a:lnTo>
                <a:lnTo>
                  <a:pt x="1542308" y="135423"/>
                </a:lnTo>
                <a:lnTo>
                  <a:pt x="1522131" y="131339"/>
                </a:lnTo>
                <a:lnTo>
                  <a:pt x="1501501" y="127256"/>
                </a:lnTo>
                <a:lnTo>
                  <a:pt x="1480643" y="123173"/>
                </a:lnTo>
                <a:lnTo>
                  <a:pt x="1459333" y="119317"/>
                </a:lnTo>
                <a:lnTo>
                  <a:pt x="1438022" y="115688"/>
                </a:lnTo>
                <a:lnTo>
                  <a:pt x="1416484" y="112285"/>
                </a:lnTo>
                <a:lnTo>
                  <a:pt x="1394493" y="108882"/>
                </a:lnTo>
                <a:lnTo>
                  <a:pt x="1372276" y="106160"/>
                </a:lnTo>
                <a:lnTo>
                  <a:pt x="1349832" y="103211"/>
                </a:lnTo>
                <a:lnTo>
                  <a:pt x="1327387" y="100489"/>
                </a:lnTo>
                <a:lnTo>
                  <a:pt x="1304716" y="97767"/>
                </a:lnTo>
                <a:lnTo>
                  <a:pt x="1281819" y="95726"/>
                </a:lnTo>
                <a:lnTo>
                  <a:pt x="1258467" y="93457"/>
                </a:lnTo>
                <a:lnTo>
                  <a:pt x="1235116" y="91643"/>
                </a:lnTo>
                <a:lnTo>
                  <a:pt x="1211539" y="89828"/>
                </a:lnTo>
                <a:lnTo>
                  <a:pt x="1187961" y="88467"/>
                </a:lnTo>
                <a:lnTo>
                  <a:pt x="1164156" y="86879"/>
                </a:lnTo>
                <a:lnTo>
                  <a:pt x="1140125" y="85972"/>
                </a:lnTo>
                <a:lnTo>
                  <a:pt x="1116093" y="85064"/>
                </a:lnTo>
                <a:lnTo>
                  <a:pt x="1091835" y="84384"/>
                </a:lnTo>
                <a:lnTo>
                  <a:pt x="1067578" y="83930"/>
                </a:lnTo>
                <a:lnTo>
                  <a:pt x="1043093" y="83703"/>
                </a:lnTo>
                <a:lnTo>
                  <a:pt x="1018381" y="83477"/>
                </a:lnTo>
                <a:close/>
                <a:moveTo>
                  <a:pt x="1018381" y="0"/>
                </a:moveTo>
                <a:lnTo>
                  <a:pt x="1044680" y="227"/>
                </a:lnTo>
                <a:lnTo>
                  <a:pt x="1070525" y="681"/>
                </a:lnTo>
                <a:lnTo>
                  <a:pt x="1096597" y="1134"/>
                </a:lnTo>
                <a:lnTo>
                  <a:pt x="1122441" y="1815"/>
                </a:lnTo>
                <a:lnTo>
                  <a:pt x="1148060" y="2949"/>
                </a:lnTo>
                <a:lnTo>
                  <a:pt x="1173451" y="4083"/>
                </a:lnTo>
                <a:lnTo>
                  <a:pt x="1198389" y="5671"/>
                </a:lnTo>
                <a:lnTo>
                  <a:pt x="1223554" y="7259"/>
                </a:lnTo>
                <a:lnTo>
                  <a:pt x="1248265" y="9074"/>
                </a:lnTo>
                <a:lnTo>
                  <a:pt x="1272750" y="11342"/>
                </a:lnTo>
                <a:lnTo>
                  <a:pt x="1297235" y="13384"/>
                </a:lnTo>
                <a:lnTo>
                  <a:pt x="1321266" y="16106"/>
                </a:lnTo>
                <a:lnTo>
                  <a:pt x="1344844" y="18601"/>
                </a:lnTo>
                <a:lnTo>
                  <a:pt x="1368422" y="21777"/>
                </a:lnTo>
                <a:lnTo>
                  <a:pt x="1391773" y="24725"/>
                </a:lnTo>
                <a:lnTo>
                  <a:pt x="1414897" y="27901"/>
                </a:lnTo>
                <a:lnTo>
                  <a:pt x="1437568" y="31531"/>
                </a:lnTo>
                <a:lnTo>
                  <a:pt x="1460013" y="35160"/>
                </a:lnTo>
                <a:lnTo>
                  <a:pt x="1481777" y="39016"/>
                </a:lnTo>
                <a:lnTo>
                  <a:pt x="1503768" y="42873"/>
                </a:lnTo>
                <a:lnTo>
                  <a:pt x="1525079" y="46956"/>
                </a:lnTo>
                <a:lnTo>
                  <a:pt x="1546389" y="51492"/>
                </a:lnTo>
                <a:lnTo>
                  <a:pt x="1567247" y="56029"/>
                </a:lnTo>
                <a:lnTo>
                  <a:pt x="1587877" y="60566"/>
                </a:lnTo>
                <a:lnTo>
                  <a:pt x="1608054" y="65556"/>
                </a:lnTo>
                <a:lnTo>
                  <a:pt x="1627778" y="70547"/>
                </a:lnTo>
                <a:lnTo>
                  <a:pt x="1647049" y="75537"/>
                </a:lnTo>
                <a:lnTo>
                  <a:pt x="1666319" y="80981"/>
                </a:lnTo>
                <a:lnTo>
                  <a:pt x="1684682" y="86425"/>
                </a:lnTo>
                <a:lnTo>
                  <a:pt x="1703046" y="92096"/>
                </a:lnTo>
                <a:lnTo>
                  <a:pt x="1720956" y="97994"/>
                </a:lnTo>
                <a:lnTo>
                  <a:pt x="1738413" y="104119"/>
                </a:lnTo>
                <a:lnTo>
                  <a:pt x="1755416" y="110017"/>
                </a:lnTo>
                <a:lnTo>
                  <a:pt x="1772192" y="116141"/>
                </a:lnTo>
                <a:lnTo>
                  <a:pt x="1788515" y="122493"/>
                </a:lnTo>
                <a:lnTo>
                  <a:pt x="1804159" y="129071"/>
                </a:lnTo>
                <a:lnTo>
                  <a:pt x="1819575" y="135649"/>
                </a:lnTo>
                <a:lnTo>
                  <a:pt x="1834311" y="142455"/>
                </a:lnTo>
                <a:lnTo>
                  <a:pt x="1848820" y="149486"/>
                </a:lnTo>
                <a:lnTo>
                  <a:pt x="1862876" y="156292"/>
                </a:lnTo>
                <a:lnTo>
                  <a:pt x="1876252" y="163324"/>
                </a:lnTo>
                <a:lnTo>
                  <a:pt x="1889175" y="170809"/>
                </a:lnTo>
                <a:lnTo>
                  <a:pt x="1901871" y="178068"/>
                </a:lnTo>
                <a:lnTo>
                  <a:pt x="1913659" y="185554"/>
                </a:lnTo>
                <a:lnTo>
                  <a:pt x="1925448" y="193039"/>
                </a:lnTo>
                <a:lnTo>
                  <a:pt x="1936331" y="200752"/>
                </a:lnTo>
                <a:lnTo>
                  <a:pt x="1946759" y="208464"/>
                </a:lnTo>
                <a:lnTo>
                  <a:pt x="1956734" y="216404"/>
                </a:lnTo>
                <a:lnTo>
                  <a:pt x="1966029" y="224570"/>
                </a:lnTo>
                <a:lnTo>
                  <a:pt x="1975098" y="232509"/>
                </a:lnTo>
                <a:lnTo>
                  <a:pt x="1983259" y="240675"/>
                </a:lnTo>
                <a:lnTo>
                  <a:pt x="1991194" y="249069"/>
                </a:lnTo>
                <a:lnTo>
                  <a:pt x="1997996" y="257462"/>
                </a:lnTo>
                <a:lnTo>
                  <a:pt x="2004797" y="265628"/>
                </a:lnTo>
                <a:lnTo>
                  <a:pt x="2010691" y="274248"/>
                </a:lnTo>
                <a:lnTo>
                  <a:pt x="2016132" y="283094"/>
                </a:lnTo>
                <a:lnTo>
                  <a:pt x="2020893" y="291487"/>
                </a:lnTo>
                <a:lnTo>
                  <a:pt x="2025201" y="300334"/>
                </a:lnTo>
                <a:lnTo>
                  <a:pt x="2028375" y="309408"/>
                </a:lnTo>
                <a:lnTo>
                  <a:pt x="2029962" y="313717"/>
                </a:lnTo>
                <a:lnTo>
                  <a:pt x="2031549" y="318027"/>
                </a:lnTo>
                <a:lnTo>
                  <a:pt x="2032909" y="322791"/>
                </a:lnTo>
                <a:lnTo>
                  <a:pt x="2033816" y="327101"/>
                </a:lnTo>
                <a:lnTo>
                  <a:pt x="2034723" y="331411"/>
                </a:lnTo>
                <a:lnTo>
                  <a:pt x="2035403" y="336174"/>
                </a:lnTo>
                <a:lnTo>
                  <a:pt x="2035856" y="340484"/>
                </a:lnTo>
                <a:lnTo>
                  <a:pt x="2036536" y="345248"/>
                </a:lnTo>
                <a:lnTo>
                  <a:pt x="2036763" y="349785"/>
                </a:lnTo>
                <a:lnTo>
                  <a:pt x="2036763" y="354548"/>
                </a:lnTo>
                <a:lnTo>
                  <a:pt x="2036763" y="623579"/>
                </a:lnTo>
                <a:lnTo>
                  <a:pt x="2036763" y="628115"/>
                </a:lnTo>
                <a:lnTo>
                  <a:pt x="2036536" y="632879"/>
                </a:lnTo>
                <a:lnTo>
                  <a:pt x="2035856" y="637189"/>
                </a:lnTo>
                <a:lnTo>
                  <a:pt x="2035403" y="641726"/>
                </a:lnTo>
                <a:lnTo>
                  <a:pt x="2034723" y="646489"/>
                </a:lnTo>
                <a:lnTo>
                  <a:pt x="2033816" y="650799"/>
                </a:lnTo>
                <a:lnTo>
                  <a:pt x="2032909" y="655109"/>
                </a:lnTo>
                <a:lnTo>
                  <a:pt x="2031549" y="659873"/>
                </a:lnTo>
                <a:lnTo>
                  <a:pt x="2029962" y="664183"/>
                </a:lnTo>
                <a:lnTo>
                  <a:pt x="2028375" y="668720"/>
                </a:lnTo>
                <a:lnTo>
                  <a:pt x="2025201" y="677339"/>
                </a:lnTo>
                <a:lnTo>
                  <a:pt x="2020893" y="686186"/>
                </a:lnTo>
                <a:lnTo>
                  <a:pt x="2016132" y="695033"/>
                </a:lnTo>
                <a:lnTo>
                  <a:pt x="2010691" y="703426"/>
                </a:lnTo>
                <a:lnTo>
                  <a:pt x="2004797" y="712272"/>
                </a:lnTo>
                <a:lnTo>
                  <a:pt x="1997996" y="720439"/>
                </a:lnTo>
                <a:lnTo>
                  <a:pt x="1991194" y="729058"/>
                </a:lnTo>
                <a:lnTo>
                  <a:pt x="1983259" y="737225"/>
                </a:lnTo>
                <a:lnTo>
                  <a:pt x="1975098" y="745391"/>
                </a:lnTo>
                <a:lnTo>
                  <a:pt x="1966029" y="753557"/>
                </a:lnTo>
                <a:lnTo>
                  <a:pt x="1956734" y="761496"/>
                </a:lnTo>
                <a:lnTo>
                  <a:pt x="1946759" y="769209"/>
                </a:lnTo>
                <a:lnTo>
                  <a:pt x="1936331" y="777148"/>
                </a:lnTo>
                <a:lnTo>
                  <a:pt x="1925448" y="784861"/>
                </a:lnTo>
                <a:lnTo>
                  <a:pt x="1913659" y="792346"/>
                </a:lnTo>
                <a:lnTo>
                  <a:pt x="1901871" y="799832"/>
                </a:lnTo>
                <a:lnTo>
                  <a:pt x="1889175" y="807091"/>
                </a:lnTo>
                <a:lnTo>
                  <a:pt x="1876252" y="814577"/>
                </a:lnTo>
                <a:lnTo>
                  <a:pt x="1862876" y="821609"/>
                </a:lnTo>
                <a:lnTo>
                  <a:pt x="1848820" y="828640"/>
                </a:lnTo>
                <a:lnTo>
                  <a:pt x="1834311" y="835446"/>
                </a:lnTo>
                <a:lnTo>
                  <a:pt x="1819575" y="842251"/>
                </a:lnTo>
                <a:lnTo>
                  <a:pt x="1804159" y="848829"/>
                </a:lnTo>
                <a:lnTo>
                  <a:pt x="1788515" y="855407"/>
                </a:lnTo>
                <a:lnTo>
                  <a:pt x="1772192" y="861759"/>
                </a:lnTo>
                <a:lnTo>
                  <a:pt x="1755416" y="868110"/>
                </a:lnTo>
                <a:lnTo>
                  <a:pt x="1738413" y="874008"/>
                </a:lnTo>
                <a:lnTo>
                  <a:pt x="1720956" y="879906"/>
                </a:lnTo>
                <a:lnTo>
                  <a:pt x="1703046" y="885804"/>
                </a:lnTo>
                <a:lnTo>
                  <a:pt x="1684682" y="891475"/>
                </a:lnTo>
                <a:lnTo>
                  <a:pt x="1666319" y="896919"/>
                </a:lnTo>
                <a:lnTo>
                  <a:pt x="1647049" y="902363"/>
                </a:lnTo>
                <a:lnTo>
                  <a:pt x="1627778" y="907580"/>
                </a:lnTo>
                <a:lnTo>
                  <a:pt x="1608054" y="912344"/>
                </a:lnTo>
                <a:lnTo>
                  <a:pt x="1587877" y="917334"/>
                </a:lnTo>
                <a:lnTo>
                  <a:pt x="1567247" y="921871"/>
                </a:lnTo>
                <a:lnTo>
                  <a:pt x="1546389" y="926634"/>
                </a:lnTo>
                <a:lnTo>
                  <a:pt x="1525079" y="930944"/>
                </a:lnTo>
                <a:lnTo>
                  <a:pt x="1503768" y="935027"/>
                </a:lnTo>
                <a:lnTo>
                  <a:pt x="1481777" y="938884"/>
                </a:lnTo>
                <a:lnTo>
                  <a:pt x="1460013" y="942740"/>
                </a:lnTo>
                <a:lnTo>
                  <a:pt x="1437568" y="946369"/>
                </a:lnTo>
                <a:lnTo>
                  <a:pt x="1414897" y="949999"/>
                </a:lnTo>
                <a:lnTo>
                  <a:pt x="1391773" y="953175"/>
                </a:lnTo>
                <a:lnTo>
                  <a:pt x="1368422" y="956123"/>
                </a:lnTo>
                <a:lnTo>
                  <a:pt x="1344844" y="959299"/>
                </a:lnTo>
                <a:lnTo>
                  <a:pt x="1321266" y="961794"/>
                </a:lnTo>
                <a:lnTo>
                  <a:pt x="1297235" y="964516"/>
                </a:lnTo>
                <a:lnTo>
                  <a:pt x="1272750" y="966558"/>
                </a:lnTo>
                <a:lnTo>
                  <a:pt x="1248265" y="968826"/>
                </a:lnTo>
                <a:lnTo>
                  <a:pt x="1223554" y="970641"/>
                </a:lnTo>
                <a:lnTo>
                  <a:pt x="1198389" y="972229"/>
                </a:lnTo>
                <a:lnTo>
                  <a:pt x="1173451" y="973817"/>
                </a:lnTo>
                <a:lnTo>
                  <a:pt x="1148060" y="974951"/>
                </a:lnTo>
                <a:lnTo>
                  <a:pt x="1122441" y="976085"/>
                </a:lnTo>
                <a:lnTo>
                  <a:pt x="1096597" y="976766"/>
                </a:lnTo>
                <a:lnTo>
                  <a:pt x="1070525" y="977446"/>
                </a:lnTo>
                <a:lnTo>
                  <a:pt x="1044680" y="977673"/>
                </a:lnTo>
                <a:lnTo>
                  <a:pt x="1018381" y="977900"/>
                </a:lnTo>
                <a:lnTo>
                  <a:pt x="992083" y="977673"/>
                </a:lnTo>
                <a:lnTo>
                  <a:pt x="966011" y="977446"/>
                </a:lnTo>
                <a:lnTo>
                  <a:pt x="939940" y="976766"/>
                </a:lnTo>
                <a:lnTo>
                  <a:pt x="914095" y="976085"/>
                </a:lnTo>
                <a:lnTo>
                  <a:pt x="888477" y="974951"/>
                </a:lnTo>
                <a:lnTo>
                  <a:pt x="863312" y="973817"/>
                </a:lnTo>
                <a:lnTo>
                  <a:pt x="838147" y="972229"/>
                </a:lnTo>
                <a:lnTo>
                  <a:pt x="812982" y="970641"/>
                </a:lnTo>
                <a:lnTo>
                  <a:pt x="788271" y="968826"/>
                </a:lnTo>
                <a:lnTo>
                  <a:pt x="763786" y="966558"/>
                </a:lnTo>
                <a:lnTo>
                  <a:pt x="739528" y="964516"/>
                </a:lnTo>
                <a:lnTo>
                  <a:pt x="715497" y="961794"/>
                </a:lnTo>
                <a:lnTo>
                  <a:pt x="691692" y="959299"/>
                </a:lnTo>
                <a:lnTo>
                  <a:pt x="668115" y="956123"/>
                </a:lnTo>
                <a:lnTo>
                  <a:pt x="644990" y="953175"/>
                </a:lnTo>
                <a:lnTo>
                  <a:pt x="621866" y="949999"/>
                </a:lnTo>
                <a:lnTo>
                  <a:pt x="599195" y="946369"/>
                </a:lnTo>
                <a:lnTo>
                  <a:pt x="576750" y="942740"/>
                </a:lnTo>
                <a:lnTo>
                  <a:pt x="554759" y="938884"/>
                </a:lnTo>
                <a:lnTo>
                  <a:pt x="532995" y="935027"/>
                </a:lnTo>
                <a:lnTo>
                  <a:pt x="511458" y="930944"/>
                </a:lnTo>
                <a:lnTo>
                  <a:pt x="490147" y="926634"/>
                </a:lnTo>
                <a:lnTo>
                  <a:pt x="469290" y="921871"/>
                </a:lnTo>
                <a:lnTo>
                  <a:pt x="448886" y="917334"/>
                </a:lnTo>
                <a:lnTo>
                  <a:pt x="428935" y="912344"/>
                </a:lnTo>
                <a:lnTo>
                  <a:pt x="408985" y="907580"/>
                </a:lnTo>
                <a:lnTo>
                  <a:pt x="389715" y="902363"/>
                </a:lnTo>
                <a:lnTo>
                  <a:pt x="370671" y="896919"/>
                </a:lnTo>
                <a:lnTo>
                  <a:pt x="352081" y="891475"/>
                </a:lnTo>
                <a:lnTo>
                  <a:pt x="333717" y="885804"/>
                </a:lnTo>
                <a:lnTo>
                  <a:pt x="315580" y="879906"/>
                </a:lnTo>
                <a:lnTo>
                  <a:pt x="298124" y="874008"/>
                </a:lnTo>
                <a:lnTo>
                  <a:pt x="281120" y="868110"/>
                </a:lnTo>
                <a:lnTo>
                  <a:pt x="264571" y="861759"/>
                </a:lnTo>
                <a:lnTo>
                  <a:pt x="248474" y="855407"/>
                </a:lnTo>
                <a:lnTo>
                  <a:pt x="232605" y="848829"/>
                </a:lnTo>
                <a:lnTo>
                  <a:pt x="217188" y="842251"/>
                </a:lnTo>
                <a:lnTo>
                  <a:pt x="202225" y="835446"/>
                </a:lnTo>
                <a:lnTo>
                  <a:pt x="187716" y="828640"/>
                </a:lnTo>
                <a:lnTo>
                  <a:pt x="173887" y="821609"/>
                </a:lnTo>
                <a:lnTo>
                  <a:pt x="160511" y="814577"/>
                </a:lnTo>
                <a:lnTo>
                  <a:pt x="147362" y="807091"/>
                </a:lnTo>
                <a:lnTo>
                  <a:pt x="134892" y="799832"/>
                </a:lnTo>
                <a:lnTo>
                  <a:pt x="122877" y="792346"/>
                </a:lnTo>
                <a:lnTo>
                  <a:pt x="111541" y="784861"/>
                </a:lnTo>
                <a:lnTo>
                  <a:pt x="100433" y="777148"/>
                </a:lnTo>
                <a:lnTo>
                  <a:pt x="90004" y="769209"/>
                </a:lnTo>
                <a:lnTo>
                  <a:pt x="80029" y="761496"/>
                </a:lnTo>
                <a:lnTo>
                  <a:pt x="70734" y="753557"/>
                </a:lnTo>
                <a:lnTo>
                  <a:pt x="61665" y="745391"/>
                </a:lnTo>
                <a:lnTo>
                  <a:pt x="53504" y="737225"/>
                </a:lnTo>
                <a:lnTo>
                  <a:pt x="45795" y="729058"/>
                </a:lnTo>
                <a:lnTo>
                  <a:pt x="38541" y="720439"/>
                </a:lnTo>
                <a:lnTo>
                  <a:pt x="31966" y="712272"/>
                </a:lnTo>
                <a:lnTo>
                  <a:pt x="26072" y="703426"/>
                </a:lnTo>
                <a:lnTo>
                  <a:pt x="20631" y="695033"/>
                </a:lnTo>
                <a:lnTo>
                  <a:pt x="15870" y="686186"/>
                </a:lnTo>
                <a:lnTo>
                  <a:pt x="11562" y="677339"/>
                </a:lnTo>
                <a:lnTo>
                  <a:pt x="8162" y="668720"/>
                </a:lnTo>
                <a:lnTo>
                  <a:pt x="6575" y="664183"/>
                </a:lnTo>
                <a:lnTo>
                  <a:pt x="5214" y="659873"/>
                </a:lnTo>
                <a:lnTo>
                  <a:pt x="3854" y="655109"/>
                </a:lnTo>
                <a:lnTo>
                  <a:pt x="2947" y="650799"/>
                </a:lnTo>
                <a:lnTo>
                  <a:pt x="2040" y="646489"/>
                </a:lnTo>
                <a:lnTo>
                  <a:pt x="1360" y="641726"/>
                </a:lnTo>
                <a:lnTo>
                  <a:pt x="907" y="637189"/>
                </a:lnTo>
                <a:lnTo>
                  <a:pt x="227" y="632879"/>
                </a:lnTo>
                <a:lnTo>
                  <a:pt x="0" y="628115"/>
                </a:lnTo>
                <a:lnTo>
                  <a:pt x="0" y="623579"/>
                </a:lnTo>
                <a:lnTo>
                  <a:pt x="0" y="354548"/>
                </a:lnTo>
                <a:lnTo>
                  <a:pt x="0" y="349785"/>
                </a:lnTo>
                <a:lnTo>
                  <a:pt x="227" y="345248"/>
                </a:lnTo>
                <a:lnTo>
                  <a:pt x="907" y="340484"/>
                </a:lnTo>
                <a:lnTo>
                  <a:pt x="1360" y="336174"/>
                </a:lnTo>
                <a:lnTo>
                  <a:pt x="2040" y="331411"/>
                </a:lnTo>
                <a:lnTo>
                  <a:pt x="2947" y="327101"/>
                </a:lnTo>
                <a:lnTo>
                  <a:pt x="3854" y="322791"/>
                </a:lnTo>
                <a:lnTo>
                  <a:pt x="5214" y="318027"/>
                </a:lnTo>
                <a:lnTo>
                  <a:pt x="6575" y="313717"/>
                </a:lnTo>
                <a:lnTo>
                  <a:pt x="8162" y="309408"/>
                </a:lnTo>
                <a:lnTo>
                  <a:pt x="11562" y="300334"/>
                </a:lnTo>
                <a:lnTo>
                  <a:pt x="15870" y="291487"/>
                </a:lnTo>
                <a:lnTo>
                  <a:pt x="20631" y="283094"/>
                </a:lnTo>
                <a:lnTo>
                  <a:pt x="26072" y="274248"/>
                </a:lnTo>
                <a:lnTo>
                  <a:pt x="31966" y="265628"/>
                </a:lnTo>
                <a:lnTo>
                  <a:pt x="38541" y="257462"/>
                </a:lnTo>
                <a:lnTo>
                  <a:pt x="45795" y="249069"/>
                </a:lnTo>
                <a:lnTo>
                  <a:pt x="53504" y="240675"/>
                </a:lnTo>
                <a:lnTo>
                  <a:pt x="61665" y="232509"/>
                </a:lnTo>
                <a:lnTo>
                  <a:pt x="70734" y="224570"/>
                </a:lnTo>
                <a:lnTo>
                  <a:pt x="80029" y="216404"/>
                </a:lnTo>
                <a:lnTo>
                  <a:pt x="90004" y="208464"/>
                </a:lnTo>
                <a:lnTo>
                  <a:pt x="100433" y="200752"/>
                </a:lnTo>
                <a:lnTo>
                  <a:pt x="111541" y="193039"/>
                </a:lnTo>
                <a:lnTo>
                  <a:pt x="122877" y="185554"/>
                </a:lnTo>
                <a:lnTo>
                  <a:pt x="134892" y="178068"/>
                </a:lnTo>
                <a:lnTo>
                  <a:pt x="147362" y="170809"/>
                </a:lnTo>
                <a:lnTo>
                  <a:pt x="160511" y="163324"/>
                </a:lnTo>
                <a:lnTo>
                  <a:pt x="173887" y="156292"/>
                </a:lnTo>
                <a:lnTo>
                  <a:pt x="187716" y="149486"/>
                </a:lnTo>
                <a:lnTo>
                  <a:pt x="202225" y="142455"/>
                </a:lnTo>
                <a:lnTo>
                  <a:pt x="217188" y="135649"/>
                </a:lnTo>
                <a:lnTo>
                  <a:pt x="232605" y="129071"/>
                </a:lnTo>
                <a:lnTo>
                  <a:pt x="248474" y="122493"/>
                </a:lnTo>
                <a:lnTo>
                  <a:pt x="264571" y="116141"/>
                </a:lnTo>
                <a:lnTo>
                  <a:pt x="281120" y="110017"/>
                </a:lnTo>
                <a:lnTo>
                  <a:pt x="298124" y="104119"/>
                </a:lnTo>
                <a:lnTo>
                  <a:pt x="315580" y="97994"/>
                </a:lnTo>
                <a:lnTo>
                  <a:pt x="333717" y="92096"/>
                </a:lnTo>
                <a:lnTo>
                  <a:pt x="352081" y="86425"/>
                </a:lnTo>
                <a:lnTo>
                  <a:pt x="370671" y="80981"/>
                </a:lnTo>
                <a:lnTo>
                  <a:pt x="389715" y="75537"/>
                </a:lnTo>
                <a:lnTo>
                  <a:pt x="408985" y="70547"/>
                </a:lnTo>
                <a:lnTo>
                  <a:pt x="428935" y="65556"/>
                </a:lnTo>
                <a:lnTo>
                  <a:pt x="448886" y="60566"/>
                </a:lnTo>
                <a:lnTo>
                  <a:pt x="469290" y="56029"/>
                </a:lnTo>
                <a:lnTo>
                  <a:pt x="490147" y="51492"/>
                </a:lnTo>
                <a:lnTo>
                  <a:pt x="511458" y="46956"/>
                </a:lnTo>
                <a:lnTo>
                  <a:pt x="532995" y="42873"/>
                </a:lnTo>
                <a:lnTo>
                  <a:pt x="554759" y="39016"/>
                </a:lnTo>
                <a:lnTo>
                  <a:pt x="576750" y="35160"/>
                </a:lnTo>
                <a:lnTo>
                  <a:pt x="599195" y="31531"/>
                </a:lnTo>
                <a:lnTo>
                  <a:pt x="621866" y="27901"/>
                </a:lnTo>
                <a:lnTo>
                  <a:pt x="644990" y="24725"/>
                </a:lnTo>
                <a:lnTo>
                  <a:pt x="668115" y="21777"/>
                </a:lnTo>
                <a:lnTo>
                  <a:pt x="691692" y="18601"/>
                </a:lnTo>
                <a:lnTo>
                  <a:pt x="715497" y="16106"/>
                </a:lnTo>
                <a:lnTo>
                  <a:pt x="739528" y="13384"/>
                </a:lnTo>
                <a:lnTo>
                  <a:pt x="763786" y="11342"/>
                </a:lnTo>
                <a:lnTo>
                  <a:pt x="788271" y="9074"/>
                </a:lnTo>
                <a:lnTo>
                  <a:pt x="812982" y="7259"/>
                </a:lnTo>
                <a:lnTo>
                  <a:pt x="838147" y="5671"/>
                </a:lnTo>
                <a:lnTo>
                  <a:pt x="863312" y="4083"/>
                </a:lnTo>
                <a:lnTo>
                  <a:pt x="888477" y="2949"/>
                </a:lnTo>
                <a:lnTo>
                  <a:pt x="914095" y="1815"/>
                </a:lnTo>
                <a:lnTo>
                  <a:pt x="939940" y="1134"/>
                </a:lnTo>
                <a:lnTo>
                  <a:pt x="966011" y="681"/>
                </a:lnTo>
                <a:lnTo>
                  <a:pt x="992083" y="227"/>
                </a:lnTo>
                <a:lnTo>
                  <a:pt x="1018381" y="0"/>
                </a:lnTo>
                <a:close/>
              </a:path>
            </a:pathLst>
          </a:custGeom>
          <a:solidFill>
            <a:srgbClr val="EAF7FA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KSO_Shape"/>
          <p:cNvSpPr>
            <a:spLocks/>
          </p:cNvSpPr>
          <p:nvPr/>
        </p:nvSpPr>
        <p:spPr bwMode="auto">
          <a:xfrm>
            <a:off x="6633763" y="4068127"/>
            <a:ext cx="792087" cy="1114440"/>
          </a:xfrm>
          <a:custGeom>
            <a:avLst/>
            <a:gdLst>
              <a:gd name="T0" fmla="*/ 1857435 w 2036763"/>
              <a:gd name="T1" fmla="*/ 1830231 h 2286000"/>
              <a:gd name="T2" fmla="*/ 231698 w 2036763"/>
              <a:gd name="T3" fmla="*/ 1854959 h 2286000"/>
              <a:gd name="T4" fmla="*/ 157563 w 2036763"/>
              <a:gd name="T5" fmla="*/ 1778733 h 2286000"/>
              <a:gd name="T6" fmla="*/ 733860 w 2036763"/>
              <a:gd name="T7" fmla="*/ 1929370 h 2286000"/>
              <a:gd name="T8" fmla="*/ 1476109 w 2036763"/>
              <a:gd name="T9" fmla="*/ 1905777 h 2286000"/>
              <a:gd name="T10" fmla="*/ 1963536 w 2036763"/>
              <a:gd name="T11" fmla="*/ 1721337 h 2286000"/>
              <a:gd name="T12" fmla="*/ 2025201 w 2036763"/>
              <a:gd name="T13" fmla="*/ 1985860 h 2286000"/>
              <a:gd name="T14" fmla="*/ 1627778 w 2036763"/>
              <a:gd name="T15" fmla="*/ 2215672 h 2286000"/>
              <a:gd name="T16" fmla="*/ 863312 w 2036763"/>
              <a:gd name="T17" fmla="*/ 2281917 h 2286000"/>
              <a:gd name="T18" fmla="*/ 202225 w 2036763"/>
              <a:gd name="T19" fmla="*/ 2143757 h 2286000"/>
              <a:gd name="T20" fmla="*/ 0 w 2036763"/>
              <a:gd name="T21" fmla="*/ 1662579 h 2286000"/>
              <a:gd name="T22" fmla="*/ 413292 w 2036763"/>
              <a:gd name="T23" fmla="*/ 1477836 h 2286000"/>
              <a:gd name="T24" fmla="*/ 124237 w 2036763"/>
              <a:gd name="T25" fmla="*/ 1621895 h 2286000"/>
              <a:gd name="T26" fmla="*/ 73227 w 2036763"/>
              <a:gd name="T27" fmla="*/ 1281373 h 2286000"/>
              <a:gd name="T28" fmla="*/ 560654 w 2036763"/>
              <a:gd name="T29" fmla="*/ 1465586 h 2286000"/>
              <a:gd name="T30" fmla="*/ 1302903 w 2036763"/>
              <a:gd name="T31" fmla="*/ 1489406 h 2286000"/>
              <a:gd name="T32" fmla="*/ 1879199 w 2036763"/>
              <a:gd name="T33" fmla="*/ 1338542 h 2286000"/>
              <a:gd name="T34" fmla="*/ 2035856 w 2036763"/>
              <a:gd name="T35" fmla="*/ 1505741 h 2286000"/>
              <a:gd name="T36" fmla="*/ 1772192 w 2036763"/>
              <a:gd name="T37" fmla="*/ 1730109 h 2286000"/>
              <a:gd name="T38" fmla="*/ 1070525 w 2036763"/>
              <a:gd name="T39" fmla="*/ 1845583 h 2286000"/>
              <a:gd name="T40" fmla="*/ 333717 w 2036763"/>
              <a:gd name="T41" fmla="*/ 1754156 h 2286000"/>
              <a:gd name="T42" fmla="*/ 3854 w 2036763"/>
              <a:gd name="T43" fmla="*/ 1523663 h 2286000"/>
              <a:gd name="T44" fmla="*/ 343919 w 2036763"/>
              <a:gd name="T45" fmla="*/ 1281977 h 2286000"/>
              <a:gd name="T46" fmla="*/ 1857435 w 2036763"/>
              <a:gd name="T47" fmla="*/ 1214825 h 2286000"/>
              <a:gd name="T48" fmla="*/ 24485 w 2036763"/>
              <a:gd name="T49" fmla="*/ 787414 h 2286000"/>
              <a:gd name="T50" fmla="*/ 423268 w 2036763"/>
              <a:gd name="T51" fmla="*/ 996809 h 2286000"/>
              <a:gd name="T52" fmla="*/ 1139898 w 2036763"/>
              <a:gd name="T53" fmla="*/ 1061238 h 2286000"/>
              <a:gd name="T54" fmla="*/ 1782848 w 2036763"/>
              <a:gd name="T55" fmla="*/ 943496 h 2286000"/>
              <a:gd name="T56" fmla="*/ 2035856 w 2036763"/>
              <a:gd name="T57" fmla="*/ 769038 h 2286000"/>
              <a:gd name="T58" fmla="*/ 1876252 w 2036763"/>
              <a:gd name="T59" fmla="*/ 1243183 h 2286000"/>
              <a:gd name="T60" fmla="*/ 1248265 w 2036763"/>
              <a:gd name="T61" fmla="*/ 1397450 h 2286000"/>
              <a:gd name="T62" fmla="*/ 469290 w 2036763"/>
              <a:gd name="T63" fmla="*/ 1350716 h 2286000"/>
              <a:gd name="T64" fmla="*/ 26072 w 2036763"/>
              <a:gd name="T65" fmla="*/ 1132247 h 2286000"/>
              <a:gd name="T66" fmla="*/ 561787 w 2036763"/>
              <a:gd name="T67" fmla="*/ 642633 h 2286000"/>
              <a:gd name="T68" fmla="*/ 1740226 w 2036763"/>
              <a:gd name="T69" fmla="*/ 837260 h 2286000"/>
              <a:gd name="T70" fmla="*/ 102473 w 2036763"/>
              <a:gd name="T71" fmla="*/ 474092 h 2286000"/>
              <a:gd name="T72" fmla="*/ 1337355 w 2036763"/>
              <a:gd name="T73" fmla="*/ 234897 h 2286000"/>
              <a:gd name="T74" fmla="*/ 973591 w 2036763"/>
              <a:gd name="T75" fmla="*/ 219937 h 2286000"/>
              <a:gd name="T76" fmla="*/ 1075191 w 2036763"/>
              <a:gd name="T77" fmla="*/ 297459 h 2286000"/>
              <a:gd name="T78" fmla="*/ 1371146 w 2036763"/>
              <a:gd name="T79" fmla="*/ 435729 h 2286000"/>
              <a:gd name="T80" fmla="*/ 1081087 w 2036763"/>
              <a:gd name="T81" fmla="*/ 581026 h 2286000"/>
              <a:gd name="T82" fmla="*/ 683078 w 2036763"/>
              <a:gd name="T83" fmla="*/ 470637 h 2286000"/>
              <a:gd name="T84" fmla="*/ 974725 w 2036763"/>
              <a:gd name="T85" fmla="*/ 484917 h 2286000"/>
              <a:gd name="T86" fmla="*/ 1043668 w 2036763"/>
              <a:gd name="T87" fmla="*/ 413742 h 2286000"/>
              <a:gd name="T88" fmla="*/ 671512 w 2036763"/>
              <a:gd name="T89" fmla="*/ 280685 h 2286000"/>
              <a:gd name="T90" fmla="*/ 839560 w 2036763"/>
              <a:gd name="T91" fmla="*/ 167576 h 2286000"/>
              <a:gd name="T92" fmla="*/ 494455 w 2036763"/>
              <a:gd name="T93" fmla="*/ 135423 h 2286000"/>
              <a:gd name="T94" fmla="*/ 101339 w 2036763"/>
              <a:gd name="T95" fmla="*/ 312130 h 2286000"/>
              <a:gd name="T96" fmla="*/ 205853 w 2036763"/>
              <a:gd name="T97" fmla="*/ 474999 h 2286000"/>
              <a:gd name="T98" fmla="*/ 801420 w 2036763"/>
              <a:gd name="T99" fmla="*/ 617000 h 2286000"/>
              <a:gd name="T100" fmla="*/ 1542308 w 2036763"/>
              <a:gd name="T101" fmla="*/ 572994 h 2286000"/>
              <a:gd name="T102" fmla="*/ 1935197 w 2036763"/>
              <a:gd name="T103" fmla="*/ 396513 h 2286000"/>
              <a:gd name="T104" fmla="*/ 1830684 w 2036763"/>
              <a:gd name="T105" fmla="*/ 233644 h 2286000"/>
              <a:gd name="T106" fmla="*/ 1235116 w 2036763"/>
              <a:gd name="T107" fmla="*/ 91643 h 2286000"/>
              <a:gd name="T108" fmla="*/ 1546389 w 2036763"/>
              <a:gd name="T109" fmla="*/ 51492 h 2286000"/>
              <a:gd name="T110" fmla="*/ 2004797 w 2036763"/>
              <a:gd name="T111" fmla="*/ 265628 h 2286000"/>
              <a:gd name="T112" fmla="*/ 1997996 w 2036763"/>
              <a:gd name="T113" fmla="*/ 720439 h 2286000"/>
              <a:gd name="T114" fmla="*/ 1525079 w 2036763"/>
              <a:gd name="T115" fmla="*/ 930944 h 2286000"/>
              <a:gd name="T116" fmla="*/ 739528 w 2036763"/>
              <a:gd name="T117" fmla="*/ 964516 h 2286000"/>
              <a:gd name="T118" fmla="*/ 134892 w 2036763"/>
              <a:gd name="T119" fmla="*/ 799832 h 2286000"/>
              <a:gd name="T120" fmla="*/ 2040 w 2036763"/>
              <a:gd name="T121" fmla="*/ 331411 h 2286000"/>
              <a:gd name="T122" fmla="*/ 298124 w 2036763"/>
              <a:gd name="T123" fmla="*/ 104119 h 2286000"/>
              <a:gd name="T124" fmla="*/ 1018381 w 2036763"/>
              <a:gd name="T125" fmla="*/ 0 h 2286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36763" h="2286000">
                <a:moveTo>
                  <a:pt x="495361" y="1937538"/>
                </a:moveTo>
                <a:lnTo>
                  <a:pt x="495361" y="2201380"/>
                </a:lnTo>
                <a:lnTo>
                  <a:pt x="511685" y="2205010"/>
                </a:lnTo>
                <a:lnTo>
                  <a:pt x="528008" y="2208413"/>
                </a:lnTo>
                <a:lnTo>
                  <a:pt x="561787" y="2214992"/>
                </a:lnTo>
                <a:lnTo>
                  <a:pt x="596474" y="2220890"/>
                </a:lnTo>
                <a:lnTo>
                  <a:pt x="631614" y="2226335"/>
                </a:lnTo>
                <a:lnTo>
                  <a:pt x="631614" y="1962039"/>
                </a:lnTo>
                <a:lnTo>
                  <a:pt x="596474" y="1956594"/>
                </a:lnTo>
                <a:lnTo>
                  <a:pt x="561787" y="1950696"/>
                </a:lnTo>
                <a:lnTo>
                  <a:pt x="528008" y="1944343"/>
                </a:lnTo>
                <a:lnTo>
                  <a:pt x="495361" y="1937538"/>
                </a:lnTo>
                <a:close/>
                <a:moveTo>
                  <a:pt x="295403" y="1880822"/>
                </a:moveTo>
                <a:lnTo>
                  <a:pt x="295403" y="2144891"/>
                </a:lnTo>
                <a:lnTo>
                  <a:pt x="311273" y="2150336"/>
                </a:lnTo>
                <a:lnTo>
                  <a:pt x="327596" y="2156007"/>
                </a:lnTo>
                <a:lnTo>
                  <a:pt x="343919" y="2161452"/>
                </a:lnTo>
                <a:lnTo>
                  <a:pt x="360696" y="2166670"/>
                </a:lnTo>
                <a:lnTo>
                  <a:pt x="378152" y="2171888"/>
                </a:lnTo>
                <a:lnTo>
                  <a:pt x="395609" y="2176879"/>
                </a:lnTo>
                <a:lnTo>
                  <a:pt x="413292" y="2181870"/>
                </a:lnTo>
                <a:lnTo>
                  <a:pt x="431429" y="2186407"/>
                </a:lnTo>
                <a:lnTo>
                  <a:pt x="431429" y="1922338"/>
                </a:lnTo>
                <a:lnTo>
                  <a:pt x="413292" y="1917800"/>
                </a:lnTo>
                <a:lnTo>
                  <a:pt x="395609" y="1912809"/>
                </a:lnTo>
                <a:lnTo>
                  <a:pt x="378152" y="1907592"/>
                </a:lnTo>
                <a:lnTo>
                  <a:pt x="360696" y="1902374"/>
                </a:lnTo>
                <a:lnTo>
                  <a:pt x="343919" y="1897383"/>
                </a:lnTo>
                <a:lnTo>
                  <a:pt x="327596" y="1891938"/>
                </a:lnTo>
                <a:lnTo>
                  <a:pt x="311273" y="1886493"/>
                </a:lnTo>
                <a:lnTo>
                  <a:pt x="295403" y="1880822"/>
                </a:lnTo>
                <a:close/>
                <a:moveTo>
                  <a:pt x="1857435" y="1830231"/>
                </a:moveTo>
                <a:lnTo>
                  <a:pt x="1842246" y="1837944"/>
                </a:lnTo>
                <a:lnTo>
                  <a:pt x="1826603" y="1845658"/>
                </a:lnTo>
                <a:lnTo>
                  <a:pt x="1810280" y="1853144"/>
                </a:lnTo>
                <a:lnTo>
                  <a:pt x="1793503" y="1860404"/>
                </a:lnTo>
                <a:lnTo>
                  <a:pt x="1776273" y="1867664"/>
                </a:lnTo>
                <a:lnTo>
                  <a:pt x="1758590" y="1874696"/>
                </a:lnTo>
                <a:lnTo>
                  <a:pt x="1740226" y="1881275"/>
                </a:lnTo>
                <a:lnTo>
                  <a:pt x="1721409" y="1888081"/>
                </a:lnTo>
                <a:lnTo>
                  <a:pt x="1721409" y="2152151"/>
                </a:lnTo>
                <a:lnTo>
                  <a:pt x="1740226" y="2145572"/>
                </a:lnTo>
                <a:lnTo>
                  <a:pt x="1758590" y="2138766"/>
                </a:lnTo>
                <a:lnTo>
                  <a:pt x="1776273" y="2131733"/>
                </a:lnTo>
                <a:lnTo>
                  <a:pt x="1793503" y="2124700"/>
                </a:lnTo>
                <a:lnTo>
                  <a:pt x="1810280" y="2117440"/>
                </a:lnTo>
                <a:lnTo>
                  <a:pt x="1826603" y="2109954"/>
                </a:lnTo>
                <a:lnTo>
                  <a:pt x="1842246" y="2102241"/>
                </a:lnTo>
                <a:lnTo>
                  <a:pt x="1857435" y="2094300"/>
                </a:lnTo>
                <a:lnTo>
                  <a:pt x="1857435" y="1830231"/>
                </a:lnTo>
                <a:close/>
                <a:moveTo>
                  <a:pt x="95445" y="1777145"/>
                </a:moveTo>
                <a:lnTo>
                  <a:pt x="95445" y="2041214"/>
                </a:lnTo>
                <a:lnTo>
                  <a:pt x="102473" y="2046659"/>
                </a:lnTo>
                <a:lnTo>
                  <a:pt x="109501" y="2051877"/>
                </a:lnTo>
                <a:lnTo>
                  <a:pt x="116756" y="2057095"/>
                </a:lnTo>
                <a:lnTo>
                  <a:pt x="124237" y="2061859"/>
                </a:lnTo>
                <a:lnTo>
                  <a:pt x="132172" y="2067077"/>
                </a:lnTo>
                <a:lnTo>
                  <a:pt x="140107" y="2072068"/>
                </a:lnTo>
                <a:lnTo>
                  <a:pt x="156883" y="2082050"/>
                </a:lnTo>
                <a:lnTo>
                  <a:pt x="174340" y="2091578"/>
                </a:lnTo>
                <a:lnTo>
                  <a:pt x="192704" y="2101106"/>
                </a:lnTo>
                <a:lnTo>
                  <a:pt x="211747" y="2110181"/>
                </a:lnTo>
                <a:lnTo>
                  <a:pt x="231698" y="2119255"/>
                </a:lnTo>
                <a:lnTo>
                  <a:pt x="231698" y="1854959"/>
                </a:lnTo>
                <a:lnTo>
                  <a:pt x="211747" y="1845885"/>
                </a:lnTo>
                <a:lnTo>
                  <a:pt x="192704" y="1837037"/>
                </a:lnTo>
                <a:lnTo>
                  <a:pt x="174340" y="1827509"/>
                </a:lnTo>
                <a:lnTo>
                  <a:pt x="156883" y="1817980"/>
                </a:lnTo>
                <a:lnTo>
                  <a:pt x="140107" y="1807772"/>
                </a:lnTo>
                <a:lnTo>
                  <a:pt x="132172" y="1803007"/>
                </a:lnTo>
                <a:lnTo>
                  <a:pt x="124237" y="1797790"/>
                </a:lnTo>
                <a:lnTo>
                  <a:pt x="116756" y="1792572"/>
                </a:lnTo>
                <a:lnTo>
                  <a:pt x="109501" y="1787354"/>
                </a:lnTo>
                <a:lnTo>
                  <a:pt x="102473" y="1782363"/>
                </a:lnTo>
                <a:lnTo>
                  <a:pt x="95445" y="1777145"/>
                </a:lnTo>
                <a:close/>
                <a:moveTo>
                  <a:pt x="5441" y="1625600"/>
                </a:moveTo>
                <a:lnTo>
                  <a:pt x="8162" y="1634221"/>
                </a:lnTo>
                <a:lnTo>
                  <a:pt x="11336" y="1642388"/>
                </a:lnTo>
                <a:lnTo>
                  <a:pt x="15190" y="1650782"/>
                </a:lnTo>
                <a:lnTo>
                  <a:pt x="19724" y="1658722"/>
                </a:lnTo>
                <a:lnTo>
                  <a:pt x="24485" y="1666889"/>
                </a:lnTo>
                <a:lnTo>
                  <a:pt x="29926" y="1675056"/>
                </a:lnTo>
                <a:lnTo>
                  <a:pt x="35820" y="1682770"/>
                </a:lnTo>
                <a:lnTo>
                  <a:pt x="42395" y="1690710"/>
                </a:lnTo>
                <a:lnTo>
                  <a:pt x="49423" y="1698423"/>
                </a:lnTo>
                <a:lnTo>
                  <a:pt x="56904" y="1706137"/>
                </a:lnTo>
                <a:lnTo>
                  <a:pt x="64839" y="1713850"/>
                </a:lnTo>
                <a:lnTo>
                  <a:pt x="73227" y="1721337"/>
                </a:lnTo>
                <a:lnTo>
                  <a:pt x="82296" y="1728823"/>
                </a:lnTo>
                <a:lnTo>
                  <a:pt x="91591" y="1736310"/>
                </a:lnTo>
                <a:lnTo>
                  <a:pt x="101566" y="1743569"/>
                </a:lnTo>
                <a:lnTo>
                  <a:pt x="111995" y="1750829"/>
                </a:lnTo>
                <a:lnTo>
                  <a:pt x="122650" y="1757862"/>
                </a:lnTo>
                <a:lnTo>
                  <a:pt x="133986" y="1764667"/>
                </a:lnTo>
                <a:lnTo>
                  <a:pt x="145548" y="1771700"/>
                </a:lnTo>
                <a:lnTo>
                  <a:pt x="157563" y="1778733"/>
                </a:lnTo>
                <a:lnTo>
                  <a:pt x="170259" y="1785312"/>
                </a:lnTo>
                <a:lnTo>
                  <a:pt x="183182" y="1791891"/>
                </a:lnTo>
                <a:lnTo>
                  <a:pt x="196558" y="1798243"/>
                </a:lnTo>
                <a:lnTo>
                  <a:pt x="210160" y="1804822"/>
                </a:lnTo>
                <a:lnTo>
                  <a:pt x="224443" y="1810948"/>
                </a:lnTo>
                <a:lnTo>
                  <a:pt x="238726" y="1817073"/>
                </a:lnTo>
                <a:lnTo>
                  <a:pt x="253689" y="1823198"/>
                </a:lnTo>
                <a:lnTo>
                  <a:pt x="269332" y="1829324"/>
                </a:lnTo>
                <a:lnTo>
                  <a:pt x="284975" y="1834995"/>
                </a:lnTo>
                <a:lnTo>
                  <a:pt x="301071" y="1840667"/>
                </a:lnTo>
                <a:lnTo>
                  <a:pt x="317394" y="1846338"/>
                </a:lnTo>
                <a:lnTo>
                  <a:pt x="334171" y="1851556"/>
                </a:lnTo>
                <a:lnTo>
                  <a:pt x="351174" y="1856774"/>
                </a:lnTo>
                <a:lnTo>
                  <a:pt x="368857" y="1861992"/>
                </a:lnTo>
                <a:lnTo>
                  <a:pt x="386541" y="1866983"/>
                </a:lnTo>
                <a:lnTo>
                  <a:pt x="404677" y="1871747"/>
                </a:lnTo>
                <a:lnTo>
                  <a:pt x="423268" y="1876738"/>
                </a:lnTo>
                <a:lnTo>
                  <a:pt x="441631" y="1881275"/>
                </a:lnTo>
                <a:lnTo>
                  <a:pt x="460901" y="1885813"/>
                </a:lnTo>
                <a:lnTo>
                  <a:pt x="480172" y="1890123"/>
                </a:lnTo>
                <a:lnTo>
                  <a:pt x="500122" y="1894207"/>
                </a:lnTo>
                <a:lnTo>
                  <a:pt x="519846" y="1898063"/>
                </a:lnTo>
                <a:lnTo>
                  <a:pt x="540250" y="1901920"/>
                </a:lnTo>
                <a:lnTo>
                  <a:pt x="560654" y="1905777"/>
                </a:lnTo>
                <a:lnTo>
                  <a:pt x="581511" y="1909180"/>
                </a:lnTo>
                <a:lnTo>
                  <a:pt x="602369" y="1912583"/>
                </a:lnTo>
                <a:lnTo>
                  <a:pt x="623679" y="1915986"/>
                </a:lnTo>
                <a:lnTo>
                  <a:pt x="645217" y="1918935"/>
                </a:lnTo>
                <a:lnTo>
                  <a:pt x="666981" y="1921884"/>
                </a:lnTo>
                <a:lnTo>
                  <a:pt x="688972" y="1924379"/>
                </a:lnTo>
                <a:lnTo>
                  <a:pt x="711189" y="1927102"/>
                </a:lnTo>
                <a:lnTo>
                  <a:pt x="733860" y="1929370"/>
                </a:lnTo>
                <a:lnTo>
                  <a:pt x="756531" y="1931639"/>
                </a:lnTo>
                <a:lnTo>
                  <a:pt x="779202" y="1933681"/>
                </a:lnTo>
                <a:lnTo>
                  <a:pt x="802554" y="1935496"/>
                </a:lnTo>
                <a:lnTo>
                  <a:pt x="825678" y="1937084"/>
                </a:lnTo>
                <a:lnTo>
                  <a:pt x="849029" y="1938672"/>
                </a:lnTo>
                <a:lnTo>
                  <a:pt x="872834" y="1939806"/>
                </a:lnTo>
                <a:lnTo>
                  <a:pt x="896865" y="1940941"/>
                </a:lnTo>
                <a:lnTo>
                  <a:pt x="920896" y="1941848"/>
                </a:lnTo>
                <a:lnTo>
                  <a:pt x="944701" y="1942529"/>
                </a:lnTo>
                <a:lnTo>
                  <a:pt x="969185" y="1942982"/>
                </a:lnTo>
                <a:lnTo>
                  <a:pt x="993670" y="1943209"/>
                </a:lnTo>
                <a:lnTo>
                  <a:pt x="1018381" y="1943436"/>
                </a:lnTo>
                <a:lnTo>
                  <a:pt x="1043093" y="1943209"/>
                </a:lnTo>
                <a:lnTo>
                  <a:pt x="1067578" y="1942982"/>
                </a:lnTo>
                <a:lnTo>
                  <a:pt x="1091835" y="1942529"/>
                </a:lnTo>
                <a:lnTo>
                  <a:pt x="1116093" y="1941848"/>
                </a:lnTo>
                <a:lnTo>
                  <a:pt x="1139898" y="1940941"/>
                </a:lnTo>
                <a:lnTo>
                  <a:pt x="1163703" y="1939806"/>
                </a:lnTo>
                <a:lnTo>
                  <a:pt x="1187507" y="1938672"/>
                </a:lnTo>
                <a:lnTo>
                  <a:pt x="1210858" y="1937084"/>
                </a:lnTo>
                <a:lnTo>
                  <a:pt x="1234436" y="1935496"/>
                </a:lnTo>
                <a:lnTo>
                  <a:pt x="1257334" y="1933681"/>
                </a:lnTo>
                <a:lnTo>
                  <a:pt x="1280232" y="1931639"/>
                </a:lnTo>
                <a:lnTo>
                  <a:pt x="1302903" y="1929370"/>
                </a:lnTo>
                <a:lnTo>
                  <a:pt x="1325347" y="1927102"/>
                </a:lnTo>
                <a:lnTo>
                  <a:pt x="1347565" y="1924379"/>
                </a:lnTo>
                <a:lnTo>
                  <a:pt x="1369782" y="1921884"/>
                </a:lnTo>
                <a:lnTo>
                  <a:pt x="1391319" y="1918935"/>
                </a:lnTo>
                <a:lnTo>
                  <a:pt x="1413084" y="1915986"/>
                </a:lnTo>
                <a:lnTo>
                  <a:pt x="1434168" y="1912583"/>
                </a:lnTo>
                <a:lnTo>
                  <a:pt x="1455252" y="1909180"/>
                </a:lnTo>
                <a:lnTo>
                  <a:pt x="1476109" y="1905777"/>
                </a:lnTo>
                <a:lnTo>
                  <a:pt x="1496513" y="1901920"/>
                </a:lnTo>
                <a:lnTo>
                  <a:pt x="1516917" y="1898063"/>
                </a:lnTo>
                <a:lnTo>
                  <a:pt x="1536867" y="1894207"/>
                </a:lnTo>
                <a:lnTo>
                  <a:pt x="1556364" y="1890123"/>
                </a:lnTo>
                <a:lnTo>
                  <a:pt x="1575635" y="1885813"/>
                </a:lnTo>
                <a:lnTo>
                  <a:pt x="1594905" y="1881275"/>
                </a:lnTo>
                <a:lnTo>
                  <a:pt x="1613722" y="1876738"/>
                </a:lnTo>
                <a:lnTo>
                  <a:pt x="1632086" y="1871747"/>
                </a:lnTo>
                <a:lnTo>
                  <a:pt x="1650222" y="1866983"/>
                </a:lnTo>
                <a:lnTo>
                  <a:pt x="1668133" y="1861992"/>
                </a:lnTo>
                <a:lnTo>
                  <a:pt x="1685589" y="1856774"/>
                </a:lnTo>
                <a:lnTo>
                  <a:pt x="1702592" y="1851556"/>
                </a:lnTo>
                <a:lnTo>
                  <a:pt x="1719369" y="1846338"/>
                </a:lnTo>
                <a:lnTo>
                  <a:pt x="1735919" y="1840667"/>
                </a:lnTo>
                <a:lnTo>
                  <a:pt x="1751789" y="1834995"/>
                </a:lnTo>
                <a:lnTo>
                  <a:pt x="1767658" y="1829324"/>
                </a:lnTo>
                <a:lnTo>
                  <a:pt x="1782848" y="1823198"/>
                </a:lnTo>
                <a:lnTo>
                  <a:pt x="1797811" y="1817073"/>
                </a:lnTo>
                <a:lnTo>
                  <a:pt x="1812320" y="1810948"/>
                </a:lnTo>
                <a:lnTo>
                  <a:pt x="1826603" y="1804822"/>
                </a:lnTo>
                <a:lnTo>
                  <a:pt x="1840205" y="1798243"/>
                </a:lnTo>
                <a:lnTo>
                  <a:pt x="1853581" y="1791891"/>
                </a:lnTo>
                <a:lnTo>
                  <a:pt x="1866504" y="1785312"/>
                </a:lnTo>
                <a:lnTo>
                  <a:pt x="1879199" y="1778733"/>
                </a:lnTo>
                <a:lnTo>
                  <a:pt x="1891215" y="1771700"/>
                </a:lnTo>
                <a:lnTo>
                  <a:pt x="1903004" y="1764667"/>
                </a:lnTo>
                <a:lnTo>
                  <a:pt x="1913886" y="1757862"/>
                </a:lnTo>
                <a:lnTo>
                  <a:pt x="1924768" y="1750829"/>
                </a:lnTo>
                <a:lnTo>
                  <a:pt x="1935197" y="1743569"/>
                </a:lnTo>
                <a:lnTo>
                  <a:pt x="1944945" y="1736310"/>
                </a:lnTo>
                <a:lnTo>
                  <a:pt x="1954467" y="1728823"/>
                </a:lnTo>
                <a:lnTo>
                  <a:pt x="1963536" y="1721337"/>
                </a:lnTo>
                <a:lnTo>
                  <a:pt x="1971697" y="1713850"/>
                </a:lnTo>
                <a:lnTo>
                  <a:pt x="1979859" y="1706137"/>
                </a:lnTo>
                <a:lnTo>
                  <a:pt x="1987113" y="1698423"/>
                </a:lnTo>
                <a:lnTo>
                  <a:pt x="1994141" y="1690710"/>
                </a:lnTo>
                <a:lnTo>
                  <a:pt x="2000716" y="1682770"/>
                </a:lnTo>
                <a:lnTo>
                  <a:pt x="2006611" y="1675056"/>
                </a:lnTo>
                <a:lnTo>
                  <a:pt x="2012278" y="1666889"/>
                </a:lnTo>
                <a:lnTo>
                  <a:pt x="2017039" y="1658722"/>
                </a:lnTo>
                <a:lnTo>
                  <a:pt x="2021573" y="1650782"/>
                </a:lnTo>
                <a:lnTo>
                  <a:pt x="2025427" y="1642388"/>
                </a:lnTo>
                <a:lnTo>
                  <a:pt x="2028375" y="1634221"/>
                </a:lnTo>
                <a:lnTo>
                  <a:pt x="2031322" y="1625600"/>
                </a:lnTo>
                <a:lnTo>
                  <a:pt x="2032682" y="1630364"/>
                </a:lnTo>
                <a:lnTo>
                  <a:pt x="2033589" y="1634901"/>
                </a:lnTo>
                <a:lnTo>
                  <a:pt x="2034723" y="1639666"/>
                </a:lnTo>
                <a:lnTo>
                  <a:pt x="2035403" y="1643976"/>
                </a:lnTo>
                <a:lnTo>
                  <a:pt x="2035856" y="1648740"/>
                </a:lnTo>
                <a:lnTo>
                  <a:pt x="2036536" y="1653277"/>
                </a:lnTo>
                <a:lnTo>
                  <a:pt x="2036763" y="1658042"/>
                </a:lnTo>
                <a:lnTo>
                  <a:pt x="2036763" y="1662579"/>
                </a:lnTo>
                <a:lnTo>
                  <a:pt x="2036763" y="1931866"/>
                </a:lnTo>
                <a:lnTo>
                  <a:pt x="2036763" y="1936176"/>
                </a:lnTo>
                <a:lnTo>
                  <a:pt x="2036536" y="1940941"/>
                </a:lnTo>
                <a:lnTo>
                  <a:pt x="2035856" y="1945478"/>
                </a:lnTo>
                <a:lnTo>
                  <a:pt x="2035403" y="1950015"/>
                </a:lnTo>
                <a:lnTo>
                  <a:pt x="2034723" y="1954552"/>
                </a:lnTo>
                <a:lnTo>
                  <a:pt x="2033816" y="1959090"/>
                </a:lnTo>
                <a:lnTo>
                  <a:pt x="2032909" y="1963627"/>
                </a:lnTo>
                <a:lnTo>
                  <a:pt x="2031549" y="1967937"/>
                </a:lnTo>
                <a:lnTo>
                  <a:pt x="2029962" y="1972475"/>
                </a:lnTo>
                <a:lnTo>
                  <a:pt x="2028375" y="1977012"/>
                </a:lnTo>
                <a:lnTo>
                  <a:pt x="2025201" y="1985860"/>
                </a:lnTo>
                <a:lnTo>
                  <a:pt x="2020893" y="1994480"/>
                </a:lnTo>
                <a:lnTo>
                  <a:pt x="2016132" y="2003101"/>
                </a:lnTo>
                <a:lnTo>
                  <a:pt x="2010691" y="2011949"/>
                </a:lnTo>
                <a:lnTo>
                  <a:pt x="2004797" y="2020343"/>
                </a:lnTo>
                <a:lnTo>
                  <a:pt x="1997996" y="2028964"/>
                </a:lnTo>
                <a:lnTo>
                  <a:pt x="1991194" y="2037131"/>
                </a:lnTo>
                <a:lnTo>
                  <a:pt x="1983259" y="2045298"/>
                </a:lnTo>
                <a:lnTo>
                  <a:pt x="1975098" y="2053692"/>
                </a:lnTo>
                <a:lnTo>
                  <a:pt x="1966029" y="2061632"/>
                </a:lnTo>
                <a:lnTo>
                  <a:pt x="1956734" y="2069572"/>
                </a:lnTo>
                <a:lnTo>
                  <a:pt x="1946759" y="2077739"/>
                </a:lnTo>
                <a:lnTo>
                  <a:pt x="1936331" y="2085453"/>
                </a:lnTo>
                <a:lnTo>
                  <a:pt x="1925448" y="2093166"/>
                </a:lnTo>
                <a:lnTo>
                  <a:pt x="1913659" y="2100653"/>
                </a:lnTo>
                <a:lnTo>
                  <a:pt x="1901871" y="2108139"/>
                </a:lnTo>
                <a:lnTo>
                  <a:pt x="1889175" y="2115626"/>
                </a:lnTo>
                <a:lnTo>
                  <a:pt x="1876252" y="2122885"/>
                </a:lnTo>
                <a:lnTo>
                  <a:pt x="1862876" y="2129691"/>
                </a:lnTo>
                <a:lnTo>
                  <a:pt x="1848820" y="2136951"/>
                </a:lnTo>
                <a:lnTo>
                  <a:pt x="1834311" y="2143757"/>
                </a:lnTo>
                <a:lnTo>
                  <a:pt x="1819575" y="2150336"/>
                </a:lnTo>
                <a:lnTo>
                  <a:pt x="1804159" y="2157142"/>
                </a:lnTo>
                <a:lnTo>
                  <a:pt x="1788515" y="2163494"/>
                </a:lnTo>
                <a:lnTo>
                  <a:pt x="1772192" y="2170073"/>
                </a:lnTo>
                <a:lnTo>
                  <a:pt x="1755416" y="2176198"/>
                </a:lnTo>
                <a:lnTo>
                  <a:pt x="1738413" y="2182323"/>
                </a:lnTo>
                <a:lnTo>
                  <a:pt x="1720956" y="2188222"/>
                </a:lnTo>
                <a:lnTo>
                  <a:pt x="1703046" y="2193894"/>
                </a:lnTo>
                <a:lnTo>
                  <a:pt x="1684682" y="2199565"/>
                </a:lnTo>
                <a:lnTo>
                  <a:pt x="1666319" y="2205010"/>
                </a:lnTo>
                <a:lnTo>
                  <a:pt x="1647049" y="2210455"/>
                </a:lnTo>
                <a:lnTo>
                  <a:pt x="1627778" y="2215672"/>
                </a:lnTo>
                <a:lnTo>
                  <a:pt x="1608054" y="2220890"/>
                </a:lnTo>
                <a:lnTo>
                  <a:pt x="1587877" y="2225428"/>
                </a:lnTo>
                <a:lnTo>
                  <a:pt x="1567247" y="2230419"/>
                </a:lnTo>
                <a:lnTo>
                  <a:pt x="1546389" y="2234729"/>
                </a:lnTo>
                <a:lnTo>
                  <a:pt x="1525079" y="2239039"/>
                </a:lnTo>
                <a:lnTo>
                  <a:pt x="1503768" y="2243350"/>
                </a:lnTo>
                <a:lnTo>
                  <a:pt x="1481777" y="2247433"/>
                </a:lnTo>
                <a:lnTo>
                  <a:pt x="1460013" y="2251063"/>
                </a:lnTo>
                <a:lnTo>
                  <a:pt x="1437568" y="2254920"/>
                </a:lnTo>
                <a:lnTo>
                  <a:pt x="1414897" y="2258323"/>
                </a:lnTo>
                <a:lnTo>
                  <a:pt x="1391773" y="2261499"/>
                </a:lnTo>
                <a:lnTo>
                  <a:pt x="1368422" y="2264675"/>
                </a:lnTo>
                <a:lnTo>
                  <a:pt x="1344844" y="2267397"/>
                </a:lnTo>
                <a:lnTo>
                  <a:pt x="1321266" y="2270120"/>
                </a:lnTo>
                <a:lnTo>
                  <a:pt x="1297235" y="2272615"/>
                </a:lnTo>
                <a:lnTo>
                  <a:pt x="1272750" y="2274884"/>
                </a:lnTo>
                <a:lnTo>
                  <a:pt x="1248265" y="2277152"/>
                </a:lnTo>
                <a:lnTo>
                  <a:pt x="1223554" y="2278967"/>
                </a:lnTo>
                <a:lnTo>
                  <a:pt x="1198389" y="2280329"/>
                </a:lnTo>
                <a:lnTo>
                  <a:pt x="1173451" y="2281917"/>
                </a:lnTo>
                <a:lnTo>
                  <a:pt x="1148060" y="2283278"/>
                </a:lnTo>
                <a:lnTo>
                  <a:pt x="1122441" y="2284185"/>
                </a:lnTo>
                <a:lnTo>
                  <a:pt x="1096597" y="2285093"/>
                </a:lnTo>
                <a:lnTo>
                  <a:pt x="1070525" y="2285546"/>
                </a:lnTo>
                <a:lnTo>
                  <a:pt x="1044680" y="2285773"/>
                </a:lnTo>
                <a:lnTo>
                  <a:pt x="1018381" y="2286000"/>
                </a:lnTo>
                <a:lnTo>
                  <a:pt x="992083" y="2285773"/>
                </a:lnTo>
                <a:lnTo>
                  <a:pt x="966011" y="2285546"/>
                </a:lnTo>
                <a:lnTo>
                  <a:pt x="939940" y="2285093"/>
                </a:lnTo>
                <a:lnTo>
                  <a:pt x="914095" y="2284185"/>
                </a:lnTo>
                <a:lnTo>
                  <a:pt x="888477" y="2283278"/>
                </a:lnTo>
                <a:lnTo>
                  <a:pt x="863312" y="2281917"/>
                </a:lnTo>
                <a:lnTo>
                  <a:pt x="838147" y="2280329"/>
                </a:lnTo>
                <a:lnTo>
                  <a:pt x="812982" y="2278967"/>
                </a:lnTo>
                <a:lnTo>
                  <a:pt x="788271" y="2277152"/>
                </a:lnTo>
                <a:lnTo>
                  <a:pt x="763786" y="2274884"/>
                </a:lnTo>
                <a:lnTo>
                  <a:pt x="739528" y="2272615"/>
                </a:lnTo>
                <a:lnTo>
                  <a:pt x="715497" y="2270120"/>
                </a:lnTo>
                <a:lnTo>
                  <a:pt x="691692" y="2267397"/>
                </a:lnTo>
                <a:lnTo>
                  <a:pt x="668115" y="2264675"/>
                </a:lnTo>
                <a:lnTo>
                  <a:pt x="644990" y="2261499"/>
                </a:lnTo>
                <a:lnTo>
                  <a:pt x="621866" y="2258323"/>
                </a:lnTo>
                <a:lnTo>
                  <a:pt x="599195" y="2254920"/>
                </a:lnTo>
                <a:lnTo>
                  <a:pt x="576750" y="2251063"/>
                </a:lnTo>
                <a:lnTo>
                  <a:pt x="554759" y="2247433"/>
                </a:lnTo>
                <a:lnTo>
                  <a:pt x="532995" y="2243350"/>
                </a:lnTo>
                <a:lnTo>
                  <a:pt x="511458" y="2239039"/>
                </a:lnTo>
                <a:lnTo>
                  <a:pt x="490147" y="2234729"/>
                </a:lnTo>
                <a:lnTo>
                  <a:pt x="469290" y="2230419"/>
                </a:lnTo>
                <a:lnTo>
                  <a:pt x="448886" y="2225428"/>
                </a:lnTo>
                <a:lnTo>
                  <a:pt x="428935" y="2220890"/>
                </a:lnTo>
                <a:lnTo>
                  <a:pt x="408985" y="2215672"/>
                </a:lnTo>
                <a:lnTo>
                  <a:pt x="389715" y="2210455"/>
                </a:lnTo>
                <a:lnTo>
                  <a:pt x="370671" y="2205010"/>
                </a:lnTo>
                <a:lnTo>
                  <a:pt x="352081" y="2199565"/>
                </a:lnTo>
                <a:lnTo>
                  <a:pt x="333717" y="2193894"/>
                </a:lnTo>
                <a:lnTo>
                  <a:pt x="315580" y="2188222"/>
                </a:lnTo>
                <a:lnTo>
                  <a:pt x="298124" y="2182323"/>
                </a:lnTo>
                <a:lnTo>
                  <a:pt x="281120" y="2176198"/>
                </a:lnTo>
                <a:lnTo>
                  <a:pt x="264571" y="2170073"/>
                </a:lnTo>
                <a:lnTo>
                  <a:pt x="248474" y="2163494"/>
                </a:lnTo>
                <a:lnTo>
                  <a:pt x="232605" y="2157142"/>
                </a:lnTo>
                <a:lnTo>
                  <a:pt x="217188" y="2150336"/>
                </a:lnTo>
                <a:lnTo>
                  <a:pt x="202225" y="2143757"/>
                </a:lnTo>
                <a:lnTo>
                  <a:pt x="187716" y="2136951"/>
                </a:lnTo>
                <a:lnTo>
                  <a:pt x="173887" y="2129691"/>
                </a:lnTo>
                <a:lnTo>
                  <a:pt x="160511" y="2122885"/>
                </a:lnTo>
                <a:lnTo>
                  <a:pt x="147362" y="2115626"/>
                </a:lnTo>
                <a:lnTo>
                  <a:pt x="134892" y="2108139"/>
                </a:lnTo>
                <a:lnTo>
                  <a:pt x="122877" y="2100653"/>
                </a:lnTo>
                <a:lnTo>
                  <a:pt x="111541" y="2093166"/>
                </a:lnTo>
                <a:lnTo>
                  <a:pt x="100433" y="2085453"/>
                </a:lnTo>
                <a:lnTo>
                  <a:pt x="90004" y="2077739"/>
                </a:lnTo>
                <a:lnTo>
                  <a:pt x="80029" y="2069572"/>
                </a:lnTo>
                <a:lnTo>
                  <a:pt x="70734" y="2061632"/>
                </a:lnTo>
                <a:lnTo>
                  <a:pt x="61665" y="2053692"/>
                </a:lnTo>
                <a:lnTo>
                  <a:pt x="53504" y="2045298"/>
                </a:lnTo>
                <a:lnTo>
                  <a:pt x="45795" y="2037131"/>
                </a:lnTo>
                <a:lnTo>
                  <a:pt x="38541" y="2028964"/>
                </a:lnTo>
                <a:lnTo>
                  <a:pt x="31966" y="2020343"/>
                </a:lnTo>
                <a:lnTo>
                  <a:pt x="26072" y="2011949"/>
                </a:lnTo>
                <a:lnTo>
                  <a:pt x="20631" y="2003101"/>
                </a:lnTo>
                <a:lnTo>
                  <a:pt x="15870" y="1994480"/>
                </a:lnTo>
                <a:lnTo>
                  <a:pt x="11562" y="1985860"/>
                </a:lnTo>
                <a:lnTo>
                  <a:pt x="8162" y="1977012"/>
                </a:lnTo>
                <a:lnTo>
                  <a:pt x="6575" y="1972475"/>
                </a:lnTo>
                <a:lnTo>
                  <a:pt x="5214" y="1967937"/>
                </a:lnTo>
                <a:lnTo>
                  <a:pt x="3854" y="1963627"/>
                </a:lnTo>
                <a:lnTo>
                  <a:pt x="2947" y="1959090"/>
                </a:lnTo>
                <a:lnTo>
                  <a:pt x="2040" y="1954552"/>
                </a:lnTo>
                <a:lnTo>
                  <a:pt x="1360" y="1950015"/>
                </a:lnTo>
                <a:lnTo>
                  <a:pt x="907" y="1945478"/>
                </a:lnTo>
                <a:lnTo>
                  <a:pt x="227" y="1940941"/>
                </a:lnTo>
                <a:lnTo>
                  <a:pt x="0" y="1936176"/>
                </a:lnTo>
                <a:lnTo>
                  <a:pt x="0" y="1931866"/>
                </a:lnTo>
                <a:lnTo>
                  <a:pt x="0" y="1662579"/>
                </a:lnTo>
                <a:lnTo>
                  <a:pt x="0" y="1658042"/>
                </a:lnTo>
                <a:lnTo>
                  <a:pt x="227" y="1653277"/>
                </a:lnTo>
                <a:lnTo>
                  <a:pt x="907" y="1648740"/>
                </a:lnTo>
                <a:lnTo>
                  <a:pt x="1360" y="1643976"/>
                </a:lnTo>
                <a:lnTo>
                  <a:pt x="2040" y="1639666"/>
                </a:lnTo>
                <a:lnTo>
                  <a:pt x="3174" y="1634901"/>
                </a:lnTo>
                <a:lnTo>
                  <a:pt x="4081" y="1630364"/>
                </a:lnTo>
                <a:lnTo>
                  <a:pt x="5441" y="1625600"/>
                </a:lnTo>
                <a:close/>
                <a:moveTo>
                  <a:pt x="495361" y="1497574"/>
                </a:moveTo>
                <a:lnTo>
                  <a:pt x="495361" y="1761643"/>
                </a:lnTo>
                <a:lnTo>
                  <a:pt x="511685" y="1765273"/>
                </a:lnTo>
                <a:lnTo>
                  <a:pt x="528008" y="1768449"/>
                </a:lnTo>
                <a:lnTo>
                  <a:pt x="561787" y="1775028"/>
                </a:lnTo>
                <a:lnTo>
                  <a:pt x="596474" y="1780926"/>
                </a:lnTo>
                <a:lnTo>
                  <a:pt x="631614" y="1786371"/>
                </a:lnTo>
                <a:lnTo>
                  <a:pt x="631614" y="1522075"/>
                </a:lnTo>
                <a:lnTo>
                  <a:pt x="596474" y="1516857"/>
                </a:lnTo>
                <a:lnTo>
                  <a:pt x="561787" y="1510732"/>
                </a:lnTo>
                <a:lnTo>
                  <a:pt x="528008" y="1504379"/>
                </a:lnTo>
                <a:lnTo>
                  <a:pt x="495361" y="1497574"/>
                </a:lnTo>
                <a:close/>
                <a:moveTo>
                  <a:pt x="295403" y="1440631"/>
                </a:moveTo>
                <a:lnTo>
                  <a:pt x="295403" y="1705154"/>
                </a:lnTo>
                <a:lnTo>
                  <a:pt x="311273" y="1710826"/>
                </a:lnTo>
                <a:lnTo>
                  <a:pt x="327596" y="1716270"/>
                </a:lnTo>
                <a:lnTo>
                  <a:pt x="343919" y="1721488"/>
                </a:lnTo>
                <a:lnTo>
                  <a:pt x="360696" y="1726706"/>
                </a:lnTo>
                <a:lnTo>
                  <a:pt x="378152" y="1731924"/>
                </a:lnTo>
                <a:lnTo>
                  <a:pt x="395609" y="1737142"/>
                </a:lnTo>
                <a:lnTo>
                  <a:pt x="413292" y="1741906"/>
                </a:lnTo>
                <a:lnTo>
                  <a:pt x="431429" y="1746670"/>
                </a:lnTo>
                <a:lnTo>
                  <a:pt x="431429" y="1482374"/>
                </a:lnTo>
                <a:lnTo>
                  <a:pt x="413292" y="1477836"/>
                </a:lnTo>
                <a:lnTo>
                  <a:pt x="395609" y="1472845"/>
                </a:lnTo>
                <a:lnTo>
                  <a:pt x="378152" y="1467628"/>
                </a:lnTo>
                <a:lnTo>
                  <a:pt x="360696" y="1462637"/>
                </a:lnTo>
                <a:lnTo>
                  <a:pt x="343919" y="1457419"/>
                </a:lnTo>
                <a:lnTo>
                  <a:pt x="327596" y="1451974"/>
                </a:lnTo>
                <a:lnTo>
                  <a:pt x="311273" y="1446302"/>
                </a:lnTo>
                <a:lnTo>
                  <a:pt x="295403" y="1440631"/>
                </a:lnTo>
                <a:close/>
                <a:moveTo>
                  <a:pt x="1857435" y="1390267"/>
                </a:moveTo>
                <a:lnTo>
                  <a:pt x="1842246" y="1397980"/>
                </a:lnTo>
                <a:lnTo>
                  <a:pt x="1826603" y="1405921"/>
                </a:lnTo>
                <a:lnTo>
                  <a:pt x="1810280" y="1413407"/>
                </a:lnTo>
                <a:lnTo>
                  <a:pt x="1793503" y="1420440"/>
                </a:lnTo>
                <a:lnTo>
                  <a:pt x="1776273" y="1427700"/>
                </a:lnTo>
                <a:lnTo>
                  <a:pt x="1758590" y="1434732"/>
                </a:lnTo>
                <a:lnTo>
                  <a:pt x="1740226" y="1441311"/>
                </a:lnTo>
                <a:lnTo>
                  <a:pt x="1721409" y="1448117"/>
                </a:lnTo>
                <a:lnTo>
                  <a:pt x="1721409" y="1712187"/>
                </a:lnTo>
                <a:lnTo>
                  <a:pt x="1740226" y="1705608"/>
                </a:lnTo>
                <a:lnTo>
                  <a:pt x="1758590" y="1698575"/>
                </a:lnTo>
                <a:lnTo>
                  <a:pt x="1776273" y="1691542"/>
                </a:lnTo>
                <a:lnTo>
                  <a:pt x="1793503" y="1684736"/>
                </a:lnTo>
                <a:lnTo>
                  <a:pt x="1810280" y="1677250"/>
                </a:lnTo>
                <a:lnTo>
                  <a:pt x="1826603" y="1669990"/>
                </a:lnTo>
                <a:lnTo>
                  <a:pt x="1842246" y="1662277"/>
                </a:lnTo>
                <a:lnTo>
                  <a:pt x="1857435" y="1654563"/>
                </a:lnTo>
                <a:lnTo>
                  <a:pt x="1857435" y="1390267"/>
                </a:lnTo>
                <a:close/>
                <a:moveTo>
                  <a:pt x="95445" y="1337181"/>
                </a:moveTo>
                <a:lnTo>
                  <a:pt x="95445" y="1601250"/>
                </a:lnTo>
                <a:lnTo>
                  <a:pt x="102473" y="1606468"/>
                </a:lnTo>
                <a:lnTo>
                  <a:pt x="109501" y="1611913"/>
                </a:lnTo>
                <a:lnTo>
                  <a:pt x="116756" y="1617131"/>
                </a:lnTo>
                <a:lnTo>
                  <a:pt x="124237" y="1621895"/>
                </a:lnTo>
                <a:lnTo>
                  <a:pt x="132172" y="1627113"/>
                </a:lnTo>
                <a:lnTo>
                  <a:pt x="140107" y="1632104"/>
                </a:lnTo>
                <a:lnTo>
                  <a:pt x="156883" y="1642086"/>
                </a:lnTo>
                <a:lnTo>
                  <a:pt x="174340" y="1651614"/>
                </a:lnTo>
                <a:lnTo>
                  <a:pt x="192704" y="1661142"/>
                </a:lnTo>
                <a:lnTo>
                  <a:pt x="211747" y="1670217"/>
                </a:lnTo>
                <a:lnTo>
                  <a:pt x="231698" y="1679291"/>
                </a:lnTo>
                <a:lnTo>
                  <a:pt x="231698" y="1415222"/>
                </a:lnTo>
                <a:lnTo>
                  <a:pt x="211747" y="1406148"/>
                </a:lnTo>
                <a:lnTo>
                  <a:pt x="192704" y="1397073"/>
                </a:lnTo>
                <a:lnTo>
                  <a:pt x="174340" y="1387545"/>
                </a:lnTo>
                <a:lnTo>
                  <a:pt x="156883" y="1378016"/>
                </a:lnTo>
                <a:lnTo>
                  <a:pt x="140107" y="1367808"/>
                </a:lnTo>
                <a:lnTo>
                  <a:pt x="132172" y="1363043"/>
                </a:lnTo>
                <a:lnTo>
                  <a:pt x="124237" y="1357826"/>
                </a:lnTo>
                <a:lnTo>
                  <a:pt x="116756" y="1352608"/>
                </a:lnTo>
                <a:lnTo>
                  <a:pt x="109501" y="1347844"/>
                </a:lnTo>
                <a:lnTo>
                  <a:pt x="102473" y="1342399"/>
                </a:lnTo>
                <a:lnTo>
                  <a:pt x="95445" y="1337181"/>
                </a:lnTo>
                <a:close/>
                <a:moveTo>
                  <a:pt x="5441" y="1185863"/>
                </a:moveTo>
                <a:lnTo>
                  <a:pt x="8162" y="1194257"/>
                </a:lnTo>
                <a:lnTo>
                  <a:pt x="11336" y="1202651"/>
                </a:lnTo>
                <a:lnTo>
                  <a:pt x="15190" y="1210818"/>
                </a:lnTo>
                <a:lnTo>
                  <a:pt x="19724" y="1218758"/>
                </a:lnTo>
                <a:lnTo>
                  <a:pt x="24485" y="1227152"/>
                </a:lnTo>
                <a:lnTo>
                  <a:pt x="29926" y="1235092"/>
                </a:lnTo>
                <a:lnTo>
                  <a:pt x="35820" y="1242806"/>
                </a:lnTo>
                <a:lnTo>
                  <a:pt x="42395" y="1250746"/>
                </a:lnTo>
                <a:lnTo>
                  <a:pt x="49423" y="1258459"/>
                </a:lnTo>
                <a:lnTo>
                  <a:pt x="56904" y="1266173"/>
                </a:lnTo>
                <a:lnTo>
                  <a:pt x="64839" y="1274113"/>
                </a:lnTo>
                <a:lnTo>
                  <a:pt x="73227" y="1281373"/>
                </a:lnTo>
                <a:lnTo>
                  <a:pt x="82296" y="1288859"/>
                </a:lnTo>
                <a:lnTo>
                  <a:pt x="91591" y="1296119"/>
                </a:lnTo>
                <a:lnTo>
                  <a:pt x="101566" y="1303605"/>
                </a:lnTo>
                <a:lnTo>
                  <a:pt x="111995" y="1310865"/>
                </a:lnTo>
                <a:lnTo>
                  <a:pt x="122650" y="1317898"/>
                </a:lnTo>
                <a:lnTo>
                  <a:pt x="133986" y="1324930"/>
                </a:lnTo>
                <a:lnTo>
                  <a:pt x="145548" y="1331736"/>
                </a:lnTo>
                <a:lnTo>
                  <a:pt x="157563" y="1338542"/>
                </a:lnTo>
                <a:lnTo>
                  <a:pt x="170259" y="1345121"/>
                </a:lnTo>
                <a:lnTo>
                  <a:pt x="183182" y="1351927"/>
                </a:lnTo>
                <a:lnTo>
                  <a:pt x="196558" y="1358279"/>
                </a:lnTo>
                <a:lnTo>
                  <a:pt x="210160" y="1364858"/>
                </a:lnTo>
                <a:lnTo>
                  <a:pt x="224443" y="1370984"/>
                </a:lnTo>
                <a:lnTo>
                  <a:pt x="238726" y="1377109"/>
                </a:lnTo>
                <a:lnTo>
                  <a:pt x="253689" y="1383234"/>
                </a:lnTo>
                <a:lnTo>
                  <a:pt x="269332" y="1389133"/>
                </a:lnTo>
                <a:lnTo>
                  <a:pt x="284975" y="1395031"/>
                </a:lnTo>
                <a:lnTo>
                  <a:pt x="301071" y="1400703"/>
                </a:lnTo>
                <a:lnTo>
                  <a:pt x="317394" y="1406148"/>
                </a:lnTo>
                <a:lnTo>
                  <a:pt x="334171" y="1411592"/>
                </a:lnTo>
                <a:lnTo>
                  <a:pt x="351174" y="1416810"/>
                </a:lnTo>
                <a:lnTo>
                  <a:pt x="368857" y="1422028"/>
                </a:lnTo>
                <a:lnTo>
                  <a:pt x="386541" y="1427019"/>
                </a:lnTo>
                <a:lnTo>
                  <a:pt x="404677" y="1431783"/>
                </a:lnTo>
                <a:lnTo>
                  <a:pt x="423268" y="1436774"/>
                </a:lnTo>
                <a:lnTo>
                  <a:pt x="441631" y="1441085"/>
                </a:lnTo>
                <a:lnTo>
                  <a:pt x="460901" y="1445849"/>
                </a:lnTo>
                <a:lnTo>
                  <a:pt x="480172" y="1449932"/>
                </a:lnTo>
                <a:lnTo>
                  <a:pt x="500122" y="1454243"/>
                </a:lnTo>
                <a:lnTo>
                  <a:pt x="519846" y="1458099"/>
                </a:lnTo>
                <a:lnTo>
                  <a:pt x="540250" y="1461956"/>
                </a:lnTo>
                <a:lnTo>
                  <a:pt x="560654" y="1465586"/>
                </a:lnTo>
                <a:lnTo>
                  <a:pt x="581511" y="1469216"/>
                </a:lnTo>
                <a:lnTo>
                  <a:pt x="602369" y="1472619"/>
                </a:lnTo>
                <a:lnTo>
                  <a:pt x="623679" y="1476021"/>
                </a:lnTo>
                <a:lnTo>
                  <a:pt x="645217" y="1479198"/>
                </a:lnTo>
                <a:lnTo>
                  <a:pt x="666981" y="1481920"/>
                </a:lnTo>
                <a:lnTo>
                  <a:pt x="688972" y="1484415"/>
                </a:lnTo>
                <a:lnTo>
                  <a:pt x="711189" y="1487138"/>
                </a:lnTo>
                <a:lnTo>
                  <a:pt x="733860" y="1489406"/>
                </a:lnTo>
                <a:lnTo>
                  <a:pt x="756531" y="1491675"/>
                </a:lnTo>
                <a:lnTo>
                  <a:pt x="779202" y="1493717"/>
                </a:lnTo>
                <a:lnTo>
                  <a:pt x="802554" y="1495532"/>
                </a:lnTo>
                <a:lnTo>
                  <a:pt x="825678" y="1497120"/>
                </a:lnTo>
                <a:lnTo>
                  <a:pt x="849029" y="1498708"/>
                </a:lnTo>
                <a:lnTo>
                  <a:pt x="872834" y="1500069"/>
                </a:lnTo>
                <a:lnTo>
                  <a:pt x="896865" y="1500976"/>
                </a:lnTo>
                <a:lnTo>
                  <a:pt x="920896" y="1501884"/>
                </a:lnTo>
                <a:lnTo>
                  <a:pt x="944701" y="1502565"/>
                </a:lnTo>
                <a:lnTo>
                  <a:pt x="969185" y="1503018"/>
                </a:lnTo>
                <a:lnTo>
                  <a:pt x="993670" y="1503245"/>
                </a:lnTo>
                <a:lnTo>
                  <a:pt x="1018381" y="1503699"/>
                </a:lnTo>
                <a:lnTo>
                  <a:pt x="1043093" y="1503245"/>
                </a:lnTo>
                <a:lnTo>
                  <a:pt x="1067578" y="1503018"/>
                </a:lnTo>
                <a:lnTo>
                  <a:pt x="1091835" y="1502565"/>
                </a:lnTo>
                <a:lnTo>
                  <a:pt x="1116093" y="1501884"/>
                </a:lnTo>
                <a:lnTo>
                  <a:pt x="1139898" y="1500976"/>
                </a:lnTo>
                <a:lnTo>
                  <a:pt x="1163703" y="1500069"/>
                </a:lnTo>
                <a:lnTo>
                  <a:pt x="1187507" y="1498708"/>
                </a:lnTo>
                <a:lnTo>
                  <a:pt x="1210858" y="1497120"/>
                </a:lnTo>
                <a:lnTo>
                  <a:pt x="1234436" y="1495532"/>
                </a:lnTo>
                <a:lnTo>
                  <a:pt x="1257334" y="1493717"/>
                </a:lnTo>
                <a:lnTo>
                  <a:pt x="1280232" y="1491675"/>
                </a:lnTo>
                <a:lnTo>
                  <a:pt x="1302903" y="1489406"/>
                </a:lnTo>
                <a:lnTo>
                  <a:pt x="1325347" y="1487138"/>
                </a:lnTo>
                <a:lnTo>
                  <a:pt x="1347565" y="1484415"/>
                </a:lnTo>
                <a:lnTo>
                  <a:pt x="1369782" y="1481920"/>
                </a:lnTo>
                <a:lnTo>
                  <a:pt x="1391319" y="1479198"/>
                </a:lnTo>
                <a:lnTo>
                  <a:pt x="1413084" y="1476021"/>
                </a:lnTo>
                <a:lnTo>
                  <a:pt x="1434168" y="1472619"/>
                </a:lnTo>
                <a:lnTo>
                  <a:pt x="1455252" y="1469216"/>
                </a:lnTo>
                <a:lnTo>
                  <a:pt x="1476109" y="1465586"/>
                </a:lnTo>
                <a:lnTo>
                  <a:pt x="1496513" y="1461956"/>
                </a:lnTo>
                <a:lnTo>
                  <a:pt x="1516917" y="1458099"/>
                </a:lnTo>
                <a:lnTo>
                  <a:pt x="1536867" y="1454243"/>
                </a:lnTo>
                <a:lnTo>
                  <a:pt x="1556364" y="1449932"/>
                </a:lnTo>
                <a:lnTo>
                  <a:pt x="1575635" y="1445849"/>
                </a:lnTo>
                <a:lnTo>
                  <a:pt x="1594905" y="1441085"/>
                </a:lnTo>
                <a:lnTo>
                  <a:pt x="1613722" y="1436774"/>
                </a:lnTo>
                <a:lnTo>
                  <a:pt x="1632086" y="1431783"/>
                </a:lnTo>
                <a:lnTo>
                  <a:pt x="1650222" y="1427019"/>
                </a:lnTo>
                <a:lnTo>
                  <a:pt x="1668133" y="1422028"/>
                </a:lnTo>
                <a:lnTo>
                  <a:pt x="1685589" y="1416810"/>
                </a:lnTo>
                <a:lnTo>
                  <a:pt x="1702592" y="1411592"/>
                </a:lnTo>
                <a:lnTo>
                  <a:pt x="1719369" y="1406148"/>
                </a:lnTo>
                <a:lnTo>
                  <a:pt x="1735919" y="1400703"/>
                </a:lnTo>
                <a:lnTo>
                  <a:pt x="1751789" y="1395031"/>
                </a:lnTo>
                <a:lnTo>
                  <a:pt x="1767658" y="1389133"/>
                </a:lnTo>
                <a:lnTo>
                  <a:pt x="1782848" y="1383234"/>
                </a:lnTo>
                <a:lnTo>
                  <a:pt x="1797811" y="1377109"/>
                </a:lnTo>
                <a:lnTo>
                  <a:pt x="1812320" y="1370984"/>
                </a:lnTo>
                <a:lnTo>
                  <a:pt x="1826603" y="1364858"/>
                </a:lnTo>
                <a:lnTo>
                  <a:pt x="1840205" y="1358279"/>
                </a:lnTo>
                <a:lnTo>
                  <a:pt x="1853581" y="1351927"/>
                </a:lnTo>
                <a:lnTo>
                  <a:pt x="1866504" y="1345121"/>
                </a:lnTo>
                <a:lnTo>
                  <a:pt x="1879199" y="1338542"/>
                </a:lnTo>
                <a:lnTo>
                  <a:pt x="1891215" y="1331736"/>
                </a:lnTo>
                <a:lnTo>
                  <a:pt x="1903004" y="1324930"/>
                </a:lnTo>
                <a:lnTo>
                  <a:pt x="1913886" y="1317898"/>
                </a:lnTo>
                <a:lnTo>
                  <a:pt x="1924768" y="1310865"/>
                </a:lnTo>
                <a:lnTo>
                  <a:pt x="1935197" y="1303605"/>
                </a:lnTo>
                <a:lnTo>
                  <a:pt x="1944945" y="1296119"/>
                </a:lnTo>
                <a:lnTo>
                  <a:pt x="1954467" y="1288859"/>
                </a:lnTo>
                <a:lnTo>
                  <a:pt x="1963536" y="1281373"/>
                </a:lnTo>
                <a:lnTo>
                  <a:pt x="1971697" y="1274113"/>
                </a:lnTo>
                <a:lnTo>
                  <a:pt x="1979859" y="1266173"/>
                </a:lnTo>
                <a:lnTo>
                  <a:pt x="1987113" y="1258459"/>
                </a:lnTo>
                <a:lnTo>
                  <a:pt x="1994141" y="1250746"/>
                </a:lnTo>
                <a:lnTo>
                  <a:pt x="2000716" y="1242806"/>
                </a:lnTo>
                <a:lnTo>
                  <a:pt x="2006611" y="1235092"/>
                </a:lnTo>
                <a:lnTo>
                  <a:pt x="2012278" y="1227152"/>
                </a:lnTo>
                <a:lnTo>
                  <a:pt x="2017039" y="1218758"/>
                </a:lnTo>
                <a:lnTo>
                  <a:pt x="2021573" y="1210818"/>
                </a:lnTo>
                <a:lnTo>
                  <a:pt x="2025427" y="1202651"/>
                </a:lnTo>
                <a:lnTo>
                  <a:pt x="2028375" y="1194257"/>
                </a:lnTo>
                <a:lnTo>
                  <a:pt x="2031322" y="1185863"/>
                </a:lnTo>
                <a:lnTo>
                  <a:pt x="2032682" y="1190400"/>
                </a:lnTo>
                <a:lnTo>
                  <a:pt x="2033589" y="1195164"/>
                </a:lnTo>
                <a:lnTo>
                  <a:pt x="2034723" y="1199475"/>
                </a:lnTo>
                <a:lnTo>
                  <a:pt x="2035403" y="1204012"/>
                </a:lnTo>
                <a:lnTo>
                  <a:pt x="2035856" y="1208776"/>
                </a:lnTo>
                <a:lnTo>
                  <a:pt x="2036536" y="1213313"/>
                </a:lnTo>
                <a:lnTo>
                  <a:pt x="2036763" y="1218078"/>
                </a:lnTo>
                <a:lnTo>
                  <a:pt x="2036763" y="1222615"/>
                </a:lnTo>
                <a:lnTo>
                  <a:pt x="2036763" y="1491675"/>
                </a:lnTo>
                <a:lnTo>
                  <a:pt x="2036763" y="1496439"/>
                </a:lnTo>
                <a:lnTo>
                  <a:pt x="2036536" y="1500976"/>
                </a:lnTo>
                <a:lnTo>
                  <a:pt x="2035856" y="1505741"/>
                </a:lnTo>
                <a:lnTo>
                  <a:pt x="2035403" y="1510051"/>
                </a:lnTo>
                <a:lnTo>
                  <a:pt x="2034723" y="1514588"/>
                </a:lnTo>
                <a:lnTo>
                  <a:pt x="2033816" y="1519126"/>
                </a:lnTo>
                <a:lnTo>
                  <a:pt x="2032909" y="1523663"/>
                </a:lnTo>
                <a:lnTo>
                  <a:pt x="2031549" y="1528200"/>
                </a:lnTo>
                <a:lnTo>
                  <a:pt x="2029962" y="1532511"/>
                </a:lnTo>
                <a:lnTo>
                  <a:pt x="2028375" y="1536821"/>
                </a:lnTo>
                <a:lnTo>
                  <a:pt x="2025201" y="1545895"/>
                </a:lnTo>
                <a:lnTo>
                  <a:pt x="2020893" y="1554743"/>
                </a:lnTo>
                <a:lnTo>
                  <a:pt x="2016132" y="1563137"/>
                </a:lnTo>
                <a:lnTo>
                  <a:pt x="2010691" y="1571985"/>
                </a:lnTo>
                <a:lnTo>
                  <a:pt x="2004797" y="1580379"/>
                </a:lnTo>
                <a:lnTo>
                  <a:pt x="1997996" y="1589000"/>
                </a:lnTo>
                <a:lnTo>
                  <a:pt x="1991194" y="1597167"/>
                </a:lnTo>
                <a:lnTo>
                  <a:pt x="1983259" y="1605561"/>
                </a:lnTo>
                <a:lnTo>
                  <a:pt x="1975098" y="1613728"/>
                </a:lnTo>
                <a:lnTo>
                  <a:pt x="1966029" y="1621668"/>
                </a:lnTo>
                <a:lnTo>
                  <a:pt x="1956734" y="1629835"/>
                </a:lnTo>
                <a:lnTo>
                  <a:pt x="1946759" y="1637775"/>
                </a:lnTo>
                <a:lnTo>
                  <a:pt x="1936331" y="1645489"/>
                </a:lnTo>
                <a:lnTo>
                  <a:pt x="1925448" y="1653202"/>
                </a:lnTo>
                <a:lnTo>
                  <a:pt x="1913659" y="1660689"/>
                </a:lnTo>
                <a:lnTo>
                  <a:pt x="1901871" y="1668175"/>
                </a:lnTo>
                <a:lnTo>
                  <a:pt x="1889175" y="1675662"/>
                </a:lnTo>
                <a:lnTo>
                  <a:pt x="1876252" y="1682921"/>
                </a:lnTo>
                <a:lnTo>
                  <a:pt x="1862876" y="1690181"/>
                </a:lnTo>
                <a:lnTo>
                  <a:pt x="1848820" y="1696987"/>
                </a:lnTo>
                <a:lnTo>
                  <a:pt x="1834311" y="1703793"/>
                </a:lnTo>
                <a:lnTo>
                  <a:pt x="1819575" y="1710826"/>
                </a:lnTo>
                <a:lnTo>
                  <a:pt x="1804159" y="1717178"/>
                </a:lnTo>
                <a:lnTo>
                  <a:pt x="1788515" y="1723984"/>
                </a:lnTo>
                <a:lnTo>
                  <a:pt x="1772192" y="1730109"/>
                </a:lnTo>
                <a:lnTo>
                  <a:pt x="1755416" y="1736234"/>
                </a:lnTo>
                <a:lnTo>
                  <a:pt x="1738413" y="1742360"/>
                </a:lnTo>
                <a:lnTo>
                  <a:pt x="1720956" y="1748485"/>
                </a:lnTo>
                <a:lnTo>
                  <a:pt x="1703046" y="1754156"/>
                </a:lnTo>
                <a:lnTo>
                  <a:pt x="1684682" y="1759828"/>
                </a:lnTo>
                <a:lnTo>
                  <a:pt x="1666319" y="1765500"/>
                </a:lnTo>
                <a:lnTo>
                  <a:pt x="1647049" y="1770491"/>
                </a:lnTo>
                <a:lnTo>
                  <a:pt x="1627778" y="1775709"/>
                </a:lnTo>
                <a:lnTo>
                  <a:pt x="1608054" y="1780926"/>
                </a:lnTo>
                <a:lnTo>
                  <a:pt x="1587877" y="1785917"/>
                </a:lnTo>
                <a:lnTo>
                  <a:pt x="1567247" y="1790455"/>
                </a:lnTo>
                <a:lnTo>
                  <a:pt x="1546389" y="1794765"/>
                </a:lnTo>
                <a:lnTo>
                  <a:pt x="1525079" y="1799302"/>
                </a:lnTo>
                <a:lnTo>
                  <a:pt x="1503768" y="1803386"/>
                </a:lnTo>
                <a:lnTo>
                  <a:pt x="1481777" y="1807469"/>
                </a:lnTo>
                <a:lnTo>
                  <a:pt x="1460013" y="1811326"/>
                </a:lnTo>
                <a:lnTo>
                  <a:pt x="1437568" y="1814956"/>
                </a:lnTo>
                <a:lnTo>
                  <a:pt x="1414897" y="1818359"/>
                </a:lnTo>
                <a:lnTo>
                  <a:pt x="1391773" y="1821762"/>
                </a:lnTo>
                <a:lnTo>
                  <a:pt x="1368422" y="1824711"/>
                </a:lnTo>
                <a:lnTo>
                  <a:pt x="1344844" y="1827660"/>
                </a:lnTo>
                <a:lnTo>
                  <a:pt x="1321266" y="1830156"/>
                </a:lnTo>
                <a:lnTo>
                  <a:pt x="1297235" y="1832651"/>
                </a:lnTo>
                <a:lnTo>
                  <a:pt x="1272750" y="1835147"/>
                </a:lnTo>
                <a:lnTo>
                  <a:pt x="1248265" y="1837189"/>
                </a:lnTo>
                <a:lnTo>
                  <a:pt x="1223554" y="1839003"/>
                </a:lnTo>
                <a:lnTo>
                  <a:pt x="1198389" y="1840818"/>
                </a:lnTo>
                <a:lnTo>
                  <a:pt x="1173451" y="1841953"/>
                </a:lnTo>
                <a:lnTo>
                  <a:pt x="1148060" y="1843314"/>
                </a:lnTo>
                <a:lnTo>
                  <a:pt x="1122441" y="1844448"/>
                </a:lnTo>
                <a:lnTo>
                  <a:pt x="1096597" y="1845129"/>
                </a:lnTo>
                <a:lnTo>
                  <a:pt x="1070525" y="1845583"/>
                </a:lnTo>
                <a:lnTo>
                  <a:pt x="1044680" y="1846263"/>
                </a:lnTo>
                <a:lnTo>
                  <a:pt x="1018381" y="1846263"/>
                </a:lnTo>
                <a:lnTo>
                  <a:pt x="992083" y="1846263"/>
                </a:lnTo>
                <a:lnTo>
                  <a:pt x="966011" y="1845583"/>
                </a:lnTo>
                <a:lnTo>
                  <a:pt x="939940" y="1845129"/>
                </a:lnTo>
                <a:lnTo>
                  <a:pt x="914095" y="1844448"/>
                </a:lnTo>
                <a:lnTo>
                  <a:pt x="888477" y="1843314"/>
                </a:lnTo>
                <a:lnTo>
                  <a:pt x="863312" y="1841953"/>
                </a:lnTo>
                <a:lnTo>
                  <a:pt x="838147" y="1840818"/>
                </a:lnTo>
                <a:lnTo>
                  <a:pt x="812982" y="1839003"/>
                </a:lnTo>
                <a:lnTo>
                  <a:pt x="788271" y="1837189"/>
                </a:lnTo>
                <a:lnTo>
                  <a:pt x="763786" y="1835147"/>
                </a:lnTo>
                <a:lnTo>
                  <a:pt x="739528" y="1832651"/>
                </a:lnTo>
                <a:lnTo>
                  <a:pt x="715497" y="1830156"/>
                </a:lnTo>
                <a:lnTo>
                  <a:pt x="691692" y="1827660"/>
                </a:lnTo>
                <a:lnTo>
                  <a:pt x="668115" y="1824711"/>
                </a:lnTo>
                <a:lnTo>
                  <a:pt x="644990" y="1821762"/>
                </a:lnTo>
                <a:lnTo>
                  <a:pt x="621866" y="1818359"/>
                </a:lnTo>
                <a:lnTo>
                  <a:pt x="599195" y="1814956"/>
                </a:lnTo>
                <a:lnTo>
                  <a:pt x="576750" y="1811326"/>
                </a:lnTo>
                <a:lnTo>
                  <a:pt x="554759" y="1807469"/>
                </a:lnTo>
                <a:lnTo>
                  <a:pt x="532995" y="1803386"/>
                </a:lnTo>
                <a:lnTo>
                  <a:pt x="511458" y="1799302"/>
                </a:lnTo>
                <a:lnTo>
                  <a:pt x="490147" y="1794765"/>
                </a:lnTo>
                <a:lnTo>
                  <a:pt x="469290" y="1790455"/>
                </a:lnTo>
                <a:lnTo>
                  <a:pt x="448886" y="1785917"/>
                </a:lnTo>
                <a:lnTo>
                  <a:pt x="428935" y="1780926"/>
                </a:lnTo>
                <a:lnTo>
                  <a:pt x="408985" y="1775709"/>
                </a:lnTo>
                <a:lnTo>
                  <a:pt x="389715" y="1770491"/>
                </a:lnTo>
                <a:lnTo>
                  <a:pt x="370671" y="1765500"/>
                </a:lnTo>
                <a:lnTo>
                  <a:pt x="352081" y="1759828"/>
                </a:lnTo>
                <a:lnTo>
                  <a:pt x="333717" y="1754156"/>
                </a:lnTo>
                <a:lnTo>
                  <a:pt x="315580" y="1748485"/>
                </a:lnTo>
                <a:lnTo>
                  <a:pt x="298124" y="1742360"/>
                </a:lnTo>
                <a:lnTo>
                  <a:pt x="281120" y="1736234"/>
                </a:lnTo>
                <a:lnTo>
                  <a:pt x="264571" y="1730109"/>
                </a:lnTo>
                <a:lnTo>
                  <a:pt x="248474" y="1723984"/>
                </a:lnTo>
                <a:lnTo>
                  <a:pt x="232605" y="1717178"/>
                </a:lnTo>
                <a:lnTo>
                  <a:pt x="217188" y="1710826"/>
                </a:lnTo>
                <a:lnTo>
                  <a:pt x="202225" y="1703793"/>
                </a:lnTo>
                <a:lnTo>
                  <a:pt x="187716" y="1696987"/>
                </a:lnTo>
                <a:lnTo>
                  <a:pt x="173887" y="1690181"/>
                </a:lnTo>
                <a:lnTo>
                  <a:pt x="160511" y="1682921"/>
                </a:lnTo>
                <a:lnTo>
                  <a:pt x="147362" y="1675662"/>
                </a:lnTo>
                <a:lnTo>
                  <a:pt x="134892" y="1668175"/>
                </a:lnTo>
                <a:lnTo>
                  <a:pt x="122877" y="1660689"/>
                </a:lnTo>
                <a:lnTo>
                  <a:pt x="111541" y="1653202"/>
                </a:lnTo>
                <a:lnTo>
                  <a:pt x="100433" y="1645489"/>
                </a:lnTo>
                <a:lnTo>
                  <a:pt x="90004" y="1637775"/>
                </a:lnTo>
                <a:lnTo>
                  <a:pt x="80029" y="1629835"/>
                </a:lnTo>
                <a:lnTo>
                  <a:pt x="70734" y="1621668"/>
                </a:lnTo>
                <a:lnTo>
                  <a:pt x="61665" y="1613728"/>
                </a:lnTo>
                <a:lnTo>
                  <a:pt x="53504" y="1605561"/>
                </a:lnTo>
                <a:lnTo>
                  <a:pt x="45795" y="1597167"/>
                </a:lnTo>
                <a:lnTo>
                  <a:pt x="38541" y="1589000"/>
                </a:lnTo>
                <a:lnTo>
                  <a:pt x="31966" y="1580379"/>
                </a:lnTo>
                <a:lnTo>
                  <a:pt x="26072" y="1571985"/>
                </a:lnTo>
                <a:lnTo>
                  <a:pt x="20631" y="1563137"/>
                </a:lnTo>
                <a:lnTo>
                  <a:pt x="15870" y="1554743"/>
                </a:lnTo>
                <a:lnTo>
                  <a:pt x="11562" y="1545895"/>
                </a:lnTo>
                <a:lnTo>
                  <a:pt x="8162" y="1536821"/>
                </a:lnTo>
                <a:lnTo>
                  <a:pt x="6575" y="1532511"/>
                </a:lnTo>
                <a:lnTo>
                  <a:pt x="5214" y="1528200"/>
                </a:lnTo>
                <a:lnTo>
                  <a:pt x="3854" y="1523663"/>
                </a:lnTo>
                <a:lnTo>
                  <a:pt x="2947" y="1519126"/>
                </a:lnTo>
                <a:lnTo>
                  <a:pt x="2040" y="1514588"/>
                </a:lnTo>
                <a:lnTo>
                  <a:pt x="1360" y="1510051"/>
                </a:lnTo>
                <a:lnTo>
                  <a:pt x="907" y="1505741"/>
                </a:lnTo>
                <a:lnTo>
                  <a:pt x="227" y="1500976"/>
                </a:lnTo>
                <a:lnTo>
                  <a:pt x="0" y="1496439"/>
                </a:lnTo>
                <a:lnTo>
                  <a:pt x="0" y="1491675"/>
                </a:lnTo>
                <a:lnTo>
                  <a:pt x="0" y="1222615"/>
                </a:lnTo>
                <a:lnTo>
                  <a:pt x="0" y="1218078"/>
                </a:lnTo>
                <a:lnTo>
                  <a:pt x="227" y="1213313"/>
                </a:lnTo>
                <a:lnTo>
                  <a:pt x="907" y="1208776"/>
                </a:lnTo>
                <a:lnTo>
                  <a:pt x="1360" y="1204012"/>
                </a:lnTo>
                <a:lnTo>
                  <a:pt x="2040" y="1199475"/>
                </a:lnTo>
                <a:lnTo>
                  <a:pt x="3174" y="1195164"/>
                </a:lnTo>
                <a:lnTo>
                  <a:pt x="4081" y="1190400"/>
                </a:lnTo>
                <a:lnTo>
                  <a:pt x="5441" y="1185863"/>
                </a:lnTo>
                <a:close/>
                <a:moveTo>
                  <a:pt x="495361" y="1058062"/>
                </a:moveTo>
                <a:lnTo>
                  <a:pt x="495361" y="1322132"/>
                </a:lnTo>
                <a:lnTo>
                  <a:pt x="528008" y="1328938"/>
                </a:lnTo>
                <a:lnTo>
                  <a:pt x="561787" y="1335290"/>
                </a:lnTo>
                <a:lnTo>
                  <a:pt x="596474" y="1341188"/>
                </a:lnTo>
                <a:lnTo>
                  <a:pt x="631614" y="1346633"/>
                </a:lnTo>
                <a:lnTo>
                  <a:pt x="631614" y="1082564"/>
                </a:lnTo>
                <a:lnTo>
                  <a:pt x="596474" y="1077119"/>
                </a:lnTo>
                <a:lnTo>
                  <a:pt x="561787" y="1071220"/>
                </a:lnTo>
                <a:lnTo>
                  <a:pt x="528008" y="1064641"/>
                </a:lnTo>
                <a:lnTo>
                  <a:pt x="495361" y="1058062"/>
                </a:lnTo>
                <a:close/>
                <a:moveTo>
                  <a:pt x="295403" y="1001120"/>
                </a:moveTo>
                <a:lnTo>
                  <a:pt x="295403" y="1265416"/>
                </a:lnTo>
                <a:lnTo>
                  <a:pt x="311273" y="1271087"/>
                </a:lnTo>
                <a:lnTo>
                  <a:pt x="327596" y="1276532"/>
                </a:lnTo>
                <a:lnTo>
                  <a:pt x="343919" y="1281977"/>
                </a:lnTo>
                <a:lnTo>
                  <a:pt x="360696" y="1286968"/>
                </a:lnTo>
                <a:lnTo>
                  <a:pt x="378152" y="1292186"/>
                </a:lnTo>
                <a:lnTo>
                  <a:pt x="395609" y="1297404"/>
                </a:lnTo>
                <a:lnTo>
                  <a:pt x="413292" y="1302168"/>
                </a:lnTo>
                <a:lnTo>
                  <a:pt x="431429" y="1306932"/>
                </a:lnTo>
                <a:lnTo>
                  <a:pt x="431429" y="1042863"/>
                </a:lnTo>
                <a:lnTo>
                  <a:pt x="413292" y="1038098"/>
                </a:lnTo>
                <a:lnTo>
                  <a:pt x="395609" y="1033107"/>
                </a:lnTo>
                <a:lnTo>
                  <a:pt x="378152" y="1028116"/>
                </a:lnTo>
                <a:lnTo>
                  <a:pt x="360696" y="1022899"/>
                </a:lnTo>
                <a:lnTo>
                  <a:pt x="343919" y="1017681"/>
                </a:lnTo>
                <a:lnTo>
                  <a:pt x="327596" y="1012236"/>
                </a:lnTo>
                <a:lnTo>
                  <a:pt x="311273" y="1006791"/>
                </a:lnTo>
                <a:lnTo>
                  <a:pt x="295403" y="1001120"/>
                </a:lnTo>
                <a:close/>
                <a:moveTo>
                  <a:pt x="1857435" y="950756"/>
                </a:moveTo>
                <a:lnTo>
                  <a:pt x="1842246" y="958469"/>
                </a:lnTo>
                <a:lnTo>
                  <a:pt x="1826603" y="966183"/>
                </a:lnTo>
                <a:lnTo>
                  <a:pt x="1810280" y="973669"/>
                </a:lnTo>
                <a:lnTo>
                  <a:pt x="1793503" y="980929"/>
                </a:lnTo>
                <a:lnTo>
                  <a:pt x="1776273" y="987735"/>
                </a:lnTo>
                <a:lnTo>
                  <a:pt x="1758590" y="994767"/>
                </a:lnTo>
                <a:lnTo>
                  <a:pt x="1740226" y="1001800"/>
                </a:lnTo>
                <a:lnTo>
                  <a:pt x="1721409" y="1008379"/>
                </a:lnTo>
                <a:lnTo>
                  <a:pt x="1721409" y="1272675"/>
                </a:lnTo>
                <a:lnTo>
                  <a:pt x="1740226" y="1265869"/>
                </a:lnTo>
                <a:lnTo>
                  <a:pt x="1758590" y="1259290"/>
                </a:lnTo>
                <a:lnTo>
                  <a:pt x="1776273" y="1252258"/>
                </a:lnTo>
                <a:lnTo>
                  <a:pt x="1793503" y="1244998"/>
                </a:lnTo>
                <a:lnTo>
                  <a:pt x="1810280" y="1237738"/>
                </a:lnTo>
                <a:lnTo>
                  <a:pt x="1826603" y="1230252"/>
                </a:lnTo>
                <a:lnTo>
                  <a:pt x="1842246" y="1222539"/>
                </a:lnTo>
                <a:lnTo>
                  <a:pt x="1857435" y="1214825"/>
                </a:lnTo>
                <a:lnTo>
                  <a:pt x="1857435" y="950756"/>
                </a:lnTo>
                <a:close/>
                <a:moveTo>
                  <a:pt x="95445" y="897443"/>
                </a:moveTo>
                <a:lnTo>
                  <a:pt x="95445" y="1161739"/>
                </a:lnTo>
                <a:lnTo>
                  <a:pt x="102473" y="1166730"/>
                </a:lnTo>
                <a:lnTo>
                  <a:pt x="109501" y="1172175"/>
                </a:lnTo>
                <a:lnTo>
                  <a:pt x="116756" y="1177393"/>
                </a:lnTo>
                <a:lnTo>
                  <a:pt x="124237" y="1182384"/>
                </a:lnTo>
                <a:lnTo>
                  <a:pt x="132172" y="1187375"/>
                </a:lnTo>
                <a:lnTo>
                  <a:pt x="140107" y="1192366"/>
                </a:lnTo>
                <a:lnTo>
                  <a:pt x="156883" y="1202348"/>
                </a:lnTo>
                <a:lnTo>
                  <a:pt x="174340" y="1211876"/>
                </a:lnTo>
                <a:lnTo>
                  <a:pt x="192704" y="1221631"/>
                </a:lnTo>
                <a:lnTo>
                  <a:pt x="211747" y="1230479"/>
                </a:lnTo>
                <a:lnTo>
                  <a:pt x="231698" y="1239553"/>
                </a:lnTo>
                <a:lnTo>
                  <a:pt x="231698" y="975484"/>
                </a:lnTo>
                <a:lnTo>
                  <a:pt x="211747" y="966410"/>
                </a:lnTo>
                <a:lnTo>
                  <a:pt x="192704" y="957335"/>
                </a:lnTo>
                <a:lnTo>
                  <a:pt x="174340" y="947807"/>
                </a:lnTo>
                <a:lnTo>
                  <a:pt x="156883" y="938278"/>
                </a:lnTo>
                <a:lnTo>
                  <a:pt x="140107" y="928296"/>
                </a:lnTo>
                <a:lnTo>
                  <a:pt x="132172" y="923305"/>
                </a:lnTo>
                <a:lnTo>
                  <a:pt x="124237" y="918088"/>
                </a:lnTo>
                <a:lnTo>
                  <a:pt x="116756" y="913323"/>
                </a:lnTo>
                <a:lnTo>
                  <a:pt x="109501" y="908106"/>
                </a:lnTo>
                <a:lnTo>
                  <a:pt x="102473" y="902888"/>
                </a:lnTo>
                <a:lnTo>
                  <a:pt x="95445" y="897443"/>
                </a:lnTo>
                <a:close/>
                <a:moveTo>
                  <a:pt x="5441" y="746125"/>
                </a:moveTo>
                <a:lnTo>
                  <a:pt x="8162" y="754519"/>
                </a:lnTo>
                <a:lnTo>
                  <a:pt x="11336" y="762913"/>
                </a:lnTo>
                <a:lnTo>
                  <a:pt x="15190" y="771080"/>
                </a:lnTo>
                <a:lnTo>
                  <a:pt x="19724" y="779020"/>
                </a:lnTo>
                <a:lnTo>
                  <a:pt x="24485" y="787414"/>
                </a:lnTo>
                <a:lnTo>
                  <a:pt x="29926" y="795354"/>
                </a:lnTo>
                <a:lnTo>
                  <a:pt x="35820" y="803068"/>
                </a:lnTo>
                <a:lnTo>
                  <a:pt x="42395" y="811008"/>
                </a:lnTo>
                <a:lnTo>
                  <a:pt x="49423" y="818948"/>
                </a:lnTo>
                <a:lnTo>
                  <a:pt x="56904" y="826662"/>
                </a:lnTo>
                <a:lnTo>
                  <a:pt x="64839" y="834375"/>
                </a:lnTo>
                <a:lnTo>
                  <a:pt x="73227" y="841861"/>
                </a:lnTo>
                <a:lnTo>
                  <a:pt x="82296" y="849348"/>
                </a:lnTo>
                <a:lnTo>
                  <a:pt x="91591" y="856608"/>
                </a:lnTo>
                <a:lnTo>
                  <a:pt x="101566" y="864094"/>
                </a:lnTo>
                <a:lnTo>
                  <a:pt x="111995" y="871127"/>
                </a:lnTo>
                <a:lnTo>
                  <a:pt x="122650" y="878160"/>
                </a:lnTo>
                <a:lnTo>
                  <a:pt x="133986" y="885192"/>
                </a:lnTo>
                <a:lnTo>
                  <a:pt x="145548" y="891998"/>
                </a:lnTo>
                <a:lnTo>
                  <a:pt x="157563" y="898804"/>
                </a:lnTo>
                <a:lnTo>
                  <a:pt x="170259" y="905610"/>
                </a:lnTo>
                <a:lnTo>
                  <a:pt x="183182" y="912189"/>
                </a:lnTo>
                <a:lnTo>
                  <a:pt x="196558" y="918768"/>
                </a:lnTo>
                <a:lnTo>
                  <a:pt x="210160" y="925120"/>
                </a:lnTo>
                <a:lnTo>
                  <a:pt x="224443" y="931246"/>
                </a:lnTo>
                <a:lnTo>
                  <a:pt x="238726" y="937598"/>
                </a:lnTo>
                <a:lnTo>
                  <a:pt x="253689" y="943496"/>
                </a:lnTo>
                <a:lnTo>
                  <a:pt x="269332" y="949395"/>
                </a:lnTo>
                <a:lnTo>
                  <a:pt x="284975" y="955293"/>
                </a:lnTo>
                <a:lnTo>
                  <a:pt x="301071" y="960965"/>
                </a:lnTo>
                <a:lnTo>
                  <a:pt x="317394" y="966410"/>
                </a:lnTo>
                <a:lnTo>
                  <a:pt x="334171" y="971854"/>
                </a:lnTo>
                <a:lnTo>
                  <a:pt x="351174" y="977299"/>
                </a:lnTo>
                <a:lnTo>
                  <a:pt x="368857" y="982290"/>
                </a:lnTo>
                <a:lnTo>
                  <a:pt x="386541" y="987281"/>
                </a:lnTo>
                <a:lnTo>
                  <a:pt x="404677" y="992272"/>
                </a:lnTo>
                <a:lnTo>
                  <a:pt x="423268" y="996809"/>
                </a:lnTo>
                <a:lnTo>
                  <a:pt x="441631" y="1001573"/>
                </a:lnTo>
                <a:lnTo>
                  <a:pt x="460901" y="1006111"/>
                </a:lnTo>
                <a:lnTo>
                  <a:pt x="480172" y="1010194"/>
                </a:lnTo>
                <a:lnTo>
                  <a:pt x="500122" y="1014278"/>
                </a:lnTo>
                <a:lnTo>
                  <a:pt x="519846" y="1018588"/>
                </a:lnTo>
                <a:lnTo>
                  <a:pt x="540250" y="1022445"/>
                </a:lnTo>
                <a:lnTo>
                  <a:pt x="560654" y="1026075"/>
                </a:lnTo>
                <a:lnTo>
                  <a:pt x="581511" y="1029704"/>
                </a:lnTo>
                <a:lnTo>
                  <a:pt x="602369" y="1032881"/>
                </a:lnTo>
                <a:lnTo>
                  <a:pt x="623679" y="1036057"/>
                </a:lnTo>
                <a:lnTo>
                  <a:pt x="645217" y="1039233"/>
                </a:lnTo>
                <a:lnTo>
                  <a:pt x="666981" y="1041955"/>
                </a:lnTo>
                <a:lnTo>
                  <a:pt x="688972" y="1044904"/>
                </a:lnTo>
                <a:lnTo>
                  <a:pt x="711189" y="1047400"/>
                </a:lnTo>
                <a:lnTo>
                  <a:pt x="733860" y="1049668"/>
                </a:lnTo>
                <a:lnTo>
                  <a:pt x="756531" y="1051937"/>
                </a:lnTo>
                <a:lnTo>
                  <a:pt x="779202" y="1053752"/>
                </a:lnTo>
                <a:lnTo>
                  <a:pt x="802554" y="1055567"/>
                </a:lnTo>
                <a:lnTo>
                  <a:pt x="825678" y="1057382"/>
                </a:lnTo>
                <a:lnTo>
                  <a:pt x="849029" y="1058743"/>
                </a:lnTo>
                <a:lnTo>
                  <a:pt x="872834" y="1060104"/>
                </a:lnTo>
                <a:lnTo>
                  <a:pt x="896865" y="1061238"/>
                </a:lnTo>
                <a:lnTo>
                  <a:pt x="920896" y="1062146"/>
                </a:lnTo>
                <a:lnTo>
                  <a:pt x="944701" y="1062827"/>
                </a:lnTo>
                <a:lnTo>
                  <a:pt x="969185" y="1063507"/>
                </a:lnTo>
                <a:lnTo>
                  <a:pt x="993670" y="1063734"/>
                </a:lnTo>
                <a:lnTo>
                  <a:pt x="1018381" y="1063734"/>
                </a:lnTo>
                <a:lnTo>
                  <a:pt x="1043093" y="1063734"/>
                </a:lnTo>
                <a:lnTo>
                  <a:pt x="1067578" y="1063507"/>
                </a:lnTo>
                <a:lnTo>
                  <a:pt x="1091835" y="1062827"/>
                </a:lnTo>
                <a:lnTo>
                  <a:pt x="1116093" y="1062146"/>
                </a:lnTo>
                <a:lnTo>
                  <a:pt x="1139898" y="1061238"/>
                </a:lnTo>
                <a:lnTo>
                  <a:pt x="1163703" y="1060104"/>
                </a:lnTo>
                <a:lnTo>
                  <a:pt x="1187507" y="1058743"/>
                </a:lnTo>
                <a:lnTo>
                  <a:pt x="1210858" y="1057382"/>
                </a:lnTo>
                <a:lnTo>
                  <a:pt x="1234436" y="1055567"/>
                </a:lnTo>
                <a:lnTo>
                  <a:pt x="1257334" y="1053752"/>
                </a:lnTo>
                <a:lnTo>
                  <a:pt x="1280232" y="1051937"/>
                </a:lnTo>
                <a:lnTo>
                  <a:pt x="1302903" y="1049668"/>
                </a:lnTo>
                <a:lnTo>
                  <a:pt x="1325347" y="1047400"/>
                </a:lnTo>
                <a:lnTo>
                  <a:pt x="1347565" y="1044904"/>
                </a:lnTo>
                <a:lnTo>
                  <a:pt x="1369782" y="1041955"/>
                </a:lnTo>
                <a:lnTo>
                  <a:pt x="1391319" y="1039233"/>
                </a:lnTo>
                <a:lnTo>
                  <a:pt x="1413084" y="1036057"/>
                </a:lnTo>
                <a:lnTo>
                  <a:pt x="1434168" y="1032881"/>
                </a:lnTo>
                <a:lnTo>
                  <a:pt x="1455252" y="1029704"/>
                </a:lnTo>
                <a:lnTo>
                  <a:pt x="1476109" y="1026075"/>
                </a:lnTo>
                <a:lnTo>
                  <a:pt x="1496513" y="1022445"/>
                </a:lnTo>
                <a:lnTo>
                  <a:pt x="1516917" y="1018588"/>
                </a:lnTo>
                <a:lnTo>
                  <a:pt x="1536867" y="1014278"/>
                </a:lnTo>
                <a:lnTo>
                  <a:pt x="1556364" y="1010194"/>
                </a:lnTo>
                <a:lnTo>
                  <a:pt x="1575635" y="1006111"/>
                </a:lnTo>
                <a:lnTo>
                  <a:pt x="1594905" y="1001573"/>
                </a:lnTo>
                <a:lnTo>
                  <a:pt x="1613722" y="996809"/>
                </a:lnTo>
                <a:lnTo>
                  <a:pt x="1632086" y="992272"/>
                </a:lnTo>
                <a:lnTo>
                  <a:pt x="1650222" y="987281"/>
                </a:lnTo>
                <a:lnTo>
                  <a:pt x="1668133" y="982290"/>
                </a:lnTo>
                <a:lnTo>
                  <a:pt x="1685589" y="977299"/>
                </a:lnTo>
                <a:lnTo>
                  <a:pt x="1702592" y="971854"/>
                </a:lnTo>
                <a:lnTo>
                  <a:pt x="1719369" y="966410"/>
                </a:lnTo>
                <a:lnTo>
                  <a:pt x="1735919" y="960965"/>
                </a:lnTo>
                <a:lnTo>
                  <a:pt x="1751789" y="955293"/>
                </a:lnTo>
                <a:lnTo>
                  <a:pt x="1767658" y="949395"/>
                </a:lnTo>
                <a:lnTo>
                  <a:pt x="1782848" y="943496"/>
                </a:lnTo>
                <a:lnTo>
                  <a:pt x="1797811" y="937598"/>
                </a:lnTo>
                <a:lnTo>
                  <a:pt x="1812320" y="931246"/>
                </a:lnTo>
                <a:lnTo>
                  <a:pt x="1826603" y="925120"/>
                </a:lnTo>
                <a:lnTo>
                  <a:pt x="1840205" y="918768"/>
                </a:lnTo>
                <a:lnTo>
                  <a:pt x="1853581" y="912189"/>
                </a:lnTo>
                <a:lnTo>
                  <a:pt x="1866504" y="905610"/>
                </a:lnTo>
                <a:lnTo>
                  <a:pt x="1879199" y="898804"/>
                </a:lnTo>
                <a:lnTo>
                  <a:pt x="1891215" y="891998"/>
                </a:lnTo>
                <a:lnTo>
                  <a:pt x="1903004" y="885192"/>
                </a:lnTo>
                <a:lnTo>
                  <a:pt x="1913886" y="878160"/>
                </a:lnTo>
                <a:lnTo>
                  <a:pt x="1924768" y="871127"/>
                </a:lnTo>
                <a:lnTo>
                  <a:pt x="1935197" y="864094"/>
                </a:lnTo>
                <a:lnTo>
                  <a:pt x="1944945" y="856608"/>
                </a:lnTo>
                <a:lnTo>
                  <a:pt x="1954467" y="849348"/>
                </a:lnTo>
                <a:lnTo>
                  <a:pt x="1963536" y="841861"/>
                </a:lnTo>
                <a:lnTo>
                  <a:pt x="1971697" y="834375"/>
                </a:lnTo>
                <a:lnTo>
                  <a:pt x="1979859" y="826662"/>
                </a:lnTo>
                <a:lnTo>
                  <a:pt x="1987113" y="818948"/>
                </a:lnTo>
                <a:lnTo>
                  <a:pt x="1994141" y="811008"/>
                </a:lnTo>
                <a:lnTo>
                  <a:pt x="2000716" y="803068"/>
                </a:lnTo>
                <a:lnTo>
                  <a:pt x="2006611" y="795354"/>
                </a:lnTo>
                <a:lnTo>
                  <a:pt x="2012278" y="787414"/>
                </a:lnTo>
                <a:lnTo>
                  <a:pt x="2017039" y="779020"/>
                </a:lnTo>
                <a:lnTo>
                  <a:pt x="2021573" y="771080"/>
                </a:lnTo>
                <a:lnTo>
                  <a:pt x="2025427" y="762913"/>
                </a:lnTo>
                <a:lnTo>
                  <a:pt x="2028375" y="754519"/>
                </a:lnTo>
                <a:lnTo>
                  <a:pt x="2031322" y="746125"/>
                </a:lnTo>
                <a:lnTo>
                  <a:pt x="2032682" y="750662"/>
                </a:lnTo>
                <a:lnTo>
                  <a:pt x="2033589" y="755426"/>
                </a:lnTo>
                <a:lnTo>
                  <a:pt x="2034723" y="759737"/>
                </a:lnTo>
                <a:lnTo>
                  <a:pt x="2035403" y="764501"/>
                </a:lnTo>
                <a:lnTo>
                  <a:pt x="2035856" y="769038"/>
                </a:lnTo>
                <a:lnTo>
                  <a:pt x="2036536" y="773802"/>
                </a:lnTo>
                <a:lnTo>
                  <a:pt x="2036763" y="778340"/>
                </a:lnTo>
                <a:lnTo>
                  <a:pt x="2036763" y="782877"/>
                </a:lnTo>
                <a:lnTo>
                  <a:pt x="2036763" y="1051937"/>
                </a:lnTo>
                <a:lnTo>
                  <a:pt x="2036763" y="1056701"/>
                </a:lnTo>
                <a:lnTo>
                  <a:pt x="2036536" y="1061238"/>
                </a:lnTo>
                <a:lnTo>
                  <a:pt x="2035856" y="1065776"/>
                </a:lnTo>
                <a:lnTo>
                  <a:pt x="2035403" y="1070313"/>
                </a:lnTo>
                <a:lnTo>
                  <a:pt x="2034723" y="1075077"/>
                </a:lnTo>
                <a:lnTo>
                  <a:pt x="2033816" y="1079388"/>
                </a:lnTo>
                <a:lnTo>
                  <a:pt x="2032909" y="1083925"/>
                </a:lnTo>
                <a:lnTo>
                  <a:pt x="2031549" y="1088462"/>
                </a:lnTo>
                <a:lnTo>
                  <a:pt x="2029962" y="1092773"/>
                </a:lnTo>
                <a:lnTo>
                  <a:pt x="2028375" y="1097083"/>
                </a:lnTo>
                <a:lnTo>
                  <a:pt x="2025201" y="1106157"/>
                </a:lnTo>
                <a:lnTo>
                  <a:pt x="2020893" y="1115005"/>
                </a:lnTo>
                <a:lnTo>
                  <a:pt x="2016132" y="1123399"/>
                </a:lnTo>
                <a:lnTo>
                  <a:pt x="2010691" y="1132247"/>
                </a:lnTo>
                <a:lnTo>
                  <a:pt x="2004797" y="1140868"/>
                </a:lnTo>
                <a:lnTo>
                  <a:pt x="1997996" y="1149035"/>
                </a:lnTo>
                <a:lnTo>
                  <a:pt x="1991194" y="1157656"/>
                </a:lnTo>
                <a:lnTo>
                  <a:pt x="1983259" y="1165823"/>
                </a:lnTo>
                <a:lnTo>
                  <a:pt x="1975098" y="1173990"/>
                </a:lnTo>
                <a:lnTo>
                  <a:pt x="1966029" y="1182157"/>
                </a:lnTo>
                <a:lnTo>
                  <a:pt x="1956734" y="1190097"/>
                </a:lnTo>
                <a:lnTo>
                  <a:pt x="1946759" y="1198037"/>
                </a:lnTo>
                <a:lnTo>
                  <a:pt x="1936331" y="1205751"/>
                </a:lnTo>
                <a:lnTo>
                  <a:pt x="1925448" y="1213464"/>
                </a:lnTo>
                <a:lnTo>
                  <a:pt x="1913659" y="1220950"/>
                </a:lnTo>
                <a:lnTo>
                  <a:pt x="1901871" y="1228437"/>
                </a:lnTo>
                <a:lnTo>
                  <a:pt x="1889175" y="1235923"/>
                </a:lnTo>
                <a:lnTo>
                  <a:pt x="1876252" y="1243183"/>
                </a:lnTo>
                <a:lnTo>
                  <a:pt x="1862876" y="1250216"/>
                </a:lnTo>
                <a:lnTo>
                  <a:pt x="1848820" y="1257476"/>
                </a:lnTo>
                <a:lnTo>
                  <a:pt x="1834311" y="1264055"/>
                </a:lnTo>
                <a:lnTo>
                  <a:pt x="1819575" y="1271087"/>
                </a:lnTo>
                <a:lnTo>
                  <a:pt x="1804159" y="1277440"/>
                </a:lnTo>
                <a:lnTo>
                  <a:pt x="1788515" y="1284019"/>
                </a:lnTo>
                <a:lnTo>
                  <a:pt x="1772192" y="1290371"/>
                </a:lnTo>
                <a:lnTo>
                  <a:pt x="1755416" y="1296496"/>
                </a:lnTo>
                <a:lnTo>
                  <a:pt x="1738413" y="1302848"/>
                </a:lnTo>
                <a:lnTo>
                  <a:pt x="1720956" y="1308747"/>
                </a:lnTo>
                <a:lnTo>
                  <a:pt x="1703046" y="1314418"/>
                </a:lnTo>
                <a:lnTo>
                  <a:pt x="1684682" y="1320090"/>
                </a:lnTo>
                <a:lnTo>
                  <a:pt x="1666319" y="1325535"/>
                </a:lnTo>
                <a:lnTo>
                  <a:pt x="1647049" y="1330979"/>
                </a:lnTo>
                <a:lnTo>
                  <a:pt x="1627778" y="1335970"/>
                </a:lnTo>
                <a:lnTo>
                  <a:pt x="1608054" y="1341188"/>
                </a:lnTo>
                <a:lnTo>
                  <a:pt x="1587877" y="1346179"/>
                </a:lnTo>
                <a:lnTo>
                  <a:pt x="1567247" y="1350716"/>
                </a:lnTo>
                <a:lnTo>
                  <a:pt x="1546389" y="1355254"/>
                </a:lnTo>
                <a:lnTo>
                  <a:pt x="1525079" y="1359564"/>
                </a:lnTo>
                <a:lnTo>
                  <a:pt x="1503768" y="1363648"/>
                </a:lnTo>
                <a:lnTo>
                  <a:pt x="1481777" y="1367731"/>
                </a:lnTo>
                <a:lnTo>
                  <a:pt x="1460013" y="1371588"/>
                </a:lnTo>
                <a:lnTo>
                  <a:pt x="1437568" y="1375218"/>
                </a:lnTo>
                <a:lnTo>
                  <a:pt x="1414897" y="1378621"/>
                </a:lnTo>
                <a:lnTo>
                  <a:pt x="1391773" y="1382024"/>
                </a:lnTo>
                <a:lnTo>
                  <a:pt x="1368422" y="1384973"/>
                </a:lnTo>
                <a:lnTo>
                  <a:pt x="1344844" y="1387922"/>
                </a:lnTo>
                <a:lnTo>
                  <a:pt x="1321266" y="1390418"/>
                </a:lnTo>
                <a:lnTo>
                  <a:pt x="1297235" y="1393140"/>
                </a:lnTo>
                <a:lnTo>
                  <a:pt x="1272750" y="1395409"/>
                </a:lnTo>
                <a:lnTo>
                  <a:pt x="1248265" y="1397450"/>
                </a:lnTo>
                <a:lnTo>
                  <a:pt x="1223554" y="1399265"/>
                </a:lnTo>
                <a:lnTo>
                  <a:pt x="1198389" y="1401080"/>
                </a:lnTo>
                <a:lnTo>
                  <a:pt x="1173451" y="1402441"/>
                </a:lnTo>
                <a:lnTo>
                  <a:pt x="1148060" y="1403576"/>
                </a:lnTo>
                <a:lnTo>
                  <a:pt x="1122441" y="1404710"/>
                </a:lnTo>
                <a:lnTo>
                  <a:pt x="1096597" y="1405391"/>
                </a:lnTo>
                <a:lnTo>
                  <a:pt x="1070525" y="1406071"/>
                </a:lnTo>
                <a:lnTo>
                  <a:pt x="1044680" y="1406525"/>
                </a:lnTo>
                <a:lnTo>
                  <a:pt x="1018381" y="1406525"/>
                </a:lnTo>
                <a:lnTo>
                  <a:pt x="992083" y="1406525"/>
                </a:lnTo>
                <a:lnTo>
                  <a:pt x="966011" y="1406071"/>
                </a:lnTo>
                <a:lnTo>
                  <a:pt x="939940" y="1405391"/>
                </a:lnTo>
                <a:lnTo>
                  <a:pt x="914095" y="1404710"/>
                </a:lnTo>
                <a:lnTo>
                  <a:pt x="888477" y="1403576"/>
                </a:lnTo>
                <a:lnTo>
                  <a:pt x="863312" y="1402441"/>
                </a:lnTo>
                <a:lnTo>
                  <a:pt x="838147" y="1401080"/>
                </a:lnTo>
                <a:lnTo>
                  <a:pt x="812982" y="1399265"/>
                </a:lnTo>
                <a:lnTo>
                  <a:pt x="788271" y="1397450"/>
                </a:lnTo>
                <a:lnTo>
                  <a:pt x="763786" y="1395409"/>
                </a:lnTo>
                <a:lnTo>
                  <a:pt x="739528" y="1393140"/>
                </a:lnTo>
                <a:lnTo>
                  <a:pt x="715497" y="1390418"/>
                </a:lnTo>
                <a:lnTo>
                  <a:pt x="691692" y="1387922"/>
                </a:lnTo>
                <a:lnTo>
                  <a:pt x="668115" y="1384973"/>
                </a:lnTo>
                <a:lnTo>
                  <a:pt x="644990" y="1382024"/>
                </a:lnTo>
                <a:lnTo>
                  <a:pt x="621866" y="1378621"/>
                </a:lnTo>
                <a:lnTo>
                  <a:pt x="599195" y="1375218"/>
                </a:lnTo>
                <a:lnTo>
                  <a:pt x="576750" y="1371588"/>
                </a:lnTo>
                <a:lnTo>
                  <a:pt x="554759" y="1367731"/>
                </a:lnTo>
                <a:lnTo>
                  <a:pt x="532995" y="1363648"/>
                </a:lnTo>
                <a:lnTo>
                  <a:pt x="511458" y="1359564"/>
                </a:lnTo>
                <a:lnTo>
                  <a:pt x="490147" y="1355254"/>
                </a:lnTo>
                <a:lnTo>
                  <a:pt x="469290" y="1350716"/>
                </a:lnTo>
                <a:lnTo>
                  <a:pt x="448886" y="1346179"/>
                </a:lnTo>
                <a:lnTo>
                  <a:pt x="428935" y="1341188"/>
                </a:lnTo>
                <a:lnTo>
                  <a:pt x="408985" y="1335970"/>
                </a:lnTo>
                <a:lnTo>
                  <a:pt x="389715" y="1330979"/>
                </a:lnTo>
                <a:lnTo>
                  <a:pt x="370671" y="1325535"/>
                </a:lnTo>
                <a:lnTo>
                  <a:pt x="352081" y="1320090"/>
                </a:lnTo>
                <a:lnTo>
                  <a:pt x="333717" y="1314418"/>
                </a:lnTo>
                <a:lnTo>
                  <a:pt x="315580" y="1308747"/>
                </a:lnTo>
                <a:lnTo>
                  <a:pt x="298124" y="1302848"/>
                </a:lnTo>
                <a:lnTo>
                  <a:pt x="281120" y="1296496"/>
                </a:lnTo>
                <a:lnTo>
                  <a:pt x="264571" y="1290371"/>
                </a:lnTo>
                <a:lnTo>
                  <a:pt x="248474" y="1284019"/>
                </a:lnTo>
                <a:lnTo>
                  <a:pt x="232605" y="1277440"/>
                </a:lnTo>
                <a:lnTo>
                  <a:pt x="217188" y="1271087"/>
                </a:lnTo>
                <a:lnTo>
                  <a:pt x="202225" y="1264055"/>
                </a:lnTo>
                <a:lnTo>
                  <a:pt x="187716" y="1257476"/>
                </a:lnTo>
                <a:lnTo>
                  <a:pt x="173887" y="1250216"/>
                </a:lnTo>
                <a:lnTo>
                  <a:pt x="160511" y="1243183"/>
                </a:lnTo>
                <a:lnTo>
                  <a:pt x="147362" y="1235923"/>
                </a:lnTo>
                <a:lnTo>
                  <a:pt x="134892" y="1228437"/>
                </a:lnTo>
                <a:lnTo>
                  <a:pt x="122877" y="1220950"/>
                </a:lnTo>
                <a:lnTo>
                  <a:pt x="111541" y="1213464"/>
                </a:lnTo>
                <a:lnTo>
                  <a:pt x="100433" y="1205751"/>
                </a:lnTo>
                <a:lnTo>
                  <a:pt x="90004" y="1198037"/>
                </a:lnTo>
                <a:lnTo>
                  <a:pt x="80029" y="1190097"/>
                </a:lnTo>
                <a:lnTo>
                  <a:pt x="70734" y="1182157"/>
                </a:lnTo>
                <a:lnTo>
                  <a:pt x="61665" y="1173990"/>
                </a:lnTo>
                <a:lnTo>
                  <a:pt x="53504" y="1165823"/>
                </a:lnTo>
                <a:lnTo>
                  <a:pt x="45795" y="1157656"/>
                </a:lnTo>
                <a:lnTo>
                  <a:pt x="38541" y="1149035"/>
                </a:lnTo>
                <a:lnTo>
                  <a:pt x="31966" y="1140868"/>
                </a:lnTo>
                <a:lnTo>
                  <a:pt x="26072" y="1132247"/>
                </a:lnTo>
                <a:lnTo>
                  <a:pt x="20631" y="1123399"/>
                </a:lnTo>
                <a:lnTo>
                  <a:pt x="15870" y="1115005"/>
                </a:lnTo>
                <a:lnTo>
                  <a:pt x="11562" y="1106157"/>
                </a:lnTo>
                <a:lnTo>
                  <a:pt x="8162" y="1097083"/>
                </a:lnTo>
                <a:lnTo>
                  <a:pt x="6575" y="1092773"/>
                </a:lnTo>
                <a:lnTo>
                  <a:pt x="5214" y="1088462"/>
                </a:lnTo>
                <a:lnTo>
                  <a:pt x="3854" y="1083925"/>
                </a:lnTo>
                <a:lnTo>
                  <a:pt x="2947" y="1079388"/>
                </a:lnTo>
                <a:lnTo>
                  <a:pt x="2040" y="1075077"/>
                </a:lnTo>
                <a:lnTo>
                  <a:pt x="1360" y="1070313"/>
                </a:lnTo>
                <a:lnTo>
                  <a:pt x="907" y="1065776"/>
                </a:lnTo>
                <a:lnTo>
                  <a:pt x="227" y="1061238"/>
                </a:lnTo>
                <a:lnTo>
                  <a:pt x="0" y="1056701"/>
                </a:lnTo>
                <a:lnTo>
                  <a:pt x="0" y="1051937"/>
                </a:lnTo>
                <a:lnTo>
                  <a:pt x="0" y="782877"/>
                </a:lnTo>
                <a:lnTo>
                  <a:pt x="0" y="778340"/>
                </a:lnTo>
                <a:lnTo>
                  <a:pt x="227" y="773802"/>
                </a:lnTo>
                <a:lnTo>
                  <a:pt x="907" y="769038"/>
                </a:lnTo>
                <a:lnTo>
                  <a:pt x="1360" y="764501"/>
                </a:lnTo>
                <a:lnTo>
                  <a:pt x="2040" y="759737"/>
                </a:lnTo>
                <a:lnTo>
                  <a:pt x="3174" y="755426"/>
                </a:lnTo>
                <a:lnTo>
                  <a:pt x="4081" y="750662"/>
                </a:lnTo>
                <a:lnTo>
                  <a:pt x="5441" y="746125"/>
                </a:lnTo>
                <a:close/>
                <a:moveTo>
                  <a:pt x="495361" y="629250"/>
                </a:moveTo>
                <a:lnTo>
                  <a:pt x="495361" y="893516"/>
                </a:lnTo>
                <a:lnTo>
                  <a:pt x="528008" y="900321"/>
                </a:lnTo>
                <a:lnTo>
                  <a:pt x="561787" y="906673"/>
                </a:lnTo>
                <a:lnTo>
                  <a:pt x="596474" y="912570"/>
                </a:lnTo>
                <a:lnTo>
                  <a:pt x="631614" y="918015"/>
                </a:lnTo>
                <a:lnTo>
                  <a:pt x="631614" y="653975"/>
                </a:lnTo>
                <a:lnTo>
                  <a:pt x="596474" y="648531"/>
                </a:lnTo>
                <a:lnTo>
                  <a:pt x="561787" y="642633"/>
                </a:lnTo>
                <a:lnTo>
                  <a:pt x="528008" y="636055"/>
                </a:lnTo>
                <a:lnTo>
                  <a:pt x="495361" y="629250"/>
                </a:lnTo>
                <a:close/>
                <a:moveTo>
                  <a:pt x="295403" y="572313"/>
                </a:moveTo>
                <a:lnTo>
                  <a:pt x="295403" y="836580"/>
                </a:lnTo>
                <a:lnTo>
                  <a:pt x="311273" y="842251"/>
                </a:lnTo>
                <a:lnTo>
                  <a:pt x="327596" y="847922"/>
                </a:lnTo>
                <a:lnTo>
                  <a:pt x="343919" y="853366"/>
                </a:lnTo>
                <a:lnTo>
                  <a:pt x="360696" y="858583"/>
                </a:lnTo>
                <a:lnTo>
                  <a:pt x="378152" y="863574"/>
                </a:lnTo>
                <a:lnTo>
                  <a:pt x="395609" y="868791"/>
                </a:lnTo>
                <a:lnTo>
                  <a:pt x="413292" y="873328"/>
                </a:lnTo>
                <a:lnTo>
                  <a:pt x="431429" y="878318"/>
                </a:lnTo>
                <a:lnTo>
                  <a:pt x="431429" y="614278"/>
                </a:lnTo>
                <a:lnTo>
                  <a:pt x="413292" y="609288"/>
                </a:lnTo>
                <a:lnTo>
                  <a:pt x="395609" y="604751"/>
                </a:lnTo>
                <a:lnTo>
                  <a:pt x="378152" y="599534"/>
                </a:lnTo>
                <a:lnTo>
                  <a:pt x="360696" y="594317"/>
                </a:lnTo>
                <a:lnTo>
                  <a:pt x="343919" y="589099"/>
                </a:lnTo>
                <a:lnTo>
                  <a:pt x="327596" y="583882"/>
                </a:lnTo>
                <a:lnTo>
                  <a:pt x="311273" y="577984"/>
                </a:lnTo>
                <a:lnTo>
                  <a:pt x="295403" y="572313"/>
                </a:lnTo>
                <a:close/>
                <a:moveTo>
                  <a:pt x="1857435" y="522182"/>
                </a:moveTo>
                <a:lnTo>
                  <a:pt x="1842246" y="529894"/>
                </a:lnTo>
                <a:lnTo>
                  <a:pt x="1826603" y="537380"/>
                </a:lnTo>
                <a:lnTo>
                  <a:pt x="1810280" y="544866"/>
                </a:lnTo>
                <a:lnTo>
                  <a:pt x="1793503" y="552351"/>
                </a:lnTo>
                <a:lnTo>
                  <a:pt x="1776273" y="559157"/>
                </a:lnTo>
                <a:lnTo>
                  <a:pt x="1758590" y="566188"/>
                </a:lnTo>
                <a:lnTo>
                  <a:pt x="1740226" y="573221"/>
                </a:lnTo>
                <a:lnTo>
                  <a:pt x="1721409" y="579572"/>
                </a:lnTo>
                <a:lnTo>
                  <a:pt x="1721409" y="843839"/>
                </a:lnTo>
                <a:lnTo>
                  <a:pt x="1740226" y="837260"/>
                </a:lnTo>
                <a:lnTo>
                  <a:pt x="1758590" y="830455"/>
                </a:lnTo>
                <a:lnTo>
                  <a:pt x="1776273" y="823423"/>
                </a:lnTo>
                <a:lnTo>
                  <a:pt x="1793503" y="816391"/>
                </a:lnTo>
                <a:lnTo>
                  <a:pt x="1810280" y="808906"/>
                </a:lnTo>
                <a:lnTo>
                  <a:pt x="1826603" y="801420"/>
                </a:lnTo>
                <a:lnTo>
                  <a:pt x="1842246" y="793934"/>
                </a:lnTo>
                <a:lnTo>
                  <a:pt x="1857435" y="786222"/>
                </a:lnTo>
                <a:lnTo>
                  <a:pt x="1857435" y="522182"/>
                </a:lnTo>
                <a:close/>
                <a:moveTo>
                  <a:pt x="95445" y="468875"/>
                </a:moveTo>
                <a:lnTo>
                  <a:pt x="95445" y="733142"/>
                </a:lnTo>
                <a:lnTo>
                  <a:pt x="102473" y="738359"/>
                </a:lnTo>
                <a:lnTo>
                  <a:pt x="109501" y="743349"/>
                </a:lnTo>
                <a:lnTo>
                  <a:pt x="116756" y="748567"/>
                </a:lnTo>
                <a:lnTo>
                  <a:pt x="124237" y="753784"/>
                </a:lnTo>
                <a:lnTo>
                  <a:pt x="132172" y="759001"/>
                </a:lnTo>
                <a:lnTo>
                  <a:pt x="140107" y="763765"/>
                </a:lnTo>
                <a:lnTo>
                  <a:pt x="156883" y="773519"/>
                </a:lnTo>
                <a:lnTo>
                  <a:pt x="174340" y="783500"/>
                </a:lnTo>
                <a:lnTo>
                  <a:pt x="192704" y="793027"/>
                </a:lnTo>
                <a:lnTo>
                  <a:pt x="211747" y="801874"/>
                </a:lnTo>
                <a:lnTo>
                  <a:pt x="231698" y="810947"/>
                </a:lnTo>
                <a:lnTo>
                  <a:pt x="231698" y="546907"/>
                </a:lnTo>
                <a:lnTo>
                  <a:pt x="211747" y="537834"/>
                </a:lnTo>
                <a:lnTo>
                  <a:pt x="192704" y="528533"/>
                </a:lnTo>
                <a:lnTo>
                  <a:pt x="174340" y="519233"/>
                </a:lnTo>
                <a:lnTo>
                  <a:pt x="156883" y="509479"/>
                </a:lnTo>
                <a:lnTo>
                  <a:pt x="140107" y="499725"/>
                </a:lnTo>
                <a:lnTo>
                  <a:pt x="132172" y="494734"/>
                </a:lnTo>
                <a:lnTo>
                  <a:pt x="124237" y="489517"/>
                </a:lnTo>
                <a:lnTo>
                  <a:pt x="116756" y="484527"/>
                </a:lnTo>
                <a:lnTo>
                  <a:pt x="109501" y="479309"/>
                </a:lnTo>
                <a:lnTo>
                  <a:pt x="102473" y="474092"/>
                </a:lnTo>
                <a:lnTo>
                  <a:pt x="95445" y="468875"/>
                </a:lnTo>
                <a:close/>
                <a:moveTo>
                  <a:pt x="951139" y="128588"/>
                </a:moveTo>
                <a:lnTo>
                  <a:pt x="1081087" y="128588"/>
                </a:lnTo>
                <a:lnTo>
                  <a:pt x="1081087" y="158962"/>
                </a:lnTo>
                <a:lnTo>
                  <a:pt x="1097189" y="159869"/>
                </a:lnTo>
                <a:lnTo>
                  <a:pt x="1112837" y="160549"/>
                </a:lnTo>
                <a:lnTo>
                  <a:pt x="1127805" y="161682"/>
                </a:lnTo>
                <a:lnTo>
                  <a:pt x="1142319" y="162816"/>
                </a:lnTo>
                <a:lnTo>
                  <a:pt x="1156380" y="164176"/>
                </a:lnTo>
                <a:lnTo>
                  <a:pt x="1169761" y="165762"/>
                </a:lnTo>
                <a:lnTo>
                  <a:pt x="1182687" y="167576"/>
                </a:lnTo>
                <a:lnTo>
                  <a:pt x="1195387" y="169162"/>
                </a:lnTo>
                <a:lnTo>
                  <a:pt x="1207180" y="171202"/>
                </a:lnTo>
                <a:lnTo>
                  <a:pt x="1218520" y="173242"/>
                </a:lnTo>
                <a:lnTo>
                  <a:pt x="1229632" y="175283"/>
                </a:lnTo>
                <a:lnTo>
                  <a:pt x="1240064" y="177776"/>
                </a:lnTo>
                <a:lnTo>
                  <a:pt x="1250043" y="180269"/>
                </a:lnTo>
                <a:lnTo>
                  <a:pt x="1259341" y="182763"/>
                </a:lnTo>
                <a:lnTo>
                  <a:pt x="1268412" y="185709"/>
                </a:lnTo>
                <a:lnTo>
                  <a:pt x="1276577" y="188430"/>
                </a:lnTo>
                <a:lnTo>
                  <a:pt x="1284287" y="191603"/>
                </a:lnTo>
                <a:lnTo>
                  <a:pt x="1291771" y="194776"/>
                </a:lnTo>
                <a:lnTo>
                  <a:pt x="1298802" y="198176"/>
                </a:lnTo>
                <a:lnTo>
                  <a:pt x="1304925" y="201803"/>
                </a:lnTo>
                <a:lnTo>
                  <a:pt x="1310821" y="205430"/>
                </a:lnTo>
                <a:lnTo>
                  <a:pt x="1316037" y="209057"/>
                </a:lnTo>
                <a:lnTo>
                  <a:pt x="1321027" y="213137"/>
                </a:lnTo>
                <a:lnTo>
                  <a:pt x="1325336" y="216990"/>
                </a:lnTo>
                <a:lnTo>
                  <a:pt x="1329191" y="221524"/>
                </a:lnTo>
                <a:lnTo>
                  <a:pt x="1332366" y="225830"/>
                </a:lnTo>
                <a:lnTo>
                  <a:pt x="1335087" y="230137"/>
                </a:lnTo>
                <a:lnTo>
                  <a:pt x="1337355" y="234897"/>
                </a:lnTo>
                <a:lnTo>
                  <a:pt x="1339170" y="239657"/>
                </a:lnTo>
                <a:lnTo>
                  <a:pt x="1340530" y="244644"/>
                </a:lnTo>
                <a:lnTo>
                  <a:pt x="1341437" y="249631"/>
                </a:lnTo>
                <a:lnTo>
                  <a:pt x="1341664" y="254845"/>
                </a:lnTo>
                <a:lnTo>
                  <a:pt x="1341437" y="258245"/>
                </a:lnTo>
                <a:lnTo>
                  <a:pt x="1340757" y="262098"/>
                </a:lnTo>
                <a:lnTo>
                  <a:pt x="1340077" y="267085"/>
                </a:lnTo>
                <a:lnTo>
                  <a:pt x="1338716" y="272752"/>
                </a:lnTo>
                <a:lnTo>
                  <a:pt x="1056594" y="272752"/>
                </a:lnTo>
                <a:lnTo>
                  <a:pt x="1056594" y="257111"/>
                </a:lnTo>
                <a:lnTo>
                  <a:pt x="1056594" y="250764"/>
                </a:lnTo>
                <a:lnTo>
                  <a:pt x="1056141" y="245324"/>
                </a:lnTo>
                <a:lnTo>
                  <a:pt x="1055234" y="240564"/>
                </a:lnTo>
                <a:lnTo>
                  <a:pt x="1054327" y="236031"/>
                </a:lnTo>
                <a:lnTo>
                  <a:pt x="1052739" y="232177"/>
                </a:lnTo>
                <a:lnTo>
                  <a:pt x="1051152" y="229004"/>
                </a:lnTo>
                <a:lnTo>
                  <a:pt x="1049111" y="226057"/>
                </a:lnTo>
                <a:lnTo>
                  <a:pt x="1046843" y="224017"/>
                </a:lnTo>
                <a:lnTo>
                  <a:pt x="1044121" y="221977"/>
                </a:lnTo>
                <a:lnTo>
                  <a:pt x="1040493" y="220390"/>
                </a:lnTo>
                <a:lnTo>
                  <a:pt x="1036410" y="219030"/>
                </a:lnTo>
                <a:lnTo>
                  <a:pt x="1031648" y="218124"/>
                </a:lnTo>
                <a:lnTo>
                  <a:pt x="1025978" y="217217"/>
                </a:lnTo>
                <a:lnTo>
                  <a:pt x="1019628" y="216537"/>
                </a:lnTo>
                <a:lnTo>
                  <a:pt x="1012825" y="216310"/>
                </a:lnTo>
                <a:lnTo>
                  <a:pt x="1005114" y="216084"/>
                </a:lnTo>
                <a:lnTo>
                  <a:pt x="998764" y="216310"/>
                </a:lnTo>
                <a:lnTo>
                  <a:pt x="992868" y="216537"/>
                </a:lnTo>
                <a:lnTo>
                  <a:pt x="987425" y="216990"/>
                </a:lnTo>
                <a:lnTo>
                  <a:pt x="982209" y="217897"/>
                </a:lnTo>
                <a:lnTo>
                  <a:pt x="977673" y="218577"/>
                </a:lnTo>
                <a:lnTo>
                  <a:pt x="973591" y="219937"/>
                </a:lnTo>
                <a:lnTo>
                  <a:pt x="969735" y="221070"/>
                </a:lnTo>
                <a:lnTo>
                  <a:pt x="966334" y="222657"/>
                </a:lnTo>
                <a:lnTo>
                  <a:pt x="963159" y="224470"/>
                </a:lnTo>
                <a:lnTo>
                  <a:pt x="960664" y="226510"/>
                </a:lnTo>
                <a:lnTo>
                  <a:pt x="958396" y="229004"/>
                </a:lnTo>
                <a:lnTo>
                  <a:pt x="956582" y="231271"/>
                </a:lnTo>
                <a:lnTo>
                  <a:pt x="955221" y="233764"/>
                </a:lnTo>
                <a:lnTo>
                  <a:pt x="954087" y="236711"/>
                </a:lnTo>
                <a:lnTo>
                  <a:pt x="953407" y="239657"/>
                </a:lnTo>
                <a:lnTo>
                  <a:pt x="953407" y="243058"/>
                </a:lnTo>
                <a:lnTo>
                  <a:pt x="953407" y="245551"/>
                </a:lnTo>
                <a:lnTo>
                  <a:pt x="953634" y="248498"/>
                </a:lnTo>
                <a:lnTo>
                  <a:pt x="954087" y="250991"/>
                </a:lnTo>
                <a:lnTo>
                  <a:pt x="954994" y="253484"/>
                </a:lnTo>
                <a:lnTo>
                  <a:pt x="955901" y="255751"/>
                </a:lnTo>
                <a:lnTo>
                  <a:pt x="957035" y="258018"/>
                </a:lnTo>
                <a:lnTo>
                  <a:pt x="958396" y="260058"/>
                </a:lnTo>
                <a:lnTo>
                  <a:pt x="959757" y="262098"/>
                </a:lnTo>
                <a:lnTo>
                  <a:pt x="961571" y="263911"/>
                </a:lnTo>
                <a:lnTo>
                  <a:pt x="963839" y="265725"/>
                </a:lnTo>
                <a:lnTo>
                  <a:pt x="965880" y="267538"/>
                </a:lnTo>
                <a:lnTo>
                  <a:pt x="968148" y="269125"/>
                </a:lnTo>
                <a:lnTo>
                  <a:pt x="970643" y="270712"/>
                </a:lnTo>
                <a:lnTo>
                  <a:pt x="973591" y="271845"/>
                </a:lnTo>
                <a:lnTo>
                  <a:pt x="976539" y="273205"/>
                </a:lnTo>
                <a:lnTo>
                  <a:pt x="979714" y="274565"/>
                </a:lnTo>
                <a:lnTo>
                  <a:pt x="987878" y="276832"/>
                </a:lnTo>
                <a:lnTo>
                  <a:pt x="998991" y="280005"/>
                </a:lnTo>
                <a:lnTo>
                  <a:pt x="1013278" y="283632"/>
                </a:lnTo>
                <a:lnTo>
                  <a:pt x="1030741" y="287712"/>
                </a:lnTo>
                <a:lnTo>
                  <a:pt x="1051378" y="292245"/>
                </a:lnTo>
                <a:lnTo>
                  <a:pt x="1075191" y="297459"/>
                </a:lnTo>
                <a:lnTo>
                  <a:pt x="1132114" y="309246"/>
                </a:lnTo>
                <a:lnTo>
                  <a:pt x="1181327" y="319673"/>
                </a:lnTo>
                <a:lnTo>
                  <a:pt x="1222375" y="328740"/>
                </a:lnTo>
                <a:lnTo>
                  <a:pt x="1239611" y="332820"/>
                </a:lnTo>
                <a:lnTo>
                  <a:pt x="1255032" y="336673"/>
                </a:lnTo>
                <a:lnTo>
                  <a:pt x="1267732" y="340073"/>
                </a:lnTo>
                <a:lnTo>
                  <a:pt x="1278618" y="343020"/>
                </a:lnTo>
                <a:lnTo>
                  <a:pt x="1288143" y="346193"/>
                </a:lnTo>
                <a:lnTo>
                  <a:pt x="1297441" y="349594"/>
                </a:lnTo>
                <a:lnTo>
                  <a:pt x="1306286" y="353220"/>
                </a:lnTo>
                <a:lnTo>
                  <a:pt x="1314677" y="357300"/>
                </a:lnTo>
                <a:lnTo>
                  <a:pt x="1322841" y="361381"/>
                </a:lnTo>
                <a:lnTo>
                  <a:pt x="1330552" y="366141"/>
                </a:lnTo>
                <a:lnTo>
                  <a:pt x="1337809" y="370901"/>
                </a:lnTo>
                <a:lnTo>
                  <a:pt x="1344613" y="376114"/>
                </a:lnTo>
                <a:lnTo>
                  <a:pt x="1348014" y="378834"/>
                </a:lnTo>
                <a:lnTo>
                  <a:pt x="1350963" y="381554"/>
                </a:lnTo>
                <a:lnTo>
                  <a:pt x="1353684" y="384501"/>
                </a:lnTo>
                <a:lnTo>
                  <a:pt x="1356632" y="387448"/>
                </a:lnTo>
                <a:lnTo>
                  <a:pt x="1358900" y="390621"/>
                </a:lnTo>
                <a:lnTo>
                  <a:pt x="1360941" y="393568"/>
                </a:lnTo>
                <a:lnTo>
                  <a:pt x="1362982" y="396741"/>
                </a:lnTo>
                <a:lnTo>
                  <a:pt x="1364796" y="400141"/>
                </a:lnTo>
                <a:lnTo>
                  <a:pt x="1366384" y="403315"/>
                </a:lnTo>
                <a:lnTo>
                  <a:pt x="1367745" y="406942"/>
                </a:lnTo>
                <a:lnTo>
                  <a:pt x="1368879" y="410342"/>
                </a:lnTo>
                <a:lnTo>
                  <a:pt x="1370013" y="413969"/>
                </a:lnTo>
                <a:lnTo>
                  <a:pt x="1370466" y="417822"/>
                </a:lnTo>
                <a:lnTo>
                  <a:pt x="1370920" y="421449"/>
                </a:lnTo>
                <a:lnTo>
                  <a:pt x="1371600" y="425302"/>
                </a:lnTo>
                <a:lnTo>
                  <a:pt x="1371600" y="429156"/>
                </a:lnTo>
                <a:lnTo>
                  <a:pt x="1371146" y="435729"/>
                </a:lnTo>
                <a:lnTo>
                  <a:pt x="1370466" y="441849"/>
                </a:lnTo>
                <a:lnTo>
                  <a:pt x="1368879" y="447743"/>
                </a:lnTo>
                <a:lnTo>
                  <a:pt x="1366837" y="453409"/>
                </a:lnTo>
                <a:lnTo>
                  <a:pt x="1364570" y="459076"/>
                </a:lnTo>
                <a:lnTo>
                  <a:pt x="1361395" y="464516"/>
                </a:lnTo>
                <a:lnTo>
                  <a:pt x="1357539" y="469730"/>
                </a:lnTo>
                <a:lnTo>
                  <a:pt x="1353457" y="474717"/>
                </a:lnTo>
                <a:lnTo>
                  <a:pt x="1348468" y="479704"/>
                </a:lnTo>
                <a:lnTo>
                  <a:pt x="1343252" y="484690"/>
                </a:lnTo>
                <a:lnTo>
                  <a:pt x="1337129" y="488997"/>
                </a:lnTo>
                <a:lnTo>
                  <a:pt x="1330779" y="493304"/>
                </a:lnTo>
                <a:lnTo>
                  <a:pt x="1323521" y="497837"/>
                </a:lnTo>
                <a:lnTo>
                  <a:pt x="1316037" y="501917"/>
                </a:lnTo>
                <a:lnTo>
                  <a:pt x="1307873" y="505771"/>
                </a:lnTo>
                <a:lnTo>
                  <a:pt x="1299029" y="509398"/>
                </a:lnTo>
                <a:lnTo>
                  <a:pt x="1289503" y="513024"/>
                </a:lnTo>
                <a:lnTo>
                  <a:pt x="1279752" y="516198"/>
                </a:lnTo>
                <a:lnTo>
                  <a:pt x="1269093" y="519371"/>
                </a:lnTo>
                <a:lnTo>
                  <a:pt x="1257980" y="522545"/>
                </a:lnTo>
                <a:lnTo>
                  <a:pt x="1246414" y="525265"/>
                </a:lnTo>
                <a:lnTo>
                  <a:pt x="1234395" y="527985"/>
                </a:lnTo>
                <a:lnTo>
                  <a:pt x="1221468" y="530478"/>
                </a:lnTo>
                <a:lnTo>
                  <a:pt x="1208314" y="532745"/>
                </a:lnTo>
                <a:lnTo>
                  <a:pt x="1194253" y="535012"/>
                </a:lnTo>
                <a:lnTo>
                  <a:pt x="1179966" y="536825"/>
                </a:lnTo>
                <a:lnTo>
                  <a:pt x="1164545" y="538638"/>
                </a:lnTo>
                <a:lnTo>
                  <a:pt x="1149123" y="540452"/>
                </a:lnTo>
                <a:lnTo>
                  <a:pt x="1133021" y="541812"/>
                </a:lnTo>
                <a:lnTo>
                  <a:pt x="1116239" y="543172"/>
                </a:lnTo>
                <a:lnTo>
                  <a:pt x="1098777" y="544305"/>
                </a:lnTo>
                <a:lnTo>
                  <a:pt x="1081087" y="545212"/>
                </a:lnTo>
                <a:lnTo>
                  <a:pt x="1081087" y="581026"/>
                </a:lnTo>
                <a:lnTo>
                  <a:pt x="951139" y="581026"/>
                </a:lnTo>
                <a:lnTo>
                  <a:pt x="951139" y="544078"/>
                </a:lnTo>
                <a:lnTo>
                  <a:pt x="937078" y="543625"/>
                </a:lnTo>
                <a:lnTo>
                  <a:pt x="923471" y="542945"/>
                </a:lnTo>
                <a:lnTo>
                  <a:pt x="909864" y="541812"/>
                </a:lnTo>
                <a:lnTo>
                  <a:pt x="896484" y="540678"/>
                </a:lnTo>
                <a:lnTo>
                  <a:pt x="883330" y="539545"/>
                </a:lnTo>
                <a:lnTo>
                  <a:pt x="870403" y="538185"/>
                </a:lnTo>
                <a:lnTo>
                  <a:pt x="857703" y="536598"/>
                </a:lnTo>
                <a:lnTo>
                  <a:pt x="845457" y="534785"/>
                </a:lnTo>
                <a:lnTo>
                  <a:pt x="832984" y="532745"/>
                </a:lnTo>
                <a:lnTo>
                  <a:pt x="821191" y="530705"/>
                </a:lnTo>
                <a:lnTo>
                  <a:pt x="809171" y="528665"/>
                </a:lnTo>
                <a:lnTo>
                  <a:pt x="797605" y="526171"/>
                </a:lnTo>
                <a:lnTo>
                  <a:pt x="786266" y="523451"/>
                </a:lnTo>
                <a:lnTo>
                  <a:pt x="775153" y="520731"/>
                </a:lnTo>
                <a:lnTo>
                  <a:pt x="764267" y="517784"/>
                </a:lnTo>
                <a:lnTo>
                  <a:pt x="753608" y="514838"/>
                </a:lnTo>
                <a:lnTo>
                  <a:pt x="743403" y="511438"/>
                </a:lnTo>
                <a:lnTo>
                  <a:pt x="733878" y="507811"/>
                </a:lnTo>
                <a:lnTo>
                  <a:pt x="724807" y="503731"/>
                </a:lnTo>
                <a:lnTo>
                  <a:pt x="716642" y="499651"/>
                </a:lnTo>
                <a:lnTo>
                  <a:pt x="709158" y="494891"/>
                </a:lnTo>
                <a:lnTo>
                  <a:pt x="705530" y="492624"/>
                </a:lnTo>
                <a:lnTo>
                  <a:pt x="702128" y="489904"/>
                </a:lnTo>
                <a:lnTo>
                  <a:pt x="698953" y="487637"/>
                </a:lnTo>
                <a:lnTo>
                  <a:pt x="696005" y="484917"/>
                </a:lnTo>
                <a:lnTo>
                  <a:pt x="692830" y="482197"/>
                </a:lnTo>
                <a:lnTo>
                  <a:pt x="690335" y="479477"/>
                </a:lnTo>
                <a:lnTo>
                  <a:pt x="687841" y="476530"/>
                </a:lnTo>
                <a:lnTo>
                  <a:pt x="685346" y="473810"/>
                </a:lnTo>
                <a:lnTo>
                  <a:pt x="683078" y="470637"/>
                </a:lnTo>
                <a:lnTo>
                  <a:pt x="681037" y="467916"/>
                </a:lnTo>
                <a:lnTo>
                  <a:pt x="679223" y="464743"/>
                </a:lnTo>
                <a:lnTo>
                  <a:pt x="677408" y="461343"/>
                </a:lnTo>
                <a:lnTo>
                  <a:pt x="675821" y="457943"/>
                </a:lnTo>
                <a:lnTo>
                  <a:pt x="674233" y="454770"/>
                </a:lnTo>
                <a:lnTo>
                  <a:pt x="673326" y="451369"/>
                </a:lnTo>
                <a:lnTo>
                  <a:pt x="671966" y="447743"/>
                </a:lnTo>
                <a:lnTo>
                  <a:pt x="671285" y="444343"/>
                </a:lnTo>
                <a:lnTo>
                  <a:pt x="670378" y="440489"/>
                </a:lnTo>
                <a:lnTo>
                  <a:pt x="669925" y="436862"/>
                </a:lnTo>
                <a:lnTo>
                  <a:pt x="669471" y="433009"/>
                </a:lnTo>
                <a:lnTo>
                  <a:pt x="669244" y="429156"/>
                </a:lnTo>
                <a:lnTo>
                  <a:pt x="669244" y="425302"/>
                </a:lnTo>
                <a:lnTo>
                  <a:pt x="669244" y="406715"/>
                </a:lnTo>
                <a:lnTo>
                  <a:pt x="951139" y="406715"/>
                </a:lnTo>
                <a:lnTo>
                  <a:pt x="951139" y="430062"/>
                </a:lnTo>
                <a:lnTo>
                  <a:pt x="951366" y="439129"/>
                </a:lnTo>
                <a:lnTo>
                  <a:pt x="951819" y="447516"/>
                </a:lnTo>
                <a:lnTo>
                  <a:pt x="952273" y="454770"/>
                </a:lnTo>
                <a:lnTo>
                  <a:pt x="953407" y="461116"/>
                </a:lnTo>
                <a:lnTo>
                  <a:pt x="954768" y="466783"/>
                </a:lnTo>
                <a:lnTo>
                  <a:pt x="956355" y="471543"/>
                </a:lnTo>
                <a:lnTo>
                  <a:pt x="957035" y="473357"/>
                </a:lnTo>
                <a:lnTo>
                  <a:pt x="957716" y="475170"/>
                </a:lnTo>
                <a:lnTo>
                  <a:pt x="958850" y="476530"/>
                </a:lnTo>
                <a:lnTo>
                  <a:pt x="959757" y="477890"/>
                </a:lnTo>
                <a:lnTo>
                  <a:pt x="961118" y="479024"/>
                </a:lnTo>
                <a:lnTo>
                  <a:pt x="962478" y="479930"/>
                </a:lnTo>
                <a:lnTo>
                  <a:pt x="964066" y="481064"/>
                </a:lnTo>
                <a:lnTo>
                  <a:pt x="965880" y="481970"/>
                </a:lnTo>
                <a:lnTo>
                  <a:pt x="969962" y="483557"/>
                </a:lnTo>
                <a:lnTo>
                  <a:pt x="974725" y="484917"/>
                </a:lnTo>
                <a:lnTo>
                  <a:pt x="980394" y="485824"/>
                </a:lnTo>
                <a:lnTo>
                  <a:pt x="986971" y="486730"/>
                </a:lnTo>
                <a:lnTo>
                  <a:pt x="994228" y="486957"/>
                </a:lnTo>
                <a:lnTo>
                  <a:pt x="1002166" y="487184"/>
                </a:lnTo>
                <a:lnTo>
                  <a:pt x="1009196" y="487184"/>
                </a:lnTo>
                <a:lnTo>
                  <a:pt x="1015546" y="486730"/>
                </a:lnTo>
                <a:lnTo>
                  <a:pt x="1021443" y="486050"/>
                </a:lnTo>
                <a:lnTo>
                  <a:pt x="1027112" y="485597"/>
                </a:lnTo>
                <a:lnTo>
                  <a:pt x="1032328" y="484690"/>
                </a:lnTo>
                <a:lnTo>
                  <a:pt x="1037091" y="483557"/>
                </a:lnTo>
                <a:lnTo>
                  <a:pt x="1041173" y="482197"/>
                </a:lnTo>
                <a:lnTo>
                  <a:pt x="1044802" y="480837"/>
                </a:lnTo>
                <a:lnTo>
                  <a:pt x="1047977" y="479024"/>
                </a:lnTo>
                <a:lnTo>
                  <a:pt x="1050925" y="477210"/>
                </a:lnTo>
                <a:lnTo>
                  <a:pt x="1053193" y="475170"/>
                </a:lnTo>
                <a:lnTo>
                  <a:pt x="1055234" y="472677"/>
                </a:lnTo>
                <a:lnTo>
                  <a:pt x="1056821" y="470183"/>
                </a:lnTo>
                <a:lnTo>
                  <a:pt x="1057955" y="467237"/>
                </a:lnTo>
                <a:lnTo>
                  <a:pt x="1058635" y="464516"/>
                </a:lnTo>
                <a:lnTo>
                  <a:pt x="1058635" y="461343"/>
                </a:lnTo>
                <a:lnTo>
                  <a:pt x="1058635" y="453636"/>
                </a:lnTo>
                <a:lnTo>
                  <a:pt x="1057955" y="446383"/>
                </a:lnTo>
                <a:lnTo>
                  <a:pt x="1056821" y="440036"/>
                </a:lnTo>
                <a:lnTo>
                  <a:pt x="1055461" y="433916"/>
                </a:lnTo>
                <a:lnTo>
                  <a:pt x="1053419" y="428475"/>
                </a:lnTo>
                <a:lnTo>
                  <a:pt x="1052512" y="425756"/>
                </a:lnTo>
                <a:lnTo>
                  <a:pt x="1051152" y="423489"/>
                </a:lnTo>
                <a:lnTo>
                  <a:pt x="1049791" y="421222"/>
                </a:lnTo>
                <a:lnTo>
                  <a:pt x="1048657" y="419182"/>
                </a:lnTo>
                <a:lnTo>
                  <a:pt x="1047069" y="417369"/>
                </a:lnTo>
                <a:lnTo>
                  <a:pt x="1045482" y="415555"/>
                </a:lnTo>
                <a:lnTo>
                  <a:pt x="1043668" y="413742"/>
                </a:lnTo>
                <a:lnTo>
                  <a:pt x="1041173" y="411928"/>
                </a:lnTo>
                <a:lnTo>
                  <a:pt x="1038225" y="410342"/>
                </a:lnTo>
                <a:lnTo>
                  <a:pt x="1034823" y="408528"/>
                </a:lnTo>
                <a:lnTo>
                  <a:pt x="1030741" y="406715"/>
                </a:lnTo>
                <a:lnTo>
                  <a:pt x="1026432" y="404675"/>
                </a:lnTo>
                <a:lnTo>
                  <a:pt x="1016000" y="401048"/>
                </a:lnTo>
                <a:lnTo>
                  <a:pt x="1003753" y="397195"/>
                </a:lnTo>
                <a:lnTo>
                  <a:pt x="989466" y="393341"/>
                </a:lnTo>
                <a:lnTo>
                  <a:pt x="972910" y="389488"/>
                </a:lnTo>
                <a:lnTo>
                  <a:pt x="954768" y="385408"/>
                </a:lnTo>
                <a:lnTo>
                  <a:pt x="895350" y="372714"/>
                </a:lnTo>
                <a:lnTo>
                  <a:pt x="846137" y="361607"/>
                </a:lnTo>
                <a:lnTo>
                  <a:pt x="807357" y="352314"/>
                </a:lnTo>
                <a:lnTo>
                  <a:pt x="791935" y="348460"/>
                </a:lnTo>
                <a:lnTo>
                  <a:pt x="779009" y="345060"/>
                </a:lnTo>
                <a:lnTo>
                  <a:pt x="767669" y="341887"/>
                </a:lnTo>
                <a:lnTo>
                  <a:pt x="756557" y="338260"/>
                </a:lnTo>
                <a:lnTo>
                  <a:pt x="746125" y="334180"/>
                </a:lnTo>
                <a:lnTo>
                  <a:pt x="735692" y="329646"/>
                </a:lnTo>
                <a:lnTo>
                  <a:pt x="725941" y="325113"/>
                </a:lnTo>
                <a:lnTo>
                  <a:pt x="716642" y="319900"/>
                </a:lnTo>
                <a:lnTo>
                  <a:pt x="707571" y="314459"/>
                </a:lnTo>
                <a:lnTo>
                  <a:pt x="698953" y="308793"/>
                </a:lnTo>
                <a:lnTo>
                  <a:pt x="694644" y="306072"/>
                </a:lnTo>
                <a:lnTo>
                  <a:pt x="690789" y="302899"/>
                </a:lnTo>
                <a:lnTo>
                  <a:pt x="687160" y="299952"/>
                </a:lnTo>
                <a:lnTo>
                  <a:pt x="684212" y="297006"/>
                </a:lnTo>
                <a:lnTo>
                  <a:pt x="681037" y="293606"/>
                </a:lnTo>
                <a:lnTo>
                  <a:pt x="678316" y="290432"/>
                </a:lnTo>
                <a:lnTo>
                  <a:pt x="675594" y="287485"/>
                </a:lnTo>
                <a:lnTo>
                  <a:pt x="673326" y="284085"/>
                </a:lnTo>
                <a:lnTo>
                  <a:pt x="671512" y="280685"/>
                </a:lnTo>
                <a:lnTo>
                  <a:pt x="669698" y="277285"/>
                </a:lnTo>
                <a:lnTo>
                  <a:pt x="668110" y="274112"/>
                </a:lnTo>
                <a:lnTo>
                  <a:pt x="667203" y="270485"/>
                </a:lnTo>
                <a:lnTo>
                  <a:pt x="666069" y="266858"/>
                </a:lnTo>
                <a:lnTo>
                  <a:pt x="665616" y="263458"/>
                </a:lnTo>
                <a:lnTo>
                  <a:pt x="665162" y="259605"/>
                </a:lnTo>
                <a:lnTo>
                  <a:pt x="665162" y="255978"/>
                </a:lnTo>
                <a:lnTo>
                  <a:pt x="665389" y="250764"/>
                </a:lnTo>
                <a:lnTo>
                  <a:pt x="666069" y="245551"/>
                </a:lnTo>
                <a:lnTo>
                  <a:pt x="667430" y="240564"/>
                </a:lnTo>
                <a:lnTo>
                  <a:pt x="669471" y="235804"/>
                </a:lnTo>
                <a:lnTo>
                  <a:pt x="671966" y="231044"/>
                </a:lnTo>
                <a:lnTo>
                  <a:pt x="675141" y="226510"/>
                </a:lnTo>
                <a:lnTo>
                  <a:pt x="678769" y="222204"/>
                </a:lnTo>
                <a:lnTo>
                  <a:pt x="682851" y="217897"/>
                </a:lnTo>
                <a:lnTo>
                  <a:pt x="687387" y="213590"/>
                </a:lnTo>
                <a:lnTo>
                  <a:pt x="692830" y="209737"/>
                </a:lnTo>
                <a:lnTo>
                  <a:pt x="698953" y="205883"/>
                </a:lnTo>
                <a:lnTo>
                  <a:pt x="705303" y="202257"/>
                </a:lnTo>
                <a:lnTo>
                  <a:pt x="712333" y="198857"/>
                </a:lnTo>
                <a:lnTo>
                  <a:pt x="719817" y="195456"/>
                </a:lnTo>
                <a:lnTo>
                  <a:pt x="727755" y="192056"/>
                </a:lnTo>
                <a:lnTo>
                  <a:pt x="736600" y="188883"/>
                </a:lnTo>
                <a:lnTo>
                  <a:pt x="745898" y="185936"/>
                </a:lnTo>
                <a:lnTo>
                  <a:pt x="755650" y="183216"/>
                </a:lnTo>
                <a:lnTo>
                  <a:pt x="765855" y="180496"/>
                </a:lnTo>
                <a:lnTo>
                  <a:pt x="776741" y="177776"/>
                </a:lnTo>
                <a:lnTo>
                  <a:pt x="788307" y="175509"/>
                </a:lnTo>
                <a:lnTo>
                  <a:pt x="800100" y="173242"/>
                </a:lnTo>
                <a:lnTo>
                  <a:pt x="812800" y="171202"/>
                </a:lnTo>
                <a:lnTo>
                  <a:pt x="825953" y="169389"/>
                </a:lnTo>
                <a:lnTo>
                  <a:pt x="839560" y="167576"/>
                </a:lnTo>
                <a:lnTo>
                  <a:pt x="853848" y="165762"/>
                </a:lnTo>
                <a:lnTo>
                  <a:pt x="868816" y="164176"/>
                </a:lnTo>
                <a:lnTo>
                  <a:pt x="884010" y="162816"/>
                </a:lnTo>
                <a:lnTo>
                  <a:pt x="900112" y="161682"/>
                </a:lnTo>
                <a:lnTo>
                  <a:pt x="916441" y="160549"/>
                </a:lnTo>
                <a:lnTo>
                  <a:pt x="933450" y="159869"/>
                </a:lnTo>
                <a:lnTo>
                  <a:pt x="951139" y="158962"/>
                </a:lnTo>
                <a:lnTo>
                  <a:pt x="951139" y="128588"/>
                </a:lnTo>
                <a:close/>
                <a:moveTo>
                  <a:pt x="1018381" y="83477"/>
                </a:moveTo>
                <a:lnTo>
                  <a:pt x="993670" y="83703"/>
                </a:lnTo>
                <a:lnTo>
                  <a:pt x="969185" y="83930"/>
                </a:lnTo>
                <a:lnTo>
                  <a:pt x="944701" y="84384"/>
                </a:lnTo>
                <a:lnTo>
                  <a:pt x="920443" y="85064"/>
                </a:lnTo>
                <a:lnTo>
                  <a:pt x="896638" y="85972"/>
                </a:lnTo>
                <a:lnTo>
                  <a:pt x="872607" y="86879"/>
                </a:lnTo>
                <a:lnTo>
                  <a:pt x="848576" y="88467"/>
                </a:lnTo>
                <a:lnTo>
                  <a:pt x="824998" y="89828"/>
                </a:lnTo>
                <a:lnTo>
                  <a:pt x="801420" y="91643"/>
                </a:lnTo>
                <a:lnTo>
                  <a:pt x="778296" y="93457"/>
                </a:lnTo>
                <a:lnTo>
                  <a:pt x="754944" y="95726"/>
                </a:lnTo>
                <a:lnTo>
                  <a:pt x="732047" y="97767"/>
                </a:lnTo>
                <a:lnTo>
                  <a:pt x="709376" y="100489"/>
                </a:lnTo>
                <a:lnTo>
                  <a:pt x="686705" y="103211"/>
                </a:lnTo>
                <a:lnTo>
                  <a:pt x="664487" y="106160"/>
                </a:lnTo>
                <a:lnTo>
                  <a:pt x="642270" y="108882"/>
                </a:lnTo>
                <a:lnTo>
                  <a:pt x="620505" y="112285"/>
                </a:lnTo>
                <a:lnTo>
                  <a:pt x="598741" y="115688"/>
                </a:lnTo>
                <a:lnTo>
                  <a:pt x="577431" y="119317"/>
                </a:lnTo>
                <a:lnTo>
                  <a:pt x="556120" y="123173"/>
                </a:lnTo>
                <a:lnTo>
                  <a:pt x="535262" y="127256"/>
                </a:lnTo>
                <a:lnTo>
                  <a:pt x="514632" y="131339"/>
                </a:lnTo>
                <a:lnTo>
                  <a:pt x="494455" y="135423"/>
                </a:lnTo>
                <a:lnTo>
                  <a:pt x="474504" y="140186"/>
                </a:lnTo>
                <a:lnTo>
                  <a:pt x="454554" y="144723"/>
                </a:lnTo>
                <a:lnTo>
                  <a:pt x="435283" y="149713"/>
                </a:lnTo>
                <a:lnTo>
                  <a:pt x="416240" y="154931"/>
                </a:lnTo>
                <a:lnTo>
                  <a:pt x="397423" y="159921"/>
                </a:lnTo>
                <a:lnTo>
                  <a:pt x="378832" y="165365"/>
                </a:lnTo>
                <a:lnTo>
                  <a:pt x="360696" y="170809"/>
                </a:lnTo>
                <a:lnTo>
                  <a:pt x="343012" y="176707"/>
                </a:lnTo>
                <a:lnTo>
                  <a:pt x="325782" y="182605"/>
                </a:lnTo>
                <a:lnTo>
                  <a:pt x="310139" y="188049"/>
                </a:lnTo>
                <a:lnTo>
                  <a:pt x="295403" y="193493"/>
                </a:lnTo>
                <a:lnTo>
                  <a:pt x="280894" y="199164"/>
                </a:lnTo>
                <a:lnTo>
                  <a:pt x="267291" y="204835"/>
                </a:lnTo>
                <a:lnTo>
                  <a:pt x="253689" y="210506"/>
                </a:lnTo>
                <a:lnTo>
                  <a:pt x="241219" y="216177"/>
                </a:lnTo>
                <a:lnTo>
                  <a:pt x="228750" y="222075"/>
                </a:lnTo>
                <a:lnTo>
                  <a:pt x="217188" y="227746"/>
                </a:lnTo>
                <a:lnTo>
                  <a:pt x="205853" y="233644"/>
                </a:lnTo>
                <a:lnTo>
                  <a:pt x="195197" y="239314"/>
                </a:lnTo>
                <a:lnTo>
                  <a:pt x="184995" y="245439"/>
                </a:lnTo>
                <a:lnTo>
                  <a:pt x="175474" y="251110"/>
                </a:lnTo>
                <a:lnTo>
                  <a:pt x="166178" y="256781"/>
                </a:lnTo>
                <a:lnTo>
                  <a:pt x="157563" y="262679"/>
                </a:lnTo>
                <a:lnTo>
                  <a:pt x="149402" y="268350"/>
                </a:lnTo>
                <a:lnTo>
                  <a:pt x="141694" y="274021"/>
                </a:lnTo>
                <a:lnTo>
                  <a:pt x="134439" y="279692"/>
                </a:lnTo>
                <a:lnTo>
                  <a:pt x="127638" y="285136"/>
                </a:lnTo>
                <a:lnTo>
                  <a:pt x="121517" y="290807"/>
                </a:lnTo>
                <a:lnTo>
                  <a:pt x="115849" y="296251"/>
                </a:lnTo>
                <a:lnTo>
                  <a:pt x="110635" y="301695"/>
                </a:lnTo>
                <a:lnTo>
                  <a:pt x="105874" y="306912"/>
                </a:lnTo>
                <a:lnTo>
                  <a:pt x="101339" y="312130"/>
                </a:lnTo>
                <a:lnTo>
                  <a:pt x="97485" y="317347"/>
                </a:lnTo>
                <a:lnTo>
                  <a:pt x="94085" y="322564"/>
                </a:lnTo>
                <a:lnTo>
                  <a:pt x="91364" y="327328"/>
                </a:lnTo>
                <a:lnTo>
                  <a:pt x="88870" y="332091"/>
                </a:lnTo>
                <a:lnTo>
                  <a:pt x="87057" y="336855"/>
                </a:lnTo>
                <a:lnTo>
                  <a:pt x="85470" y="341392"/>
                </a:lnTo>
                <a:lnTo>
                  <a:pt x="84109" y="345929"/>
                </a:lnTo>
                <a:lnTo>
                  <a:pt x="83656" y="350012"/>
                </a:lnTo>
                <a:lnTo>
                  <a:pt x="83429" y="354548"/>
                </a:lnTo>
                <a:lnTo>
                  <a:pt x="83656" y="358631"/>
                </a:lnTo>
                <a:lnTo>
                  <a:pt x="84109" y="362715"/>
                </a:lnTo>
                <a:lnTo>
                  <a:pt x="85470" y="367251"/>
                </a:lnTo>
                <a:lnTo>
                  <a:pt x="87057" y="371788"/>
                </a:lnTo>
                <a:lnTo>
                  <a:pt x="88870" y="376552"/>
                </a:lnTo>
                <a:lnTo>
                  <a:pt x="91364" y="381315"/>
                </a:lnTo>
                <a:lnTo>
                  <a:pt x="94085" y="386533"/>
                </a:lnTo>
                <a:lnTo>
                  <a:pt x="97485" y="391296"/>
                </a:lnTo>
                <a:lnTo>
                  <a:pt x="101339" y="396513"/>
                </a:lnTo>
                <a:lnTo>
                  <a:pt x="105874" y="401731"/>
                </a:lnTo>
                <a:lnTo>
                  <a:pt x="110635" y="407175"/>
                </a:lnTo>
                <a:lnTo>
                  <a:pt x="115849" y="412392"/>
                </a:lnTo>
                <a:lnTo>
                  <a:pt x="121517" y="417836"/>
                </a:lnTo>
                <a:lnTo>
                  <a:pt x="127638" y="423507"/>
                </a:lnTo>
                <a:lnTo>
                  <a:pt x="134439" y="428951"/>
                </a:lnTo>
                <a:lnTo>
                  <a:pt x="141694" y="434622"/>
                </a:lnTo>
                <a:lnTo>
                  <a:pt x="149402" y="440293"/>
                </a:lnTo>
                <a:lnTo>
                  <a:pt x="157563" y="445964"/>
                </a:lnTo>
                <a:lnTo>
                  <a:pt x="166178" y="451862"/>
                </a:lnTo>
                <a:lnTo>
                  <a:pt x="175474" y="457533"/>
                </a:lnTo>
                <a:lnTo>
                  <a:pt x="184995" y="463658"/>
                </a:lnTo>
                <a:lnTo>
                  <a:pt x="195197" y="469329"/>
                </a:lnTo>
                <a:lnTo>
                  <a:pt x="205853" y="474999"/>
                </a:lnTo>
                <a:lnTo>
                  <a:pt x="217188" y="480897"/>
                </a:lnTo>
                <a:lnTo>
                  <a:pt x="228750" y="486568"/>
                </a:lnTo>
                <a:lnTo>
                  <a:pt x="241219" y="492466"/>
                </a:lnTo>
                <a:lnTo>
                  <a:pt x="253689" y="498137"/>
                </a:lnTo>
                <a:lnTo>
                  <a:pt x="267291" y="503808"/>
                </a:lnTo>
                <a:lnTo>
                  <a:pt x="280894" y="509479"/>
                </a:lnTo>
                <a:lnTo>
                  <a:pt x="295403" y="514923"/>
                </a:lnTo>
                <a:lnTo>
                  <a:pt x="310139" y="520594"/>
                </a:lnTo>
                <a:lnTo>
                  <a:pt x="325782" y="526038"/>
                </a:lnTo>
                <a:lnTo>
                  <a:pt x="343012" y="531936"/>
                </a:lnTo>
                <a:lnTo>
                  <a:pt x="360696" y="537607"/>
                </a:lnTo>
                <a:lnTo>
                  <a:pt x="378832" y="543278"/>
                </a:lnTo>
                <a:lnTo>
                  <a:pt x="397423" y="548722"/>
                </a:lnTo>
                <a:lnTo>
                  <a:pt x="416240" y="553939"/>
                </a:lnTo>
                <a:lnTo>
                  <a:pt x="435283" y="558930"/>
                </a:lnTo>
                <a:lnTo>
                  <a:pt x="454554" y="563920"/>
                </a:lnTo>
                <a:lnTo>
                  <a:pt x="474504" y="568457"/>
                </a:lnTo>
                <a:lnTo>
                  <a:pt x="494455" y="572994"/>
                </a:lnTo>
                <a:lnTo>
                  <a:pt x="514632" y="577304"/>
                </a:lnTo>
                <a:lnTo>
                  <a:pt x="535262" y="581387"/>
                </a:lnTo>
                <a:lnTo>
                  <a:pt x="556120" y="585470"/>
                </a:lnTo>
                <a:lnTo>
                  <a:pt x="577431" y="589553"/>
                </a:lnTo>
                <a:lnTo>
                  <a:pt x="598741" y="592955"/>
                </a:lnTo>
                <a:lnTo>
                  <a:pt x="620505" y="596358"/>
                </a:lnTo>
                <a:lnTo>
                  <a:pt x="642270" y="599534"/>
                </a:lnTo>
                <a:lnTo>
                  <a:pt x="664487" y="602710"/>
                </a:lnTo>
                <a:lnTo>
                  <a:pt x="686705" y="605432"/>
                </a:lnTo>
                <a:lnTo>
                  <a:pt x="709376" y="608381"/>
                </a:lnTo>
                <a:lnTo>
                  <a:pt x="732047" y="610649"/>
                </a:lnTo>
                <a:lnTo>
                  <a:pt x="754944" y="612917"/>
                </a:lnTo>
                <a:lnTo>
                  <a:pt x="778296" y="614959"/>
                </a:lnTo>
                <a:lnTo>
                  <a:pt x="801420" y="617000"/>
                </a:lnTo>
                <a:lnTo>
                  <a:pt x="824998" y="618588"/>
                </a:lnTo>
                <a:lnTo>
                  <a:pt x="848576" y="620176"/>
                </a:lnTo>
                <a:lnTo>
                  <a:pt x="872607" y="621537"/>
                </a:lnTo>
                <a:lnTo>
                  <a:pt x="896638" y="622671"/>
                </a:lnTo>
                <a:lnTo>
                  <a:pt x="920443" y="623579"/>
                </a:lnTo>
                <a:lnTo>
                  <a:pt x="944701" y="624259"/>
                </a:lnTo>
                <a:lnTo>
                  <a:pt x="969185" y="624713"/>
                </a:lnTo>
                <a:lnTo>
                  <a:pt x="993670" y="624940"/>
                </a:lnTo>
                <a:lnTo>
                  <a:pt x="1018381" y="625393"/>
                </a:lnTo>
                <a:lnTo>
                  <a:pt x="1043093" y="624940"/>
                </a:lnTo>
                <a:lnTo>
                  <a:pt x="1067578" y="624713"/>
                </a:lnTo>
                <a:lnTo>
                  <a:pt x="1091835" y="624259"/>
                </a:lnTo>
                <a:lnTo>
                  <a:pt x="1116093" y="623579"/>
                </a:lnTo>
                <a:lnTo>
                  <a:pt x="1140125" y="622671"/>
                </a:lnTo>
                <a:lnTo>
                  <a:pt x="1164156" y="621537"/>
                </a:lnTo>
                <a:lnTo>
                  <a:pt x="1187961" y="620176"/>
                </a:lnTo>
                <a:lnTo>
                  <a:pt x="1211539" y="618588"/>
                </a:lnTo>
                <a:lnTo>
                  <a:pt x="1235116" y="617000"/>
                </a:lnTo>
                <a:lnTo>
                  <a:pt x="1258467" y="614959"/>
                </a:lnTo>
                <a:lnTo>
                  <a:pt x="1281819" y="612917"/>
                </a:lnTo>
                <a:lnTo>
                  <a:pt x="1304716" y="610649"/>
                </a:lnTo>
                <a:lnTo>
                  <a:pt x="1327387" y="608381"/>
                </a:lnTo>
                <a:lnTo>
                  <a:pt x="1349832" y="605432"/>
                </a:lnTo>
                <a:lnTo>
                  <a:pt x="1372276" y="602710"/>
                </a:lnTo>
                <a:lnTo>
                  <a:pt x="1394493" y="599534"/>
                </a:lnTo>
                <a:lnTo>
                  <a:pt x="1416484" y="596358"/>
                </a:lnTo>
                <a:lnTo>
                  <a:pt x="1438022" y="592955"/>
                </a:lnTo>
                <a:lnTo>
                  <a:pt x="1459333" y="589553"/>
                </a:lnTo>
                <a:lnTo>
                  <a:pt x="1480643" y="585470"/>
                </a:lnTo>
                <a:lnTo>
                  <a:pt x="1501501" y="581387"/>
                </a:lnTo>
                <a:lnTo>
                  <a:pt x="1522131" y="577304"/>
                </a:lnTo>
                <a:lnTo>
                  <a:pt x="1542308" y="572994"/>
                </a:lnTo>
                <a:lnTo>
                  <a:pt x="1562259" y="568457"/>
                </a:lnTo>
                <a:lnTo>
                  <a:pt x="1582209" y="563920"/>
                </a:lnTo>
                <a:lnTo>
                  <a:pt x="1601480" y="558930"/>
                </a:lnTo>
                <a:lnTo>
                  <a:pt x="1620523" y="553939"/>
                </a:lnTo>
                <a:lnTo>
                  <a:pt x="1639340" y="548722"/>
                </a:lnTo>
                <a:lnTo>
                  <a:pt x="1657704" y="543278"/>
                </a:lnTo>
                <a:lnTo>
                  <a:pt x="1676067" y="537607"/>
                </a:lnTo>
                <a:lnTo>
                  <a:pt x="1693751" y="531936"/>
                </a:lnTo>
                <a:lnTo>
                  <a:pt x="1710981" y="526038"/>
                </a:lnTo>
                <a:lnTo>
                  <a:pt x="1726624" y="520594"/>
                </a:lnTo>
                <a:lnTo>
                  <a:pt x="1741587" y="514923"/>
                </a:lnTo>
                <a:lnTo>
                  <a:pt x="1755643" y="509479"/>
                </a:lnTo>
                <a:lnTo>
                  <a:pt x="1769699" y="503808"/>
                </a:lnTo>
                <a:lnTo>
                  <a:pt x="1782848" y="498137"/>
                </a:lnTo>
                <a:lnTo>
                  <a:pt x="1795543" y="492466"/>
                </a:lnTo>
                <a:lnTo>
                  <a:pt x="1807786" y="486568"/>
                </a:lnTo>
                <a:lnTo>
                  <a:pt x="1819575" y="480897"/>
                </a:lnTo>
                <a:lnTo>
                  <a:pt x="1830684" y="474999"/>
                </a:lnTo>
                <a:lnTo>
                  <a:pt x="1841566" y="469329"/>
                </a:lnTo>
                <a:lnTo>
                  <a:pt x="1851541" y="463658"/>
                </a:lnTo>
                <a:lnTo>
                  <a:pt x="1861289" y="457533"/>
                </a:lnTo>
                <a:lnTo>
                  <a:pt x="1870358" y="451862"/>
                </a:lnTo>
                <a:lnTo>
                  <a:pt x="1879199" y="445964"/>
                </a:lnTo>
                <a:lnTo>
                  <a:pt x="1887361" y="440293"/>
                </a:lnTo>
                <a:lnTo>
                  <a:pt x="1894843" y="434622"/>
                </a:lnTo>
                <a:lnTo>
                  <a:pt x="1902097" y="428951"/>
                </a:lnTo>
                <a:lnTo>
                  <a:pt x="1908899" y="423507"/>
                </a:lnTo>
                <a:lnTo>
                  <a:pt x="1915020" y="417836"/>
                </a:lnTo>
                <a:lnTo>
                  <a:pt x="1920914" y="412392"/>
                </a:lnTo>
                <a:lnTo>
                  <a:pt x="1926129" y="407175"/>
                </a:lnTo>
                <a:lnTo>
                  <a:pt x="1931116" y="401731"/>
                </a:lnTo>
                <a:lnTo>
                  <a:pt x="1935197" y="396513"/>
                </a:lnTo>
                <a:lnTo>
                  <a:pt x="1939051" y="391296"/>
                </a:lnTo>
                <a:lnTo>
                  <a:pt x="1942678" y="386533"/>
                </a:lnTo>
                <a:lnTo>
                  <a:pt x="1945399" y="381315"/>
                </a:lnTo>
                <a:lnTo>
                  <a:pt x="1947666" y="376552"/>
                </a:lnTo>
                <a:lnTo>
                  <a:pt x="1949933" y="371788"/>
                </a:lnTo>
                <a:lnTo>
                  <a:pt x="1951293" y="367251"/>
                </a:lnTo>
                <a:lnTo>
                  <a:pt x="1952654" y="362715"/>
                </a:lnTo>
                <a:lnTo>
                  <a:pt x="1953107" y="358631"/>
                </a:lnTo>
                <a:lnTo>
                  <a:pt x="1953560" y="354548"/>
                </a:lnTo>
                <a:lnTo>
                  <a:pt x="1953107" y="350012"/>
                </a:lnTo>
                <a:lnTo>
                  <a:pt x="1952654" y="345929"/>
                </a:lnTo>
                <a:lnTo>
                  <a:pt x="1951293" y="341392"/>
                </a:lnTo>
                <a:lnTo>
                  <a:pt x="1949933" y="336855"/>
                </a:lnTo>
                <a:lnTo>
                  <a:pt x="1947666" y="332091"/>
                </a:lnTo>
                <a:lnTo>
                  <a:pt x="1945399" y="327328"/>
                </a:lnTo>
                <a:lnTo>
                  <a:pt x="1942678" y="322564"/>
                </a:lnTo>
                <a:lnTo>
                  <a:pt x="1939051" y="317347"/>
                </a:lnTo>
                <a:lnTo>
                  <a:pt x="1935197" y="312130"/>
                </a:lnTo>
                <a:lnTo>
                  <a:pt x="1931116" y="306912"/>
                </a:lnTo>
                <a:lnTo>
                  <a:pt x="1926129" y="301695"/>
                </a:lnTo>
                <a:lnTo>
                  <a:pt x="1920914" y="296251"/>
                </a:lnTo>
                <a:lnTo>
                  <a:pt x="1915020" y="290807"/>
                </a:lnTo>
                <a:lnTo>
                  <a:pt x="1908899" y="285136"/>
                </a:lnTo>
                <a:lnTo>
                  <a:pt x="1902097" y="279692"/>
                </a:lnTo>
                <a:lnTo>
                  <a:pt x="1894843" y="274021"/>
                </a:lnTo>
                <a:lnTo>
                  <a:pt x="1887361" y="268350"/>
                </a:lnTo>
                <a:lnTo>
                  <a:pt x="1879199" y="262679"/>
                </a:lnTo>
                <a:lnTo>
                  <a:pt x="1870358" y="256781"/>
                </a:lnTo>
                <a:lnTo>
                  <a:pt x="1861289" y="251110"/>
                </a:lnTo>
                <a:lnTo>
                  <a:pt x="1851541" y="245439"/>
                </a:lnTo>
                <a:lnTo>
                  <a:pt x="1841566" y="239314"/>
                </a:lnTo>
                <a:lnTo>
                  <a:pt x="1830684" y="233644"/>
                </a:lnTo>
                <a:lnTo>
                  <a:pt x="1819575" y="227746"/>
                </a:lnTo>
                <a:lnTo>
                  <a:pt x="1807786" y="222075"/>
                </a:lnTo>
                <a:lnTo>
                  <a:pt x="1795543" y="216177"/>
                </a:lnTo>
                <a:lnTo>
                  <a:pt x="1782848" y="210506"/>
                </a:lnTo>
                <a:lnTo>
                  <a:pt x="1769699" y="204835"/>
                </a:lnTo>
                <a:lnTo>
                  <a:pt x="1755643" y="199164"/>
                </a:lnTo>
                <a:lnTo>
                  <a:pt x="1741587" y="193493"/>
                </a:lnTo>
                <a:lnTo>
                  <a:pt x="1726624" y="188049"/>
                </a:lnTo>
                <a:lnTo>
                  <a:pt x="1710981" y="182605"/>
                </a:lnTo>
                <a:lnTo>
                  <a:pt x="1693751" y="176707"/>
                </a:lnTo>
                <a:lnTo>
                  <a:pt x="1676067" y="170809"/>
                </a:lnTo>
                <a:lnTo>
                  <a:pt x="1657704" y="165365"/>
                </a:lnTo>
                <a:lnTo>
                  <a:pt x="1639340" y="159921"/>
                </a:lnTo>
                <a:lnTo>
                  <a:pt x="1620523" y="154931"/>
                </a:lnTo>
                <a:lnTo>
                  <a:pt x="1601480" y="149713"/>
                </a:lnTo>
                <a:lnTo>
                  <a:pt x="1582209" y="144723"/>
                </a:lnTo>
                <a:lnTo>
                  <a:pt x="1562259" y="140186"/>
                </a:lnTo>
                <a:lnTo>
                  <a:pt x="1542308" y="135423"/>
                </a:lnTo>
                <a:lnTo>
                  <a:pt x="1522131" y="131339"/>
                </a:lnTo>
                <a:lnTo>
                  <a:pt x="1501501" y="127256"/>
                </a:lnTo>
                <a:lnTo>
                  <a:pt x="1480643" y="123173"/>
                </a:lnTo>
                <a:lnTo>
                  <a:pt x="1459333" y="119317"/>
                </a:lnTo>
                <a:lnTo>
                  <a:pt x="1438022" y="115688"/>
                </a:lnTo>
                <a:lnTo>
                  <a:pt x="1416484" y="112285"/>
                </a:lnTo>
                <a:lnTo>
                  <a:pt x="1394493" y="108882"/>
                </a:lnTo>
                <a:lnTo>
                  <a:pt x="1372276" y="106160"/>
                </a:lnTo>
                <a:lnTo>
                  <a:pt x="1349832" y="103211"/>
                </a:lnTo>
                <a:lnTo>
                  <a:pt x="1327387" y="100489"/>
                </a:lnTo>
                <a:lnTo>
                  <a:pt x="1304716" y="97767"/>
                </a:lnTo>
                <a:lnTo>
                  <a:pt x="1281819" y="95726"/>
                </a:lnTo>
                <a:lnTo>
                  <a:pt x="1258467" y="93457"/>
                </a:lnTo>
                <a:lnTo>
                  <a:pt x="1235116" y="91643"/>
                </a:lnTo>
                <a:lnTo>
                  <a:pt x="1211539" y="89828"/>
                </a:lnTo>
                <a:lnTo>
                  <a:pt x="1187961" y="88467"/>
                </a:lnTo>
                <a:lnTo>
                  <a:pt x="1164156" y="86879"/>
                </a:lnTo>
                <a:lnTo>
                  <a:pt x="1140125" y="85972"/>
                </a:lnTo>
                <a:lnTo>
                  <a:pt x="1116093" y="85064"/>
                </a:lnTo>
                <a:lnTo>
                  <a:pt x="1091835" y="84384"/>
                </a:lnTo>
                <a:lnTo>
                  <a:pt x="1067578" y="83930"/>
                </a:lnTo>
                <a:lnTo>
                  <a:pt x="1043093" y="83703"/>
                </a:lnTo>
                <a:lnTo>
                  <a:pt x="1018381" y="83477"/>
                </a:lnTo>
                <a:close/>
                <a:moveTo>
                  <a:pt x="1018381" y="0"/>
                </a:moveTo>
                <a:lnTo>
                  <a:pt x="1044680" y="227"/>
                </a:lnTo>
                <a:lnTo>
                  <a:pt x="1070525" y="681"/>
                </a:lnTo>
                <a:lnTo>
                  <a:pt x="1096597" y="1134"/>
                </a:lnTo>
                <a:lnTo>
                  <a:pt x="1122441" y="1815"/>
                </a:lnTo>
                <a:lnTo>
                  <a:pt x="1148060" y="2949"/>
                </a:lnTo>
                <a:lnTo>
                  <a:pt x="1173451" y="4083"/>
                </a:lnTo>
                <a:lnTo>
                  <a:pt x="1198389" y="5671"/>
                </a:lnTo>
                <a:lnTo>
                  <a:pt x="1223554" y="7259"/>
                </a:lnTo>
                <a:lnTo>
                  <a:pt x="1248265" y="9074"/>
                </a:lnTo>
                <a:lnTo>
                  <a:pt x="1272750" y="11342"/>
                </a:lnTo>
                <a:lnTo>
                  <a:pt x="1297235" y="13384"/>
                </a:lnTo>
                <a:lnTo>
                  <a:pt x="1321266" y="16106"/>
                </a:lnTo>
                <a:lnTo>
                  <a:pt x="1344844" y="18601"/>
                </a:lnTo>
                <a:lnTo>
                  <a:pt x="1368422" y="21777"/>
                </a:lnTo>
                <a:lnTo>
                  <a:pt x="1391773" y="24725"/>
                </a:lnTo>
                <a:lnTo>
                  <a:pt x="1414897" y="27901"/>
                </a:lnTo>
                <a:lnTo>
                  <a:pt x="1437568" y="31531"/>
                </a:lnTo>
                <a:lnTo>
                  <a:pt x="1460013" y="35160"/>
                </a:lnTo>
                <a:lnTo>
                  <a:pt x="1481777" y="39016"/>
                </a:lnTo>
                <a:lnTo>
                  <a:pt x="1503768" y="42873"/>
                </a:lnTo>
                <a:lnTo>
                  <a:pt x="1525079" y="46956"/>
                </a:lnTo>
                <a:lnTo>
                  <a:pt x="1546389" y="51492"/>
                </a:lnTo>
                <a:lnTo>
                  <a:pt x="1567247" y="56029"/>
                </a:lnTo>
                <a:lnTo>
                  <a:pt x="1587877" y="60566"/>
                </a:lnTo>
                <a:lnTo>
                  <a:pt x="1608054" y="65556"/>
                </a:lnTo>
                <a:lnTo>
                  <a:pt x="1627778" y="70547"/>
                </a:lnTo>
                <a:lnTo>
                  <a:pt x="1647049" y="75537"/>
                </a:lnTo>
                <a:lnTo>
                  <a:pt x="1666319" y="80981"/>
                </a:lnTo>
                <a:lnTo>
                  <a:pt x="1684682" y="86425"/>
                </a:lnTo>
                <a:lnTo>
                  <a:pt x="1703046" y="92096"/>
                </a:lnTo>
                <a:lnTo>
                  <a:pt x="1720956" y="97994"/>
                </a:lnTo>
                <a:lnTo>
                  <a:pt x="1738413" y="104119"/>
                </a:lnTo>
                <a:lnTo>
                  <a:pt x="1755416" y="110017"/>
                </a:lnTo>
                <a:lnTo>
                  <a:pt x="1772192" y="116141"/>
                </a:lnTo>
                <a:lnTo>
                  <a:pt x="1788515" y="122493"/>
                </a:lnTo>
                <a:lnTo>
                  <a:pt x="1804159" y="129071"/>
                </a:lnTo>
                <a:lnTo>
                  <a:pt x="1819575" y="135649"/>
                </a:lnTo>
                <a:lnTo>
                  <a:pt x="1834311" y="142455"/>
                </a:lnTo>
                <a:lnTo>
                  <a:pt x="1848820" y="149486"/>
                </a:lnTo>
                <a:lnTo>
                  <a:pt x="1862876" y="156292"/>
                </a:lnTo>
                <a:lnTo>
                  <a:pt x="1876252" y="163324"/>
                </a:lnTo>
                <a:lnTo>
                  <a:pt x="1889175" y="170809"/>
                </a:lnTo>
                <a:lnTo>
                  <a:pt x="1901871" y="178068"/>
                </a:lnTo>
                <a:lnTo>
                  <a:pt x="1913659" y="185554"/>
                </a:lnTo>
                <a:lnTo>
                  <a:pt x="1925448" y="193039"/>
                </a:lnTo>
                <a:lnTo>
                  <a:pt x="1936331" y="200752"/>
                </a:lnTo>
                <a:lnTo>
                  <a:pt x="1946759" y="208464"/>
                </a:lnTo>
                <a:lnTo>
                  <a:pt x="1956734" y="216404"/>
                </a:lnTo>
                <a:lnTo>
                  <a:pt x="1966029" y="224570"/>
                </a:lnTo>
                <a:lnTo>
                  <a:pt x="1975098" y="232509"/>
                </a:lnTo>
                <a:lnTo>
                  <a:pt x="1983259" y="240675"/>
                </a:lnTo>
                <a:lnTo>
                  <a:pt x="1991194" y="249069"/>
                </a:lnTo>
                <a:lnTo>
                  <a:pt x="1997996" y="257462"/>
                </a:lnTo>
                <a:lnTo>
                  <a:pt x="2004797" y="265628"/>
                </a:lnTo>
                <a:lnTo>
                  <a:pt x="2010691" y="274248"/>
                </a:lnTo>
                <a:lnTo>
                  <a:pt x="2016132" y="283094"/>
                </a:lnTo>
                <a:lnTo>
                  <a:pt x="2020893" y="291487"/>
                </a:lnTo>
                <a:lnTo>
                  <a:pt x="2025201" y="300334"/>
                </a:lnTo>
                <a:lnTo>
                  <a:pt x="2028375" y="309408"/>
                </a:lnTo>
                <a:lnTo>
                  <a:pt x="2029962" y="313717"/>
                </a:lnTo>
                <a:lnTo>
                  <a:pt x="2031549" y="318027"/>
                </a:lnTo>
                <a:lnTo>
                  <a:pt x="2032909" y="322791"/>
                </a:lnTo>
                <a:lnTo>
                  <a:pt x="2033816" y="327101"/>
                </a:lnTo>
                <a:lnTo>
                  <a:pt x="2034723" y="331411"/>
                </a:lnTo>
                <a:lnTo>
                  <a:pt x="2035403" y="336174"/>
                </a:lnTo>
                <a:lnTo>
                  <a:pt x="2035856" y="340484"/>
                </a:lnTo>
                <a:lnTo>
                  <a:pt x="2036536" y="345248"/>
                </a:lnTo>
                <a:lnTo>
                  <a:pt x="2036763" y="349785"/>
                </a:lnTo>
                <a:lnTo>
                  <a:pt x="2036763" y="354548"/>
                </a:lnTo>
                <a:lnTo>
                  <a:pt x="2036763" y="623579"/>
                </a:lnTo>
                <a:lnTo>
                  <a:pt x="2036763" y="628115"/>
                </a:lnTo>
                <a:lnTo>
                  <a:pt x="2036536" y="632879"/>
                </a:lnTo>
                <a:lnTo>
                  <a:pt x="2035856" y="637189"/>
                </a:lnTo>
                <a:lnTo>
                  <a:pt x="2035403" y="641726"/>
                </a:lnTo>
                <a:lnTo>
                  <a:pt x="2034723" y="646489"/>
                </a:lnTo>
                <a:lnTo>
                  <a:pt x="2033816" y="650799"/>
                </a:lnTo>
                <a:lnTo>
                  <a:pt x="2032909" y="655109"/>
                </a:lnTo>
                <a:lnTo>
                  <a:pt x="2031549" y="659873"/>
                </a:lnTo>
                <a:lnTo>
                  <a:pt x="2029962" y="664183"/>
                </a:lnTo>
                <a:lnTo>
                  <a:pt x="2028375" y="668720"/>
                </a:lnTo>
                <a:lnTo>
                  <a:pt x="2025201" y="677339"/>
                </a:lnTo>
                <a:lnTo>
                  <a:pt x="2020893" y="686186"/>
                </a:lnTo>
                <a:lnTo>
                  <a:pt x="2016132" y="695033"/>
                </a:lnTo>
                <a:lnTo>
                  <a:pt x="2010691" y="703426"/>
                </a:lnTo>
                <a:lnTo>
                  <a:pt x="2004797" y="712272"/>
                </a:lnTo>
                <a:lnTo>
                  <a:pt x="1997996" y="720439"/>
                </a:lnTo>
                <a:lnTo>
                  <a:pt x="1991194" y="729058"/>
                </a:lnTo>
                <a:lnTo>
                  <a:pt x="1983259" y="737225"/>
                </a:lnTo>
                <a:lnTo>
                  <a:pt x="1975098" y="745391"/>
                </a:lnTo>
                <a:lnTo>
                  <a:pt x="1966029" y="753557"/>
                </a:lnTo>
                <a:lnTo>
                  <a:pt x="1956734" y="761496"/>
                </a:lnTo>
                <a:lnTo>
                  <a:pt x="1946759" y="769209"/>
                </a:lnTo>
                <a:lnTo>
                  <a:pt x="1936331" y="777148"/>
                </a:lnTo>
                <a:lnTo>
                  <a:pt x="1925448" y="784861"/>
                </a:lnTo>
                <a:lnTo>
                  <a:pt x="1913659" y="792346"/>
                </a:lnTo>
                <a:lnTo>
                  <a:pt x="1901871" y="799832"/>
                </a:lnTo>
                <a:lnTo>
                  <a:pt x="1889175" y="807091"/>
                </a:lnTo>
                <a:lnTo>
                  <a:pt x="1876252" y="814577"/>
                </a:lnTo>
                <a:lnTo>
                  <a:pt x="1862876" y="821609"/>
                </a:lnTo>
                <a:lnTo>
                  <a:pt x="1848820" y="828640"/>
                </a:lnTo>
                <a:lnTo>
                  <a:pt x="1834311" y="835446"/>
                </a:lnTo>
                <a:lnTo>
                  <a:pt x="1819575" y="842251"/>
                </a:lnTo>
                <a:lnTo>
                  <a:pt x="1804159" y="848829"/>
                </a:lnTo>
                <a:lnTo>
                  <a:pt x="1788515" y="855407"/>
                </a:lnTo>
                <a:lnTo>
                  <a:pt x="1772192" y="861759"/>
                </a:lnTo>
                <a:lnTo>
                  <a:pt x="1755416" y="868110"/>
                </a:lnTo>
                <a:lnTo>
                  <a:pt x="1738413" y="874008"/>
                </a:lnTo>
                <a:lnTo>
                  <a:pt x="1720956" y="879906"/>
                </a:lnTo>
                <a:lnTo>
                  <a:pt x="1703046" y="885804"/>
                </a:lnTo>
                <a:lnTo>
                  <a:pt x="1684682" y="891475"/>
                </a:lnTo>
                <a:lnTo>
                  <a:pt x="1666319" y="896919"/>
                </a:lnTo>
                <a:lnTo>
                  <a:pt x="1647049" y="902363"/>
                </a:lnTo>
                <a:lnTo>
                  <a:pt x="1627778" y="907580"/>
                </a:lnTo>
                <a:lnTo>
                  <a:pt x="1608054" y="912344"/>
                </a:lnTo>
                <a:lnTo>
                  <a:pt x="1587877" y="917334"/>
                </a:lnTo>
                <a:lnTo>
                  <a:pt x="1567247" y="921871"/>
                </a:lnTo>
                <a:lnTo>
                  <a:pt x="1546389" y="926634"/>
                </a:lnTo>
                <a:lnTo>
                  <a:pt x="1525079" y="930944"/>
                </a:lnTo>
                <a:lnTo>
                  <a:pt x="1503768" y="935027"/>
                </a:lnTo>
                <a:lnTo>
                  <a:pt x="1481777" y="938884"/>
                </a:lnTo>
                <a:lnTo>
                  <a:pt x="1460013" y="942740"/>
                </a:lnTo>
                <a:lnTo>
                  <a:pt x="1437568" y="946369"/>
                </a:lnTo>
                <a:lnTo>
                  <a:pt x="1414897" y="949999"/>
                </a:lnTo>
                <a:lnTo>
                  <a:pt x="1391773" y="953175"/>
                </a:lnTo>
                <a:lnTo>
                  <a:pt x="1368422" y="956123"/>
                </a:lnTo>
                <a:lnTo>
                  <a:pt x="1344844" y="959299"/>
                </a:lnTo>
                <a:lnTo>
                  <a:pt x="1321266" y="961794"/>
                </a:lnTo>
                <a:lnTo>
                  <a:pt x="1297235" y="964516"/>
                </a:lnTo>
                <a:lnTo>
                  <a:pt x="1272750" y="966558"/>
                </a:lnTo>
                <a:lnTo>
                  <a:pt x="1248265" y="968826"/>
                </a:lnTo>
                <a:lnTo>
                  <a:pt x="1223554" y="970641"/>
                </a:lnTo>
                <a:lnTo>
                  <a:pt x="1198389" y="972229"/>
                </a:lnTo>
                <a:lnTo>
                  <a:pt x="1173451" y="973817"/>
                </a:lnTo>
                <a:lnTo>
                  <a:pt x="1148060" y="974951"/>
                </a:lnTo>
                <a:lnTo>
                  <a:pt x="1122441" y="976085"/>
                </a:lnTo>
                <a:lnTo>
                  <a:pt x="1096597" y="976766"/>
                </a:lnTo>
                <a:lnTo>
                  <a:pt x="1070525" y="977446"/>
                </a:lnTo>
                <a:lnTo>
                  <a:pt x="1044680" y="977673"/>
                </a:lnTo>
                <a:lnTo>
                  <a:pt x="1018381" y="977900"/>
                </a:lnTo>
                <a:lnTo>
                  <a:pt x="992083" y="977673"/>
                </a:lnTo>
                <a:lnTo>
                  <a:pt x="966011" y="977446"/>
                </a:lnTo>
                <a:lnTo>
                  <a:pt x="939940" y="976766"/>
                </a:lnTo>
                <a:lnTo>
                  <a:pt x="914095" y="976085"/>
                </a:lnTo>
                <a:lnTo>
                  <a:pt x="888477" y="974951"/>
                </a:lnTo>
                <a:lnTo>
                  <a:pt x="863312" y="973817"/>
                </a:lnTo>
                <a:lnTo>
                  <a:pt x="838147" y="972229"/>
                </a:lnTo>
                <a:lnTo>
                  <a:pt x="812982" y="970641"/>
                </a:lnTo>
                <a:lnTo>
                  <a:pt x="788271" y="968826"/>
                </a:lnTo>
                <a:lnTo>
                  <a:pt x="763786" y="966558"/>
                </a:lnTo>
                <a:lnTo>
                  <a:pt x="739528" y="964516"/>
                </a:lnTo>
                <a:lnTo>
                  <a:pt x="715497" y="961794"/>
                </a:lnTo>
                <a:lnTo>
                  <a:pt x="691692" y="959299"/>
                </a:lnTo>
                <a:lnTo>
                  <a:pt x="668115" y="956123"/>
                </a:lnTo>
                <a:lnTo>
                  <a:pt x="644990" y="953175"/>
                </a:lnTo>
                <a:lnTo>
                  <a:pt x="621866" y="949999"/>
                </a:lnTo>
                <a:lnTo>
                  <a:pt x="599195" y="946369"/>
                </a:lnTo>
                <a:lnTo>
                  <a:pt x="576750" y="942740"/>
                </a:lnTo>
                <a:lnTo>
                  <a:pt x="554759" y="938884"/>
                </a:lnTo>
                <a:lnTo>
                  <a:pt x="532995" y="935027"/>
                </a:lnTo>
                <a:lnTo>
                  <a:pt x="511458" y="930944"/>
                </a:lnTo>
                <a:lnTo>
                  <a:pt x="490147" y="926634"/>
                </a:lnTo>
                <a:lnTo>
                  <a:pt x="469290" y="921871"/>
                </a:lnTo>
                <a:lnTo>
                  <a:pt x="448886" y="917334"/>
                </a:lnTo>
                <a:lnTo>
                  <a:pt x="428935" y="912344"/>
                </a:lnTo>
                <a:lnTo>
                  <a:pt x="408985" y="907580"/>
                </a:lnTo>
                <a:lnTo>
                  <a:pt x="389715" y="902363"/>
                </a:lnTo>
                <a:lnTo>
                  <a:pt x="370671" y="896919"/>
                </a:lnTo>
                <a:lnTo>
                  <a:pt x="352081" y="891475"/>
                </a:lnTo>
                <a:lnTo>
                  <a:pt x="333717" y="885804"/>
                </a:lnTo>
                <a:lnTo>
                  <a:pt x="315580" y="879906"/>
                </a:lnTo>
                <a:lnTo>
                  <a:pt x="298124" y="874008"/>
                </a:lnTo>
                <a:lnTo>
                  <a:pt x="281120" y="868110"/>
                </a:lnTo>
                <a:lnTo>
                  <a:pt x="264571" y="861759"/>
                </a:lnTo>
                <a:lnTo>
                  <a:pt x="248474" y="855407"/>
                </a:lnTo>
                <a:lnTo>
                  <a:pt x="232605" y="848829"/>
                </a:lnTo>
                <a:lnTo>
                  <a:pt x="217188" y="842251"/>
                </a:lnTo>
                <a:lnTo>
                  <a:pt x="202225" y="835446"/>
                </a:lnTo>
                <a:lnTo>
                  <a:pt x="187716" y="828640"/>
                </a:lnTo>
                <a:lnTo>
                  <a:pt x="173887" y="821609"/>
                </a:lnTo>
                <a:lnTo>
                  <a:pt x="160511" y="814577"/>
                </a:lnTo>
                <a:lnTo>
                  <a:pt x="147362" y="807091"/>
                </a:lnTo>
                <a:lnTo>
                  <a:pt x="134892" y="799832"/>
                </a:lnTo>
                <a:lnTo>
                  <a:pt x="122877" y="792346"/>
                </a:lnTo>
                <a:lnTo>
                  <a:pt x="111541" y="784861"/>
                </a:lnTo>
                <a:lnTo>
                  <a:pt x="100433" y="777148"/>
                </a:lnTo>
                <a:lnTo>
                  <a:pt x="90004" y="769209"/>
                </a:lnTo>
                <a:lnTo>
                  <a:pt x="80029" y="761496"/>
                </a:lnTo>
                <a:lnTo>
                  <a:pt x="70734" y="753557"/>
                </a:lnTo>
                <a:lnTo>
                  <a:pt x="61665" y="745391"/>
                </a:lnTo>
                <a:lnTo>
                  <a:pt x="53504" y="737225"/>
                </a:lnTo>
                <a:lnTo>
                  <a:pt x="45795" y="729058"/>
                </a:lnTo>
                <a:lnTo>
                  <a:pt x="38541" y="720439"/>
                </a:lnTo>
                <a:lnTo>
                  <a:pt x="31966" y="712272"/>
                </a:lnTo>
                <a:lnTo>
                  <a:pt x="26072" y="703426"/>
                </a:lnTo>
                <a:lnTo>
                  <a:pt x="20631" y="695033"/>
                </a:lnTo>
                <a:lnTo>
                  <a:pt x="15870" y="686186"/>
                </a:lnTo>
                <a:lnTo>
                  <a:pt x="11562" y="677339"/>
                </a:lnTo>
                <a:lnTo>
                  <a:pt x="8162" y="668720"/>
                </a:lnTo>
                <a:lnTo>
                  <a:pt x="6575" y="664183"/>
                </a:lnTo>
                <a:lnTo>
                  <a:pt x="5214" y="659873"/>
                </a:lnTo>
                <a:lnTo>
                  <a:pt x="3854" y="655109"/>
                </a:lnTo>
                <a:lnTo>
                  <a:pt x="2947" y="650799"/>
                </a:lnTo>
                <a:lnTo>
                  <a:pt x="2040" y="646489"/>
                </a:lnTo>
                <a:lnTo>
                  <a:pt x="1360" y="641726"/>
                </a:lnTo>
                <a:lnTo>
                  <a:pt x="907" y="637189"/>
                </a:lnTo>
                <a:lnTo>
                  <a:pt x="227" y="632879"/>
                </a:lnTo>
                <a:lnTo>
                  <a:pt x="0" y="628115"/>
                </a:lnTo>
                <a:lnTo>
                  <a:pt x="0" y="623579"/>
                </a:lnTo>
                <a:lnTo>
                  <a:pt x="0" y="354548"/>
                </a:lnTo>
                <a:lnTo>
                  <a:pt x="0" y="349785"/>
                </a:lnTo>
                <a:lnTo>
                  <a:pt x="227" y="345248"/>
                </a:lnTo>
                <a:lnTo>
                  <a:pt x="907" y="340484"/>
                </a:lnTo>
                <a:lnTo>
                  <a:pt x="1360" y="336174"/>
                </a:lnTo>
                <a:lnTo>
                  <a:pt x="2040" y="331411"/>
                </a:lnTo>
                <a:lnTo>
                  <a:pt x="2947" y="327101"/>
                </a:lnTo>
                <a:lnTo>
                  <a:pt x="3854" y="322791"/>
                </a:lnTo>
                <a:lnTo>
                  <a:pt x="5214" y="318027"/>
                </a:lnTo>
                <a:lnTo>
                  <a:pt x="6575" y="313717"/>
                </a:lnTo>
                <a:lnTo>
                  <a:pt x="8162" y="309408"/>
                </a:lnTo>
                <a:lnTo>
                  <a:pt x="11562" y="300334"/>
                </a:lnTo>
                <a:lnTo>
                  <a:pt x="15870" y="291487"/>
                </a:lnTo>
                <a:lnTo>
                  <a:pt x="20631" y="283094"/>
                </a:lnTo>
                <a:lnTo>
                  <a:pt x="26072" y="274248"/>
                </a:lnTo>
                <a:lnTo>
                  <a:pt x="31966" y="265628"/>
                </a:lnTo>
                <a:lnTo>
                  <a:pt x="38541" y="257462"/>
                </a:lnTo>
                <a:lnTo>
                  <a:pt x="45795" y="249069"/>
                </a:lnTo>
                <a:lnTo>
                  <a:pt x="53504" y="240675"/>
                </a:lnTo>
                <a:lnTo>
                  <a:pt x="61665" y="232509"/>
                </a:lnTo>
                <a:lnTo>
                  <a:pt x="70734" y="224570"/>
                </a:lnTo>
                <a:lnTo>
                  <a:pt x="80029" y="216404"/>
                </a:lnTo>
                <a:lnTo>
                  <a:pt x="90004" y="208464"/>
                </a:lnTo>
                <a:lnTo>
                  <a:pt x="100433" y="200752"/>
                </a:lnTo>
                <a:lnTo>
                  <a:pt x="111541" y="193039"/>
                </a:lnTo>
                <a:lnTo>
                  <a:pt x="122877" y="185554"/>
                </a:lnTo>
                <a:lnTo>
                  <a:pt x="134892" y="178068"/>
                </a:lnTo>
                <a:lnTo>
                  <a:pt x="147362" y="170809"/>
                </a:lnTo>
                <a:lnTo>
                  <a:pt x="160511" y="163324"/>
                </a:lnTo>
                <a:lnTo>
                  <a:pt x="173887" y="156292"/>
                </a:lnTo>
                <a:lnTo>
                  <a:pt x="187716" y="149486"/>
                </a:lnTo>
                <a:lnTo>
                  <a:pt x="202225" y="142455"/>
                </a:lnTo>
                <a:lnTo>
                  <a:pt x="217188" y="135649"/>
                </a:lnTo>
                <a:lnTo>
                  <a:pt x="232605" y="129071"/>
                </a:lnTo>
                <a:lnTo>
                  <a:pt x="248474" y="122493"/>
                </a:lnTo>
                <a:lnTo>
                  <a:pt x="264571" y="116141"/>
                </a:lnTo>
                <a:lnTo>
                  <a:pt x="281120" y="110017"/>
                </a:lnTo>
                <a:lnTo>
                  <a:pt x="298124" y="104119"/>
                </a:lnTo>
                <a:lnTo>
                  <a:pt x="315580" y="97994"/>
                </a:lnTo>
                <a:lnTo>
                  <a:pt x="333717" y="92096"/>
                </a:lnTo>
                <a:lnTo>
                  <a:pt x="352081" y="86425"/>
                </a:lnTo>
                <a:lnTo>
                  <a:pt x="370671" y="80981"/>
                </a:lnTo>
                <a:lnTo>
                  <a:pt x="389715" y="75537"/>
                </a:lnTo>
                <a:lnTo>
                  <a:pt x="408985" y="70547"/>
                </a:lnTo>
                <a:lnTo>
                  <a:pt x="428935" y="65556"/>
                </a:lnTo>
                <a:lnTo>
                  <a:pt x="448886" y="60566"/>
                </a:lnTo>
                <a:lnTo>
                  <a:pt x="469290" y="56029"/>
                </a:lnTo>
                <a:lnTo>
                  <a:pt x="490147" y="51492"/>
                </a:lnTo>
                <a:lnTo>
                  <a:pt x="511458" y="46956"/>
                </a:lnTo>
                <a:lnTo>
                  <a:pt x="532995" y="42873"/>
                </a:lnTo>
                <a:lnTo>
                  <a:pt x="554759" y="39016"/>
                </a:lnTo>
                <a:lnTo>
                  <a:pt x="576750" y="35160"/>
                </a:lnTo>
                <a:lnTo>
                  <a:pt x="599195" y="31531"/>
                </a:lnTo>
                <a:lnTo>
                  <a:pt x="621866" y="27901"/>
                </a:lnTo>
                <a:lnTo>
                  <a:pt x="644990" y="24725"/>
                </a:lnTo>
                <a:lnTo>
                  <a:pt x="668115" y="21777"/>
                </a:lnTo>
                <a:lnTo>
                  <a:pt x="691692" y="18601"/>
                </a:lnTo>
                <a:lnTo>
                  <a:pt x="715497" y="16106"/>
                </a:lnTo>
                <a:lnTo>
                  <a:pt x="739528" y="13384"/>
                </a:lnTo>
                <a:lnTo>
                  <a:pt x="763786" y="11342"/>
                </a:lnTo>
                <a:lnTo>
                  <a:pt x="788271" y="9074"/>
                </a:lnTo>
                <a:lnTo>
                  <a:pt x="812982" y="7259"/>
                </a:lnTo>
                <a:lnTo>
                  <a:pt x="838147" y="5671"/>
                </a:lnTo>
                <a:lnTo>
                  <a:pt x="863312" y="4083"/>
                </a:lnTo>
                <a:lnTo>
                  <a:pt x="888477" y="2949"/>
                </a:lnTo>
                <a:lnTo>
                  <a:pt x="914095" y="1815"/>
                </a:lnTo>
                <a:lnTo>
                  <a:pt x="939940" y="1134"/>
                </a:lnTo>
                <a:lnTo>
                  <a:pt x="966011" y="681"/>
                </a:lnTo>
                <a:lnTo>
                  <a:pt x="992083" y="227"/>
                </a:lnTo>
                <a:lnTo>
                  <a:pt x="1018381" y="0"/>
                </a:lnTo>
                <a:close/>
              </a:path>
            </a:pathLst>
          </a:custGeom>
          <a:solidFill>
            <a:srgbClr val="EAF7FA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586126" y="2348880"/>
            <a:ext cx="6838465" cy="1296144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7408" y="2676525"/>
            <a:ext cx="3926732" cy="647700"/>
          </a:xfrm>
          <a:prstGeom prst="rect">
            <a:avLst/>
          </a:prstGeom>
          <a:solidFill>
            <a:srgbClr val="73CA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732786" y="2766119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</a:t>
            </a:r>
            <a:endParaRPr lang="zh-CN" altLang="en-US" sz="2800" b="1" dirty="0"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57774" y="273534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</a:t>
            </a:r>
            <a:endParaRPr lang="zh-CN" altLang="en-US" sz="2800" b="1" dirty="0"/>
          </a:p>
        </p:txBody>
      </p:sp>
      <p:sp>
        <p:nvSpPr>
          <p:cNvPr id="15" name="副标题 2"/>
          <p:cNvSpPr txBox="1">
            <a:spLocks/>
          </p:cNvSpPr>
          <p:nvPr/>
        </p:nvSpPr>
        <p:spPr>
          <a:xfrm>
            <a:off x="1506847" y="3693510"/>
            <a:ext cx="3079279" cy="182372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此处添加文字此处添加文字</a:t>
            </a:r>
            <a:endParaRPr lang="en-US" altLang="zh-CN" sz="26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23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264778" y="2465999"/>
            <a:ext cx="4968515" cy="542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prstClr val="white"/>
                </a:solidFill>
                <a:latin typeface="+mj-lt"/>
                <a:ea typeface="黑体" panose="02010609060101010101" pitchFamily="49" charset="-122"/>
              </a:rPr>
              <a:t>总结一：</a:t>
            </a:r>
            <a:r>
              <a:rPr lang="zh-CN" altLang="en-US" sz="2200" b="1" dirty="0">
                <a:solidFill>
                  <a:prstClr val="white"/>
                </a:solidFill>
                <a:ea typeface="黑体" panose="02010609060101010101" pitchFamily="49" charset="-122"/>
              </a:rPr>
              <a:t>此处添加文字此处添加</a:t>
            </a:r>
            <a:r>
              <a:rPr lang="zh-CN" altLang="en-US" sz="2200" b="1" dirty="0" smtClean="0">
                <a:solidFill>
                  <a:prstClr val="white"/>
                </a:solidFill>
                <a:ea typeface="黑体" panose="02010609060101010101" pitchFamily="49" charset="-122"/>
              </a:rPr>
              <a:t>文字</a:t>
            </a:r>
            <a:endParaRPr lang="en-US" altLang="zh-CN" sz="2200" b="1" dirty="0">
              <a:solidFill>
                <a:prstClr val="white"/>
              </a:solidFill>
              <a:ea typeface="黑体" panose="02010609060101010101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64777" y="4178497"/>
            <a:ext cx="5734569" cy="535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prstClr val="white"/>
                </a:solidFill>
                <a:latin typeface="+mj-lt"/>
                <a:ea typeface="黑体" panose="02010609060101010101" pitchFamily="49" charset="-122"/>
              </a:rPr>
              <a:t>总结三：</a:t>
            </a:r>
            <a:r>
              <a:rPr lang="zh-CN" altLang="en-US" sz="2200" b="1" dirty="0">
                <a:solidFill>
                  <a:prstClr val="white"/>
                </a:solidFill>
                <a:ea typeface="黑体" panose="02010609060101010101" pitchFamily="49" charset="-122"/>
              </a:rPr>
              <a:t>此处添加文字此处添加</a:t>
            </a:r>
            <a:r>
              <a:rPr lang="zh-CN" altLang="en-US" sz="2200" b="1" dirty="0" smtClean="0">
                <a:solidFill>
                  <a:prstClr val="white"/>
                </a:solidFill>
                <a:ea typeface="黑体" panose="02010609060101010101" pitchFamily="49" charset="-122"/>
              </a:rPr>
              <a:t>文字</a:t>
            </a:r>
            <a:endParaRPr lang="en-US" altLang="zh-CN" sz="2200" b="1" dirty="0">
              <a:solidFill>
                <a:prstClr val="white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64778" y="3322248"/>
            <a:ext cx="6113918" cy="535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prstClr val="white"/>
                </a:solidFill>
                <a:latin typeface="+mj-lt"/>
                <a:ea typeface="黑体" panose="02010609060101010101" pitchFamily="49" charset="-122"/>
              </a:rPr>
              <a:t>总结二：</a:t>
            </a:r>
            <a:r>
              <a:rPr lang="zh-CN" altLang="en-US" sz="2200" b="1" dirty="0">
                <a:solidFill>
                  <a:prstClr val="white"/>
                </a:solidFill>
                <a:ea typeface="黑体" panose="02010609060101010101" pitchFamily="49" charset="-122"/>
              </a:rPr>
              <a:t>此处添加文字此处添加</a:t>
            </a:r>
            <a:r>
              <a:rPr lang="zh-CN" altLang="en-US" sz="2200" b="1" dirty="0" smtClean="0">
                <a:solidFill>
                  <a:prstClr val="white"/>
                </a:solidFill>
                <a:ea typeface="黑体" panose="02010609060101010101" pitchFamily="49" charset="-122"/>
              </a:rPr>
              <a:t>文字</a:t>
            </a:r>
            <a:endParaRPr lang="en-US" altLang="zh-CN" sz="2200" b="1" dirty="0">
              <a:solidFill>
                <a:prstClr val="white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264778" y="5034747"/>
            <a:ext cx="5998537" cy="535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 smtClean="0">
                <a:solidFill>
                  <a:prstClr val="white"/>
                </a:solidFill>
                <a:latin typeface="+mj-lt"/>
                <a:ea typeface="黑体" panose="02010609060101010101" pitchFamily="49" charset="-122"/>
              </a:rPr>
              <a:t>总结四：此处添加文字</a:t>
            </a:r>
            <a:r>
              <a:rPr lang="zh-CN" altLang="en-US" sz="2200" b="1" dirty="0">
                <a:solidFill>
                  <a:prstClr val="white"/>
                </a:solidFill>
                <a:ea typeface="黑体" panose="02010609060101010101" pitchFamily="49" charset="-122"/>
              </a:rPr>
              <a:t>此处添加</a:t>
            </a:r>
            <a:r>
              <a:rPr lang="zh-CN" altLang="en-US" sz="2200" b="1" dirty="0" smtClean="0">
                <a:solidFill>
                  <a:prstClr val="white"/>
                </a:solidFill>
                <a:ea typeface="黑体" panose="02010609060101010101" pitchFamily="49" charset="-122"/>
              </a:rPr>
              <a:t>文字</a:t>
            </a:r>
            <a:endParaRPr lang="en-US" altLang="zh-CN" sz="2200" b="1" dirty="0">
              <a:solidFill>
                <a:prstClr val="white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528630" y="1015083"/>
            <a:ext cx="51347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zh-CN" altLang="en-US" sz="4800" b="1" dirty="0" smtClean="0">
                <a:latin typeface="黑体" pitchFamily="49" charset="-122"/>
                <a:ea typeface="黑体" pitchFamily="49" charset="-122"/>
              </a:rPr>
              <a:t>单击此处添加文字</a:t>
            </a:r>
            <a:endParaRPr lang="zh-CN" altLang="en-US" sz="4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8029" y="4870994"/>
            <a:ext cx="607859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500" dirty="0" smtClean="0">
                <a:solidFill>
                  <a:srgbClr val="73CADB"/>
                </a:solidFill>
                <a:latin typeface="Cooper Black" panose="0208090404030B020404" pitchFamily="18" charset="0"/>
              </a:rPr>
              <a:t>4</a:t>
            </a:r>
            <a:endParaRPr lang="zh-CN" altLang="en-US" sz="5500" dirty="0">
              <a:solidFill>
                <a:srgbClr val="73CADB"/>
              </a:solidFill>
              <a:latin typeface="Cooper Black" panose="0208090404030B0204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48029" y="4004894"/>
            <a:ext cx="607859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500" dirty="0" smtClean="0">
                <a:solidFill>
                  <a:srgbClr val="73CADB"/>
                </a:solidFill>
                <a:latin typeface="Cooper Black" panose="0208090404030B020404" pitchFamily="18" charset="0"/>
              </a:rPr>
              <a:t>3</a:t>
            </a:r>
            <a:endParaRPr lang="zh-CN" altLang="en-US" sz="5500" dirty="0">
              <a:solidFill>
                <a:srgbClr val="73CADB"/>
              </a:solidFill>
              <a:latin typeface="Cooper Black" panose="0208090404030B0204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48029" y="3138793"/>
            <a:ext cx="607859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500" dirty="0" smtClean="0">
                <a:solidFill>
                  <a:srgbClr val="73CADB"/>
                </a:solidFill>
                <a:latin typeface="Cooper Black" panose="0208090404030B020404" pitchFamily="18" charset="0"/>
              </a:rPr>
              <a:t>2</a:t>
            </a:r>
            <a:endParaRPr lang="zh-CN" altLang="en-US" sz="5500" dirty="0">
              <a:solidFill>
                <a:srgbClr val="73CADB"/>
              </a:solidFill>
              <a:latin typeface="Cooper Black" panose="0208090404030B0204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48029" y="2272692"/>
            <a:ext cx="607859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500" dirty="0" smtClean="0">
                <a:solidFill>
                  <a:srgbClr val="73CADB"/>
                </a:solidFill>
                <a:latin typeface="Cooper Black" panose="0208090404030B020404" pitchFamily="18" charset="0"/>
              </a:rPr>
              <a:t>1</a:t>
            </a:r>
            <a:endParaRPr lang="zh-CN" altLang="en-US" sz="5500" dirty="0">
              <a:solidFill>
                <a:srgbClr val="73CADB"/>
              </a:solidFill>
              <a:latin typeface="Cooper Black" panose="0208090404030B0204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339572" y="2465999"/>
            <a:ext cx="4373052" cy="4392001"/>
            <a:chOff x="7176120" y="2465999"/>
            <a:chExt cx="4373052" cy="4392001"/>
          </a:xfrm>
        </p:grpSpPr>
        <p:sp>
          <p:nvSpPr>
            <p:cNvPr id="25" name="梯形 24"/>
            <p:cNvSpPr/>
            <p:nvPr/>
          </p:nvSpPr>
          <p:spPr>
            <a:xfrm rot="19360473">
              <a:off x="8995894" y="4586136"/>
              <a:ext cx="234153" cy="1247326"/>
            </a:xfrm>
            <a:prstGeom prst="trapezoid">
              <a:avLst>
                <a:gd name="adj" fmla="val 43343"/>
              </a:avLst>
            </a:prstGeom>
            <a:solidFill>
              <a:srgbClr val="73C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梯形 29"/>
            <p:cNvSpPr/>
            <p:nvPr/>
          </p:nvSpPr>
          <p:spPr>
            <a:xfrm rot="2175472">
              <a:off x="9711517" y="4348739"/>
              <a:ext cx="260945" cy="1074957"/>
            </a:xfrm>
            <a:prstGeom prst="trapezoid">
              <a:avLst>
                <a:gd name="adj" fmla="val 33713"/>
              </a:avLst>
            </a:prstGeom>
            <a:solidFill>
              <a:srgbClr val="73C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延期 4"/>
            <p:cNvSpPr/>
            <p:nvPr/>
          </p:nvSpPr>
          <p:spPr>
            <a:xfrm rot="16200000">
              <a:off x="9514114" y="5527546"/>
              <a:ext cx="149216" cy="2511691"/>
            </a:xfrm>
            <a:custGeom>
              <a:avLst/>
              <a:gdLst>
                <a:gd name="connsiteX0" fmla="*/ 0 w 360040"/>
                <a:gd name="connsiteY0" fmla="*/ 0 h 2736304"/>
                <a:gd name="connsiteX1" fmla="*/ 180020 w 360040"/>
                <a:gd name="connsiteY1" fmla="*/ 0 h 2736304"/>
                <a:gd name="connsiteX2" fmla="*/ 360040 w 360040"/>
                <a:gd name="connsiteY2" fmla="*/ 1368152 h 2736304"/>
                <a:gd name="connsiteX3" fmla="*/ 180020 w 360040"/>
                <a:gd name="connsiteY3" fmla="*/ 2736304 h 2736304"/>
                <a:gd name="connsiteX4" fmla="*/ 0 w 360040"/>
                <a:gd name="connsiteY4" fmla="*/ 2736304 h 2736304"/>
                <a:gd name="connsiteX5" fmla="*/ 0 w 360040"/>
                <a:gd name="connsiteY5" fmla="*/ 0 h 2736304"/>
                <a:gd name="connsiteX0" fmla="*/ 0 w 421000"/>
                <a:gd name="connsiteY0" fmla="*/ 0 h 2736304"/>
                <a:gd name="connsiteX1" fmla="*/ 180020 w 421000"/>
                <a:gd name="connsiteY1" fmla="*/ 0 h 2736304"/>
                <a:gd name="connsiteX2" fmla="*/ 421000 w 421000"/>
                <a:gd name="connsiteY2" fmla="*/ 1368152 h 2736304"/>
                <a:gd name="connsiteX3" fmla="*/ 180020 w 421000"/>
                <a:gd name="connsiteY3" fmla="*/ 2736304 h 2736304"/>
                <a:gd name="connsiteX4" fmla="*/ 0 w 421000"/>
                <a:gd name="connsiteY4" fmla="*/ 2736304 h 2736304"/>
                <a:gd name="connsiteX5" fmla="*/ 0 w 421000"/>
                <a:gd name="connsiteY5" fmla="*/ 0 h 2736304"/>
                <a:gd name="connsiteX0" fmla="*/ 0 w 629676"/>
                <a:gd name="connsiteY0" fmla="*/ 0 h 2736304"/>
                <a:gd name="connsiteX1" fmla="*/ 180020 w 629676"/>
                <a:gd name="connsiteY1" fmla="*/ 0 h 2736304"/>
                <a:gd name="connsiteX2" fmla="*/ 629676 w 629676"/>
                <a:gd name="connsiteY2" fmla="*/ 1368152 h 2736304"/>
                <a:gd name="connsiteX3" fmla="*/ 180020 w 629676"/>
                <a:gd name="connsiteY3" fmla="*/ 2736304 h 2736304"/>
                <a:gd name="connsiteX4" fmla="*/ 0 w 629676"/>
                <a:gd name="connsiteY4" fmla="*/ 2736304 h 2736304"/>
                <a:gd name="connsiteX5" fmla="*/ 0 w 629676"/>
                <a:gd name="connsiteY5" fmla="*/ 0 h 273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676" h="2736304">
                  <a:moveTo>
                    <a:pt x="0" y="0"/>
                  </a:moveTo>
                  <a:lnTo>
                    <a:pt x="180020" y="0"/>
                  </a:lnTo>
                  <a:cubicBezTo>
                    <a:pt x="279442" y="0"/>
                    <a:pt x="629676" y="612543"/>
                    <a:pt x="629676" y="1368152"/>
                  </a:cubicBezTo>
                  <a:cubicBezTo>
                    <a:pt x="629676" y="2123761"/>
                    <a:pt x="279442" y="2736304"/>
                    <a:pt x="180020" y="2736304"/>
                  </a:cubicBezTo>
                  <a:lnTo>
                    <a:pt x="0" y="27363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C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梯形 5"/>
            <p:cNvSpPr/>
            <p:nvPr/>
          </p:nvSpPr>
          <p:spPr>
            <a:xfrm>
              <a:off x="9190509" y="4157666"/>
              <a:ext cx="660971" cy="2655200"/>
            </a:xfrm>
            <a:prstGeom prst="trapezoid">
              <a:avLst>
                <a:gd name="adj" fmla="val 43343"/>
              </a:avLst>
            </a:prstGeom>
            <a:solidFill>
              <a:srgbClr val="73C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KSO_Shape"/>
            <p:cNvSpPr>
              <a:spLocks/>
            </p:cNvSpPr>
            <p:nvPr/>
          </p:nvSpPr>
          <p:spPr bwMode="auto">
            <a:xfrm>
              <a:off x="8664168" y="2465999"/>
              <a:ext cx="1713653" cy="1748625"/>
            </a:xfrm>
            <a:custGeom>
              <a:avLst/>
              <a:gdLst>
                <a:gd name="T0" fmla="*/ 1524318 w 3543300"/>
                <a:gd name="T1" fmla="*/ 1132523 h 3617913"/>
                <a:gd name="T2" fmla="*/ 1313498 w 3543300"/>
                <a:gd name="T3" fmla="*/ 1253173 h 3617913"/>
                <a:gd name="T4" fmla="*/ 1155382 w 3543300"/>
                <a:gd name="T5" fmla="*/ 1435418 h 3617913"/>
                <a:gd name="T6" fmla="*/ 1066122 w 3543300"/>
                <a:gd name="T7" fmla="*/ 1663327 h 3617913"/>
                <a:gd name="T8" fmla="*/ 1059774 w 3543300"/>
                <a:gd name="T9" fmla="*/ 1918696 h 3617913"/>
                <a:gd name="T10" fmla="*/ 1138484 w 3543300"/>
                <a:gd name="T11" fmla="*/ 2152467 h 3617913"/>
                <a:gd name="T12" fmla="*/ 1287651 w 3543300"/>
                <a:gd name="T13" fmla="*/ 2342088 h 3617913"/>
                <a:gd name="T14" fmla="*/ 1491724 w 3543300"/>
                <a:gd name="T15" fmla="*/ 2472632 h 3617913"/>
                <a:gd name="T16" fmla="*/ 1734517 w 3543300"/>
                <a:gd name="T17" fmla="*/ 2528533 h 3617913"/>
                <a:gd name="T18" fmla="*/ 1985879 w 3543300"/>
                <a:gd name="T19" fmla="*/ 2496771 h 3617913"/>
                <a:gd name="T20" fmla="*/ 2202647 w 3543300"/>
                <a:gd name="T21" fmla="*/ 2386238 h 3617913"/>
                <a:gd name="T22" fmla="*/ 2368635 w 3543300"/>
                <a:gd name="T23" fmla="*/ 2211863 h 3617913"/>
                <a:gd name="T24" fmla="*/ 2469244 w 3543300"/>
                <a:gd name="T25" fmla="*/ 1988891 h 3617913"/>
                <a:gd name="T26" fmla="*/ 2487969 w 3543300"/>
                <a:gd name="T27" fmla="*/ 1735110 h 3617913"/>
                <a:gd name="T28" fmla="*/ 2420685 w 3543300"/>
                <a:gd name="T29" fmla="*/ 1496257 h 3617913"/>
                <a:gd name="T30" fmla="*/ 2280920 w 3543300"/>
                <a:gd name="T31" fmla="*/ 1299528 h 3617913"/>
                <a:gd name="T32" fmla="*/ 2083752 w 3543300"/>
                <a:gd name="T33" fmla="*/ 1159510 h 3617913"/>
                <a:gd name="T34" fmla="*/ 1845310 w 3543300"/>
                <a:gd name="T35" fmla="*/ 1092518 h 3617913"/>
                <a:gd name="T36" fmla="*/ 1957705 w 3543300"/>
                <a:gd name="T37" fmla="*/ 6985 h 3617913"/>
                <a:gd name="T38" fmla="*/ 2011998 w 3543300"/>
                <a:gd name="T39" fmla="*/ 89217 h 3617913"/>
                <a:gd name="T40" fmla="*/ 2341562 w 3543300"/>
                <a:gd name="T41" fmla="*/ 485457 h 3617913"/>
                <a:gd name="T42" fmla="*/ 2646362 w 3543300"/>
                <a:gd name="T43" fmla="*/ 240665 h 3617913"/>
                <a:gd name="T44" fmla="*/ 2970848 w 3543300"/>
                <a:gd name="T45" fmla="*/ 446087 h 3617913"/>
                <a:gd name="T46" fmla="*/ 2979738 w 3543300"/>
                <a:gd name="T47" fmla="*/ 554990 h 3617913"/>
                <a:gd name="T48" fmla="*/ 2996248 w 3543300"/>
                <a:gd name="T49" fmla="*/ 1049655 h 3617913"/>
                <a:gd name="T50" fmla="*/ 3393440 w 3543300"/>
                <a:gd name="T51" fmla="*/ 1051243 h 3617913"/>
                <a:gd name="T52" fmla="*/ 3542030 w 3543300"/>
                <a:gd name="T53" fmla="*/ 1406843 h 3617913"/>
                <a:gd name="T54" fmla="*/ 3490278 w 3543300"/>
                <a:gd name="T55" fmla="*/ 1502728 h 3617913"/>
                <a:gd name="T56" fmla="*/ 3210242 w 3543300"/>
                <a:gd name="T57" fmla="*/ 1889125 h 3617913"/>
                <a:gd name="T58" fmla="*/ 3529330 w 3543300"/>
                <a:gd name="T59" fmla="*/ 2149158 h 3617913"/>
                <a:gd name="T60" fmla="*/ 3442335 w 3543300"/>
                <a:gd name="T61" fmla="*/ 2520315 h 3617913"/>
                <a:gd name="T62" fmla="*/ 3346450 w 3543300"/>
                <a:gd name="T63" fmla="*/ 2572068 h 3617913"/>
                <a:gd name="T64" fmla="*/ 2905125 w 3543300"/>
                <a:gd name="T65" fmla="*/ 2698115 h 3617913"/>
                <a:gd name="T66" fmla="*/ 2994025 w 3543300"/>
                <a:gd name="T67" fmla="*/ 3108643 h 3617913"/>
                <a:gd name="T68" fmla="*/ 2709228 w 3543300"/>
                <a:gd name="T69" fmla="*/ 3363913 h 3617913"/>
                <a:gd name="T70" fmla="*/ 2600325 w 3543300"/>
                <a:gd name="T71" fmla="*/ 3355023 h 3617913"/>
                <a:gd name="T72" fmla="*/ 2193608 w 3543300"/>
                <a:gd name="T73" fmla="*/ 3187066 h 3617913"/>
                <a:gd name="T74" fmla="*/ 2005012 w 3543300"/>
                <a:gd name="T75" fmla="*/ 3563621 h 3617913"/>
                <a:gd name="T76" fmla="*/ 1620520 w 3543300"/>
                <a:gd name="T77" fmla="*/ 3617913 h 3617913"/>
                <a:gd name="T78" fmla="*/ 1535430 w 3543300"/>
                <a:gd name="T79" fmla="*/ 3555366 h 3617913"/>
                <a:gd name="T80" fmla="*/ 1324928 w 3543300"/>
                <a:gd name="T81" fmla="*/ 3179128 h 3617913"/>
                <a:gd name="T82" fmla="*/ 935990 w 3543300"/>
                <a:gd name="T83" fmla="*/ 3361056 h 3617913"/>
                <a:gd name="T84" fmla="*/ 830262 w 3543300"/>
                <a:gd name="T85" fmla="*/ 3361056 h 3617913"/>
                <a:gd name="T86" fmla="*/ 550545 w 3543300"/>
                <a:gd name="T87" fmla="*/ 3100071 h 3617913"/>
                <a:gd name="T88" fmla="*/ 638492 w 3543300"/>
                <a:gd name="T89" fmla="*/ 2698115 h 3617913"/>
                <a:gd name="T90" fmla="*/ 196850 w 3543300"/>
                <a:gd name="T91" fmla="*/ 2572068 h 3617913"/>
                <a:gd name="T92" fmla="*/ 101282 w 3543300"/>
                <a:gd name="T93" fmla="*/ 2520315 h 3617913"/>
                <a:gd name="T94" fmla="*/ 13970 w 3543300"/>
                <a:gd name="T95" fmla="*/ 2149158 h 3617913"/>
                <a:gd name="T96" fmla="*/ 334962 w 3543300"/>
                <a:gd name="T97" fmla="*/ 1915478 h 3617913"/>
                <a:gd name="T98" fmla="*/ 57467 w 3543300"/>
                <a:gd name="T99" fmla="*/ 1504633 h 3617913"/>
                <a:gd name="T100" fmla="*/ 635 w 3543300"/>
                <a:gd name="T101" fmla="*/ 1411288 h 3617913"/>
                <a:gd name="T102" fmla="*/ 134620 w 3543300"/>
                <a:gd name="T103" fmla="*/ 1058863 h 3617913"/>
                <a:gd name="T104" fmla="*/ 520382 w 3543300"/>
                <a:gd name="T105" fmla="*/ 1095375 h 3617913"/>
                <a:gd name="T106" fmla="*/ 742632 w 3543300"/>
                <a:gd name="T107" fmla="*/ 801052 h 3617913"/>
                <a:gd name="T108" fmla="*/ 558482 w 3543300"/>
                <a:gd name="T109" fmla="*/ 467677 h 3617913"/>
                <a:gd name="T110" fmla="*/ 862648 w 3543300"/>
                <a:gd name="T111" fmla="*/ 242252 h 3617913"/>
                <a:gd name="T112" fmla="*/ 955040 w 3543300"/>
                <a:gd name="T113" fmla="*/ 276542 h 3617913"/>
                <a:gd name="T114" fmla="*/ 1452245 w 3543300"/>
                <a:gd name="T115" fmla="*/ 404177 h 3617913"/>
                <a:gd name="T116" fmla="*/ 1557655 w 3543300"/>
                <a:gd name="T117" fmla="*/ 26352 h 3617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300" h="3617913">
                  <a:moveTo>
                    <a:pt x="1752918" y="1088708"/>
                  </a:moveTo>
                  <a:lnTo>
                    <a:pt x="1734502" y="1089660"/>
                  </a:lnTo>
                  <a:lnTo>
                    <a:pt x="1716088" y="1090613"/>
                  </a:lnTo>
                  <a:lnTo>
                    <a:pt x="1697990" y="1092518"/>
                  </a:lnTo>
                  <a:lnTo>
                    <a:pt x="1679892" y="1094423"/>
                  </a:lnTo>
                  <a:lnTo>
                    <a:pt x="1662112" y="1097280"/>
                  </a:lnTo>
                  <a:lnTo>
                    <a:pt x="1644332" y="1100138"/>
                  </a:lnTo>
                  <a:lnTo>
                    <a:pt x="1626552" y="1103630"/>
                  </a:lnTo>
                  <a:lnTo>
                    <a:pt x="1608772" y="1107440"/>
                  </a:lnTo>
                  <a:lnTo>
                    <a:pt x="1591628" y="1111568"/>
                  </a:lnTo>
                  <a:lnTo>
                    <a:pt x="1574800" y="1116013"/>
                  </a:lnTo>
                  <a:lnTo>
                    <a:pt x="1557338" y="1121093"/>
                  </a:lnTo>
                  <a:lnTo>
                    <a:pt x="1540828" y="1126490"/>
                  </a:lnTo>
                  <a:lnTo>
                    <a:pt x="1524318" y="1132523"/>
                  </a:lnTo>
                  <a:lnTo>
                    <a:pt x="1507808" y="1138555"/>
                  </a:lnTo>
                  <a:lnTo>
                    <a:pt x="1491615" y="1145223"/>
                  </a:lnTo>
                  <a:lnTo>
                    <a:pt x="1475422" y="1152525"/>
                  </a:lnTo>
                  <a:lnTo>
                    <a:pt x="1459548" y="1159510"/>
                  </a:lnTo>
                  <a:lnTo>
                    <a:pt x="1443672" y="1167448"/>
                  </a:lnTo>
                  <a:lnTo>
                    <a:pt x="1428432" y="1175703"/>
                  </a:lnTo>
                  <a:lnTo>
                    <a:pt x="1413192" y="1183958"/>
                  </a:lnTo>
                  <a:lnTo>
                    <a:pt x="1398270" y="1193165"/>
                  </a:lnTo>
                  <a:lnTo>
                    <a:pt x="1383665" y="1202055"/>
                  </a:lnTo>
                  <a:lnTo>
                    <a:pt x="1368742" y="1211898"/>
                  </a:lnTo>
                  <a:lnTo>
                    <a:pt x="1354772" y="1221740"/>
                  </a:lnTo>
                  <a:lnTo>
                    <a:pt x="1340485" y="1231900"/>
                  </a:lnTo>
                  <a:lnTo>
                    <a:pt x="1327150" y="1242378"/>
                  </a:lnTo>
                  <a:lnTo>
                    <a:pt x="1313498" y="1253173"/>
                  </a:lnTo>
                  <a:lnTo>
                    <a:pt x="1300480" y="1264285"/>
                  </a:lnTo>
                  <a:lnTo>
                    <a:pt x="1287462" y="1275715"/>
                  </a:lnTo>
                  <a:lnTo>
                    <a:pt x="1274762" y="1287463"/>
                  </a:lnTo>
                  <a:lnTo>
                    <a:pt x="1262380" y="1299528"/>
                  </a:lnTo>
                  <a:lnTo>
                    <a:pt x="1250315" y="1311910"/>
                  </a:lnTo>
                  <a:lnTo>
                    <a:pt x="1238568" y="1324928"/>
                  </a:lnTo>
                  <a:lnTo>
                    <a:pt x="1227138" y="1337628"/>
                  </a:lnTo>
                  <a:lnTo>
                    <a:pt x="1215708" y="1350645"/>
                  </a:lnTo>
                  <a:lnTo>
                    <a:pt x="1205230" y="1364298"/>
                  </a:lnTo>
                  <a:lnTo>
                    <a:pt x="1194752" y="1377950"/>
                  </a:lnTo>
                  <a:lnTo>
                    <a:pt x="1183958" y="1392238"/>
                  </a:lnTo>
                  <a:lnTo>
                    <a:pt x="1174432" y="1406525"/>
                  </a:lnTo>
                  <a:lnTo>
                    <a:pt x="1164908" y="1420813"/>
                  </a:lnTo>
                  <a:lnTo>
                    <a:pt x="1155382" y="1435418"/>
                  </a:lnTo>
                  <a:lnTo>
                    <a:pt x="1146810" y="1450340"/>
                  </a:lnTo>
                  <a:lnTo>
                    <a:pt x="1138391" y="1465309"/>
                  </a:lnTo>
                  <a:lnTo>
                    <a:pt x="1130549" y="1480376"/>
                  </a:lnTo>
                  <a:lnTo>
                    <a:pt x="1122615" y="1496257"/>
                  </a:lnTo>
                  <a:lnTo>
                    <a:pt x="1114998" y="1512138"/>
                  </a:lnTo>
                  <a:lnTo>
                    <a:pt x="1108333" y="1528337"/>
                  </a:lnTo>
                  <a:lnTo>
                    <a:pt x="1101668" y="1544536"/>
                  </a:lnTo>
                  <a:lnTo>
                    <a:pt x="1095321" y="1561052"/>
                  </a:lnTo>
                  <a:lnTo>
                    <a:pt x="1089608" y="1577568"/>
                  </a:lnTo>
                  <a:lnTo>
                    <a:pt x="1083895" y="1594402"/>
                  </a:lnTo>
                  <a:lnTo>
                    <a:pt x="1079134" y="1611554"/>
                  </a:lnTo>
                  <a:lnTo>
                    <a:pt x="1074056" y="1628388"/>
                  </a:lnTo>
                  <a:lnTo>
                    <a:pt x="1069931" y="1646175"/>
                  </a:lnTo>
                  <a:lnTo>
                    <a:pt x="1066122" y="1663327"/>
                  </a:lnTo>
                  <a:lnTo>
                    <a:pt x="1062948" y="1681114"/>
                  </a:lnTo>
                  <a:lnTo>
                    <a:pt x="1059774" y="1698901"/>
                  </a:lnTo>
                  <a:lnTo>
                    <a:pt x="1057553" y="1717005"/>
                  </a:lnTo>
                  <a:lnTo>
                    <a:pt x="1055331" y="1735110"/>
                  </a:lnTo>
                  <a:lnTo>
                    <a:pt x="1053744" y="1753532"/>
                  </a:lnTo>
                  <a:lnTo>
                    <a:pt x="1052792" y="1771319"/>
                  </a:lnTo>
                  <a:lnTo>
                    <a:pt x="1051840" y="1790376"/>
                  </a:lnTo>
                  <a:lnTo>
                    <a:pt x="1051523" y="1808798"/>
                  </a:lnTo>
                  <a:lnTo>
                    <a:pt x="1051840" y="1827221"/>
                  </a:lnTo>
                  <a:lnTo>
                    <a:pt x="1052792" y="1845960"/>
                  </a:lnTo>
                  <a:lnTo>
                    <a:pt x="1053744" y="1864065"/>
                  </a:lnTo>
                  <a:lnTo>
                    <a:pt x="1055331" y="1882487"/>
                  </a:lnTo>
                  <a:lnTo>
                    <a:pt x="1057553" y="1900592"/>
                  </a:lnTo>
                  <a:lnTo>
                    <a:pt x="1059774" y="1918696"/>
                  </a:lnTo>
                  <a:lnTo>
                    <a:pt x="1062948" y="1936483"/>
                  </a:lnTo>
                  <a:lnTo>
                    <a:pt x="1066122" y="1953952"/>
                  </a:lnTo>
                  <a:lnTo>
                    <a:pt x="1069931" y="1971739"/>
                  </a:lnTo>
                  <a:lnTo>
                    <a:pt x="1074056" y="1988891"/>
                  </a:lnTo>
                  <a:lnTo>
                    <a:pt x="1079134" y="2006043"/>
                  </a:lnTo>
                  <a:lnTo>
                    <a:pt x="1083895" y="2022877"/>
                  </a:lnTo>
                  <a:lnTo>
                    <a:pt x="1089608" y="2039711"/>
                  </a:lnTo>
                  <a:lnTo>
                    <a:pt x="1095321" y="2056545"/>
                  </a:lnTo>
                  <a:lnTo>
                    <a:pt x="1101668" y="2073061"/>
                  </a:lnTo>
                  <a:lnTo>
                    <a:pt x="1108333" y="2089260"/>
                  </a:lnTo>
                  <a:lnTo>
                    <a:pt x="1114998" y="2105459"/>
                  </a:lnTo>
                  <a:lnTo>
                    <a:pt x="1122615" y="2121022"/>
                  </a:lnTo>
                  <a:lnTo>
                    <a:pt x="1130549" y="2136904"/>
                  </a:lnTo>
                  <a:lnTo>
                    <a:pt x="1138484" y="2152467"/>
                  </a:lnTo>
                  <a:lnTo>
                    <a:pt x="1147053" y="2167395"/>
                  </a:lnTo>
                  <a:lnTo>
                    <a:pt x="1155622" y="2182641"/>
                  </a:lnTo>
                  <a:lnTo>
                    <a:pt x="1165144" y="2197252"/>
                  </a:lnTo>
                  <a:lnTo>
                    <a:pt x="1174665" y="2211863"/>
                  </a:lnTo>
                  <a:lnTo>
                    <a:pt x="1184186" y="2225838"/>
                  </a:lnTo>
                  <a:lnTo>
                    <a:pt x="1194977" y="2240131"/>
                  </a:lnTo>
                  <a:lnTo>
                    <a:pt x="1205450" y="2253789"/>
                  </a:lnTo>
                  <a:lnTo>
                    <a:pt x="1215924" y="2267129"/>
                  </a:lnTo>
                  <a:lnTo>
                    <a:pt x="1227349" y="2280469"/>
                  </a:lnTo>
                  <a:lnTo>
                    <a:pt x="1238775" y="2293174"/>
                  </a:lnTo>
                  <a:lnTo>
                    <a:pt x="1250518" y="2305879"/>
                  </a:lnTo>
                  <a:lnTo>
                    <a:pt x="1262578" y="2318267"/>
                  </a:lnTo>
                  <a:lnTo>
                    <a:pt x="1274956" y="2330336"/>
                  </a:lnTo>
                  <a:lnTo>
                    <a:pt x="1287651" y="2342088"/>
                  </a:lnTo>
                  <a:lnTo>
                    <a:pt x="1300663" y="2353840"/>
                  </a:lnTo>
                  <a:lnTo>
                    <a:pt x="1313676" y="2364640"/>
                  </a:lnTo>
                  <a:lnTo>
                    <a:pt x="1327323" y="2375756"/>
                  </a:lnTo>
                  <a:lnTo>
                    <a:pt x="1340653" y="2386238"/>
                  </a:lnTo>
                  <a:lnTo>
                    <a:pt x="1354935" y="2396402"/>
                  </a:lnTo>
                  <a:lnTo>
                    <a:pt x="1368899" y="2406566"/>
                  </a:lnTo>
                  <a:lnTo>
                    <a:pt x="1383816" y="2415777"/>
                  </a:lnTo>
                  <a:lnTo>
                    <a:pt x="1398415" y="2424988"/>
                  </a:lnTo>
                  <a:lnTo>
                    <a:pt x="1413332" y="2433882"/>
                  </a:lnTo>
                  <a:lnTo>
                    <a:pt x="1428566" y="2442775"/>
                  </a:lnTo>
                  <a:lnTo>
                    <a:pt x="1443800" y="2450398"/>
                  </a:lnTo>
                  <a:lnTo>
                    <a:pt x="1459669" y="2458339"/>
                  </a:lnTo>
                  <a:lnTo>
                    <a:pt x="1475538" y="2465644"/>
                  </a:lnTo>
                  <a:lnTo>
                    <a:pt x="1491724" y="2472632"/>
                  </a:lnTo>
                  <a:lnTo>
                    <a:pt x="1507910" y="2479619"/>
                  </a:lnTo>
                  <a:lnTo>
                    <a:pt x="1524414" y="2485654"/>
                  </a:lnTo>
                  <a:lnTo>
                    <a:pt x="1540917" y="2491689"/>
                  </a:lnTo>
                  <a:lnTo>
                    <a:pt x="1557421" y="2496771"/>
                  </a:lnTo>
                  <a:lnTo>
                    <a:pt x="1574877" y="2502171"/>
                  </a:lnTo>
                  <a:lnTo>
                    <a:pt x="1591698" y="2506617"/>
                  </a:lnTo>
                  <a:lnTo>
                    <a:pt x="1608836" y="2510746"/>
                  </a:lnTo>
                  <a:lnTo>
                    <a:pt x="1626609" y="2514876"/>
                  </a:lnTo>
                  <a:lnTo>
                    <a:pt x="1644382" y="2518369"/>
                  </a:lnTo>
                  <a:lnTo>
                    <a:pt x="1662155" y="2520910"/>
                  </a:lnTo>
                  <a:lnTo>
                    <a:pt x="1679928" y="2523451"/>
                  </a:lnTo>
                  <a:lnTo>
                    <a:pt x="1698019" y="2525675"/>
                  </a:lnTo>
                  <a:lnTo>
                    <a:pt x="1716109" y="2527263"/>
                  </a:lnTo>
                  <a:lnTo>
                    <a:pt x="1734517" y="2528533"/>
                  </a:lnTo>
                  <a:lnTo>
                    <a:pt x="1752925" y="2529169"/>
                  </a:lnTo>
                  <a:lnTo>
                    <a:pt x="1771967" y="2529169"/>
                  </a:lnTo>
                  <a:lnTo>
                    <a:pt x="1790375" y="2529169"/>
                  </a:lnTo>
                  <a:lnTo>
                    <a:pt x="1808783" y="2528533"/>
                  </a:lnTo>
                  <a:lnTo>
                    <a:pt x="1827191" y="2527263"/>
                  </a:lnTo>
                  <a:lnTo>
                    <a:pt x="1845281" y="2525675"/>
                  </a:lnTo>
                  <a:lnTo>
                    <a:pt x="1863372" y="2523451"/>
                  </a:lnTo>
                  <a:lnTo>
                    <a:pt x="1881145" y="2520910"/>
                  </a:lnTo>
                  <a:lnTo>
                    <a:pt x="1898918" y="2518369"/>
                  </a:lnTo>
                  <a:lnTo>
                    <a:pt x="1916691" y="2514876"/>
                  </a:lnTo>
                  <a:lnTo>
                    <a:pt x="1934464" y="2510746"/>
                  </a:lnTo>
                  <a:lnTo>
                    <a:pt x="1951602" y="2506617"/>
                  </a:lnTo>
                  <a:lnTo>
                    <a:pt x="1969058" y="2502171"/>
                  </a:lnTo>
                  <a:lnTo>
                    <a:pt x="1985879" y="2496771"/>
                  </a:lnTo>
                  <a:lnTo>
                    <a:pt x="2002383" y="2491689"/>
                  </a:lnTo>
                  <a:lnTo>
                    <a:pt x="2019204" y="2485654"/>
                  </a:lnTo>
                  <a:lnTo>
                    <a:pt x="2035390" y="2479619"/>
                  </a:lnTo>
                  <a:lnTo>
                    <a:pt x="2051894" y="2472632"/>
                  </a:lnTo>
                  <a:lnTo>
                    <a:pt x="2067762" y="2465644"/>
                  </a:lnTo>
                  <a:lnTo>
                    <a:pt x="2083631" y="2458339"/>
                  </a:lnTo>
                  <a:lnTo>
                    <a:pt x="2099500" y="2450398"/>
                  </a:lnTo>
                  <a:lnTo>
                    <a:pt x="2114734" y="2442775"/>
                  </a:lnTo>
                  <a:lnTo>
                    <a:pt x="2129968" y="2433882"/>
                  </a:lnTo>
                  <a:lnTo>
                    <a:pt x="2144885" y="2424988"/>
                  </a:lnTo>
                  <a:lnTo>
                    <a:pt x="2159484" y="2415777"/>
                  </a:lnTo>
                  <a:lnTo>
                    <a:pt x="2174401" y="2406566"/>
                  </a:lnTo>
                  <a:lnTo>
                    <a:pt x="2188683" y="2396402"/>
                  </a:lnTo>
                  <a:lnTo>
                    <a:pt x="2202647" y="2386238"/>
                  </a:lnTo>
                  <a:lnTo>
                    <a:pt x="2215977" y="2375756"/>
                  </a:lnTo>
                  <a:lnTo>
                    <a:pt x="2229624" y="2364640"/>
                  </a:lnTo>
                  <a:lnTo>
                    <a:pt x="2242637" y="2353840"/>
                  </a:lnTo>
                  <a:lnTo>
                    <a:pt x="2255966" y="2342088"/>
                  </a:lnTo>
                  <a:lnTo>
                    <a:pt x="2268344" y="2330336"/>
                  </a:lnTo>
                  <a:lnTo>
                    <a:pt x="2280722" y="2318267"/>
                  </a:lnTo>
                  <a:lnTo>
                    <a:pt x="2292782" y="2305879"/>
                  </a:lnTo>
                  <a:lnTo>
                    <a:pt x="2304525" y="2293174"/>
                  </a:lnTo>
                  <a:lnTo>
                    <a:pt x="2315951" y="2280469"/>
                  </a:lnTo>
                  <a:lnTo>
                    <a:pt x="2327376" y="2267129"/>
                  </a:lnTo>
                  <a:lnTo>
                    <a:pt x="2338167" y="2253789"/>
                  </a:lnTo>
                  <a:lnTo>
                    <a:pt x="2348958" y="2240131"/>
                  </a:lnTo>
                  <a:lnTo>
                    <a:pt x="2359114" y="2225838"/>
                  </a:lnTo>
                  <a:lnTo>
                    <a:pt x="2368635" y="2211863"/>
                  </a:lnTo>
                  <a:lnTo>
                    <a:pt x="2378156" y="2197252"/>
                  </a:lnTo>
                  <a:lnTo>
                    <a:pt x="2387678" y="2182641"/>
                  </a:lnTo>
                  <a:lnTo>
                    <a:pt x="2396247" y="2167395"/>
                  </a:lnTo>
                  <a:lnTo>
                    <a:pt x="2404816" y="2152467"/>
                  </a:lnTo>
                  <a:lnTo>
                    <a:pt x="2412750" y="2136904"/>
                  </a:lnTo>
                  <a:lnTo>
                    <a:pt x="2420685" y="2121022"/>
                  </a:lnTo>
                  <a:lnTo>
                    <a:pt x="2428302" y="2105459"/>
                  </a:lnTo>
                  <a:lnTo>
                    <a:pt x="2434967" y="2089260"/>
                  </a:lnTo>
                  <a:lnTo>
                    <a:pt x="2441632" y="2073061"/>
                  </a:lnTo>
                  <a:lnTo>
                    <a:pt x="2447979" y="2056545"/>
                  </a:lnTo>
                  <a:lnTo>
                    <a:pt x="2453692" y="2039711"/>
                  </a:lnTo>
                  <a:lnTo>
                    <a:pt x="2459405" y="2022877"/>
                  </a:lnTo>
                  <a:lnTo>
                    <a:pt x="2464166" y="2006043"/>
                  </a:lnTo>
                  <a:lnTo>
                    <a:pt x="2469244" y="1988891"/>
                  </a:lnTo>
                  <a:lnTo>
                    <a:pt x="2473370" y="1971739"/>
                  </a:lnTo>
                  <a:lnTo>
                    <a:pt x="2477178" y="1953952"/>
                  </a:lnTo>
                  <a:lnTo>
                    <a:pt x="2480352" y="1936483"/>
                  </a:lnTo>
                  <a:lnTo>
                    <a:pt x="2483526" y="1918696"/>
                  </a:lnTo>
                  <a:lnTo>
                    <a:pt x="2486064" y="1900592"/>
                  </a:lnTo>
                  <a:lnTo>
                    <a:pt x="2487969" y="1882487"/>
                  </a:lnTo>
                  <a:lnTo>
                    <a:pt x="2489556" y="1864065"/>
                  </a:lnTo>
                  <a:lnTo>
                    <a:pt x="2490508" y="1845960"/>
                  </a:lnTo>
                  <a:lnTo>
                    <a:pt x="2491460" y="1827221"/>
                  </a:lnTo>
                  <a:lnTo>
                    <a:pt x="2491777" y="1808798"/>
                  </a:lnTo>
                  <a:lnTo>
                    <a:pt x="2491460" y="1790376"/>
                  </a:lnTo>
                  <a:lnTo>
                    <a:pt x="2490508" y="1771319"/>
                  </a:lnTo>
                  <a:lnTo>
                    <a:pt x="2489556" y="1753532"/>
                  </a:lnTo>
                  <a:lnTo>
                    <a:pt x="2487969" y="1735110"/>
                  </a:lnTo>
                  <a:lnTo>
                    <a:pt x="2486064" y="1717005"/>
                  </a:lnTo>
                  <a:lnTo>
                    <a:pt x="2483526" y="1698901"/>
                  </a:lnTo>
                  <a:lnTo>
                    <a:pt x="2480352" y="1681114"/>
                  </a:lnTo>
                  <a:lnTo>
                    <a:pt x="2477178" y="1663327"/>
                  </a:lnTo>
                  <a:lnTo>
                    <a:pt x="2473370" y="1646175"/>
                  </a:lnTo>
                  <a:lnTo>
                    <a:pt x="2469244" y="1628388"/>
                  </a:lnTo>
                  <a:lnTo>
                    <a:pt x="2464166" y="1611554"/>
                  </a:lnTo>
                  <a:lnTo>
                    <a:pt x="2459405" y="1594402"/>
                  </a:lnTo>
                  <a:lnTo>
                    <a:pt x="2453692" y="1577568"/>
                  </a:lnTo>
                  <a:lnTo>
                    <a:pt x="2447979" y="1561052"/>
                  </a:lnTo>
                  <a:lnTo>
                    <a:pt x="2441632" y="1544536"/>
                  </a:lnTo>
                  <a:lnTo>
                    <a:pt x="2434967" y="1528337"/>
                  </a:lnTo>
                  <a:lnTo>
                    <a:pt x="2428302" y="1512138"/>
                  </a:lnTo>
                  <a:lnTo>
                    <a:pt x="2420685" y="1496257"/>
                  </a:lnTo>
                  <a:lnTo>
                    <a:pt x="2412750" y="1480376"/>
                  </a:lnTo>
                  <a:lnTo>
                    <a:pt x="2404909" y="1465308"/>
                  </a:lnTo>
                  <a:lnTo>
                    <a:pt x="2396490" y="1450340"/>
                  </a:lnTo>
                  <a:lnTo>
                    <a:pt x="2387918" y="1435418"/>
                  </a:lnTo>
                  <a:lnTo>
                    <a:pt x="2378392" y="1420813"/>
                  </a:lnTo>
                  <a:lnTo>
                    <a:pt x="2368868" y="1406525"/>
                  </a:lnTo>
                  <a:lnTo>
                    <a:pt x="2359342" y="1392238"/>
                  </a:lnTo>
                  <a:lnTo>
                    <a:pt x="2349182" y="1377950"/>
                  </a:lnTo>
                  <a:lnTo>
                    <a:pt x="2338388" y="1364298"/>
                  </a:lnTo>
                  <a:lnTo>
                    <a:pt x="2327592" y="1350645"/>
                  </a:lnTo>
                  <a:lnTo>
                    <a:pt x="2316162" y="1337628"/>
                  </a:lnTo>
                  <a:lnTo>
                    <a:pt x="2304732" y="1324928"/>
                  </a:lnTo>
                  <a:lnTo>
                    <a:pt x="2292985" y="1311910"/>
                  </a:lnTo>
                  <a:lnTo>
                    <a:pt x="2280920" y="1299528"/>
                  </a:lnTo>
                  <a:lnTo>
                    <a:pt x="2268538" y="1287463"/>
                  </a:lnTo>
                  <a:lnTo>
                    <a:pt x="2256155" y="1275715"/>
                  </a:lnTo>
                  <a:lnTo>
                    <a:pt x="2242820" y="1264285"/>
                  </a:lnTo>
                  <a:lnTo>
                    <a:pt x="2229802" y="1253173"/>
                  </a:lnTo>
                  <a:lnTo>
                    <a:pt x="2216150" y="1242378"/>
                  </a:lnTo>
                  <a:lnTo>
                    <a:pt x="2202815" y="1231900"/>
                  </a:lnTo>
                  <a:lnTo>
                    <a:pt x="2188845" y="1221740"/>
                  </a:lnTo>
                  <a:lnTo>
                    <a:pt x="2174558" y="1211898"/>
                  </a:lnTo>
                  <a:lnTo>
                    <a:pt x="2159635" y="1202055"/>
                  </a:lnTo>
                  <a:lnTo>
                    <a:pt x="2145030" y="1193165"/>
                  </a:lnTo>
                  <a:lnTo>
                    <a:pt x="2130108" y="1183958"/>
                  </a:lnTo>
                  <a:lnTo>
                    <a:pt x="2114868" y="1175703"/>
                  </a:lnTo>
                  <a:lnTo>
                    <a:pt x="2099628" y="1167448"/>
                  </a:lnTo>
                  <a:lnTo>
                    <a:pt x="2083752" y="1159510"/>
                  </a:lnTo>
                  <a:lnTo>
                    <a:pt x="2067878" y="1152525"/>
                  </a:lnTo>
                  <a:lnTo>
                    <a:pt x="2052002" y="1145223"/>
                  </a:lnTo>
                  <a:lnTo>
                    <a:pt x="2035492" y="1138555"/>
                  </a:lnTo>
                  <a:lnTo>
                    <a:pt x="2019300" y="1132523"/>
                  </a:lnTo>
                  <a:lnTo>
                    <a:pt x="2002472" y="1126490"/>
                  </a:lnTo>
                  <a:lnTo>
                    <a:pt x="1985962" y="1121093"/>
                  </a:lnTo>
                  <a:lnTo>
                    <a:pt x="1969135" y="1116013"/>
                  </a:lnTo>
                  <a:lnTo>
                    <a:pt x="1951672" y="1111568"/>
                  </a:lnTo>
                  <a:lnTo>
                    <a:pt x="1934528" y="1107440"/>
                  </a:lnTo>
                  <a:lnTo>
                    <a:pt x="1916748" y="1103630"/>
                  </a:lnTo>
                  <a:lnTo>
                    <a:pt x="1898968" y="1100138"/>
                  </a:lnTo>
                  <a:lnTo>
                    <a:pt x="1881188" y="1097280"/>
                  </a:lnTo>
                  <a:lnTo>
                    <a:pt x="1863408" y="1094423"/>
                  </a:lnTo>
                  <a:lnTo>
                    <a:pt x="1845310" y="1092518"/>
                  </a:lnTo>
                  <a:lnTo>
                    <a:pt x="1827212" y="1090613"/>
                  </a:lnTo>
                  <a:lnTo>
                    <a:pt x="1808798" y="1089660"/>
                  </a:lnTo>
                  <a:lnTo>
                    <a:pt x="1790382" y="1088708"/>
                  </a:lnTo>
                  <a:lnTo>
                    <a:pt x="1771968" y="1088708"/>
                  </a:lnTo>
                  <a:lnTo>
                    <a:pt x="1752918" y="1088708"/>
                  </a:lnTo>
                  <a:close/>
                  <a:moveTo>
                    <a:pt x="1615758" y="0"/>
                  </a:moveTo>
                  <a:lnTo>
                    <a:pt x="1620520" y="0"/>
                  </a:lnTo>
                  <a:lnTo>
                    <a:pt x="1922780" y="0"/>
                  </a:lnTo>
                  <a:lnTo>
                    <a:pt x="1927225" y="0"/>
                  </a:lnTo>
                  <a:lnTo>
                    <a:pt x="1931670" y="317"/>
                  </a:lnTo>
                  <a:lnTo>
                    <a:pt x="1936115" y="952"/>
                  </a:lnTo>
                  <a:lnTo>
                    <a:pt x="1940878" y="1905"/>
                  </a:lnTo>
                  <a:lnTo>
                    <a:pt x="1949450" y="4127"/>
                  </a:lnTo>
                  <a:lnTo>
                    <a:pt x="1957705" y="6985"/>
                  </a:lnTo>
                  <a:lnTo>
                    <a:pt x="1965325" y="10795"/>
                  </a:lnTo>
                  <a:lnTo>
                    <a:pt x="1972628" y="14922"/>
                  </a:lnTo>
                  <a:lnTo>
                    <a:pt x="1979612" y="20320"/>
                  </a:lnTo>
                  <a:lnTo>
                    <a:pt x="1985962" y="26035"/>
                  </a:lnTo>
                  <a:lnTo>
                    <a:pt x="1991678" y="32385"/>
                  </a:lnTo>
                  <a:lnTo>
                    <a:pt x="1996758" y="39052"/>
                  </a:lnTo>
                  <a:lnTo>
                    <a:pt x="2001202" y="46672"/>
                  </a:lnTo>
                  <a:lnTo>
                    <a:pt x="2005012" y="54610"/>
                  </a:lnTo>
                  <a:lnTo>
                    <a:pt x="2007870" y="62230"/>
                  </a:lnTo>
                  <a:lnTo>
                    <a:pt x="2010092" y="71120"/>
                  </a:lnTo>
                  <a:lnTo>
                    <a:pt x="2010728" y="75565"/>
                  </a:lnTo>
                  <a:lnTo>
                    <a:pt x="2011362" y="80010"/>
                  </a:lnTo>
                  <a:lnTo>
                    <a:pt x="2011998" y="84455"/>
                  </a:lnTo>
                  <a:lnTo>
                    <a:pt x="2011998" y="89217"/>
                  </a:lnTo>
                  <a:lnTo>
                    <a:pt x="2011998" y="388620"/>
                  </a:lnTo>
                  <a:lnTo>
                    <a:pt x="2038350" y="393065"/>
                  </a:lnTo>
                  <a:lnTo>
                    <a:pt x="2064702" y="398462"/>
                  </a:lnTo>
                  <a:lnTo>
                    <a:pt x="2091055" y="404177"/>
                  </a:lnTo>
                  <a:lnTo>
                    <a:pt x="2116772" y="410210"/>
                  </a:lnTo>
                  <a:lnTo>
                    <a:pt x="2142490" y="416877"/>
                  </a:lnTo>
                  <a:lnTo>
                    <a:pt x="2167890" y="423545"/>
                  </a:lnTo>
                  <a:lnTo>
                    <a:pt x="2193608" y="431165"/>
                  </a:lnTo>
                  <a:lnTo>
                    <a:pt x="2218690" y="439102"/>
                  </a:lnTo>
                  <a:lnTo>
                    <a:pt x="2243772" y="447675"/>
                  </a:lnTo>
                  <a:lnTo>
                    <a:pt x="2268538" y="456247"/>
                  </a:lnTo>
                  <a:lnTo>
                    <a:pt x="2292985" y="465772"/>
                  </a:lnTo>
                  <a:lnTo>
                    <a:pt x="2317432" y="475615"/>
                  </a:lnTo>
                  <a:lnTo>
                    <a:pt x="2341562" y="485457"/>
                  </a:lnTo>
                  <a:lnTo>
                    <a:pt x="2365692" y="496252"/>
                  </a:lnTo>
                  <a:lnTo>
                    <a:pt x="2388870" y="507047"/>
                  </a:lnTo>
                  <a:lnTo>
                    <a:pt x="2412682" y="518477"/>
                  </a:lnTo>
                  <a:lnTo>
                    <a:pt x="2588260" y="276542"/>
                  </a:lnTo>
                  <a:lnTo>
                    <a:pt x="2591435" y="272732"/>
                  </a:lnTo>
                  <a:lnTo>
                    <a:pt x="2593975" y="269240"/>
                  </a:lnTo>
                  <a:lnTo>
                    <a:pt x="2597468" y="266065"/>
                  </a:lnTo>
                  <a:lnTo>
                    <a:pt x="2600325" y="262890"/>
                  </a:lnTo>
                  <a:lnTo>
                    <a:pt x="2606992" y="257175"/>
                  </a:lnTo>
                  <a:lnTo>
                    <a:pt x="2614295" y="252412"/>
                  </a:lnTo>
                  <a:lnTo>
                    <a:pt x="2621915" y="248602"/>
                  </a:lnTo>
                  <a:lnTo>
                    <a:pt x="2629852" y="245110"/>
                  </a:lnTo>
                  <a:lnTo>
                    <a:pt x="2638108" y="242570"/>
                  </a:lnTo>
                  <a:lnTo>
                    <a:pt x="2646362" y="240665"/>
                  </a:lnTo>
                  <a:lnTo>
                    <a:pt x="2654935" y="240030"/>
                  </a:lnTo>
                  <a:lnTo>
                    <a:pt x="2663508" y="240030"/>
                  </a:lnTo>
                  <a:lnTo>
                    <a:pt x="2671762" y="240665"/>
                  </a:lnTo>
                  <a:lnTo>
                    <a:pt x="2680652" y="242252"/>
                  </a:lnTo>
                  <a:lnTo>
                    <a:pt x="2688908" y="244475"/>
                  </a:lnTo>
                  <a:lnTo>
                    <a:pt x="2697162" y="247967"/>
                  </a:lnTo>
                  <a:lnTo>
                    <a:pt x="2705100" y="251777"/>
                  </a:lnTo>
                  <a:lnTo>
                    <a:pt x="2709228" y="254317"/>
                  </a:lnTo>
                  <a:lnTo>
                    <a:pt x="2712720" y="256857"/>
                  </a:lnTo>
                  <a:lnTo>
                    <a:pt x="2957512" y="434022"/>
                  </a:lnTo>
                  <a:lnTo>
                    <a:pt x="2960688" y="437197"/>
                  </a:lnTo>
                  <a:lnTo>
                    <a:pt x="2964498" y="439737"/>
                  </a:lnTo>
                  <a:lnTo>
                    <a:pt x="2967672" y="443230"/>
                  </a:lnTo>
                  <a:lnTo>
                    <a:pt x="2970848" y="446087"/>
                  </a:lnTo>
                  <a:lnTo>
                    <a:pt x="2976245" y="453072"/>
                  </a:lnTo>
                  <a:lnTo>
                    <a:pt x="2981008" y="460375"/>
                  </a:lnTo>
                  <a:lnTo>
                    <a:pt x="2985452" y="467995"/>
                  </a:lnTo>
                  <a:lnTo>
                    <a:pt x="2988628" y="475932"/>
                  </a:lnTo>
                  <a:lnTo>
                    <a:pt x="2991168" y="484187"/>
                  </a:lnTo>
                  <a:lnTo>
                    <a:pt x="2992755" y="492442"/>
                  </a:lnTo>
                  <a:lnTo>
                    <a:pt x="2994025" y="501015"/>
                  </a:lnTo>
                  <a:lnTo>
                    <a:pt x="2994025" y="509270"/>
                  </a:lnTo>
                  <a:lnTo>
                    <a:pt x="2993072" y="518160"/>
                  </a:lnTo>
                  <a:lnTo>
                    <a:pt x="2991802" y="526732"/>
                  </a:lnTo>
                  <a:lnTo>
                    <a:pt x="2988945" y="534987"/>
                  </a:lnTo>
                  <a:lnTo>
                    <a:pt x="2986088" y="543242"/>
                  </a:lnTo>
                  <a:lnTo>
                    <a:pt x="2981960" y="551180"/>
                  </a:lnTo>
                  <a:lnTo>
                    <a:pt x="2979738" y="554990"/>
                  </a:lnTo>
                  <a:lnTo>
                    <a:pt x="2976880" y="558800"/>
                  </a:lnTo>
                  <a:lnTo>
                    <a:pt x="2800985" y="801052"/>
                  </a:lnTo>
                  <a:lnTo>
                    <a:pt x="2819082" y="819785"/>
                  </a:lnTo>
                  <a:lnTo>
                    <a:pt x="2837180" y="839470"/>
                  </a:lnTo>
                  <a:lnTo>
                    <a:pt x="2854642" y="858837"/>
                  </a:lnTo>
                  <a:lnTo>
                    <a:pt x="2871788" y="878840"/>
                  </a:lnTo>
                  <a:lnTo>
                    <a:pt x="2888615" y="899160"/>
                  </a:lnTo>
                  <a:lnTo>
                    <a:pt x="2905125" y="919797"/>
                  </a:lnTo>
                  <a:lnTo>
                    <a:pt x="2921318" y="940752"/>
                  </a:lnTo>
                  <a:lnTo>
                    <a:pt x="2937192" y="962025"/>
                  </a:lnTo>
                  <a:lnTo>
                    <a:pt x="2952432" y="983615"/>
                  </a:lnTo>
                  <a:lnTo>
                    <a:pt x="2967672" y="1005205"/>
                  </a:lnTo>
                  <a:lnTo>
                    <a:pt x="2981960" y="1027113"/>
                  </a:lnTo>
                  <a:lnTo>
                    <a:pt x="2996248" y="1049655"/>
                  </a:lnTo>
                  <a:lnTo>
                    <a:pt x="3010218" y="1072198"/>
                  </a:lnTo>
                  <a:lnTo>
                    <a:pt x="3023235" y="1095375"/>
                  </a:lnTo>
                  <a:lnTo>
                    <a:pt x="3036570" y="1118553"/>
                  </a:lnTo>
                  <a:lnTo>
                    <a:pt x="3048952" y="1142048"/>
                  </a:lnTo>
                  <a:lnTo>
                    <a:pt x="3333115" y="1049338"/>
                  </a:lnTo>
                  <a:lnTo>
                    <a:pt x="3337560" y="1048068"/>
                  </a:lnTo>
                  <a:lnTo>
                    <a:pt x="3342005" y="1047115"/>
                  </a:lnTo>
                  <a:lnTo>
                    <a:pt x="3346450" y="1046480"/>
                  </a:lnTo>
                  <a:lnTo>
                    <a:pt x="3350578" y="1045528"/>
                  </a:lnTo>
                  <a:lnTo>
                    <a:pt x="3359785" y="1044893"/>
                  </a:lnTo>
                  <a:lnTo>
                    <a:pt x="3368358" y="1045210"/>
                  </a:lnTo>
                  <a:lnTo>
                    <a:pt x="3376930" y="1046480"/>
                  </a:lnTo>
                  <a:lnTo>
                    <a:pt x="3385185" y="1048068"/>
                  </a:lnTo>
                  <a:lnTo>
                    <a:pt x="3393440" y="1051243"/>
                  </a:lnTo>
                  <a:lnTo>
                    <a:pt x="3401060" y="1054735"/>
                  </a:lnTo>
                  <a:lnTo>
                    <a:pt x="3408680" y="1058863"/>
                  </a:lnTo>
                  <a:lnTo>
                    <a:pt x="3415665" y="1063625"/>
                  </a:lnTo>
                  <a:lnTo>
                    <a:pt x="3422015" y="1069340"/>
                  </a:lnTo>
                  <a:lnTo>
                    <a:pt x="3428048" y="1075690"/>
                  </a:lnTo>
                  <a:lnTo>
                    <a:pt x="3433445" y="1082358"/>
                  </a:lnTo>
                  <a:lnTo>
                    <a:pt x="3438208" y="1089978"/>
                  </a:lnTo>
                  <a:lnTo>
                    <a:pt x="3442335" y="1097915"/>
                  </a:lnTo>
                  <a:lnTo>
                    <a:pt x="3443922" y="1102043"/>
                  </a:lnTo>
                  <a:lnTo>
                    <a:pt x="3445510" y="1106488"/>
                  </a:lnTo>
                  <a:lnTo>
                    <a:pt x="3538855" y="1393508"/>
                  </a:lnTo>
                  <a:lnTo>
                    <a:pt x="3539808" y="1397635"/>
                  </a:lnTo>
                  <a:lnTo>
                    <a:pt x="3541078" y="1402398"/>
                  </a:lnTo>
                  <a:lnTo>
                    <a:pt x="3542030" y="1406843"/>
                  </a:lnTo>
                  <a:lnTo>
                    <a:pt x="3542665" y="1411288"/>
                  </a:lnTo>
                  <a:lnTo>
                    <a:pt x="3543300" y="1419860"/>
                  </a:lnTo>
                  <a:lnTo>
                    <a:pt x="3542982" y="1428750"/>
                  </a:lnTo>
                  <a:lnTo>
                    <a:pt x="3541712" y="1437323"/>
                  </a:lnTo>
                  <a:lnTo>
                    <a:pt x="3539808" y="1445578"/>
                  </a:lnTo>
                  <a:lnTo>
                    <a:pt x="3537268" y="1453833"/>
                  </a:lnTo>
                  <a:lnTo>
                    <a:pt x="3533458" y="1461453"/>
                  </a:lnTo>
                  <a:lnTo>
                    <a:pt x="3529330" y="1468755"/>
                  </a:lnTo>
                  <a:lnTo>
                    <a:pt x="3524568" y="1476058"/>
                  </a:lnTo>
                  <a:lnTo>
                    <a:pt x="3518852" y="1482408"/>
                  </a:lnTo>
                  <a:lnTo>
                    <a:pt x="3512502" y="1488440"/>
                  </a:lnTo>
                  <a:lnTo>
                    <a:pt x="3505518" y="1494155"/>
                  </a:lnTo>
                  <a:lnTo>
                    <a:pt x="3498215" y="1498600"/>
                  </a:lnTo>
                  <a:lnTo>
                    <a:pt x="3490278" y="1502728"/>
                  </a:lnTo>
                  <a:lnTo>
                    <a:pt x="3486150" y="1504633"/>
                  </a:lnTo>
                  <a:lnTo>
                    <a:pt x="3481705" y="1506220"/>
                  </a:lnTo>
                  <a:lnTo>
                    <a:pt x="3197225" y="1598295"/>
                  </a:lnTo>
                  <a:lnTo>
                    <a:pt x="3200400" y="1624330"/>
                  </a:lnTo>
                  <a:lnTo>
                    <a:pt x="3203892" y="1650365"/>
                  </a:lnTo>
                  <a:lnTo>
                    <a:pt x="3206115" y="1676718"/>
                  </a:lnTo>
                  <a:lnTo>
                    <a:pt x="3208338" y="1703070"/>
                  </a:lnTo>
                  <a:lnTo>
                    <a:pt x="3210242" y="1729423"/>
                  </a:lnTo>
                  <a:lnTo>
                    <a:pt x="3211512" y="1755775"/>
                  </a:lnTo>
                  <a:lnTo>
                    <a:pt x="3212148" y="1782445"/>
                  </a:lnTo>
                  <a:lnTo>
                    <a:pt x="3212465" y="1809115"/>
                  </a:lnTo>
                  <a:lnTo>
                    <a:pt x="3212148" y="1835785"/>
                  </a:lnTo>
                  <a:lnTo>
                    <a:pt x="3211512" y="1862455"/>
                  </a:lnTo>
                  <a:lnTo>
                    <a:pt x="3210242" y="1889125"/>
                  </a:lnTo>
                  <a:lnTo>
                    <a:pt x="3208338" y="1915478"/>
                  </a:lnTo>
                  <a:lnTo>
                    <a:pt x="3206115" y="1941830"/>
                  </a:lnTo>
                  <a:lnTo>
                    <a:pt x="3203892" y="1967865"/>
                  </a:lnTo>
                  <a:lnTo>
                    <a:pt x="3200400" y="1993900"/>
                  </a:lnTo>
                  <a:lnTo>
                    <a:pt x="3197225" y="2019618"/>
                  </a:lnTo>
                  <a:lnTo>
                    <a:pt x="3481705" y="2112328"/>
                  </a:lnTo>
                  <a:lnTo>
                    <a:pt x="3486150" y="2113915"/>
                  </a:lnTo>
                  <a:lnTo>
                    <a:pt x="3490278" y="2115820"/>
                  </a:lnTo>
                  <a:lnTo>
                    <a:pt x="3498215" y="2119630"/>
                  </a:lnTo>
                  <a:lnTo>
                    <a:pt x="3505518" y="2124393"/>
                  </a:lnTo>
                  <a:lnTo>
                    <a:pt x="3512502" y="2129790"/>
                  </a:lnTo>
                  <a:lnTo>
                    <a:pt x="3518852" y="2135505"/>
                  </a:lnTo>
                  <a:lnTo>
                    <a:pt x="3524568" y="2142173"/>
                  </a:lnTo>
                  <a:lnTo>
                    <a:pt x="3529330" y="2149158"/>
                  </a:lnTo>
                  <a:lnTo>
                    <a:pt x="3533458" y="2156778"/>
                  </a:lnTo>
                  <a:lnTo>
                    <a:pt x="3537268" y="2164398"/>
                  </a:lnTo>
                  <a:lnTo>
                    <a:pt x="3539808" y="2172653"/>
                  </a:lnTo>
                  <a:lnTo>
                    <a:pt x="3541712" y="2180908"/>
                  </a:lnTo>
                  <a:lnTo>
                    <a:pt x="3542982" y="2189480"/>
                  </a:lnTo>
                  <a:lnTo>
                    <a:pt x="3543300" y="2198053"/>
                  </a:lnTo>
                  <a:lnTo>
                    <a:pt x="3542665" y="2206625"/>
                  </a:lnTo>
                  <a:lnTo>
                    <a:pt x="3542030" y="2211388"/>
                  </a:lnTo>
                  <a:lnTo>
                    <a:pt x="3541078" y="2215833"/>
                  </a:lnTo>
                  <a:lnTo>
                    <a:pt x="3539808" y="2220278"/>
                  </a:lnTo>
                  <a:lnTo>
                    <a:pt x="3538855" y="2224405"/>
                  </a:lnTo>
                  <a:lnTo>
                    <a:pt x="3445510" y="2512060"/>
                  </a:lnTo>
                  <a:lnTo>
                    <a:pt x="3443922" y="2516188"/>
                  </a:lnTo>
                  <a:lnTo>
                    <a:pt x="3442335" y="2520315"/>
                  </a:lnTo>
                  <a:lnTo>
                    <a:pt x="3438208" y="2528253"/>
                  </a:lnTo>
                  <a:lnTo>
                    <a:pt x="3433445" y="2535555"/>
                  </a:lnTo>
                  <a:lnTo>
                    <a:pt x="3428048" y="2542540"/>
                  </a:lnTo>
                  <a:lnTo>
                    <a:pt x="3422015" y="2548890"/>
                  </a:lnTo>
                  <a:lnTo>
                    <a:pt x="3415665" y="2554605"/>
                  </a:lnTo>
                  <a:lnTo>
                    <a:pt x="3408680" y="2559368"/>
                  </a:lnTo>
                  <a:lnTo>
                    <a:pt x="3401060" y="2563495"/>
                  </a:lnTo>
                  <a:lnTo>
                    <a:pt x="3393440" y="2567305"/>
                  </a:lnTo>
                  <a:lnTo>
                    <a:pt x="3385185" y="2569845"/>
                  </a:lnTo>
                  <a:lnTo>
                    <a:pt x="3376930" y="2571750"/>
                  </a:lnTo>
                  <a:lnTo>
                    <a:pt x="3368358" y="2573020"/>
                  </a:lnTo>
                  <a:lnTo>
                    <a:pt x="3359785" y="2573338"/>
                  </a:lnTo>
                  <a:lnTo>
                    <a:pt x="3350578" y="2573020"/>
                  </a:lnTo>
                  <a:lnTo>
                    <a:pt x="3346450" y="2572068"/>
                  </a:lnTo>
                  <a:lnTo>
                    <a:pt x="3342005" y="2571433"/>
                  </a:lnTo>
                  <a:lnTo>
                    <a:pt x="3337560" y="2570163"/>
                  </a:lnTo>
                  <a:lnTo>
                    <a:pt x="3333115" y="2568893"/>
                  </a:lnTo>
                  <a:lnTo>
                    <a:pt x="3048952" y="2476500"/>
                  </a:lnTo>
                  <a:lnTo>
                    <a:pt x="3035935" y="2499995"/>
                  </a:lnTo>
                  <a:lnTo>
                    <a:pt x="3023235" y="2523173"/>
                  </a:lnTo>
                  <a:lnTo>
                    <a:pt x="3009900" y="2546033"/>
                  </a:lnTo>
                  <a:lnTo>
                    <a:pt x="2996248" y="2568893"/>
                  </a:lnTo>
                  <a:lnTo>
                    <a:pt x="2981960" y="2590800"/>
                  </a:lnTo>
                  <a:lnTo>
                    <a:pt x="2967355" y="2613025"/>
                  </a:lnTo>
                  <a:lnTo>
                    <a:pt x="2952115" y="2634933"/>
                  </a:lnTo>
                  <a:lnTo>
                    <a:pt x="2936875" y="2656523"/>
                  </a:lnTo>
                  <a:lnTo>
                    <a:pt x="2921318" y="2677478"/>
                  </a:lnTo>
                  <a:lnTo>
                    <a:pt x="2905125" y="2698115"/>
                  </a:lnTo>
                  <a:lnTo>
                    <a:pt x="2888615" y="2718753"/>
                  </a:lnTo>
                  <a:lnTo>
                    <a:pt x="2871788" y="2739073"/>
                  </a:lnTo>
                  <a:lnTo>
                    <a:pt x="2854325" y="2759076"/>
                  </a:lnTo>
                  <a:lnTo>
                    <a:pt x="2837180" y="2778761"/>
                  </a:lnTo>
                  <a:lnTo>
                    <a:pt x="2819082" y="2797811"/>
                  </a:lnTo>
                  <a:lnTo>
                    <a:pt x="2800985" y="2817178"/>
                  </a:lnTo>
                  <a:lnTo>
                    <a:pt x="2976880" y="3059431"/>
                  </a:lnTo>
                  <a:lnTo>
                    <a:pt x="2979738" y="3063241"/>
                  </a:lnTo>
                  <a:lnTo>
                    <a:pt x="2981960" y="3067368"/>
                  </a:lnTo>
                  <a:lnTo>
                    <a:pt x="2986088" y="3075306"/>
                  </a:lnTo>
                  <a:lnTo>
                    <a:pt x="2988945" y="3083243"/>
                  </a:lnTo>
                  <a:lnTo>
                    <a:pt x="2991802" y="3091816"/>
                  </a:lnTo>
                  <a:lnTo>
                    <a:pt x="2993072" y="3100071"/>
                  </a:lnTo>
                  <a:lnTo>
                    <a:pt x="2994025" y="3108643"/>
                  </a:lnTo>
                  <a:lnTo>
                    <a:pt x="2994025" y="3117216"/>
                  </a:lnTo>
                  <a:lnTo>
                    <a:pt x="2992755" y="3125788"/>
                  </a:lnTo>
                  <a:lnTo>
                    <a:pt x="2991168" y="3134043"/>
                  </a:lnTo>
                  <a:lnTo>
                    <a:pt x="2988628" y="3142298"/>
                  </a:lnTo>
                  <a:lnTo>
                    <a:pt x="2985770" y="3150236"/>
                  </a:lnTo>
                  <a:lnTo>
                    <a:pt x="2981642" y="3157538"/>
                  </a:lnTo>
                  <a:lnTo>
                    <a:pt x="2976562" y="3165158"/>
                  </a:lnTo>
                  <a:lnTo>
                    <a:pt x="2970848" y="3171826"/>
                  </a:lnTo>
                  <a:lnTo>
                    <a:pt x="2967990" y="3175001"/>
                  </a:lnTo>
                  <a:lnTo>
                    <a:pt x="2964498" y="3177858"/>
                  </a:lnTo>
                  <a:lnTo>
                    <a:pt x="2961322" y="3181033"/>
                  </a:lnTo>
                  <a:lnTo>
                    <a:pt x="2957512" y="3183573"/>
                  </a:lnTo>
                  <a:lnTo>
                    <a:pt x="2712720" y="3361056"/>
                  </a:lnTo>
                  <a:lnTo>
                    <a:pt x="2709228" y="3363913"/>
                  </a:lnTo>
                  <a:lnTo>
                    <a:pt x="2705100" y="3366453"/>
                  </a:lnTo>
                  <a:lnTo>
                    <a:pt x="2697162" y="3370581"/>
                  </a:lnTo>
                  <a:lnTo>
                    <a:pt x="2688908" y="3373756"/>
                  </a:lnTo>
                  <a:lnTo>
                    <a:pt x="2680652" y="3376296"/>
                  </a:lnTo>
                  <a:lnTo>
                    <a:pt x="2671762" y="3377883"/>
                  </a:lnTo>
                  <a:lnTo>
                    <a:pt x="2663508" y="3378518"/>
                  </a:lnTo>
                  <a:lnTo>
                    <a:pt x="2654935" y="3378518"/>
                  </a:lnTo>
                  <a:lnTo>
                    <a:pt x="2646362" y="3377248"/>
                  </a:lnTo>
                  <a:lnTo>
                    <a:pt x="2638108" y="3375978"/>
                  </a:lnTo>
                  <a:lnTo>
                    <a:pt x="2629852" y="3373121"/>
                  </a:lnTo>
                  <a:lnTo>
                    <a:pt x="2621915" y="3369946"/>
                  </a:lnTo>
                  <a:lnTo>
                    <a:pt x="2614295" y="3365818"/>
                  </a:lnTo>
                  <a:lnTo>
                    <a:pt x="2606992" y="3360738"/>
                  </a:lnTo>
                  <a:lnTo>
                    <a:pt x="2600325" y="3355023"/>
                  </a:lnTo>
                  <a:lnTo>
                    <a:pt x="2597468" y="3352166"/>
                  </a:lnTo>
                  <a:lnTo>
                    <a:pt x="2593975" y="3348673"/>
                  </a:lnTo>
                  <a:lnTo>
                    <a:pt x="2591435" y="3345498"/>
                  </a:lnTo>
                  <a:lnTo>
                    <a:pt x="2588260" y="3341688"/>
                  </a:lnTo>
                  <a:lnTo>
                    <a:pt x="2412682" y="3099753"/>
                  </a:lnTo>
                  <a:lnTo>
                    <a:pt x="2388870" y="3110866"/>
                  </a:lnTo>
                  <a:lnTo>
                    <a:pt x="2365692" y="3122296"/>
                  </a:lnTo>
                  <a:lnTo>
                    <a:pt x="2341562" y="3132773"/>
                  </a:lnTo>
                  <a:lnTo>
                    <a:pt x="2317432" y="3142933"/>
                  </a:lnTo>
                  <a:lnTo>
                    <a:pt x="2292985" y="3152776"/>
                  </a:lnTo>
                  <a:lnTo>
                    <a:pt x="2268538" y="3161666"/>
                  </a:lnTo>
                  <a:lnTo>
                    <a:pt x="2243772" y="3170873"/>
                  </a:lnTo>
                  <a:lnTo>
                    <a:pt x="2218690" y="3179128"/>
                  </a:lnTo>
                  <a:lnTo>
                    <a:pt x="2193608" y="3187066"/>
                  </a:lnTo>
                  <a:lnTo>
                    <a:pt x="2167890" y="3194368"/>
                  </a:lnTo>
                  <a:lnTo>
                    <a:pt x="2142490" y="3201671"/>
                  </a:lnTo>
                  <a:lnTo>
                    <a:pt x="2116772" y="3208021"/>
                  </a:lnTo>
                  <a:lnTo>
                    <a:pt x="2091055" y="3214371"/>
                  </a:lnTo>
                  <a:lnTo>
                    <a:pt x="2064702" y="3220086"/>
                  </a:lnTo>
                  <a:lnTo>
                    <a:pt x="2038350" y="3225483"/>
                  </a:lnTo>
                  <a:lnTo>
                    <a:pt x="2011998" y="3229928"/>
                  </a:lnTo>
                  <a:lnTo>
                    <a:pt x="2011998" y="3529013"/>
                  </a:lnTo>
                  <a:lnTo>
                    <a:pt x="2011998" y="3533458"/>
                  </a:lnTo>
                  <a:lnTo>
                    <a:pt x="2011362" y="3537903"/>
                  </a:lnTo>
                  <a:lnTo>
                    <a:pt x="2010728" y="3542666"/>
                  </a:lnTo>
                  <a:lnTo>
                    <a:pt x="2010092" y="3547111"/>
                  </a:lnTo>
                  <a:lnTo>
                    <a:pt x="2007870" y="3555366"/>
                  </a:lnTo>
                  <a:lnTo>
                    <a:pt x="2005012" y="3563621"/>
                  </a:lnTo>
                  <a:lnTo>
                    <a:pt x="2001202" y="3571558"/>
                  </a:lnTo>
                  <a:lnTo>
                    <a:pt x="1996758" y="3578543"/>
                  </a:lnTo>
                  <a:lnTo>
                    <a:pt x="1991678" y="3585846"/>
                  </a:lnTo>
                  <a:lnTo>
                    <a:pt x="1985962" y="3591878"/>
                  </a:lnTo>
                  <a:lnTo>
                    <a:pt x="1979612" y="3597911"/>
                  </a:lnTo>
                  <a:lnTo>
                    <a:pt x="1972628" y="3602673"/>
                  </a:lnTo>
                  <a:lnTo>
                    <a:pt x="1965325" y="3607118"/>
                  </a:lnTo>
                  <a:lnTo>
                    <a:pt x="1957705" y="3610928"/>
                  </a:lnTo>
                  <a:lnTo>
                    <a:pt x="1949450" y="3614103"/>
                  </a:lnTo>
                  <a:lnTo>
                    <a:pt x="1940878" y="3616326"/>
                  </a:lnTo>
                  <a:lnTo>
                    <a:pt x="1931670" y="3617278"/>
                  </a:lnTo>
                  <a:lnTo>
                    <a:pt x="1927225" y="3617913"/>
                  </a:lnTo>
                  <a:lnTo>
                    <a:pt x="1922780" y="3617913"/>
                  </a:lnTo>
                  <a:lnTo>
                    <a:pt x="1620520" y="3617913"/>
                  </a:lnTo>
                  <a:lnTo>
                    <a:pt x="1615758" y="3617913"/>
                  </a:lnTo>
                  <a:lnTo>
                    <a:pt x="1611630" y="3617278"/>
                  </a:lnTo>
                  <a:lnTo>
                    <a:pt x="1602422" y="3616326"/>
                  </a:lnTo>
                  <a:lnTo>
                    <a:pt x="1594168" y="3614103"/>
                  </a:lnTo>
                  <a:lnTo>
                    <a:pt x="1585912" y="3610928"/>
                  </a:lnTo>
                  <a:lnTo>
                    <a:pt x="1577975" y="3607118"/>
                  </a:lnTo>
                  <a:lnTo>
                    <a:pt x="1570990" y="3602673"/>
                  </a:lnTo>
                  <a:lnTo>
                    <a:pt x="1563688" y="3597911"/>
                  </a:lnTo>
                  <a:lnTo>
                    <a:pt x="1557655" y="3591878"/>
                  </a:lnTo>
                  <a:lnTo>
                    <a:pt x="1551622" y="3585846"/>
                  </a:lnTo>
                  <a:lnTo>
                    <a:pt x="1546860" y="3578543"/>
                  </a:lnTo>
                  <a:lnTo>
                    <a:pt x="1542415" y="3571558"/>
                  </a:lnTo>
                  <a:lnTo>
                    <a:pt x="1538605" y="3563621"/>
                  </a:lnTo>
                  <a:lnTo>
                    <a:pt x="1535430" y="3555366"/>
                  </a:lnTo>
                  <a:lnTo>
                    <a:pt x="1533208" y="3547111"/>
                  </a:lnTo>
                  <a:lnTo>
                    <a:pt x="1532572" y="3542666"/>
                  </a:lnTo>
                  <a:lnTo>
                    <a:pt x="1531620" y="3537903"/>
                  </a:lnTo>
                  <a:lnTo>
                    <a:pt x="1531302" y="3533458"/>
                  </a:lnTo>
                  <a:lnTo>
                    <a:pt x="1531302" y="3529013"/>
                  </a:lnTo>
                  <a:lnTo>
                    <a:pt x="1531302" y="3229928"/>
                  </a:lnTo>
                  <a:lnTo>
                    <a:pt x="1504950" y="3225483"/>
                  </a:lnTo>
                  <a:lnTo>
                    <a:pt x="1478598" y="3220086"/>
                  </a:lnTo>
                  <a:lnTo>
                    <a:pt x="1452245" y="3214371"/>
                  </a:lnTo>
                  <a:lnTo>
                    <a:pt x="1426845" y="3208021"/>
                  </a:lnTo>
                  <a:lnTo>
                    <a:pt x="1400810" y="3201671"/>
                  </a:lnTo>
                  <a:lnTo>
                    <a:pt x="1375092" y="3194368"/>
                  </a:lnTo>
                  <a:lnTo>
                    <a:pt x="1350010" y="3187066"/>
                  </a:lnTo>
                  <a:lnTo>
                    <a:pt x="1324928" y="3179128"/>
                  </a:lnTo>
                  <a:lnTo>
                    <a:pt x="1299528" y="3170873"/>
                  </a:lnTo>
                  <a:lnTo>
                    <a:pt x="1274762" y="3161666"/>
                  </a:lnTo>
                  <a:lnTo>
                    <a:pt x="1250315" y="3152776"/>
                  </a:lnTo>
                  <a:lnTo>
                    <a:pt x="1225868" y="3142933"/>
                  </a:lnTo>
                  <a:lnTo>
                    <a:pt x="1201738" y="3132773"/>
                  </a:lnTo>
                  <a:lnTo>
                    <a:pt x="1177925" y="3122296"/>
                  </a:lnTo>
                  <a:lnTo>
                    <a:pt x="1154430" y="3110866"/>
                  </a:lnTo>
                  <a:lnTo>
                    <a:pt x="1130618" y="3099753"/>
                  </a:lnTo>
                  <a:lnTo>
                    <a:pt x="955040" y="3342006"/>
                  </a:lnTo>
                  <a:lnTo>
                    <a:pt x="952182" y="3345816"/>
                  </a:lnTo>
                  <a:lnTo>
                    <a:pt x="949325" y="3349308"/>
                  </a:lnTo>
                  <a:lnTo>
                    <a:pt x="946150" y="3352483"/>
                  </a:lnTo>
                  <a:lnTo>
                    <a:pt x="942975" y="3355658"/>
                  </a:lnTo>
                  <a:lnTo>
                    <a:pt x="935990" y="3361056"/>
                  </a:lnTo>
                  <a:lnTo>
                    <a:pt x="929005" y="3366136"/>
                  </a:lnTo>
                  <a:lnTo>
                    <a:pt x="921385" y="3369946"/>
                  </a:lnTo>
                  <a:lnTo>
                    <a:pt x="913448" y="3373121"/>
                  </a:lnTo>
                  <a:lnTo>
                    <a:pt x="905192" y="3375978"/>
                  </a:lnTo>
                  <a:lnTo>
                    <a:pt x="896938" y="3377248"/>
                  </a:lnTo>
                  <a:lnTo>
                    <a:pt x="888365" y="3378518"/>
                  </a:lnTo>
                  <a:lnTo>
                    <a:pt x="879792" y="3378518"/>
                  </a:lnTo>
                  <a:lnTo>
                    <a:pt x="870902" y="3377883"/>
                  </a:lnTo>
                  <a:lnTo>
                    <a:pt x="862648" y="3376296"/>
                  </a:lnTo>
                  <a:lnTo>
                    <a:pt x="854075" y="3373756"/>
                  </a:lnTo>
                  <a:lnTo>
                    <a:pt x="846138" y="3370581"/>
                  </a:lnTo>
                  <a:lnTo>
                    <a:pt x="837882" y="3366453"/>
                  </a:lnTo>
                  <a:lnTo>
                    <a:pt x="834072" y="3363913"/>
                  </a:lnTo>
                  <a:lnTo>
                    <a:pt x="830262" y="3361056"/>
                  </a:lnTo>
                  <a:lnTo>
                    <a:pt x="586105" y="3183573"/>
                  </a:lnTo>
                  <a:lnTo>
                    <a:pt x="582930" y="3181033"/>
                  </a:lnTo>
                  <a:lnTo>
                    <a:pt x="579438" y="3177858"/>
                  </a:lnTo>
                  <a:lnTo>
                    <a:pt x="575945" y="3175001"/>
                  </a:lnTo>
                  <a:lnTo>
                    <a:pt x="573088" y="3171826"/>
                  </a:lnTo>
                  <a:lnTo>
                    <a:pt x="567372" y="3165158"/>
                  </a:lnTo>
                  <a:lnTo>
                    <a:pt x="562610" y="3157538"/>
                  </a:lnTo>
                  <a:lnTo>
                    <a:pt x="558482" y="3150236"/>
                  </a:lnTo>
                  <a:lnTo>
                    <a:pt x="554990" y="3142298"/>
                  </a:lnTo>
                  <a:lnTo>
                    <a:pt x="552450" y="3134043"/>
                  </a:lnTo>
                  <a:lnTo>
                    <a:pt x="550862" y="3125788"/>
                  </a:lnTo>
                  <a:lnTo>
                    <a:pt x="549592" y="3117216"/>
                  </a:lnTo>
                  <a:lnTo>
                    <a:pt x="549592" y="3108643"/>
                  </a:lnTo>
                  <a:lnTo>
                    <a:pt x="550545" y="3100071"/>
                  </a:lnTo>
                  <a:lnTo>
                    <a:pt x="551815" y="3091816"/>
                  </a:lnTo>
                  <a:lnTo>
                    <a:pt x="554355" y="3083243"/>
                  </a:lnTo>
                  <a:lnTo>
                    <a:pt x="557530" y="3075306"/>
                  </a:lnTo>
                  <a:lnTo>
                    <a:pt x="559435" y="3071178"/>
                  </a:lnTo>
                  <a:lnTo>
                    <a:pt x="561340" y="3067368"/>
                  </a:lnTo>
                  <a:lnTo>
                    <a:pt x="563880" y="3063241"/>
                  </a:lnTo>
                  <a:lnTo>
                    <a:pt x="566738" y="3059431"/>
                  </a:lnTo>
                  <a:lnTo>
                    <a:pt x="742632" y="2817178"/>
                  </a:lnTo>
                  <a:lnTo>
                    <a:pt x="724218" y="2797811"/>
                  </a:lnTo>
                  <a:lnTo>
                    <a:pt x="706755" y="2778761"/>
                  </a:lnTo>
                  <a:lnTo>
                    <a:pt x="688975" y="2759076"/>
                  </a:lnTo>
                  <a:lnTo>
                    <a:pt x="671512" y="2739073"/>
                  </a:lnTo>
                  <a:lnTo>
                    <a:pt x="655002" y="2718753"/>
                  </a:lnTo>
                  <a:lnTo>
                    <a:pt x="638492" y="2698115"/>
                  </a:lnTo>
                  <a:lnTo>
                    <a:pt x="622300" y="2677478"/>
                  </a:lnTo>
                  <a:lnTo>
                    <a:pt x="606425" y="2656523"/>
                  </a:lnTo>
                  <a:lnTo>
                    <a:pt x="591185" y="2634933"/>
                  </a:lnTo>
                  <a:lnTo>
                    <a:pt x="576580" y="2613025"/>
                  </a:lnTo>
                  <a:lnTo>
                    <a:pt x="561658" y="2590800"/>
                  </a:lnTo>
                  <a:lnTo>
                    <a:pt x="547370" y="2568893"/>
                  </a:lnTo>
                  <a:lnTo>
                    <a:pt x="534035" y="2546033"/>
                  </a:lnTo>
                  <a:lnTo>
                    <a:pt x="520382" y="2523173"/>
                  </a:lnTo>
                  <a:lnTo>
                    <a:pt x="507682" y="2499995"/>
                  </a:lnTo>
                  <a:lnTo>
                    <a:pt x="494665" y="2476500"/>
                  </a:lnTo>
                  <a:lnTo>
                    <a:pt x="209868" y="2568893"/>
                  </a:lnTo>
                  <a:lnTo>
                    <a:pt x="205740" y="2570163"/>
                  </a:lnTo>
                  <a:lnTo>
                    <a:pt x="201295" y="2571433"/>
                  </a:lnTo>
                  <a:lnTo>
                    <a:pt x="196850" y="2572068"/>
                  </a:lnTo>
                  <a:lnTo>
                    <a:pt x="192722" y="2573020"/>
                  </a:lnTo>
                  <a:lnTo>
                    <a:pt x="183515" y="2573338"/>
                  </a:lnTo>
                  <a:lnTo>
                    <a:pt x="174942" y="2573020"/>
                  </a:lnTo>
                  <a:lnTo>
                    <a:pt x="166688" y="2571750"/>
                  </a:lnTo>
                  <a:lnTo>
                    <a:pt x="158115" y="2569845"/>
                  </a:lnTo>
                  <a:lnTo>
                    <a:pt x="150177" y="2567305"/>
                  </a:lnTo>
                  <a:lnTo>
                    <a:pt x="142240" y="2563495"/>
                  </a:lnTo>
                  <a:lnTo>
                    <a:pt x="134620" y="2559368"/>
                  </a:lnTo>
                  <a:lnTo>
                    <a:pt x="127952" y="2554605"/>
                  </a:lnTo>
                  <a:lnTo>
                    <a:pt x="121602" y="2548890"/>
                  </a:lnTo>
                  <a:lnTo>
                    <a:pt x="115570" y="2542540"/>
                  </a:lnTo>
                  <a:lnTo>
                    <a:pt x="109855" y="2535555"/>
                  </a:lnTo>
                  <a:lnTo>
                    <a:pt x="105410" y="2528253"/>
                  </a:lnTo>
                  <a:lnTo>
                    <a:pt x="101282" y="2520315"/>
                  </a:lnTo>
                  <a:lnTo>
                    <a:pt x="99377" y="2516188"/>
                  </a:lnTo>
                  <a:lnTo>
                    <a:pt x="97790" y="2512060"/>
                  </a:lnTo>
                  <a:lnTo>
                    <a:pt x="4445" y="2224405"/>
                  </a:lnTo>
                  <a:lnTo>
                    <a:pt x="3492" y="2220278"/>
                  </a:lnTo>
                  <a:lnTo>
                    <a:pt x="2222" y="2215833"/>
                  </a:lnTo>
                  <a:lnTo>
                    <a:pt x="1587" y="2211388"/>
                  </a:lnTo>
                  <a:lnTo>
                    <a:pt x="635" y="2206625"/>
                  </a:lnTo>
                  <a:lnTo>
                    <a:pt x="0" y="2198053"/>
                  </a:lnTo>
                  <a:lnTo>
                    <a:pt x="317" y="2189480"/>
                  </a:lnTo>
                  <a:lnTo>
                    <a:pt x="1587" y="2180908"/>
                  </a:lnTo>
                  <a:lnTo>
                    <a:pt x="3810" y="2172653"/>
                  </a:lnTo>
                  <a:lnTo>
                    <a:pt x="6350" y="2164398"/>
                  </a:lnTo>
                  <a:lnTo>
                    <a:pt x="9842" y="2156778"/>
                  </a:lnTo>
                  <a:lnTo>
                    <a:pt x="13970" y="2149158"/>
                  </a:lnTo>
                  <a:lnTo>
                    <a:pt x="19050" y="2142173"/>
                  </a:lnTo>
                  <a:lnTo>
                    <a:pt x="24447" y="2135505"/>
                  </a:lnTo>
                  <a:lnTo>
                    <a:pt x="30797" y="2129790"/>
                  </a:lnTo>
                  <a:lnTo>
                    <a:pt x="37465" y="2124393"/>
                  </a:lnTo>
                  <a:lnTo>
                    <a:pt x="45085" y="2119630"/>
                  </a:lnTo>
                  <a:lnTo>
                    <a:pt x="49212" y="2117725"/>
                  </a:lnTo>
                  <a:lnTo>
                    <a:pt x="53340" y="2115820"/>
                  </a:lnTo>
                  <a:lnTo>
                    <a:pt x="57467" y="2113915"/>
                  </a:lnTo>
                  <a:lnTo>
                    <a:pt x="61595" y="2112328"/>
                  </a:lnTo>
                  <a:lnTo>
                    <a:pt x="346392" y="2019618"/>
                  </a:lnTo>
                  <a:lnTo>
                    <a:pt x="342900" y="1993900"/>
                  </a:lnTo>
                  <a:lnTo>
                    <a:pt x="339725" y="1967865"/>
                  </a:lnTo>
                  <a:lnTo>
                    <a:pt x="337185" y="1941830"/>
                  </a:lnTo>
                  <a:lnTo>
                    <a:pt x="334962" y="1915478"/>
                  </a:lnTo>
                  <a:lnTo>
                    <a:pt x="333375" y="1889125"/>
                  </a:lnTo>
                  <a:lnTo>
                    <a:pt x="331788" y="1862455"/>
                  </a:lnTo>
                  <a:lnTo>
                    <a:pt x="331152" y="1835785"/>
                  </a:lnTo>
                  <a:lnTo>
                    <a:pt x="331152" y="1809115"/>
                  </a:lnTo>
                  <a:lnTo>
                    <a:pt x="331152" y="1782445"/>
                  </a:lnTo>
                  <a:lnTo>
                    <a:pt x="331788" y="1755775"/>
                  </a:lnTo>
                  <a:lnTo>
                    <a:pt x="333375" y="1729423"/>
                  </a:lnTo>
                  <a:lnTo>
                    <a:pt x="334962" y="1703070"/>
                  </a:lnTo>
                  <a:lnTo>
                    <a:pt x="337185" y="1676718"/>
                  </a:lnTo>
                  <a:lnTo>
                    <a:pt x="339725" y="1650365"/>
                  </a:lnTo>
                  <a:lnTo>
                    <a:pt x="342900" y="1624330"/>
                  </a:lnTo>
                  <a:lnTo>
                    <a:pt x="346392" y="1598295"/>
                  </a:lnTo>
                  <a:lnTo>
                    <a:pt x="61595" y="1506220"/>
                  </a:lnTo>
                  <a:lnTo>
                    <a:pt x="57467" y="1504633"/>
                  </a:lnTo>
                  <a:lnTo>
                    <a:pt x="53340" y="1502728"/>
                  </a:lnTo>
                  <a:lnTo>
                    <a:pt x="45085" y="1498600"/>
                  </a:lnTo>
                  <a:lnTo>
                    <a:pt x="37465" y="1494155"/>
                  </a:lnTo>
                  <a:lnTo>
                    <a:pt x="30797" y="1488440"/>
                  </a:lnTo>
                  <a:lnTo>
                    <a:pt x="24447" y="1482408"/>
                  </a:lnTo>
                  <a:lnTo>
                    <a:pt x="19050" y="1476058"/>
                  </a:lnTo>
                  <a:lnTo>
                    <a:pt x="13970" y="1468755"/>
                  </a:lnTo>
                  <a:lnTo>
                    <a:pt x="9842" y="1461453"/>
                  </a:lnTo>
                  <a:lnTo>
                    <a:pt x="6350" y="1453833"/>
                  </a:lnTo>
                  <a:lnTo>
                    <a:pt x="3810" y="1445578"/>
                  </a:lnTo>
                  <a:lnTo>
                    <a:pt x="1587" y="1437323"/>
                  </a:lnTo>
                  <a:lnTo>
                    <a:pt x="317" y="1428750"/>
                  </a:lnTo>
                  <a:lnTo>
                    <a:pt x="0" y="1419860"/>
                  </a:lnTo>
                  <a:lnTo>
                    <a:pt x="635" y="1411288"/>
                  </a:lnTo>
                  <a:lnTo>
                    <a:pt x="1587" y="1406843"/>
                  </a:lnTo>
                  <a:lnTo>
                    <a:pt x="2222" y="1402398"/>
                  </a:lnTo>
                  <a:lnTo>
                    <a:pt x="3492" y="1397635"/>
                  </a:lnTo>
                  <a:lnTo>
                    <a:pt x="4445" y="1393508"/>
                  </a:lnTo>
                  <a:lnTo>
                    <a:pt x="97790" y="1106488"/>
                  </a:lnTo>
                  <a:lnTo>
                    <a:pt x="99377" y="1102043"/>
                  </a:lnTo>
                  <a:lnTo>
                    <a:pt x="101282" y="1097915"/>
                  </a:lnTo>
                  <a:lnTo>
                    <a:pt x="103187" y="1093788"/>
                  </a:lnTo>
                  <a:lnTo>
                    <a:pt x="105410" y="1089978"/>
                  </a:lnTo>
                  <a:lnTo>
                    <a:pt x="109855" y="1082358"/>
                  </a:lnTo>
                  <a:lnTo>
                    <a:pt x="115570" y="1075690"/>
                  </a:lnTo>
                  <a:lnTo>
                    <a:pt x="121602" y="1069340"/>
                  </a:lnTo>
                  <a:lnTo>
                    <a:pt x="127952" y="1063625"/>
                  </a:lnTo>
                  <a:lnTo>
                    <a:pt x="134620" y="1058863"/>
                  </a:lnTo>
                  <a:lnTo>
                    <a:pt x="142240" y="1054735"/>
                  </a:lnTo>
                  <a:lnTo>
                    <a:pt x="150177" y="1051243"/>
                  </a:lnTo>
                  <a:lnTo>
                    <a:pt x="158115" y="1048068"/>
                  </a:lnTo>
                  <a:lnTo>
                    <a:pt x="166688" y="1046480"/>
                  </a:lnTo>
                  <a:lnTo>
                    <a:pt x="174942" y="1045210"/>
                  </a:lnTo>
                  <a:lnTo>
                    <a:pt x="183515" y="1044893"/>
                  </a:lnTo>
                  <a:lnTo>
                    <a:pt x="192722" y="1045528"/>
                  </a:lnTo>
                  <a:lnTo>
                    <a:pt x="196850" y="1046480"/>
                  </a:lnTo>
                  <a:lnTo>
                    <a:pt x="201295" y="1047115"/>
                  </a:lnTo>
                  <a:lnTo>
                    <a:pt x="205740" y="1048068"/>
                  </a:lnTo>
                  <a:lnTo>
                    <a:pt x="209868" y="1049338"/>
                  </a:lnTo>
                  <a:lnTo>
                    <a:pt x="494665" y="1141413"/>
                  </a:lnTo>
                  <a:lnTo>
                    <a:pt x="507682" y="1118235"/>
                  </a:lnTo>
                  <a:lnTo>
                    <a:pt x="520382" y="1095375"/>
                  </a:lnTo>
                  <a:lnTo>
                    <a:pt x="534035" y="1072198"/>
                  </a:lnTo>
                  <a:lnTo>
                    <a:pt x="547370" y="1049655"/>
                  </a:lnTo>
                  <a:lnTo>
                    <a:pt x="561658" y="1027113"/>
                  </a:lnTo>
                  <a:lnTo>
                    <a:pt x="576580" y="1005205"/>
                  </a:lnTo>
                  <a:lnTo>
                    <a:pt x="591185" y="983615"/>
                  </a:lnTo>
                  <a:lnTo>
                    <a:pt x="606425" y="961707"/>
                  </a:lnTo>
                  <a:lnTo>
                    <a:pt x="622300" y="940752"/>
                  </a:lnTo>
                  <a:lnTo>
                    <a:pt x="638492" y="919797"/>
                  </a:lnTo>
                  <a:lnTo>
                    <a:pt x="655002" y="899160"/>
                  </a:lnTo>
                  <a:lnTo>
                    <a:pt x="671512" y="878840"/>
                  </a:lnTo>
                  <a:lnTo>
                    <a:pt x="688975" y="858837"/>
                  </a:lnTo>
                  <a:lnTo>
                    <a:pt x="706755" y="839470"/>
                  </a:lnTo>
                  <a:lnTo>
                    <a:pt x="724218" y="819785"/>
                  </a:lnTo>
                  <a:lnTo>
                    <a:pt x="742632" y="801052"/>
                  </a:lnTo>
                  <a:lnTo>
                    <a:pt x="566420" y="558800"/>
                  </a:lnTo>
                  <a:lnTo>
                    <a:pt x="563562" y="554990"/>
                  </a:lnTo>
                  <a:lnTo>
                    <a:pt x="561340" y="551180"/>
                  </a:lnTo>
                  <a:lnTo>
                    <a:pt x="559118" y="547370"/>
                  </a:lnTo>
                  <a:lnTo>
                    <a:pt x="557212" y="543242"/>
                  </a:lnTo>
                  <a:lnTo>
                    <a:pt x="554355" y="534987"/>
                  </a:lnTo>
                  <a:lnTo>
                    <a:pt x="551498" y="526732"/>
                  </a:lnTo>
                  <a:lnTo>
                    <a:pt x="550228" y="518160"/>
                  </a:lnTo>
                  <a:lnTo>
                    <a:pt x="549592" y="509270"/>
                  </a:lnTo>
                  <a:lnTo>
                    <a:pt x="549592" y="500697"/>
                  </a:lnTo>
                  <a:lnTo>
                    <a:pt x="550862" y="492442"/>
                  </a:lnTo>
                  <a:lnTo>
                    <a:pt x="552450" y="483870"/>
                  </a:lnTo>
                  <a:lnTo>
                    <a:pt x="554990" y="475932"/>
                  </a:lnTo>
                  <a:lnTo>
                    <a:pt x="558482" y="467677"/>
                  </a:lnTo>
                  <a:lnTo>
                    <a:pt x="562610" y="460057"/>
                  </a:lnTo>
                  <a:lnTo>
                    <a:pt x="567372" y="453072"/>
                  </a:lnTo>
                  <a:lnTo>
                    <a:pt x="573088" y="446087"/>
                  </a:lnTo>
                  <a:lnTo>
                    <a:pt x="575945" y="442912"/>
                  </a:lnTo>
                  <a:lnTo>
                    <a:pt x="579438" y="439737"/>
                  </a:lnTo>
                  <a:lnTo>
                    <a:pt x="582930" y="436880"/>
                  </a:lnTo>
                  <a:lnTo>
                    <a:pt x="586105" y="434022"/>
                  </a:lnTo>
                  <a:lnTo>
                    <a:pt x="830898" y="256857"/>
                  </a:lnTo>
                  <a:lnTo>
                    <a:pt x="834708" y="254317"/>
                  </a:lnTo>
                  <a:lnTo>
                    <a:pt x="838200" y="251777"/>
                  </a:lnTo>
                  <a:lnTo>
                    <a:pt x="842328" y="249872"/>
                  </a:lnTo>
                  <a:lnTo>
                    <a:pt x="846138" y="247967"/>
                  </a:lnTo>
                  <a:lnTo>
                    <a:pt x="854392" y="244475"/>
                  </a:lnTo>
                  <a:lnTo>
                    <a:pt x="862648" y="242252"/>
                  </a:lnTo>
                  <a:lnTo>
                    <a:pt x="871538" y="240665"/>
                  </a:lnTo>
                  <a:lnTo>
                    <a:pt x="880110" y="240030"/>
                  </a:lnTo>
                  <a:lnTo>
                    <a:pt x="888365" y="240030"/>
                  </a:lnTo>
                  <a:lnTo>
                    <a:pt x="896938" y="240665"/>
                  </a:lnTo>
                  <a:lnTo>
                    <a:pt x="905192" y="242570"/>
                  </a:lnTo>
                  <a:lnTo>
                    <a:pt x="913448" y="245110"/>
                  </a:lnTo>
                  <a:lnTo>
                    <a:pt x="921385" y="248602"/>
                  </a:lnTo>
                  <a:lnTo>
                    <a:pt x="929005" y="252412"/>
                  </a:lnTo>
                  <a:lnTo>
                    <a:pt x="935990" y="257175"/>
                  </a:lnTo>
                  <a:lnTo>
                    <a:pt x="942975" y="262890"/>
                  </a:lnTo>
                  <a:lnTo>
                    <a:pt x="946150" y="266065"/>
                  </a:lnTo>
                  <a:lnTo>
                    <a:pt x="949325" y="269240"/>
                  </a:lnTo>
                  <a:lnTo>
                    <a:pt x="952182" y="272732"/>
                  </a:lnTo>
                  <a:lnTo>
                    <a:pt x="955040" y="276542"/>
                  </a:lnTo>
                  <a:lnTo>
                    <a:pt x="1130618" y="518477"/>
                  </a:lnTo>
                  <a:lnTo>
                    <a:pt x="1154430" y="507047"/>
                  </a:lnTo>
                  <a:lnTo>
                    <a:pt x="1177925" y="496252"/>
                  </a:lnTo>
                  <a:lnTo>
                    <a:pt x="1201738" y="485457"/>
                  </a:lnTo>
                  <a:lnTo>
                    <a:pt x="1225868" y="475615"/>
                  </a:lnTo>
                  <a:lnTo>
                    <a:pt x="1250315" y="465772"/>
                  </a:lnTo>
                  <a:lnTo>
                    <a:pt x="1274762" y="456247"/>
                  </a:lnTo>
                  <a:lnTo>
                    <a:pt x="1299528" y="447675"/>
                  </a:lnTo>
                  <a:lnTo>
                    <a:pt x="1324928" y="439102"/>
                  </a:lnTo>
                  <a:lnTo>
                    <a:pt x="1350010" y="431165"/>
                  </a:lnTo>
                  <a:lnTo>
                    <a:pt x="1375092" y="423545"/>
                  </a:lnTo>
                  <a:lnTo>
                    <a:pt x="1400810" y="416877"/>
                  </a:lnTo>
                  <a:lnTo>
                    <a:pt x="1426845" y="410210"/>
                  </a:lnTo>
                  <a:lnTo>
                    <a:pt x="1452245" y="404177"/>
                  </a:lnTo>
                  <a:lnTo>
                    <a:pt x="1478598" y="398462"/>
                  </a:lnTo>
                  <a:lnTo>
                    <a:pt x="1504950" y="393065"/>
                  </a:lnTo>
                  <a:lnTo>
                    <a:pt x="1531302" y="388620"/>
                  </a:lnTo>
                  <a:lnTo>
                    <a:pt x="1531302" y="89217"/>
                  </a:lnTo>
                  <a:lnTo>
                    <a:pt x="1531302" y="84455"/>
                  </a:lnTo>
                  <a:lnTo>
                    <a:pt x="1531620" y="80010"/>
                  </a:lnTo>
                  <a:lnTo>
                    <a:pt x="1532572" y="75565"/>
                  </a:lnTo>
                  <a:lnTo>
                    <a:pt x="1533208" y="71120"/>
                  </a:lnTo>
                  <a:lnTo>
                    <a:pt x="1535430" y="62865"/>
                  </a:lnTo>
                  <a:lnTo>
                    <a:pt x="1538605" y="54610"/>
                  </a:lnTo>
                  <a:lnTo>
                    <a:pt x="1542415" y="46672"/>
                  </a:lnTo>
                  <a:lnTo>
                    <a:pt x="1546860" y="39370"/>
                  </a:lnTo>
                  <a:lnTo>
                    <a:pt x="1551622" y="32385"/>
                  </a:lnTo>
                  <a:lnTo>
                    <a:pt x="1557655" y="26352"/>
                  </a:lnTo>
                  <a:lnTo>
                    <a:pt x="1563688" y="20320"/>
                  </a:lnTo>
                  <a:lnTo>
                    <a:pt x="1570990" y="15240"/>
                  </a:lnTo>
                  <a:lnTo>
                    <a:pt x="1577975" y="10795"/>
                  </a:lnTo>
                  <a:lnTo>
                    <a:pt x="1585912" y="6985"/>
                  </a:lnTo>
                  <a:lnTo>
                    <a:pt x="1594168" y="4127"/>
                  </a:lnTo>
                  <a:lnTo>
                    <a:pt x="1602422" y="1905"/>
                  </a:lnTo>
                  <a:lnTo>
                    <a:pt x="1607185" y="952"/>
                  </a:lnTo>
                  <a:lnTo>
                    <a:pt x="1611630" y="317"/>
                  </a:lnTo>
                  <a:lnTo>
                    <a:pt x="1615758" y="0"/>
                  </a:lnTo>
                  <a:close/>
                </a:path>
              </a:pathLst>
            </a:custGeom>
            <a:solidFill>
              <a:srgbClr val="73CADB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KSO_Shape"/>
            <p:cNvSpPr>
              <a:spLocks noChangeAspect="1"/>
            </p:cNvSpPr>
            <p:nvPr/>
          </p:nvSpPr>
          <p:spPr bwMode="auto">
            <a:xfrm rot="10158521">
              <a:off x="9953115" y="4010574"/>
              <a:ext cx="620386" cy="620386"/>
            </a:xfrm>
            <a:custGeom>
              <a:avLst/>
              <a:gdLst>
                <a:gd name="T0" fmla="*/ 1524318 w 3543300"/>
                <a:gd name="T1" fmla="*/ 1132523 h 3617913"/>
                <a:gd name="T2" fmla="*/ 1313498 w 3543300"/>
                <a:gd name="T3" fmla="*/ 1253173 h 3617913"/>
                <a:gd name="T4" fmla="*/ 1155382 w 3543300"/>
                <a:gd name="T5" fmla="*/ 1435418 h 3617913"/>
                <a:gd name="T6" fmla="*/ 1066122 w 3543300"/>
                <a:gd name="T7" fmla="*/ 1663327 h 3617913"/>
                <a:gd name="T8" fmla="*/ 1059774 w 3543300"/>
                <a:gd name="T9" fmla="*/ 1918696 h 3617913"/>
                <a:gd name="T10" fmla="*/ 1138484 w 3543300"/>
                <a:gd name="T11" fmla="*/ 2152467 h 3617913"/>
                <a:gd name="T12" fmla="*/ 1287651 w 3543300"/>
                <a:gd name="T13" fmla="*/ 2342088 h 3617913"/>
                <a:gd name="T14" fmla="*/ 1491724 w 3543300"/>
                <a:gd name="T15" fmla="*/ 2472632 h 3617913"/>
                <a:gd name="T16" fmla="*/ 1734517 w 3543300"/>
                <a:gd name="T17" fmla="*/ 2528533 h 3617913"/>
                <a:gd name="T18" fmla="*/ 1985879 w 3543300"/>
                <a:gd name="T19" fmla="*/ 2496771 h 3617913"/>
                <a:gd name="T20" fmla="*/ 2202647 w 3543300"/>
                <a:gd name="T21" fmla="*/ 2386238 h 3617913"/>
                <a:gd name="T22" fmla="*/ 2368635 w 3543300"/>
                <a:gd name="T23" fmla="*/ 2211863 h 3617913"/>
                <a:gd name="T24" fmla="*/ 2469244 w 3543300"/>
                <a:gd name="T25" fmla="*/ 1988891 h 3617913"/>
                <a:gd name="T26" fmla="*/ 2487969 w 3543300"/>
                <a:gd name="T27" fmla="*/ 1735110 h 3617913"/>
                <a:gd name="T28" fmla="*/ 2420685 w 3543300"/>
                <a:gd name="T29" fmla="*/ 1496257 h 3617913"/>
                <a:gd name="T30" fmla="*/ 2280920 w 3543300"/>
                <a:gd name="T31" fmla="*/ 1299528 h 3617913"/>
                <a:gd name="T32" fmla="*/ 2083752 w 3543300"/>
                <a:gd name="T33" fmla="*/ 1159510 h 3617913"/>
                <a:gd name="T34" fmla="*/ 1845310 w 3543300"/>
                <a:gd name="T35" fmla="*/ 1092518 h 3617913"/>
                <a:gd name="T36" fmla="*/ 1957705 w 3543300"/>
                <a:gd name="T37" fmla="*/ 6985 h 3617913"/>
                <a:gd name="T38" fmla="*/ 2011998 w 3543300"/>
                <a:gd name="T39" fmla="*/ 89217 h 3617913"/>
                <a:gd name="T40" fmla="*/ 2341562 w 3543300"/>
                <a:gd name="T41" fmla="*/ 485457 h 3617913"/>
                <a:gd name="T42" fmla="*/ 2646362 w 3543300"/>
                <a:gd name="T43" fmla="*/ 240665 h 3617913"/>
                <a:gd name="T44" fmla="*/ 2970848 w 3543300"/>
                <a:gd name="T45" fmla="*/ 446087 h 3617913"/>
                <a:gd name="T46" fmla="*/ 2979738 w 3543300"/>
                <a:gd name="T47" fmla="*/ 554990 h 3617913"/>
                <a:gd name="T48" fmla="*/ 2996248 w 3543300"/>
                <a:gd name="T49" fmla="*/ 1049655 h 3617913"/>
                <a:gd name="T50" fmla="*/ 3393440 w 3543300"/>
                <a:gd name="T51" fmla="*/ 1051243 h 3617913"/>
                <a:gd name="T52" fmla="*/ 3542030 w 3543300"/>
                <a:gd name="T53" fmla="*/ 1406843 h 3617913"/>
                <a:gd name="T54" fmla="*/ 3490278 w 3543300"/>
                <a:gd name="T55" fmla="*/ 1502728 h 3617913"/>
                <a:gd name="T56" fmla="*/ 3210242 w 3543300"/>
                <a:gd name="T57" fmla="*/ 1889125 h 3617913"/>
                <a:gd name="T58" fmla="*/ 3529330 w 3543300"/>
                <a:gd name="T59" fmla="*/ 2149158 h 3617913"/>
                <a:gd name="T60" fmla="*/ 3442335 w 3543300"/>
                <a:gd name="T61" fmla="*/ 2520315 h 3617913"/>
                <a:gd name="T62" fmla="*/ 3346450 w 3543300"/>
                <a:gd name="T63" fmla="*/ 2572068 h 3617913"/>
                <a:gd name="T64" fmla="*/ 2905125 w 3543300"/>
                <a:gd name="T65" fmla="*/ 2698115 h 3617913"/>
                <a:gd name="T66" fmla="*/ 2994025 w 3543300"/>
                <a:gd name="T67" fmla="*/ 3108643 h 3617913"/>
                <a:gd name="T68" fmla="*/ 2709228 w 3543300"/>
                <a:gd name="T69" fmla="*/ 3363913 h 3617913"/>
                <a:gd name="T70" fmla="*/ 2600325 w 3543300"/>
                <a:gd name="T71" fmla="*/ 3355023 h 3617913"/>
                <a:gd name="T72" fmla="*/ 2193608 w 3543300"/>
                <a:gd name="T73" fmla="*/ 3187066 h 3617913"/>
                <a:gd name="T74" fmla="*/ 2005012 w 3543300"/>
                <a:gd name="T75" fmla="*/ 3563621 h 3617913"/>
                <a:gd name="T76" fmla="*/ 1620520 w 3543300"/>
                <a:gd name="T77" fmla="*/ 3617913 h 3617913"/>
                <a:gd name="T78" fmla="*/ 1535430 w 3543300"/>
                <a:gd name="T79" fmla="*/ 3555366 h 3617913"/>
                <a:gd name="T80" fmla="*/ 1324928 w 3543300"/>
                <a:gd name="T81" fmla="*/ 3179128 h 3617913"/>
                <a:gd name="T82" fmla="*/ 935990 w 3543300"/>
                <a:gd name="T83" fmla="*/ 3361056 h 3617913"/>
                <a:gd name="T84" fmla="*/ 830262 w 3543300"/>
                <a:gd name="T85" fmla="*/ 3361056 h 3617913"/>
                <a:gd name="T86" fmla="*/ 550545 w 3543300"/>
                <a:gd name="T87" fmla="*/ 3100071 h 3617913"/>
                <a:gd name="T88" fmla="*/ 638492 w 3543300"/>
                <a:gd name="T89" fmla="*/ 2698115 h 3617913"/>
                <a:gd name="T90" fmla="*/ 196850 w 3543300"/>
                <a:gd name="T91" fmla="*/ 2572068 h 3617913"/>
                <a:gd name="T92" fmla="*/ 101282 w 3543300"/>
                <a:gd name="T93" fmla="*/ 2520315 h 3617913"/>
                <a:gd name="T94" fmla="*/ 13970 w 3543300"/>
                <a:gd name="T95" fmla="*/ 2149158 h 3617913"/>
                <a:gd name="T96" fmla="*/ 334962 w 3543300"/>
                <a:gd name="T97" fmla="*/ 1915478 h 3617913"/>
                <a:gd name="T98" fmla="*/ 57467 w 3543300"/>
                <a:gd name="T99" fmla="*/ 1504633 h 3617913"/>
                <a:gd name="T100" fmla="*/ 635 w 3543300"/>
                <a:gd name="T101" fmla="*/ 1411288 h 3617913"/>
                <a:gd name="T102" fmla="*/ 134620 w 3543300"/>
                <a:gd name="T103" fmla="*/ 1058863 h 3617913"/>
                <a:gd name="T104" fmla="*/ 520382 w 3543300"/>
                <a:gd name="T105" fmla="*/ 1095375 h 3617913"/>
                <a:gd name="T106" fmla="*/ 742632 w 3543300"/>
                <a:gd name="T107" fmla="*/ 801052 h 3617913"/>
                <a:gd name="T108" fmla="*/ 558482 w 3543300"/>
                <a:gd name="T109" fmla="*/ 467677 h 3617913"/>
                <a:gd name="T110" fmla="*/ 862648 w 3543300"/>
                <a:gd name="T111" fmla="*/ 242252 h 3617913"/>
                <a:gd name="T112" fmla="*/ 955040 w 3543300"/>
                <a:gd name="T113" fmla="*/ 276542 h 3617913"/>
                <a:gd name="T114" fmla="*/ 1452245 w 3543300"/>
                <a:gd name="T115" fmla="*/ 404177 h 3617913"/>
                <a:gd name="T116" fmla="*/ 1557655 w 3543300"/>
                <a:gd name="T117" fmla="*/ 26352 h 3617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300" h="3617913">
                  <a:moveTo>
                    <a:pt x="1752918" y="1088708"/>
                  </a:moveTo>
                  <a:lnTo>
                    <a:pt x="1734502" y="1089660"/>
                  </a:lnTo>
                  <a:lnTo>
                    <a:pt x="1716088" y="1090613"/>
                  </a:lnTo>
                  <a:lnTo>
                    <a:pt x="1697990" y="1092518"/>
                  </a:lnTo>
                  <a:lnTo>
                    <a:pt x="1679892" y="1094423"/>
                  </a:lnTo>
                  <a:lnTo>
                    <a:pt x="1662112" y="1097280"/>
                  </a:lnTo>
                  <a:lnTo>
                    <a:pt x="1644332" y="1100138"/>
                  </a:lnTo>
                  <a:lnTo>
                    <a:pt x="1626552" y="1103630"/>
                  </a:lnTo>
                  <a:lnTo>
                    <a:pt x="1608772" y="1107440"/>
                  </a:lnTo>
                  <a:lnTo>
                    <a:pt x="1591628" y="1111568"/>
                  </a:lnTo>
                  <a:lnTo>
                    <a:pt x="1574800" y="1116013"/>
                  </a:lnTo>
                  <a:lnTo>
                    <a:pt x="1557338" y="1121093"/>
                  </a:lnTo>
                  <a:lnTo>
                    <a:pt x="1540828" y="1126490"/>
                  </a:lnTo>
                  <a:lnTo>
                    <a:pt x="1524318" y="1132523"/>
                  </a:lnTo>
                  <a:lnTo>
                    <a:pt x="1507808" y="1138555"/>
                  </a:lnTo>
                  <a:lnTo>
                    <a:pt x="1491615" y="1145223"/>
                  </a:lnTo>
                  <a:lnTo>
                    <a:pt x="1475422" y="1152525"/>
                  </a:lnTo>
                  <a:lnTo>
                    <a:pt x="1459548" y="1159510"/>
                  </a:lnTo>
                  <a:lnTo>
                    <a:pt x="1443672" y="1167448"/>
                  </a:lnTo>
                  <a:lnTo>
                    <a:pt x="1428432" y="1175703"/>
                  </a:lnTo>
                  <a:lnTo>
                    <a:pt x="1413192" y="1183958"/>
                  </a:lnTo>
                  <a:lnTo>
                    <a:pt x="1398270" y="1193165"/>
                  </a:lnTo>
                  <a:lnTo>
                    <a:pt x="1383665" y="1202055"/>
                  </a:lnTo>
                  <a:lnTo>
                    <a:pt x="1368742" y="1211898"/>
                  </a:lnTo>
                  <a:lnTo>
                    <a:pt x="1354772" y="1221740"/>
                  </a:lnTo>
                  <a:lnTo>
                    <a:pt x="1340485" y="1231900"/>
                  </a:lnTo>
                  <a:lnTo>
                    <a:pt x="1327150" y="1242378"/>
                  </a:lnTo>
                  <a:lnTo>
                    <a:pt x="1313498" y="1253173"/>
                  </a:lnTo>
                  <a:lnTo>
                    <a:pt x="1300480" y="1264285"/>
                  </a:lnTo>
                  <a:lnTo>
                    <a:pt x="1287462" y="1275715"/>
                  </a:lnTo>
                  <a:lnTo>
                    <a:pt x="1274762" y="1287463"/>
                  </a:lnTo>
                  <a:lnTo>
                    <a:pt x="1262380" y="1299528"/>
                  </a:lnTo>
                  <a:lnTo>
                    <a:pt x="1250315" y="1311910"/>
                  </a:lnTo>
                  <a:lnTo>
                    <a:pt x="1238568" y="1324928"/>
                  </a:lnTo>
                  <a:lnTo>
                    <a:pt x="1227138" y="1337628"/>
                  </a:lnTo>
                  <a:lnTo>
                    <a:pt x="1215708" y="1350645"/>
                  </a:lnTo>
                  <a:lnTo>
                    <a:pt x="1205230" y="1364298"/>
                  </a:lnTo>
                  <a:lnTo>
                    <a:pt x="1194752" y="1377950"/>
                  </a:lnTo>
                  <a:lnTo>
                    <a:pt x="1183958" y="1392238"/>
                  </a:lnTo>
                  <a:lnTo>
                    <a:pt x="1174432" y="1406525"/>
                  </a:lnTo>
                  <a:lnTo>
                    <a:pt x="1164908" y="1420813"/>
                  </a:lnTo>
                  <a:lnTo>
                    <a:pt x="1155382" y="1435418"/>
                  </a:lnTo>
                  <a:lnTo>
                    <a:pt x="1146810" y="1450340"/>
                  </a:lnTo>
                  <a:lnTo>
                    <a:pt x="1138391" y="1465309"/>
                  </a:lnTo>
                  <a:lnTo>
                    <a:pt x="1130549" y="1480376"/>
                  </a:lnTo>
                  <a:lnTo>
                    <a:pt x="1122615" y="1496257"/>
                  </a:lnTo>
                  <a:lnTo>
                    <a:pt x="1114998" y="1512138"/>
                  </a:lnTo>
                  <a:lnTo>
                    <a:pt x="1108333" y="1528337"/>
                  </a:lnTo>
                  <a:lnTo>
                    <a:pt x="1101668" y="1544536"/>
                  </a:lnTo>
                  <a:lnTo>
                    <a:pt x="1095321" y="1561052"/>
                  </a:lnTo>
                  <a:lnTo>
                    <a:pt x="1089608" y="1577568"/>
                  </a:lnTo>
                  <a:lnTo>
                    <a:pt x="1083895" y="1594402"/>
                  </a:lnTo>
                  <a:lnTo>
                    <a:pt x="1079134" y="1611554"/>
                  </a:lnTo>
                  <a:lnTo>
                    <a:pt x="1074056" y="1628388"/>
                  </a:lnTo>
                  <a:lnTo>
                    <a:pt x="1069931" y="1646175"/>
                  </a:lnTo>
                  <a:lnTo>
                    <a:pt x="1066122" y="1663327"/>
                  </a:lnTo>
                  <a:lnTo>
                    <a:pt x="1062948" y="1681114"/>
                  </a:lnTo>
                  <a:lnTo>
                    <a:pt x="1059774" y="1698901"/>
                  </a:lnTo>
                  <a:lnTo>
                    <a:pt x="1057553" y="1717005"/>
                  </a:lnTo>
                  <a:lnTo>
                    <a:pt x="1055331" y="1735110"/>
                  </a:lnTo>
                  <a:lnTo>
                    <a:pt x="1053744" y="1753532"/>
                  </a:lnTo>
                  <a:lnTo>
                    <a:pt x="1052792" y="1771319"/>
                  </a:lnTo>
                  <a:lnTo>
                    <a:pt x="1051840" y="1790376"/>
                  </a:lnTo>
                  <a:lnTo>
                    <a:pt x="1051523" y="1808798"/>
                  </a:lnTo>
                  <a:lnTo>
                    <a:pt x="1051840" y="1827221"/>
                  </a:lnTo>
                  <a:lnTo>
                    <a:pt x="1052792" y="1845960"/>
                  </a:lnTo>
                  <a:lnTo>
                    <a:pt x="1053744" y="1864065"/>
                  </a:lnTo>
                  <a:lnTo>
                    <a:pt x="1055331" y="1882487"/>
                  </a:lnTo>
                  <a:lnTo>
                    <a:pt x="1057553" y="1900592"/>
                  </a:lnTo>
                  <a:lnTo>
                    <a:pt x="1059774" y="1918696"/>
                  </a:lnTo>
                  <a:lnTo>
                    <a:pt x="1062948" y="1936483"/>
                  </a:lnTo>
                  <a:lnTo>
                    <a:pt x="1066122" y="1953952"/>
                  </a:lnTo>
                  <a:lnTo>
                    <a:pt x="1069931" y="1971739"/>
                  </a:lnTo>
                  <a:lnTo>
                    <a:pt x="1074056" y="1988891"/>
                  </a:lnTo>
                  <a:lnTo>
                    <a:pt x="1079134" y="2006043"/>
                  </a:lnTo>
                  <a:lnTo>
                    <a:pt x="1083895" y="2022877"/>
                  </a:lnTo>
                  <a:lnTo>
                    <a:pt x="1089608" y="2039711"/>
                  </a:lnTo>
                  <a:lnTo>
                    <a:pt x="1095321" y="2056545"/>
                  </a:lnTo>
                  <a:lnTo>
                    <a:pt x="1101668" y="2073061"/>
                  </a:lnTo>
                  <a:lnTo>
                    <a:pt x="1108333" y="2089260"/>
                  </a:lnTo>
                  <a:lnTo>
                    <a:pt x="1114998" y="2105459"/>
                  </a:lnTo>
                  <a:lnTo>
                    <a:pt x="1122615" y="2121022"/>
                  </a:lnTo>
                  <a:lnTo>
                    <a:pt x="1130549" y="2136904"/>
                  </a:lnTo>
                  <a:lnTo>
                    <a:pt x="1138484" y="2152467"/>
                  </a:lnTo>
                  <a:lnTo>
                    <a:pt x="1147053" y="2167395"/>
                  </a:lnTo>
                  <a:lnTo>
                    <a:pt x="1155622" y="2182641"/>
                  </a:lnTo>
                  <a:lnTo>
                    <a:pt x="1165144" y="2197252"/>
                  </a:lnTo>
                  <a:lnTo>
                    <a:pt x="1174665" y="2211863"/>
                  </a:lnTo>
                  <a:lnTo>
                    <a:pt x="1184186" y="2225838"/>
                  </a:lnTo>
                  <a:lnTo>
                    <a:pt x="1194977" y="2240131"/>
                  </a:lnTo>
                  <a:lnTo>
                    <a:pt x="1205450" y="2253789"/>
                  </a:lnTo>
                  <a:lnTo>
                    <a:pt x="1215924" y="2267129"/>
                  </a:lnTo>
                  <a:lnTo>
                    <a:pt x="1227349" y="2280469"/>
                  </a:lnTo>
                  <a:lnTo>
                    <a:pt x="1238775" y="2293174"/>
                  </a:lnTo>
                  <a:lnTo>
                    <a:pt x="1250518" y="2305879"/>
                  </a:lnTo>
                  <a:lnTo>
                    <a:pt x="1262578" y="2318267"/>
                  </a:lnTo>
                  <a:lnTo>
                    <a:pt x="1274956" y="2330336"/>
                  </a:lnTo>
                  <a:lnTo>
                    <a:pt x="1287651" y="2342088"/>
                  </a:lnTo>
                  <a:lnTo>
                    <a:pt x="1300663" y="2353840"/>
                  </a:lnTo>
                  <a:lnTo>
                    <a:pt x="1313676" y="2364640"/>
                  </a:lnTo>
                  <a:lnTo>
                    <a:pt x="1327323" y="2375756"/>
                  </a:lnTo>
                  <a:lnTo>
                    <a:pt x="1340653" y="2386238"/>
                  </a:lnTo>
                  <a:lnTo>
                    <a:pt x="1354935" y="2396402"/>
                  </a:lnTo>
                  <a:lnTo>
                    <a:pt x="1368899" y="2406566"/>
                  </a:lnTo>
                  <a:lnTo>
                    <a:pt x="1383816" y="2415777"/>
                  </a:lnTo>
                  <a:lnTo>
                    <a:pt x="1398415" y="2424988"/>
                  </a:lnTo>
                  <a:lnTo>
                    <a:pt x="1413332" y="2433882"/>
                  </a:lnTo>
                  <a:lnTo>
                    <a:pt x="1428566" y="2442775"/>
                  </a:lnTo>
                  <a:lnTo>
                    <a:pt x="1443800" y="2450398"/>
                  </a:lnTo>
                  <a:lnTo>
                    <a:pt x="1459669" y="2458339"/>
                  </a:lnTo>
                  <a:lnTo>
                    <a:pt x="1475538" y="2465644"/>
                  </a:lnTo>
                  <a:lnTo>
                    <a:pt x="1491724" y="2472632"/>
                  </a:lnTo>
                  <a:lnTo>
                    <a:pt x="1507910" y="2479619"/>
                  </a:lnTo>
                  <a:lnTo>
                    <a:pt x="1524414" y="2485654"/>
                  </a:lnTo>
                  <a:lnTo>
                    <a:pt x="1540917" y="2491689"/>
                  </a:lnTo>
                  <a:lnTo>
                    <a:pt x="1557421" y="2496771"/>
                  </a:lnTo>
                  <a:lnTo>
                    <a:pt x="1574877" y="2502171"/>
                  </a:lnTo>
                  <a:lnTo>
                    <a:pt x="1591698" y="2506617"/>
                  </a:lnTo>
                  <a:lnTo>
                    <a:pt x="1608836" y="2510746"/>
                  </a:lnTo>
                  <a:lnTo>
                    <a:pt x="1626609" y="2514876"/>
                  </a:lnTo>
                  <a:lnTo>
                    <a:pt x="1644382" y="2518369"/>
                  </a:lnTo>
                  <a:lnTo>
                    <a:pt x="1662155" y="2520910"/>
                  </a:lnTo>
                  <a:lnTo>
                    <a:pt x="1679928" y="2523451"/>
                  </a:lnTo>
                  <a:lnTo>
                    <a:pt x="1698019" y="2525675"/>
                  </a:lnTo>
                  <a:lnTo>
                    <a:pt x="1716109" y="2527263"/>
                  </a:lnTo>
                  <a:lnTo>
                    <a:pt x="1734517" y="2528533"/>
                  </a:lnTo>
                  <a:lnTo>
                    <a:pt x="1752925" y="2529169"/>
                  </a:lnTo>
                  <a:lnTo>
                    <a:pt x="1771967" y="2529169"/>
                  </a:lnTo>
                  <a:lnTo>
                    <a:pt x="1790375" y="2529169"/>
                  </a:lnTo>
                  <a:lnTo>
                    <a:pt x="1808783" y="2528533"/>
                  </a:lnTo>
                  <a:lnTo>
                    <a:pt x="1827191" y="2527263"/>
                  </a:lnTo>
                  <a:lnTo>
                    <a:pt x="1845281" y="2525675"/>
                  </a:lnTo>
                  <a:lnTo>
                    <a:pt x="1863372" y="2523451"/>
                  </a:lnTo>
                  <a:lnTo>
                    <a:pt x="1881145" y="2520910"/>
                  </a:lnTo>
                  <a:lnTo>
                    <a:pt x="1898918" y="2518369"/>
                  </a:lnTo>
                  <a:lnTo>
                    <a:pt x="1916691" y="2514876"/>
                  </a:lnTo>
                  <a:lnTo>
                    <a:pt x="1934464" y="2510746"/>
                  </a:lnTo>
                  <a:lnTo>
                    <a:pt x="1951602" y="2506617"/>
                  </a:lnTo>
                  <a:lnTo>
                    <a:pt x="1969058" y="2502171"/>
                  </a:lnTo>
                  <a:lnTo>
                    <a:pt x="1985879" y="2496771"/>
                  </a:lnTo>
                  <a:lnTo>
                    <a:pt x="2002383" y="2491689"/>
                  </a:lnTo>
                  <a:lnTo>
                    <a:pt x="2019204" y="2485654"/>
                  </a:lnTo>
                  <a:lnTo>
                    <a:pt x="2035390" y="2479619"/>
                  </a:lnTo>
                  <a:lnTo>
                    <a:pt x="2051894" y="2472632"/>
                  </a:lnTo>
                  <a:lnTo>
                    <a:pt x="2067762" y="2465644"/>
                  </a:lnTo>
                  <a:lnTo>
                    <a:pt x="2083631" y="2458339"/>
                  </a:lnTo>
                  <a:lnTo>
                    <a:pt x="2099500" y="2450398"/>
                  </a:lnTo>
                  <a:lnTo>
                    <a:pt x="2114734" y="2442775"/>
                  </a:lnTo>
                  <a:lnTo>
                    <a:pt x="2129968" y="2433882"/>
                  </a:lnTo>
                  <a:lnTo>
                    <a:pt x="2144885" y="2424988"/>
                  </a:lnTo>
                  <a:lnTo>
                    <a:pt x="2159484" y="2415777"/>
                  </a:lnTo>
                  <a:lnTo>
                    <a:pt x="2174401" y="2406566"/>
                  </a:lnTo>
                  <a:lnTo>
                    <a:pt x="2188683" y="2396402"/>
                  </a:lnTo>
                  <a:lnTo>
                    <a:pt x="2202647" y="2386238"/>
                  </a:lnTo>
                  <a:lnTo>
                    <a:pt x="2215977" y="2375756"/>
                  </a:lnTo>
                  <a:lnTo>
                    <a:pt x="2229624" y="2364640"/>
                  </a:lnTo>
                  <a:lnTo>
                    <a:pt x="2242637" y="2353840"/>
                  </a:lnTo>
                  <a:lnTo>
                    <a:pt x="2255966" y="2342088"/>
                  </a:lnTo>
                  <a:lnTo>
                    <a:pt x="2268344" y="2330336"/>
                  </a:lnTo>
                  <a:lnTo>
                    <a:pt x="2280722" y="2318267"/>
                  </a:lnTo>
                  <a:lnTo>
                    <a:pt x="2292782" y="2305879"/>
                  </a:lnTo>
                  <a:lnTo>
                    <a:pt x="2304525" y="2293174"/>
                  </a:lnTo>
                  <a:lnTo>
                    <a:pt x="2315951" y="2280469"/>
                  </a:lnTo>
                  <a:lnTo>
                    <a:pt x="2327376" y="2267129"/>
                  </a:lnTo>
                  <a:lnTo>
                    <a:pt x="2338167" y="2253789"/>
                  </a:lnTo>
                  <a:lnTo>
                    <a:pt x="2348958" y="2240131"/>
                  </a:lnTo>
                  <a:lnTo>
                    <a:pt x="2359114" y="2225838"/>
                  </a:lnTo>
                  <a:lnTo>
                    <a:pt x="2368635" y="2211863"/>
                  </a:lnTo>
                  <a:lnTo>
                    <a:pt x="2378156" y="2197252"/>
                  </a:lnTo>
                  <a:lnTo>
                    <a:pt x="2387678" y="2182641"/>
                  </a:lnTo>
                  <a:lnTo>
                    <a:pt x="2396247" y="2167395"/>
                  </a:lnTo>
                  <a:lnTo>
                    <a:pt x="2404816" y="2152467"/>
                  </a:lnTo>
                  <a:lnTo>
                    <a:pt x="2412750" y="2136904"/>
                  </a:lnTo>
                  <a:lnTo>
                    <a:pt x="2420685" y="2121022"/>
                  </a:lnTo>
                  <a:lnTo>
                    <a:pt x="2428302" y="2105459"/>
                  </a:lnTo>
                  <a:lnTo>
                    <a:pt x="2434967" y="2089260"/>
                  </a:lnTo>
                  <a:lnTo>
                    <a:pt x="2441632" y="2073061"/>
                  </a:lnTo>
                  <a:lnTo>
                    <a:pt x="2447979" y="2056545"/>
                  </a:lnTo>
                  <a:lnTo>
                    <a:pt x="2453692" y="2039711"/>
                  </a:lnTo>
                  <a:lnTo>
                    <a:pt x="2459405" y="2022877"/>
                  </a:lnTo>
                  <a:lnTo>
                    <a:pt x="2464166" y="2006043"/>
                  </a:lnTo>
                  <a:lnTo>
                    <a:pt x="2469244" y="1988891"/>
                  </a:lnTo>
                  <a:lnTo>
                    <a:pt x="2473370" y="1971739"/>
                  </a:lnTo>
                  <a:lnTo>
                    <a:pt x="2477178" y="1953952"/>
                  </a:lnTo>
                  <a:lnTo>
                    <a:pt x="2480352" y="1936483"/>
                  </a:lnTo>
                  <a:lnTo>
                    <a:pt x="2483526" y="1918696"/>
                  </a:lnTo>
                  <a:lnTo>
                    <a:pt x="2486064" y="1900592"/>
                  </a:lnTo>
                  <a:lnTo>
                    <a:pt x="2487969" y="1882487"/>
                  </a:lnTo>
                  <a:lnTo>
                    <a:pt x="2489556" y="1864065"/>
                  </a:lnTo>
                  <a:lnTo>
                    <a:pt x="2490508" y="1845960"/>
                  </a:lnTo>
                  <a:lnTo>
                    <a:pt x="2491460" y="1827221"/>
                  </a:lnTo>
                  <a:lnTo>
                    <a:pt x="2491777" y="1808798"/>
                  </a:lnTo>
                  <a:lnTo>
                    <a:pt x="2491460" y="1790376"/>
                  </a:lnTo>
                  <a:lnTo>
                    <a:pt x="2490508" y="1771319"/>
                  </a:lnTo>
                  <a:lnTo>
                    <a:pt x="2489556" y="1753532"/>
                  </a:lnTo>
                  <a:lnTo>
                    <a:pt x="2487969" y="1735110"/>
                  </a:lnTo>
                  <a:lnTo>
                    <a:pt x="2486064" y="1717005"/>
                  </a:lnTo>
                  <a:lnTo>
                    <a:pt x="2483526" y="1698901"/>
                  </a:lnTo>
                  <a:lnTo>
                    <a:pt x="2480352" y="1681114"/>
                  </a:lnTo>
                  <a:lnTo>
                    <a:pt x="2477178" y="1663327"/>
                  </a:lnTo>
                  <a:lnTo>
                    <a:pt x="2473370" y="1646175"/>
                  </a:lnTo>
                  <a:lnTo>
                    <a:pt x="2469244" y="1628388"/>
                  </a:lnTo>
                  <a:lnTo>
                    <a:pt x="2464166" y="1611554"/>
                  </a:lnTo>
                  <a:lnTo>
                    <a:pt x="2459405" y="1594402"/>
                  </a:lnTo>
                  <a:lnTo>
                    <a:pt x="2453692" y="1577568"/>
                  </a:lnTo>
                  <a:lnTo>
                    <a:pt x="2447979" y="1561052"/>
                  </a:lnTo>
                  <a:lnTo>
                    <a:pt x="2441632" y="1544536"/>
                  </a:lnTo>
                  <a:lnTo>
                    <a:pt x="2434967" y="1528337"/>
                  </a:lnTo>
                  <a:lnTo>
                    <a:pt x="2428302" y="1512138"/>
                  </a:lnTo>
                  <a:lnTo>
                    <a:pt x="2420685" y="1496257"/>
                  </a:lnTo>
                  <a:lnTo>
                    <a:pt x="2412750" y="1480376"/>
                  </a:lnTo>
                  <a:lnTo>
                    <a:pt x="2404909" y="1465308"/>
                  </a:lnTo>
                  <a:lnTo>
                    <a:pt x="2396490" y="1450340"/>
                  </a:lnTo>
                  <a:lnTo>
                    <a:pt x="2387918" y="1435418"/>
                  </a:lnTo>
                  <a:lnTo>
                    <a:pt x="2378392" y="1420813"/>
                  </a:lnTo>
                  <a:lnTo>
                    <a:pt x="2368868" y="1406525"/>
                  </a:lnTo>
                  <a:lnTo>
                    <a:pt x="2359342" y="1392238"/>
                  </a:lnTo>
                  <a:lnTo>
                    <a:pt x="2349182" y="1377950"/>
                  </a:lnTo>
                  <a:lnTo>
                    <a:pt x="2338388" y="1364298"/>
                  </a:lnTo>
                  <a:lnTo>
                    <a:pt x="2327592" y="1350645"/>
                  </a:lnTo>
                  <a:lnTo>
                    <a:pt x="2316162" y="1337628"/>
                  </a:lnTo>
                  <a:lnTo>
                    <a:pt x="2304732" y="1324928"/>
                  </a:lnTo>
                  <a:lnTo>
                    <a:pt x="2292985" y="1311910"/>
                  </a:lnTo>
                  <a:lnTo>
                    <a:pt x="2280920" y="1299528"/>
                  </a:lnTo>
                  <a:lnTo>
                    <a:pt x="2268538" y="1287463"/>
                  </a:lnTo>
                  <a:lnTo>
                    <a:pt x="2256155" y="1275715"/>
                  </a:lnTo>
                  <a:lnTo>
                    <a:pt x="2242820" y="1264285"/>
                  </a:lnTo>
                  <a:lnTo>
                    <a:pt x="2229802" y="1253173"/>
                  </a:lnTo>
                  <a:lnTo>
                    <a:pt x="2216150" y="1242378"/>
                  </a:lnTo>
                  <a:lnTo>
                    <a:pt x="2202815" y="1231900"/>
                  </a:lnTo>
                  <a:lnTo>
                    <a:pt x="2188845" y="1221740"/>
                  </a:lnTo>
                  <a:lnTo>
                    <a:pt x="2174558" y="1211898"/>
                  </a:lnTo>
                  <a:lnTo>
                    <a:pt x="2159635" y="1202055"/>
                  </a:lnTo>
                  <a:lnTo>
                    <a:pt x="2145030" y="1193165"/>
                  </a:lnTo>
                  <a:lnTo>
                    <a:pt x="2130108" y="1183958"/>
                  </a:lnTo>
                  <a:lnTo>
                    <a:pt x="2114868" y="1175703"/>
                  </a:lnTo>
                  <a:lnTo>
                    <a:pt x="2099628" y="1167448"/>
                  </a:lnTo>
                  <a:lnTo>
                    <a:pt x="2083752" y="1159510"/>
                  </a:lnTo>
                  <a:lnTo>
                    <a:pt x="2067878" y="1152525"/>
                  </a:lnTo>
                  <a:lnTo>
                    <a:pt x="2052002" y="1145223"/>
                  </a:lnTo>
                  <a:lnTo>
                    <a:pt x="2035492" y="1138555"/>
                  </a:lnTo>
                  <a:lnTo>
                    <a:pt x="2019300" y="1132523"/>
                  </a:lnTo>
                  <a:lnTo>
                    <a:pt x="2002472" y="1126490"/>
                  </a:lnTo>
                  <a:lnTo>
                    <a:pt x="1985962" y="1121093"/>
                  </a:lnTo>
                  <a:lnTo>
                    <a:pt x="1969135" y="1116013"/>
                  </a:lnTo>
                  <a:lnTo>
                    <a:pt x="1951672" y="1111568"/>
                  </a:lnTo>
                  <a:lnTo>
                    <a:pt x="1934528" y="1107440"/>
                  </a:lnTo>
                  <a:lnTo>
                    <a:pt x="1916748" y="1103630"/>
                  </a:lnTo>
                  <a:lnTo>
                    <a:pt x="1898968" y="1100138"/>
                  </a:lnTo>
                  <a:lnTo>
                    <a:pt x="1881188" y="1097280"/>
                  </a:lnTo>
                  <a:lnTo>
                    <a:pt x="1863408" y="1094423"/>
                  </a:lnTo>
                  <a:lnTo>
                    <a:pt x="1845310" y="1092518"/>
                  </a:lnTo>
                  <a:lnTo>
                    <a:pt x="1827212" y="1090613"/>
                  </a:lnTo>
                  <a:lnTo>
                    <a:pt x="1808798" y="1089660"/>
                  </a:lnTo>
                  <a:lnTo>
                    <a:pt x="1790382" y="1088708"/>
                  </a:lnTo>
                  <a:lnTo>
                    <a:pt x="1771968" y="1088708"/>
                  </a:lnTo>
                  <a:lnTo>
                    <a:pt x="1752918" y="1088708"/>
                  </a:lnTo>
                  <a:close/>
                  <a:moveTo>
                    <a:pt x="1615758" y="0"/>
                  </a:moveTo>
                  <a:lnTo>
                    <a:pt x="1620520" y="0"/>
                  </a:lnTo>
                  <a:lnTo>
                    <a:pt x="1922780" y="0"/>
                  </a:lnTo>
                  <a:lnTo>
                    <a:pt x="1927225" y="0"/>
                  </a:lnTo>
                  <a:lnTo>
                    <a:pt x="1931670" y="317"/>
                  </a:lnTo>
                  <a:lnTo>
                    <a:pt x="1936115" y="952"/>
                  </a:lnTo>
                  <a:lnTo>
                    <a:pt x="1940878" y="1905"/>
                  </a:lnTo>
                  <a:lnTo>
                    <a:pt x="1949450" y="4127"/>
                  </a:lnTo>
                  <a:lnTo>
                    <a:pt x="1957705" y="6985"/>
                  </a:lnTo>
                  <a:lnTo>
                    <a:pt x="1965325" y="10795"/>
                  </a:lnTo>
                  <a:lnTo>
                    <a:pt x="1972628" y="14922"/>
                  </a:lnTo>
                  <a:lnTo>
                    <a:pt x="1979612" y="20320"/>
                  </a:lnTo>
                  <a:lnTo>
                    <a:pt x="1985962" y="26035"/>
                  </a:lnTo>
                  <a:lnTo>
                    <a:pt x="1991678" y="32385"/>
                  </a:lnTo>
                  <a:lnTo>
                    <a:pt x="1996758" y="39052"/>
                  </a:lnTo>
                  <a:lnTo>
                    <a:pt x="2001202" y="46672"/>
                  </a:lnTo>
                  <a:lnTo>
                    <a:pt x="2005012" y="54610"/>
                  </a:lnTo>
                  <a:lnTo>
                    <a:pt x="2007870" y="62230"/>
                  </a:lnTo>
                  <a:lnTo>
                    <a:pt x="2010092" y="71120"/>
                  </a:lnTo>
                  <a:lnTo>
                    <a:pt x="2010728" y="75565"/>
                  </a:lnTo>
                  <a:lnTo>
                    <a:pt x="2011362" y="80010"/>
                  </a:lnTo>
                  <a:lnTo>
                    <a:pt x="2011998" y="84455"/>
                  </a:lnTo>
                  <a:lnTo>
                    <a:pt x="2011998" y="89217"/>
                  </a:lnTo>
                  <a:lnTo>
                    <a:pt x="2011998" y="388620"/>
                  </a:lnTo>
                  <a:lnTo>
                    <a:pt x="2038350" y="393065"/>
                  </a:lnTo>
                  <a:lnTo>
                    <a:pt x="2064702" y="398462"/>
                  </a:lnTo>
                  <a:lnTo>
                    <a:pt x="2091055" y="404177"/>
                  </a:lnTo>
                  <a:lnTo>
                    <a:pt x="2116772" y="410210"/>
                  </a:lnTo>
                  <a:lnTo>
                    <a:pt x="2142490" y="416877"/>
                  </a:lnTo>
                  <a:lnTo>
                    <a:pt x="2167890" y="423545"/>
                  </a:lnTo>
                  <a:lnTo>
                    <a:pt x="2193608" y="431165"/>
                  </a:lnTo>
                  <a:lnTo>
                    <a:pt x="2218690" y="439102"/>
                  </a:lnTo>
                  <a:lnTo>
                    <a:pt x="2243772" y="447675"/>
                  </a:lnTo>
                  <a:lnTo>
                    <a:pt x="2268538" y="456247"/>
                  </a:lnTo>
                  <a:lnTo>
                    <a:pt x="2292985" y="465772"/>
                  </a:lnTo>
                  <a:lnTo>
                    <a:pt x="2317432" y="475615"/>
                  </a:lnTo>
                  <a:lnTo>
                    <a:pt x="2341562" y="485457"/>
                  </a:lnTo>
                  <a:lnTo>
                    <a:pt x="2365692" y="496252"/>
                  </a:lnTo>
                  <a:lnTo>
                    <a:pt x="2388870" y="507047"/>
                  </a:lnTo>
                  <a:lnTo>
                    <a:pt x="2412682" y="518477"/>
                  </a:lnTo>
                  <a:lnTo>
                    <a:pt x="2588260" y="276542"/>
                  </a:lnTo>
                  <a:lnTo>
                    <a:pt x="2591435" y="272732"/>
                  </a:lnTo>
                  <a:lnTo>
                    <a:pt x="2593975" y="269240"/>
                  </a:lnTo>
                  <a:lnTo>
                    <a:pt x="2597468" y="266065"/>
                  </a:lnTo>
                  <a:lnTo>
                    <a:pt x="2600325" y="262890"/>
                  </a:lnTo>
                  <a:lnTo>
                    <a:pt x="2606992" y="257175"/>
                  </a:lnTo>
                  <a:lnTo>
                    <a:pt x="2614295" y="252412"/>
                  </a:lnTo>
                  <a:lnTo>
                    <a:pt x="2621915" y="248602"/>
                  </a:lnTo>
                  <a:lnTo>
                    <a:pt x="2629852" y="245110"/>
                  </a:lnTo>
                  <a:lnTo>
                    <a:pt x="2638108" y="242570"/>
                  </a:lnTo>
                  <a:lnTo>
                    <a:pt x="2646362" y="240665"/>
                  </a:lnTo>
                  <a:lnTo>
                    <a:pt x="2654935" y="240030"/>
                  </a:lnTo>
                  <a:lnTo>
                    <a:pt x="2663508" y="240030"/>
                  </a:lnTo>
                  <a:lnTo>
                    <a:pt x="2671762" y="240665"/>
                  </a:lnTo>
                  <a:lnTo>
                    <a:pt x="2680652" y="242252"/>
                  </a:lnTo>
                  <a:lnTo>
                    <a:pt x="2688908" y="244475"/>
                  </a:lnTo>
                  <a:lnTo>
                    <a:pt x="2697162" y="247967"/>
                  </a:lnTo>
                  <a:lnTo>
                    <a:pt x="2705100" y="251777"/>
                  </a:lnTo>
                  <a:lnTo>
                    <a:pt x="2709228" y="254317"/>
                  </a:lnTo>
                  <a:lnTo>
                    <a:pt x="2712720" y="256857"/>
                  </a:lnTo>
                  <a:lnTo>
                    <a:pt x="2957512" y="434022"/>
                  </a:lnTo>
                  <a:lnTo>
                    <a:pt x="2960688" y="437197"/>
                  </a:lnTo>
                  <a:lnTo>
                    <a:pt x="2964498" y="439737"/>
                  </a:lnTo>
                  <a:lnTo>
                    <a:pt x="2967672" y="443230"/>
                  </a:lnTo>
                  <a:lnTo>
                    <a:pt x="2970848" y="446087"/>
                  </a:lnTo>
                  <a:lnTo>
                    <a:pt x="2976245" y="453072"/>
                  </a:lnTo>
                  <a:lnTo>
                    <a:pt x="2981008" y="460375"/>
                  </a:lnTo>
                  <a:lnTo>
                    <a:pt x="2985452" y="467995"/>
                  </a:lnTo>
                  <a:lnTo>
                    <a:pt x="2988628" y="475932"/>
                  </a:lnTo>
                  <a:lnTo>
                    <a:pt x="2991168" y="484187"/>
                  </a:lnTo>
                  <a:lnTo>
                    <a:pt x="2992755" y="492442"/>
                  </a:lnTo>
                  <a:lnTo>
                    <a:pt x="2994025" y="501015"/>
                  </a:lnTo>
                  <a:lnTo>
                    <a:pt x="2994025" y="509270"/>
                  </a:lnTo>
                  <a:lnTo>
                    <a:pt x="2993072" y="518160"/>
                  </a:lnTo>
                  <a:lnTo>
                    <a:pt x="2991802" y="526732"/>
                  </a:lnTo>
                  <a:lnTo>
                    <a:pt x="2988945" y="534987"/>
                  </a:lnTo>
                  <a:lnTo>
                    <a:pt x="2986088" y="543242"/>
                  </a:lnTo>
                  <a:lnTo>
                    <a:pt x="2981960" y="551180"/>
                  </a:lnTo>
                  <a:lnTo>
                    <a:pt x="2979738" y="554990"/>
                  </a:lnTo>
                  <a:lnTo>
                    <a:pt x="2976880" y="558800"/>
                  </a:lnTo>
                  <a:lnTo>
                    <a:pt x="2800985" y="801052"/>
                  </a:lnTo>
                  <a:lnTo>
                    <a:pt x="2819082" y="819785"/>
                  </a:lnTo>
                  <a:lnTo>
                    <a:pt x="2837180" y="839470"/>
                  </a:lnTo>
                  <a:lnTo>
                    <a:pt x="2854642" y="858837"/>
                  </a:lnTo>
                  <a:lnTo>
                    <a:pt x="2871788" y="878840"/>
                  </a:lnTo>
                  <a:lnTo>
                    <a:pt x="2888615" y="899160"/>
                  </a:lnTo>
                  <a:lnTo>
                    <a:pt x="2905125" y="919797"/>
                  </a:lnTo>
                  <a:lnTo>
                    <a:pt x="2921318" y="940752"/>
                  </a:lnTo>
                  <a:lnTo>
                    <a:pt x="2937192" y="962025"/>
                  </a:lnTo>
                  <a:lnTo>
                    <a:pt x="2952432" y="983615"/>
                  </a:lnTo>
                  <a:lnTo>
                    <a:pt x="2967672" y="1005205"/>
                  </a:lnTo>
                  <a:lnTo>
                    <a:pt x="2981960" y="1027113"/>
                  </a:lnTo>
                  <a:lnTo>
                    <a:pt x="2996248" y="1049655"/>
                  </a:lnTo>
                  <a:lnTo>
                    <a:pt x="3010218" y="1072198"/>
                  </a:lnTo>
                  <a:lnTo>
                    <a:pt x="3023235" y="1095375"/>
                  </a:lnTo>
                  <a:lnTo>
                    <a:pt x="3036570" y="1118553"/>
                  </a:lnTo>
                  <a:lnTo>
                    <a:pt x="3048952" y="1142048"/>
                  </a:lnTo>
                  <a:lnTo>
                    <a:pt x="3333115" y="1049338"/>
                  </a:lnTo>
                  <a:lnTo>
                    <a:pt x="3337560" y="1048068"/>
                  </a:lnTo>
                  <a:lnTo>
                    <a:pt x="3342005" y="1047115"/>
                  </a:lnTo>
                  <a:lnTo>
                    <a:pt x="3346450" y="1046480"/>
                  </a:lnTo>
                  <a:lnTo>
                    <a:pt x="3350578" y="1045528"/>
                  </a:lnTo>
                  <a:lnTo>
                    <a:pt x="3359785" y="1044893"/>
                  </a:lnTo>
                  <a:lnTo>
                    <a:pt x="3368358" y="1045210"/>
                  </a:lnTo>
                  <a:lnTo>
                    <a:pt x="3376930" y="1046480"/>
                  </a:lnTo>
                  <a:lnTo>
                    <a:pt x="3385185" y="1048068"/>
                  </a:lnTo>
                  <a:lnTo>
                    <a:pt x="3393440" y="1051243"/>
                  </a:lnTo>
                  <a:lnTo>
                    <a:pt x="3401060" y="1054735"/>
                  </a:lnTo>
                  <a:lnTo>
                    <a:pt x="3408680" y="1058863"/>
                  </a:lnTo>
                  <a:lnTo>
                    <a:pt x="3415665" y="1063625"/>
                  </a:lnTo>
                  <a:lnTo>
                    <a:pt x="3422015" y="1069340"/>
                  </a:lnTo>
                  <a:lnTo>
                    <a:pt x="3428048" y="1075690"/>
                  </a:lnTo>
                  <a:lnTo>
                    <a:pt x="3433445" y="1082358"/>
                  </a:lnTo>
                  <a:lnTo>
                    <a:pt x="3438208" y="1089978"/>
                  </a:lnTo>
                  <a:lnTo>
                    <a:pt x="3442335" y="1097915"/>
                  </a:lnTo>
                  <a:lnTo>
                    <a:pt x="3443922" y="1102043"/>
                  </a:lnTo>
                  <a:lnTo>
                    <a:pt x="3445510" y="1106488"/>
                  </a:lnTo>
                  <a:lnTo>
                    <a:pt x="3538855" y="1393508"/>
                  </a:lnTo>
                  <a:lnTo>
                    <a:pt x="3539808" y="1397635"/>
                  </a:lnTo>
                  <a:lnTo>
                    <a:pt x="3541078" y="1402398"/>
                  </a:lnTo>
                  <a:lnTo>
                    <a:pt x="3542030" y="1406843"/>
                  </a:lnTo>
                  <a:lnTo>
                    <a:pt x="3542665" y="1411288"/>
                  </a:lnTo>
                  <a:lnTo>
                    <a:pt x="3543300" y="1419860"/>
                  </a:lnTo>
                  <a:lnTo>
                    <a:pt x="3542982" y="1428750"/>
                  </a:lnTo>
                  <a:lnTo>
                    <a:pt x="3541712" y="1437323"/>
                  </a:lnTo>
                  <a:lnTo>
                    <a:pt x="3539808" y="1445578"/>
                  </a:lnTo>
                  <a:lnTo>
                    <a:pt x="3537268" y="1453833"/>
                  </a:lnTo>
                  <a:lnTo>
                    <a:pt x="3533458" y="1461453"/>
                  </a:lnTo>
                  <a:lnTo>
                    <a:pt x="3529330" y="1468755"/>
                  </a:lnTo>
                  <a:lnTo>
                    <a:pt x="3524568" y="1476058"/>
                  </a:lnTo>
                  <a:lnTo>
                    <a:pt x="3518852" y="1482408"/>
                  </a:lnTo>
                  <a:lnTo>
                    <a:pt x="3512502" y="1488440"/>
                  </a:lnTo>
                  <a:lnTo>
                    <a:pt x="3505518" y="1494155"/>
                  </a:lnTo>
                  <a:lnTo>
                    <a:pt x="3498215" y="1498600"/>
                  </a:lnTo>
                  <a:lnTo>
                    <a:pt x="3490278" y="1502728"/>
                  </a:lnTo>
                  <a:lnTo>
                    <a:pt x="3486150" y="1504633"/>
                  </a:lnTo>
                  <a:lnTo>
                    <a:pt x="3481705" y="1506220"/>
                  </a:lnTo>
                  <a:lnTo>
                    <a:pt x="3197225" y="1598295"/>
                  </a:lnTo>
                  <a:lnTo>
                    <a:pt x="3200400" y="1624330"/>
                  </a:lnTo>
                  <a:lnTo>
                    <a:pt x="3203892" y="1650365"/>
                  </a:lnTo>
                  <a:lnTo>
                    <a:pt x="3206115" y="1676718"/>
                  </a:lnTo>
                  <a:lnTo>
                    <a:pt x="3208338" y="1703070"/>
                  </a:lnTo>
                  <a:lnTo>
                    <a:pt x="3210242" y="1729423"/>
                  </a:lnTo>
                  <a:lnTo>
                    <a:pt x="3211512" y="1755775"/>
                  </a:lnTo>
                  <a:lnTo>
                    <a:pt x="3212148" y="1782445"/>
                  </a:lnTo>
                  <a:lnTo>
                    <a:pt x="3212465" y="1809115"/>
                  </a:lnTo>
                  <a:lnTo>
                    <a:pt x="3212148" y="1835785"/>
                  </a:lnTo>
                  <a:lnTo>
                    <a:pt x="3211512" y="1862455"/>
                  </a:lnTo>
                  <a:lnTo>
                    <a:pt x="3210242" y="1889125"/>
                  </a:lnTo>
                  <a:lnTo>
                    <a:pt x="3208338" y="1915478"/>
                  </a:lnTo>
                  <a:lnTo>
                    <a:pt x="3206115" y="1941830"/>
                  </a:lnTo>
                  <a:lnTo>
                    <a:pt x="3203892" y="1967865"/>
                  </a:lnTo>
                  <a:lnTo>
                    <a:pt x="3200400" y="1993900"/>
                  </a:lnTo>
                  <a:lnTo>
                    <a:pt x="3197225" y="2019618"/>
                  </a:lnTo>
                  <a:lnTo>
                    <a:pt x="3481705" y="2112328"/>
                  </a:lnTo>
                  <a:lnTo>
                    <a:pt x="3486150" y="2113915"/>
                  </a:lnTo>
                  <a:lnTo>
                    <a:pt x="3490278" y="2115820"/>
                  </a:lnTo>
                  <a:lnTo>
                    <a:pt x="3498215" y="2119630"/>
                  </a:lnTo>
                  <a:lnTo>
                    <a:pt x="3505518" y="2124393"/>
                  </a:lnTo>
                  <a:lnTo>
                    <a:pt x="3512502" y="2129790"/>
                  </a:lnTo>
                  <a:lnTo>
                    <a:pt x="3518852" y="2135505"/>
                  </a:lnTo>
                  <a:lnTo>
                    <a:pt x="3524568" y="2142173"/>
                  </a:lnTo>
                  <a:lnTo>
                    <a:pt x="3529330" y="2149158"/>
                  </a:lnTo>
                  <a:lnTo>
                    <a:pt x="3533458" y="2156778"/>
                  </a:lnTo>
                  <a:lnTo>
                    <a:pt x="3537268" y="2164398"/>
                  </a:lnTo>
                  <a:lnTo>
                    <a:pt x="3539808" y="2172653"/>
                  </a:lnTo>
                  <a:lnTo>
                    <a:pt x="3541712" y="2180908"/>
                  </a:lnTo>
                  <a:lnTo>
                    <a:pt x="3542982" y="2189480"/>
                  </a:lnTo>
                  <a:lnTo>
                    <a:pt x="3543300" y="2198053"/>
                  </a:lnTo>
                  <a:lnTo>
                    <a:pt x="3542665" y="2206625"/>
                  </a:lnTo>
                  <a:lnTo>
                    <a:pt x="3542030" y="2211388"/>
                  </a:lnTo>
                  <a:lnTo>
                    <a:pt x="3541078" y="2215833"/>
                  </a:lnTo>
                  <a:lnTo>
                    <a:pt x="3539808" y="2220278"/>
                  </a:lnTo>
                  <a:lnTo>
                    <a:pt x="3538855" y="2224405"/>
                  </a:lnTo>
                  <a:lnTo>
                    <a:pt x="3445510" y="2512060"/>
                  </a:lnTo>
                  <a:lnTo>
                    <a:pt x="3443922" y="2516188"/>
                  </a:lnTo>
                  <a:lnTo>
                    <a:pt x="3442335" y="2520315"/>
                  </a:lnTo>
                  <a:lnTo>
                    <a:pt x="3438208" y="2528253"/>
                  </a:lnTo>
                  <a:lnTo>
                    <a:pt x="3433445" y="2535555"/>
                  </a:lnTo>
                  <a:lnTo>
                    <a:pt x="3428048" y="2542540"/>
                  </a:lnTo>
                  <a:lnTo>
                    <a:pt x="3422015" y="2548890"/>
                  </a:lnTo>
                  <a:lnTo>
                    <a:pt x="3415665" y="2554605"/>
                  </a:lnTo>
                  <a:lnTo>
                    <a:pt x="3408680" y="2559368"/>
                  </a:lnTo>
                  <a:lnTo>
                    <a:pt x="3401060" y="2563495"/>
                  </a:lnTo>
                  <a:lnTo>
                    <a:pt x="3393440" y="2567305"/>
                  </a:lnTo>
                  <a:lnTo>
                    <a:pt x="3385185" y="2569845"/>
                  </a:lnTo>
                  <a:lnTo>
                    <a:pt x="3376930" y="2571750"/>
                  </a:lnTo>
                  <a:lnTo>
                    <a:pt x="3368358" y="2573020"/>
                  </a:lnTo>
                  <a:lnTo>
                    <a:pt x="3359785" y="2573338"/>
                  </a:lnTo>
                  <a:lnTo>
                    <a:pt x="3350578" y="2573020"/>
                  </a:lnTo>
                  <a:lnTo>
                    <a:pt x="3346450" y="2572068"/>
                  </a:lnTo>
                  <a:lnTo>
                    <a:pt x="3342005" y="2571433"/>
                  </a:lnTo>
                  <a:lnTo>
                    <a:pt x="3337560" y="2570163"/>
                  </a:lnTo>
                  <a:lnTo>
                    <a:pt x="3333115" y="2568893"/>
                  </a:lnTo>
                  <a:lnTo>
                    <a:pt x="3048952" y="2476500"/>
                  </a:lnTo>
                  <a:lnTo>
                    <a:pt x="3035935" y="2499995"/>
                  </a:lnTo>
                  <a:lnTo>
                    <a:pt x="3023235" y="2523173"/>
                  </a:lnTo>
                  <a:lnTo>
                    <a:pt x="3009900" y="2546033"/>
                  </a:lnTo>
                  <a:lnTo>
                    <a:pt x="2996248" y="2568893"/>
                  </a:lnTo>
                  <a:lnTo>
                    <a:pt x="2981960" y="2590800"/>
                  </a:lnTo>
                  <a:lnTo>
                    <a:pt x="2967355" y="2613025"/>
                  </a:lnTo>
                  <a:lnTo>
                    <a:pt x="2952115" y="2634933"/>
                  </a:lnTo>
                  <a:lnTo>
                    <a:pt x="2936875" y="2656523"/>
                  </a:lnTo>
                  <a:lnTo>
                    <a:pt x="2921318" y="2677478"/>
                  </a:lnTo>
                  <a:lnTo>
                    <a:pt x="2905125" y="2698115"/>
                  </a:lnTo>
                  <a:lnTo>
                    <a:pt x="2888615" y="2718753"/>
                  </a:lnTo>
                  <a:lnTo>
                    <a:pt x="2871788" y="2739073"/>
                  </a:lnTo>
                  <a:lnTo>
                    <a:pt x="2854325" y="2759076"/>
                  </a:lnTo>
                  <a:lnTo>
                    <a:pt x="2837180" y="2778761"/>
                  </a:lnTo>
                  <a:lnTo>
                    <a:pt x="2819082" y="2797811"/>
                  </a:lnTo>
                  <a:lnTo>
                    <a:pt x="2800985" y="2817178"/>
                  </a:lnTo>
                  <a:lnTo>
                    <a:pt x="2976880" y="3059431"/>
                  </a:lnTo>
                  <a:lnTo>
                    <a:pt x="2979738" y="3063241"/>
                  </a:lnTo>
                  <a:lnTo>
                    <a:pt x="2981960" y="3067368"/>
                  </a:lnTo>
                  <a:lnTo>
                    <a:pt x="2986088" y="3075306"/>
                  </a:lnTo>
                  <a:lnTo>
                    <a:pt x="2988945" y="3083243"/>
                  </a:lnTo>
                  <a:lnTo>
                    <a:pt x="2991802" y="3091816"/>
                  </a:lnTo>
                  <a:lnTo>
                    <a:pt x="2993072" y="3100071"/>
                  </a:lnTo>
                  <a:lnTo>
                    <a:pt x="2994025" y="3108643"/>
                  </a:lnTo>
                  <a:lnTo>
                    <a:pt x="2994025" y="3117216"/>
                  </a:lnTo>
                  <a:lnTo>
                    <a:pt x="2992755" y="3125788"/>
                  </a:lnTo>
                  <a:lnTo>
                    <a:pt x="2991168" y="3134043"/>
                  </a:lnTo>
                  <a:lnTo>
                    <a:pt x="2988628" y="3142298"/>
                  </a:lnTo>
                  <a:lnTo>
                    <a:pt x="2985770" y="3150236"/>
                  </a:lnTo>
                  <a:lnTo>
                    <a:pt x="2981642" y="3157538"/>
                  </a:lnTo>
                  <a:lnTo>
                    <a:pt x="2976562" y="3165158"/>
                  </a:lnTo>
                  <a:lnTo>
                    <a:pt x="2970848" y="3171826"/>
                  </a:lnTo>
                  <a:lnTo>
                    <a:pt x="2967990" y="3175001"/>
                  </a:lnTo>
                  <a:lnTo>
                    <a:pt x="2964498" y="3177858"/>
                  </a:lnTo>
                  <a:lnTo>
                    <a:pt x="2961322" y="3181033"/>
                  </a:lnTo>
                  <a:lnTo>
                    <a:pt x="2957512" y="3183573"/>
                  </a:lnTo>
                  <a:lnTo>
                    <a:pt x="2712720" y="3361056"/>
                  </a:lnTo>
                  <a:lnTo>
                    <a:pt x="2709228" y="3363913"/>
                  </a:lnTo>
                  <a:lnTo>
                    <a:pt x="2705100" y="3366453"/>
                  </a:lnTo>
                  <a:lnTo>
                    <a:pt x="2697162" y="3370581"/>
                  </a:lnTo>
                  <a:lnTo>
                    <a:pt x="2688908" y="3373756"/>
                  </a:lnTo>
                  <a:lnTo>
                    <a:pt x="2680652" y="3376296"/>
                  </a:lnTo>
                  <a:lnTo>
                    <a:pt x="2671762" y="3377883"/>
                  </a:lnTo>
                  <a:lnTo>
                    <a:pt x="2663508" y="3378518"/>
                  </a:lnTo>
                  <a:lnTo>
                    <a:pt x="2654935" y="3378518"/>
                  </a:lnTo>
                  <a:lnTo>
                    <a:pt x="2646362" y="3377248"/>
                  </a:lnTo>
                  <a:lnTo>
                    <a:pt x="2638108" y="3375978"/>
                  </a:lnTo>
                  <a:lnTo>
                    <a:pt x="2629852" y="3373121"/>
                  </a:lnTo>
                  <a:lnTo>
                    <a:pt x="2621915" y="3369946"/>
                  </a:lnTo>
                  <a:lnTo>
                    <a:pt x="2614295" y="3365818"/>
                  </a:lnTo>
                  <a:lnTo>
                    <a:pt x="2606992" y="3360738"/>
                  </a:lnTo>
                  <a:lnTo>
                    <a:pt x="2600325" y="3355023"/>
                  </a:lnTo>
                  <a:lnTo>
                    <a:pt x="2597468" y="3352166"/>
                  </a:lnTo>
                  <a:lnTo>
                    <a:pt x="2593975" y="3348673"/>
                  </a:lnTo>
                  <a:lnTo>
                    <a:pt x="2591435" y="3345498"/>
                  </a:lnTo>
                  <a:lnTo>
                    <a:pt x="2588260" y="3341688"/>
                  </a:lnTo>
                  <a:lnTo>
                    <a:pt x="2412682" y="3099753"/>
                  </a:lnTo>
                  <a:lnTo>
                    <a:pt x="2388870" y="3110866"/>
                  </a:lnTo>
                  <a:lnTo>
                    <a:pt x="2365692" y="3122296"/>
                  </a:lnTo>
                  <a:lnTo>
                    <a:pt x="2341562" y="3132773"/>
                  </a:lnTo>
                  <a:lnTo>
                    <a:pt x="2317432" y="3142933"/>
                  </a:lnTo>
                  <a:lnTo>
                    <a:pt x="2292985" y="3152776"/>
                  </a:lnTo>
                  <a:lnTo>
                    <a:pt x="2268538" y="3161666"/>
                  </a:lnTo>
                  <a:lnTo>
                    <a:pt x="2243772" y="3170873"/>
                  </a:lnTo>
                  <a:lnTo>
                    <a:pt x="2218690" y="3179128"/>
                  </a:lnTo>
                  <a:lnTo>
                    <a:pt x="2193608" y="3187066"/>
                  </a:lnTo>
                  <a:lnTo>
                    <a:pt x="2167890" y="3194368"/>
                  </a:lnTo>
                  <a:lnTo>
                    <a:pt x="2142490" y="3201671"/>
                  </a:lnTo>
                  <a:lnTo>
                    <a:pt x="2116772" y="3208021"/>
                  </a:lnTo>
                  <a:lnTo>
                    <a:pt x="2091055" y="3214371"/>
                  </a:lnTo>
                  <a:lnTo>
                    <a:pt x="2064702" y="3220086"/>
                  </a:lnTo>
                  <a:lnTo>
                    <a:pt x="2038350" y="3225483"/>
                  </a:lnTo>
                  <a:lnTo>
                    <a:pt x="2011998" y="3229928"/>
                  </a:lnTo>
                  <a:lnTo>
                    <a:pt x="2011998" y="3529013"/>
                  </a:lnTo>
                  <a:lnTo>
                    <a:pt x="2011998" y="3533458"/>
                  </a:lnTo>
                  <a:lnTo>
                    <a:pt x="2011362" y="3537903"/>
                  </a:lnTo>
                  <a:lnTo>
                    <a:pt x="2010728" y="3542666"/>
                  </a:lnTo>
                  <a:lnTo>
                    <a:pt x="2010092" y="3547111"/>
                  </a:lnTo>
                  <a:lnTo>
                    <a:pt x="2007870" y="3555366"/>
                  </a:lnTo>
                  <a:lnTo>
                    <a:pt x="2005012" y="3563621"/>
                  </a:lnTo>
                  <a:lnTo>
                    <a:pt x="2001202" y="3571558"/>
                  </a:lnTo>
                  <a:lnTo>
                    <a:pt x="1996758" y="3578543"/>
                  </a:lnTo>
                  <a:lnTo>
                    <a:pt x="1991678" y="3585846"/>
                  </a:lnTo>
                  <a:lnTo>
                    <a:pt x="1985962" y="3591878"/>
                  </a:lnTo>
                  <a:lnTo>
                    <a:pt x="1979612" y="3597911"/>
                  </a:lnTo>
                  <a:lnTo>
                    <a:pt x="1972628" y="3602673"/>
                  </a:lnTo>
                  <a:lnTo>
                    <a:pt x="1965325" y="3607118"/>
                  </a:lnTo>
                  <a:lnTo>
                    <a:pt x="1957705" y="3610928"/>
                  </a:lnTo>
                  <a:lnTo>
                    <a:pt x="1949450" y="3614103"/>
                  </a:lnTo>
                  <a:lnTo>
                    <a:pt x="1940878" y="3616326"/>
                  </a:lnTo>
                  <a:lnTo>
                    <a:pt x="1931670" y="3617278"/>
                  </a:lnTo>
                  <a:lnTo>
                    <a:pt x="1927225" y="3617913"/>
                  </a:lnTo>
                  <a:lnTo>
                    <a:pt x="1922780" y="3617913"/>
                  </a:lnTo>
                  <a:lnTo>
                    <a:pt x="1620520" y="3617913"/>
                  </a:lnTo>
                  <a:lnTo>
                    <a:pt x="1615758" y="3617913"/>
                  </a:lnTo>
                  <a:lnTo>
                    <a:pt x="1611630" y="3617278"/>
                  </a:lnTo>
                  <a:lnTo>
                    <a:pt x="1602422" y="3616326"/>
                  </a:lnTo>
                  <a:lnTo>
                    <a:pt x="1594168" y="3614103"/>
                  </a:lnTo>
                  <a:lnTo>
                    <a:pt x="1585912" y="3610928"/>
                  </a:lnTo>
                  <a:lnTo>
                    <a:pt x="1577975" y="3607118"/>
                  </a:lnTo>
                  <a:lnTo>
                    <a:pt x="1570990" y="3602673"/>
                  </a:lnTo>
                  <a:lnTo>
                    <a:pt x="1563688" y="3597911"/>
                  </a:lnTo>
                  <a:lnTo>
                    <a:pt x="1557655" y="3591878"/>
                  </a:lnTo>
                  <a:lnTo>
                    <a:pt x="1551622" y="3585846"/>
                  </a:lnTo>
                  <a:lnTo>
                    <a:pt x="1546860" y="3578543"/>
                  </a:lnTo>
                  <a:lnTo>
                    <a:pt x="1542415" y="3571558"/>
                  </a:lnTo>
                  <a:lnTo>
                    <a:pt x="1538605" y="3563621"/>
                  </a:lnTo>
                  <a:lnTo>
                    <a:pt x="1535430" y="3555366"/>
                  </a:lnTo>
                  <a:lnTo>
                    <a:pt x="1533208" y="3547111"/>
                  </a:lnTo>
                  <a:lnTo>
                    <a:pt x="1532572" y="3542666"/>
                  </a:lnTo>
                  <a:lnTo>
                    <a:pt x="1531620" y="3537903"/>
                  </a:lnTo>
                  <a:lnTo>
                    <a:pt x="1531302" y="3533458"/>
                  </a:lnTo>
                  <a:lnTo>
                    <a:pt x="1531302" y="3529013"/>
                  </a:lnTo>
                  <a:lnTo>
                    <a:pt x="1531302" y="3229928"/>
                  </a:lnTo>
                  <a:lnTo>
                    <a:pt x="1504950" y="3225483"/>
                  </a:lnTo>
                  <a:lnTo>
                    <a:pt x="1478598" y="3220086"/>
                  </a:lnTo>
                  <a:lnTo>
                    <a:pt x="1452245" y="3214371"/>
                  </a:lnTo>
                  <a:lnTo>
                    <a:pt x="1426845" y="3208021"/>
                  </a:lnTo>
                  <a:lnTo>
                    <a:pt x="1400810" y="3201671"/>
                  </a:lnTo>
                  <a:lnTo>
                    <a:pt x="1375092" y="3194368"/>
                  </a:lnTo>
                  <a:lnTo>
                    <a:pt x="1350010" y="3187066"/>
                  </a:lnTo>
                  <a:lnTo>
                    <a:pt x="1324928" y="3179128"/>
                  </a:lnTo>
                  <a:lnTo>
                    <a:pt x="1299528" y="3170873"/>
                  </a:lnTo>
                  <a:lnTo>
                    <a:pt x="1274762" y="3161666"/>
                  </a:lnTo>
                  <a:lnTo>
                    <a:pt x="1250315" y="3152776"/>
                  </a:lnTo>
                  <a:lnTo>
                    <a:pt x="1225868" y="3142933"/>
                  </a:lnTo>
                  <a:lnTo>
                    <a:pt x="1201738" y="3132773"/>
                  </a:lnTo>
                  <a:lnTo>
                    <a:pt x="1177925" y="3122296"/>
                  </a:lnTo>
                  <a:lnTo>
                    <a:pt x="1154430" y="3110866"/>
                  </a:lnTo>
                  <a:lnTo>
                    <a:pt x="1130618" y="3099753"/>
                  </a:lnTo>
                  <a:lnTo>
                    <a:pt x="955040" y="3342006"/>
                  </a:lnTo>
                  <a:lnTo>
                    <a:pt x="952182" y="3345816"/>
                  </a:lnTo>
                  <a:lnTo>
                    <a:pt x="949325" y="3349308"/>
                  </a:lnTo>
                  <a:lnTo>
                    <a:pt x="946150" y="3352483"/>
                  </a:lnTo>
                  <a:lnTo>
                    <a:pt x="942975" y="3355658"/>
                  </a:lnTo>
                  <a:lnTo>
                    <a:pt x="935990" y="3361056"/>
                  </a:lnTo>
                  <a:lnTo>
                    <a:pt x="929005" y="3366136"/>
                  </a:lnTo>
                  <a:lnTo>
                    <a:pt x="921385" y="3369946"/>
                  </a:lnTo>
                  <a:lnTo>
                    <a:pt x="913448" y="3373121"/>
                  </a:lnTo>
                  <a:lnTo>
                    <a:pt x="905192" y="3375978"/>
                  </a:lnTo>
                  <a:lnTo>
                    <a:pt x="896938" y="3377248"/>
                  </a:lnTo>
                  <a:lnTo>
                    <a:pt x="888365" y="3378518"/>
                  </a:lnTo>
                  <a:lnTo>
                    <a:pt x="879792" y="3378518"/>
                  </a:lnTo>
                  <a:lnTo>
                    <a:pt x="870902" y="3377883"/>
                  </a:lnTo>
                  <a:lnTo>
                    <a:pt x="862648" y="3376296"/>
                  </a:lnTo>
                  <a:lnTo>
                    <a:pt x="854075" y="3373756"/>
                  </a:lnTo>
                  <a:lnTo>
                    <a:pt x="846138" y="3370581"/>
                  </a:lnTo>
                  <a:lnTo>
                    <a:pt x="837882" y="3366453"/>
                  </a:lnTo>
                  <a:lnTo>
                    <a:pt x="834072" y="3363913"/>
                  </a:lnTo>
                  <a:lnTo>
                    <a:pt x="830262" y="3361056"/>
                  </a:lnTo>
                  <a:lnTo>
                    <a:pt x="586105" y="3183573"/>
                  </a:lnTo>
                  <a:lnTo>
                    <a:pt x="582930" y="3181033"/>
                  </a:lnTo>
                  <a:lnTo>
                    <a:pt x="579438" y="3177858"/>
                  </a:lnTo>
                  <a:lnTo>
                    <a:pt x="575945" y="3175001"/>
                  </a:lnTo>
                  <a:lnTo>
                    <a:pt x="573088" y="3171826"/>
                  </a:lnTo>
                  <a:lnTo>
                    <a:pt x="567372" y="3165158"/>
                  </a:lnTo>
                  <a:lnTo>
                    <a:pt x="562610" y="3157538"/>
                  </a:lnTo>
                  <a:lnTo>
                    <a:pt x="558482" y="3150236"/>
                  </a:lnTo>
                  <a:lnTo>
                    <a:pt x="554990" y="3142298"/>
                  </a:lnTo>
                  <a:lnTo>
                    <a:pt x="552450" y="3134043"/>
                  </a:lnTo>
                  <a:lnTo>
                    <a:pt x="550862" y="3125788"/>
                  </a:lnTo>
                  <a:lnTo>
                    <a:pt x="549592" y="3117216"/>
                  </a:lnTo>
                  <a:lnTo>
                    <a:pt x="549592" y="3108643"/>
                  </a:lnTo>
                  <a:lnTo>
                    <a:pt x="550545" y="3100071"/>
                  </a:lnTo>
                  <a:lnTo>
                    <a:pt x="551815" y="3091816"/>
                  </a:lnTo>
                  <a:lnTo>
                    <a:pt x="554355" y="3083243"/>
                  </a:lnTo>
                  <a:lnTo>
                    <a:pt x="557530" y="3075306"/>
                  </a:lnTo>
                  <a:lnTo>
                    <a:pt x="559435" y="3071178"/>
                  </a:lnTo>
                  <a:lnTo>
                    <a:pt x="561340" y="3067368"/>
                  </a:lnTo>
                  <a:lnTo>
                    <a:pt x="563880" y="3063241"/>
                  </a:lnTo>
                  <a:lnTo>
                    <a:pt x="566738" y="3059431"/>
                  </a:lnTo>
                  <a:lnTo>
                    <a:pt x="742632" y="2817178"/>
                  </a:lnTo>
                  <a:lnTo>
                    <a:pt x="724218" y="2797811"/>
                  </a:lnTo>
                  <a:lnTo>
                    <a:pt x="706755" y="2778761"/>
                  </a:lnTo>
                  <a:lnTo>
                    <a:pt x="688975" y="2759076"/>
                  </a:lnTo>
                  <a:lnTo>
                    <a:pt x="671512" y="2739073"/>
                  </a:lnTo>
                  <a:lnTo>
                    <a:pt x="655002" y="2718753"/>
                  </a:lnTo>
                  <a:lnTo>
                    <a:pt x="638492" y="2698115"/>
                  </a:lnTo>
                  <a:lnTo>
                    <a:pt x="622300" y="2677478"/>
                  </a:lnTo>
                  <a:lnTo>
                    <a:pt x="606425" y="2656523"/>
                  </a:lnTo>
                  <a:lnTo>
                    <a:pt x="591185" y="2634933"/>
                  </a:lnTo>
                  <a:lnTo>
                    <a:pt x="576580" y="2613025"/>
                  </a:lnTo>
                  <a:lnTo>
                    <a:pt x="561658" y="2590800"/>
                  </a:lnTo>
                  <a:lnTo>
                    <a:pt x="547370" y="2568893"/>
                  </a:lnTo>
                  <a:lnTo>
                    <a:pt x="534035" y="2546033"/>
                  </a:lnTo>
                  <a:lnTo>
                    <a:pt x="520382" y="2523173"/>
                  </a:lnTo>
                  <a:lnTo>
                    <a:pt x="507682" y="2499995"/>
                  </a:lnTo>
                  <a:lnTo>
                    <a:pt x="494665" y="2476500"/>
                  </a:lnTo>
                  <a:lnTo>
                    <a:pt x="209868" y="2568893"/>
                  </a:lnTo>
                  <a:lnTo>
                    <a:pt x="205740" y="2570163"/>
                  </a:lnTo>
                  <a:lnTo>
                    <a:pt x="201295" y="2571433"/>
                  </a:lnTo>
                  <a:lnTo>
                    <a:pt x="196850" y="2572068"/>
                  </a:lnTo>
                  <a:lnTo>
                    <a:pt x="192722" y="2573020"/>
                  </a:lnTo>
                  <a:lnTo>
                    <a:pt x="183515" y="2573338"/>
                  </a:lnTo>
                  <a:lnTo>
                    <a:pt x="174942" y="2573020"/>
                  </a:lnTo>
                  <a:lnTo>
                    <a:pt x="166688" y="2571750"/>
                  </a:lnTo>
                  <a:lnTo>
                    <a:pt x="158115" y="2569845"/>
                  </a:lnTo>
                  <a:lnTo>
                    <a:pt x="150177" y="2567305"/>
                  </a:lnTo>
                  <a:lnTo>
                    <a:pt x="142240" y="2563495"/>
                  </a:lnTo>
                  <a:lnTo>
                    <a:pt x="134620" y="2559368"/>
                  </a:lnTo>
                  <a:lnTo>
                    <a:pt x="127952" y="2554605"/>
                  </a:lnTo>
                  <a:lnTo>
                    <a:pt x="121602" y="2548890"/>
                  </a:lnTo>
                  <a:lnTo>
                    <a:pt x="115570" y="2542540"/>
                  </a:lnTo>
                  <a:lnTo>
                    <a:pt x="109855" y="2535555"/>
                  </a:lnTo>
                  <a:lnTo>
                    <a:pt x="105410" y="2528253"/>
                  </a:lnTo>
                  <a:lnTo>
                    <a:pt x="101282" y="2520315"/>
                  </a:lnTo>
                  <a:lnTo>
                    <a:pt x="99377" y="2516188"/>
                  </a:lnTo>
                  <a:lnTo>
                    <a:pt x="97790" y="2512060"/>
                  </a:lnTo>
                  <a:lnTo>
                    <a:pt x="4445" y="2224405"/>
                  </a:lnTo>
                  <a:lnTo>
                    <a:pt x="3492" y="2220278"/>
                  </a:lnTo>
                  <a:lnTo>
                    <a:pt x="2222" y="2215833"/>
                  </a:lnTo>
                  <a:lnTo>
                    <a:pt x="1587" y="2211388"/>
                  </a:lnTo>
                  <a:lnTo>
                    <a:pt x="635" y="2206625"/>
                  </a:lnTo>
                  <a:lnTo>
                    <a:pt x="0" y="2198053"/>
                  </a:lnTo>
                  <a:lnTo>
                    <a:pt x="317" y="2189480"/>
                  </a:lnTo>
                  <a:lnTo>
                    <a:pt x="1587" y="2180908"/>
                  </a:lnTo>
                  <a:lnTo>
                    <a:pt x="3810" y="2172653"/>
                  </a:lnTo>
                  <a:lnTo>
                    <a:pt x="6350" y="2164398"/>
                  </a:lnTo>
                  <a:lnTo>
                    <a:pt x="9842" y="2156778"/>
                  </a:lnTo>
                  <a:lnTo>
                    <a:pt x="13970" y="2149158"/>
                  </a:lnTo>
                  <a:lnTo>
                    <a:pt x="19050" y="2142173"/>
                  </a:lnTo>
                  <a:lnTo>
                    <a:pt x="24447" y="2135505"/>
                  </a:lnTo>
                  <a:lnTo>
                    <a:pt x="30797" y="2129790"/>
                  </a:lnTo>
                  <a:lnTo>
                    <a:pt x="37465" y="2124393"/>
                  </a:lnTo>
                  <a:lnTo>
                    <a:pt x="45085" y="2119630"/>
                  </a:lnTo>
                  <a:lnTo>
                    <a:pt x="49212" y="2117725"/>
                  </a:lnTo>
                  <a:lnTo>
                    <a:pt x="53340" y="2115820"/>
                  </a:lnTo>
                  <a:lnTo>
                    <a:pt x="57467" y="2113915"/>
                  </a:lnTo>
                  <a:lnTo>
                    <a:pt x="61595" y="2112328"/>
                  </a:lnTo>
                  <a:lnTo>
                    <a:pt x="346392" y="2019618"/>
                  </a:lnTo>
                  <a:lnTo>
                    <a:pt x="342900" y="1993900"/>
                  </a:lnTo>
                  <a:lnTo>
                    <a:pt x="339725" y="1967865"/>
                  </a:lnTo>
                  <a:lnTo>
                    <a:pt x="337185" y="1941830"/>
                  </a:lnTo>
                  <a:lnTo>
                    <a:pt x="334962" y="1915478"/>
                  </a:lnTo>
                  <a:lnTo>
                    <a:pt x="333375" y="1889125"/>
                  </a:lnTo>
                  <a:lnTo>
                    <a:pt x="331788" y="1862455"/>
                  </a:lnTo>
                  <a:lnTo>
                    <a:pt x="331152" y="1835785"/>
                  </a:lnTo>
                  <a:lnTo>
                    <a:pt x="331152" y="1809115"/>
                  </a:lnTo>
                  <a:lnTo>
                    <a:pt x="331152" y="1782445"/>
                  </a:lnTo>
                  <a:lnTo>
                    <a:pt x="331788" y="1755775"/>
                  </a:lnTo>
                  <a:lnTo>
                    <a:pt x="333375" y="1729423"/>
                  </a:lnTo>
                  <a:lnTo>
                    <a:pt x="334962" y="1703070"/>
                  </a:lnTo>
                  <a:lnTo>
                    <a:pt x="337185" y="1676718"/>
                  </a:lnTo>
                  <a:lnTo>
                    <a:pt x="339725" y="1650365"/>
                  </a:lnTo>
                  <a:lnTo>
                    <a:pt x="342900" y="1624330"/>
                  </a:lnTo>
                  <a:lnTo>
                    <a:pt x="346392" y="1598295"/>
                  </a:lnTo>
                  <a:lnTo>
                    <a:pt x="61595" y="1506220"/>
                  </a:lnTo>
                  <a:lnTo>
                    <a:pt x="57467" y="1504633"/>
                  </a:lnTo>
                  <a:lnTo>
                    <a:pt x="53340" y="1502728"/>
                  </a:lnTo>
                  <a:lnTo>
                    <a:pt x="45085" y="1498600"/>
                  </a:lnTo>
                  <a:lnTo>
                    <a:pt x="37465" y="1494155"/>
                  </a:lnTo>
                  <a:lnTo>
                    <a:pt x="30797" y="1488440"/>
                  </a:lnTo>
                  <a:lnTo>
                    <a:pt x="24447" y="1482408"/>
                  </a:lnTo>
                  <a:lnTo>
                    <a:pt x="19050" y="1476058"/>
                  </a:lnTo>
                  <a:lnTo>
                    <a:pt x="13970" y="1468755"/>
                  </a:lnTo>
                  <a:lnTo>
                    <a:pt x="9842" y="1461453"/>
                  </a:lnTo>
                  <a:lnTo>
                    <a:pt x="6350" y="1453833"/>
                  </a:lnTo>
                  <a:lnTo>
                    <a:pt x="3810" y="1445578"/>
                  </a:lnTo>
                  <a:lnTo>
                    <a:pt x="1587" y="1437323"/>
                  </a:lnTo>
                  <a:lnTo>
                    <a:pt x="317" y="1428750"/>
                  </a:lnTo>
                  <a:lnTo>
                    <a:pt x="0" y="1419860"/>
                  </a:lnTo>
                  <a:lnTo>
                    <a:pt x="635" y="1411288"/>
                  </a:lnTo>
                  <a:lnTo>
                    <a:pt x="1587" y="1406843"/>
                  </a:lnTo>
                  <a:lnTo>
                    <a:pt x="2222" y="1402398"/>
                  </a:lnTo>
                  <a:lnTo>
                    <a:pt x="3492" y="1397635"/>
                  </a:lnTo>
                  <a:lnTo>
                    <a:pt x="4445" y="1393508"/>
                  </a:lnTo>
                  <a:lnTo>
                    <a:pt x="97790" y="1106488"/>
                  </a:lnTo>
                  <a:lnTo>
                    <a:pt x="99377" y="1102043"/>
                  </a:lnTo>
                  <a:lnTo>
                    <a:pt x="101282" y="1097915"/>
                  </a:lnTo>
                  <a:lnTo>
                    <a:pt x="103187" y="1093788"/>
                  </a:lnTo>
                  <a:lnTo>
                    <a:pt x="105410" y="1089978"/>
                  </a:lnTo>
                  <a:lnTo>
                    <a:pt x="109855" y="1082358"/>
                  </a:lnTo>
                  <a:lnTo>
                    <a:pt x="115570" y="1075690"/>
                  </a:lnTo>
                  <a:lnTo>
                    <a:pt x="121602" y="1069340"/>
                  </a:lnTo>
                  <a:lnTo>
                    <a:pt x="127952" y="1063625"/>
                  </a:lnTo>
                  <a:lnTo>
                    <a:pt x="134620" y="1058863"/>
                  </a:lnTo>
                  <a:lnTo>
                    <a:pt x="142240" y="1054735"/>
                  </a:lnTo>
                  <a:lnTo>
                    <a:pt x="150177" y="1051243"/>
                  </a:lnTo>
                  <a:lnTo>
                    <a:pt x="158115" y="1048068"/>
                  </a:lnTo>
                  <a:lnTo>
                    <a:pt x="166688" y="1046480"/>
                  </a:lnTo>
                  <a:lnTo>
                    <a:pt x="174942" y="1045210"/>
                  </a:lnTo>
                  <a:lnTo>
                    <a:pt x="183515" y="1044893"/>
                  </a:lnTo>
                  <a:lnTo>
                    <a:pt x="192722" y="1045528"/>
                  </a:lnTo>
                  <a:lnTo>
                    <a:pt x="196850" y="1046480"/>
                  </a:lnTo>
                  <a:lnTo>
                    <a:pt x="201295" y="1047115"/>
                  </a:lnTo>
                  <a:lnTo>
                    <a:pt x="205740" y="1048068"/>
                  </a:lnTo>
                  <a:lnTo>
                    <a:pt x="209868" y="1049338"/>
                  </a:lnTo>
                  <a:lnTo>
                    <a:pt x="494665" y="1141413"/>
                  </a:lnTo>
                  <a:lnTo>
                    <a:pt x="507682" y="1118235"/>
                  </a:lnTo>
                  <a:lnTo>
                    <a:pt x="520382" y="1095375"/>
                  </a:lnTo>
                  <a:lnTo>
                    <a:pt x="534035" y="1072198"/>
                  </a:lnTo>
                  <a:lnTo>
                    <a:pt x="547370" y="1049655"/>
                  </a:lnTo>
                  <a:lnTo>
                    <a:pt x="561658" y="1027113"/>
                  </a:lnTo>
                  <a:lnTo>
                    <a:pt x="576580" y="1005205"/>
                  </a:lnTo>
                  <a:lnTo>
                    <a:pt x="591185" y="983615"/>
                  </a:lnTo>
                  <a:lnTo>
                    <a:pt x="606425" y="961707"/>
                  </a:lnTo>
                  <a:lnTo>
                    <a:pt x="622300" y="940752"/>
                  </a:lnTo>
                  <a:lnTo>
                    <a:pt x="638492" y="919797"/>
                  </a:lnTo>
                  <a:lnTo>
                    <a:pt x="655002" y="899160"/>
                  </a:lnTo>
                  <a:lnTo>
                    <a:pt x="671512" y="878840"/>
                  </a:lnTo>
                  <a:lnTo>
                    <a:pt x="688975" y="858837"/>
                  </a:lnTo>
                  <a:lnTo>
                    <a:pt x="706755" y="839470"/>
                  </a:lnTo>
                  <a:lnTo>
                    <a:pt x="724218" y="819785"/>
                  </a:lnTo>
                  <a:lnTo>
                    <a:pt x="742632" y="801052"/>
                  </a:lnTo>
                  <a:lnTo>
                    <a:pt x="566420" y="558800"/>
                  </a:lnTo>
                  <a:lnTo>
                    <a:pt x="563562" y="554990"/>
                  </a:lnTo>
                  <a:lnTo>
                    <a:pt x="561340" y="551180"/>
                  </a:lnTo>
                  <a:lnTo>
                    <a:pt x="559118" y="547370"/>
                  </a:lnTo>
                  <a:lnTo>
                    <a:pt x="557212" y="543242"/>
                  </a:lnTo>
                  <a:lnTo>
                    <a:pt x="554355" y="534987"/>
                  </a:lnTo>
                  <a:lnTo>
                    <a:pt x="551498" y="526732"/>
                  </a:lnTo>
                  <a:lnTo>
                    <a:pt x="550228" y="518160"/>
                  </a:lnTo>
                  <a:lnTo>
                    <a:pt x="549592" y="509270"/>
                  </a:lnTo>
                  <a:lnTo>
                    <a:pt x="549592" y="500697"/>
                  </a:lnTo>
                  <a:lnTo>
                    <a:pt x="550862" y="492442"/>
                  </a:lnTo>
                  <a:lnTo>
                    <a:pt x="552450" y="483870"/>
                  </a:lnTo>
                  <a:lnTo>
                    <a:pt x="554990" y="475932"/>
                  </a:lnTo>
                  <a:lnTo>
                    <a:pt x="558482" y="467677"/>
                  </a:lnTo>
                  <a:lnTo>
                    <a:pt x="562610" y="460057"/>
                  </a:lnTo>
                  <a:lnTo>
                    <a:pt x="567372" y="453072"/>
                  </a:lnTo>
                  <a:lnTo>
                    <a:pt x="573088" y="446087"/>
                  </a:lnTo>
                  <a:lnTo>
                    <a:pt x="575945" y="442912"/>
                  </a:lnTo>
                  <a:lnTo>
                    <a:pt x="579438" y="439737"/>
                  </a:lnTo>
                  <a:lnTo>
                    <a:pt x="582930" y="436880"/>
                  </a:lnTo>
                  <a:lnTo>
                    <a:pt x="586105" y="434022"/>
                  </a:lnTo>
                  <a:lnTo>
                    <a:pt x="830898" y="256857"/>
                  </a:lnTo>
                  <a:lnTo>
                    <a:pt x="834708" y="254317"/>
                  </a:lnTo>
                  <a:lnTo>
                    <a:pt x="838200" y="251777"/>
                  </a:lnTo>
                  <a:lnTo>
                    <a:pt x="842328" y="249872"/>
                  </a:lnTo>
                  <a:lnTo>
                    <a:pt x="846138" y="247967"/>
                  </a:lnTo>
                  <a:lnTo>
                    <a:pt x="854392" y="244475"/>
                  </a:lnTo>
                  <a:lnTo>
                    <a:pt x="862648" y="242252"/>
                  </a:lnTo>
                  <a:lnTo>
                    <a:pt x="871538" y="240665"/>
                  </a:lnTo>
                  <a:lnTo>
                    <a:pt x="880110" y="240030"/>
                  </a:lnTo>
                  <a:lnTo>
                    <a:pt x="888365" y="240030"/>
                  </a:lnTo>
                  <a:lnTo>
                    <a:pt x="896938" y="240665"/>
                  </a:lnTo>
                  <a:lnTo>
                    <a:pt x="905192" y="242570"/>
                  </a:lnTo>
                  <a:lnTo>
                    <a:pt x="913448" y="245110"/>
                  </a:lnTo>
                  <a:lnTo>
                    <a:pt x="921385" y="248602"/>
                  </a:lnTo>
                  <a:lnTo>
                    <a:pt x="929005" y="252412"/>
                  </a:lnTo>
                  <a:lnTo>
                    <a:pt x="935990" y="257175"/>
                  </a:lnTo>
                  <a:lnTo>
                    <a:pt x="942975" y="262890"/>
                  </a:lnTo>
                  <a:lnTo>
                    <a:pt x="946150" y="266065"/>
                  </a:lnTo>
                  <a:lnTo>
                    <a:pt x="949325" y="269240"/>
                  </a:lnTo>
                  <a:lnTo>
                    <a:pt x="952182" y="272732"/>
                  </a:lnTo>
                  <a:lnTo>
                    <a:pt x="955040" y="276542"/>
                  </a:lnTo>
                  <a:lnTo>
                    <a:pt x="1130618" y="518477"/>
                  </a:lnTo>
                  <a:lnTo>
                    <a:pt x="1154430" y="507047"/>
                  </a:lnTo>
                  <a:lnTo>
                    <a:pt x="1177925" y="496252"/>
                  </a:lnTo>
                  <a:lnTo>
                    <a:pt x="1201738" y="485457"/>
                  </a:lnTo>
                  <a:lnTo>
                    <a:pt x="1225868" y="475615"/>
                  </a:lnTo>
                  <a:lnTo>
                    <a:pt x="1250315" y="465772"/>
                  </a:lnTo>
                  <a:lnTo>
                    <a:pt x="1274762" y="456247"/>
                  </a:lnTo>
                  <a:lnTo>
                    <a:pt x="1299528" y="447675"/>
                  </a:lnTo>
                  <a:lnTo>
                    <a:pt x="1324928" y="439102"/>
                  </a:lnTo>
                  <a:lnTo>
                    <a:pt x="1350010" y="431165"/>
                  </a:lnTo>
                  <a:lnTo>
                    <a:pt x="1375092" y="423545"/>
                  </a:lnTo>
                  <a:lnTo>
                    <a:pt x="1400810" y="416877"/>
                  </a:lnTo>
                  <a:lnTo>
                    <a:pt x="1426845" y="410210"/>
                  </a:lnTo>
                  <a:lnTo>
                    <a:pt x="1452245" y="404177"/>
                  </a:lnTo>
                  <a:lnTo>
                    <a:pt x="1478598" y="398462"/>
                  </a:lnTo>
                  <a:lnTo>
                    <a:pt x="1504950" y="393065"/>
                  </a:lnTo>
                  <a:lnTo>
                    <a:pt x="1531302" y="388620"/>
                  </a:lnTo>
                  <a:lnTo>
                    <a:pt x="1531302" y="89217"/>
                  </a:lnTo>
                  <a:lnTo>
                    <a:pt x="1531302" y="84455"/>
                  </a:lnTo>
                  <a:lnTo>
                    <a:pt x="1531620" y="80010"/>
                  </a:lnTo>
                  <a:lnTo>
                    <a:pt x="1532572" y="75565"/>
                  </a:lnTo>
                  <a:lnTo>
                    <a:pt x="1533208" y="71120"/>
                  </a:lnTo>
                  <a:lnTo>
                    <a:pt x="1535430" y="62865"/>
                  </a:lnTo>
                  <a:lnTo>
                    <a:pt x="1538605" y="54610"/>
                  </a:lnTo>
                  <a:lnTo>
                    <a:pt x="1542415" y="46672"/>
                  </a:lnTo>
                  <a:lnTo>
                    <a:pt x="1546860" y="39370"/>
                  </a:lnTo>
                  <a:lnTo>
                    <a:pt x="1551622" y="32385"/>
                  </a:lnTo>
                  <a:lnTo>
                    <a:pt x="1557655" y="26352"/>
                  </a:lnTo>
                  <a:lnTo>
                    <a:pt x="1563688" y="20320"/>
                  </a:lnTo>
                  <a:lnTo>
                    <a:pt x="1570990" y="15240"/>
                  </a:lnTo>
                  <a:lnTo>
                    <a:pt x="1577975" y="10795"/>
                  </a:lnTo>
                  <a:lnTo>
                    <a:pt x="1585912" y="6985"/>
                  </a:lnTo>
                  <a:lnTo>
                    <a:pt x="1594168" y="4127"/>
                  </a:lnTo>
                  <a:lnTo>
                    <a:pt x="1602422" y="1905"/>
                  </a:lnTo>
                  <a:lnTo>
                    <a:pt x="1607185" y="952"/>
                  </a:lnTo>
                  <a:lnTo>
                    <a:pt x="1611630" y="317"/>
                  </a:lnTo>
                  <a:lnTo>
                    <a:pt x="1615758" y="0"/>
                  </a:lnTo>
                  <a:close/>
                </a:path>
              </a:pathLst>
            </a:custGeom>
            <a:solidFill>
              <a:srgbClr val="73CADB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KSO_Shape"/>
            <p:cNvSpPr>
              <a:spLocks noChangeAspect="1"/>
            </p:cNvSpPr>
            <p:nvPr/>
          </p:nvSpPr>
          <p:spPr bwMode="auto">
            <a:xfrm rot="10664108">
              <a:off x="10020346" y="4646885"/>
              <a:ext cx="493572" cy="493572"/>
            </a:xfrm>
            <a:custGeom>
              <a:avLst/>
              <a:gdLst>
                <a:gd name="T0" fmla="*/ 1524318 w 3543300"/>
                <a:gd name="T1" fmla="*/ 1132523 h 3617913"/>
                <a:gd name="T2" fmla="*/ 1313498 w 3543300"/>
                <a:gd name="T3" fmla="*/ 1253173 h 3617913"/>
                <a:gd name="T4" fmla="*/ 1155382 w 3543300"/>
                <a:gd name="T5" fmla="*/ 1435418 h 3617913"/>
                <a:gd name="T6" fmla="*/ 1066122 w 3543300"/>
                <a:gd name="T7" fmla="*/ 1663327 h 3617913"/>
                <a:gd name="T8" fmla="*/ 1059774 w 3543300"/>
                <a:gd name="T9" fmla="*/ 1918696 h 3617913"/>
                <a:gd name="T10" fmla="*/ 1138484 w 3543300"/>
                <a:gd name="T11" fmla="*/ 2152467 h 3617913"/>
                <a:gd name="T12" fmla="*/ 1287651 w 3543300"/>
                <a:gd name="T13" fmla="*/ 2342088 h 3617913"/>
                <a:gd name="T14" fmla="*/ 1491724 w 3543300"/>
                <a:gd name="T15" fmla="*/ 2472632 h 3617913"/>
                <a:gd name="T16" fmla="*/ 1734517 w 3543300"/>
                <a:gd name="T17" fmla="*/ 2528533 h 3617913"/>
                <a:gd name="T18" fmla="*/ 1985879 w 3543300"/>
                <a:gd name="T19" fmla="*/ 2496771 h 3617913"/>
                <a:gd name="T20" fmla="*/ 2202647 w 3543300"/>
                <a:gd name="T21" fmla="*/ 2386238 h 3617913"/>
                <a:gd name="T22" fmla="*/ 2368635 w 3543300"/>
                <a:gd name="T23" fmla="*/ 2211863 h 3617913"/>
                <a:gd name="T24" fmla="*/ 2469244 w 3543300"/>
                <a:gd name="T25" fmla="*/ 1988891 h 3617913"/>
                <a:gd name="T26" fmla="*/ 2487969 w 3543300"/>
                <a:gd name="T27" fmla="*/ 1735110 h 3617913"/>
                <a:gd name="T28" fmla="*/ 2420685 w 3543300"/>
                <a:gd name="T29" fmla="*/ 1496257 h 3617913"/>
                <a:gd name="T30" fmla="*/ 2280920 w 3543300"/>
                <a:gd name="T31" fmla="*/ 1299528 h 3617913"/>
                <a:gd name="T32" fmla="*/ 2083752 w 3543300"/>
                <a:gd name="T33" fmla="*/ 1159510 h 3617913"/>
                <a:gd name="T34" fmla="*/ 1845310 w 3543300"/>
                <a:gd name="T35" fmla="*/ 1092518 h 3617913"/>
                <a:gd name="T36" fmla="*/ 1957705 w 3543300"/>
                <a:gd name="T37" fmla="*/ 6985 h 3617913"/>
                <a:gd name="T38" fmla="*/ 2011998 w 3543300"/>
                <a:gd name="T39" fmla="*/ 89217 h 3617913"/>
                <a:gd name="T40" fmla="*/ 2341562 w 3543300"/>
                <a:gd name="T41" fmla="*/ 485457 h 3617913"/>
                <a:gd name="T42" fmla="*/ 2646362 w 3543300"/>
                <a:gd name="T43" fmla="*/ 240665 h 3617913"/>
                <a:gd name="T44" fmla="*/ 2970848 w 3543300"/>
                <a:gd name="T45" fmla="*/ 446087 h 3617913"/>
                <a:gd name="T46" fmla="*/ 2979738 w 3543300"/>
                <a:gd name="T47" fmla="*/ 554990 h 3617913"/>
                <a:gd name="T48" fmla="*/ 2996248 w 3543300"/>
                <a:gd name="T49" fmla="*/ 1049655 h 3617913"/>
                <a:gd name="T50" fmla="*/ 3393440 w 3543300"/>
                <a:gd name="T51" fmla="*/ 1051243 h 3617913"/>
                <a:gd name="T52" fmla="*/ 3542030 w 3543300"/>
                <a:gd name="T53" fmla="*/ 1406843 h 3617913"/>
                <a:gd name="T54" fmla="*/ 3490278 w 3543300"/>
                <a:gd name="T55" fmla="*/ 1502728 h 3617913"/>
                <a:gd name="T56" fmla="*/ 3210242 w 3543300"/>
                <a:gd name="T57" fmla="*/ 1889125 h 3617913"/>
                <a:gd name="T58" fmla="*/ 3529330 w 3543300"/>
                <a:gd name="T59" fmla="*/ 2149158 h 3617913"/>
                <a:gd name="T60" fmla="*/ 3442335 w 3543300"/>
                <a:gd name="T61" fmla="*/ 2520315 h 3617913"/>
                <a:gd name="T62" fmla="*/ 3346450 w 3543300"/>
                <a:gd name="T63" fmla="*/ 2572068 h 3617913"/>
                <a:gd name="T64" fmla="*/ 2905125 w 3543300"/>
                <a:gd name="T65" fmla="*/ 2698115 h 3617913"/>
                <a:gd name="T66" fmla="*/ 2994025 w 3543300"/>
                <a:gd name="T67" fmla="*/ 3108643 h 3617913"/>
                <a:gd name="T68" fmla="*/ 2709228 w 3543300"/>
                <a:gd name="T69" fmla="*/ 3363913 h 3617913"/>
                <a:gd name="T70" fmla="*/ 2600325 w 3543300"/>
                <a:gd name="T71" fmla="*/ 3355023 h 3617913"/>
                <a:gd name="T72" fmla="*/ 2193608 w 3543300"/>
                <a:gd name="T73" fmla="*/ 3187066 h 3617913"/>
                <a:gd name="T74" fmla="*/ 2005012 w 3543300"/>
                <a:gd name="T75" fmla="*/ 3563621 h 3617913"/>
                <a:gd name="T76" fmla="*/ 1620520 w 3543300"/>
                <a:gd name="T77" fmla="*/ 3617913 h 3617913"/>
                <a:gd name="T78" fmla="*/ 1535430 w 3543300"/>
                <a:gd name="T79" fmla="*/ 3555366 h 3617913"/>
                <a:gd name="T80" fmla="*/ 1324928 w 3543300"/>
                <a:gd name="T81" fmla="*/ 3179128 h 3617913"/>
                <a:gd name="T82" fmla="*/ 935990 w 3543300"/>
                <a:gd name="T83" fmla="*/ 3361056 h 3617913"/>
                <a:gd name="T84" fmla="*/ 830262 w 3543300"/>
                <a:gd name="T85" fmla="*/ 3361056 h 3617913"/>
                <a:gd name="T86" fmla="*/ 550545 w 3543300"/>
                <a:gd name="T87" fmla="*/ 3100071 h 3617913"/>
                <a:gd name="T88" fmla="*/ 638492 w 3543300"/>
                <a:gd name="T89" fmla="*/ 2698115 h 3617913"/>
                <a:gd name="T90" fmla="*/ 196850 w 3543300"/>
                <a:gd name="T91" fmla="*/ 2572068 h 3617913"/>
                <a:gd name="T92" fmla="*/ 101282 w 3543300"/>
                <a:gd name="T93" fmla="*/ 2520315 h 3617913"/>
                <a:gd name="T94" fmla="*/ 13970 w 3543300"/>
                <a:gd name="T95" fmla="*/ 2149158 h 3617913"/>
                <a:gd name="T96" fmla="*/ 334962 w 3543300"/>
                <a:gd name="T97" fmla="*/ 1915478 h 3617913"/>
                <a:gd name="T98" fmla="*/ 57467 w 3543300"/>
                <a:gd name="T99" fmla="*/ 1504633 h 3617913"/>
                <a:gd name="T100" fmla="*/ 635 w 3543300"/>
                <a:gd name="T101" fmla="*/ 1411288 h 3617913"/>
                <a:gd name="T102" fmla="*/ 134620 w 3543300"/>
                <a:gd name="T103" fmla="*/ 1058863 h 3617913"/>
                <a:gd name="T104" fmla="*/ 520382 w 3543300"/>
                <a:gd name="T105" fmla="*/ 1095375 h 3617913"/>
                <a:gd name="T106" fmla="*/ 742632 w 3543300"/>
                <a:gd name="T107" fmla="*/ 801052 h 3617913"/>
                <a:gd name="T108" fmla="*/ 558482 w 3543300"/>
                <a:gd name="T109" fmla="*/ 467677 h 3617913"/>
                <a:gd name="T110" fmla="*/ 862648 w 3543300"/>
                <a:gd name="T111" fmla="*/ 242252 h 3617913"/>
                <a:gd name="T112" fmla="*/ 955040 w 3543300"/>
                <a:gd name="T113" fmla="*/ 276542 h 3617913"/>
                <a:gd name="T114" fmla="*/ 1452245 w 3543300"/>
                <a:gd name="T115" fmla="*/ 404177 h 3617913"/>
                <a:gd name="T116" fmla="*/ 1557655 w 3543300"/>
                <a:gd name="T117" fmla="*/ 26352 h 3617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300" h="3617913">
                  <a:moveTo>
                    <a:pt x="1752918" y="1088708"/>
                  </a:moveTo>
                  <a:lnTo>
                    <a:pt x="1734502" y="1089660"/>
                  </a:lnTo>
                  <a:lnTo>
                    <a:pt x="1716088" y="1090613"/>
                  </a:lnTo>
                  <a:lnTo>
                    <a:pt x="1697990" y="1092518"/>
                  </a:lnTo>
                  <a:lnTo>
                    <a:pt x="1679892" y="1094423"/>
                  </a:lnTo>
                  <a:lnTo>
                    <a:pt x="1662112" y="1097280"/>
                  </a:lnTo>
                  <a:lnTo>
                    <a:pt x="1644332" y="1100138"/>
                  </a:lnTo>
                  <a:lnTo>
                    <a:pt x="1626552" y="1103630"/>
                  </a:lnTo>
                  <a:lnTo>
                    <a:pt x="1608772" y="1107440"/>
                  </a:lnTo>
                  <a:lnTo>
                    <a:pt x="1591628" y="1111568"/>
                  </a:lnTo>
                  <a:lnTo>
                    <a:pt x="1574800" y="1116013"/>
                  </a:lnTo>
                  <a:lnTo>
                    <a:pt x="1557338" y="1121093"/>
                  </a:lnTo>
                  <a:lnTo>
                    <a:pt x="1540828" y="1126490"/>
                  </a:lnTo>
                  <a:lnTo>
                    <a:pt x="1524318" y="1132523"/>
                  </a:lnTo>
                  <a:lnTo>
                    <a:pt x="1507808" y="1138555"/>
                  </a:lnTo>
                  <a:lnTo>
                    <a:pt x="1491615" y="1145223"/>
                  </a:lnTo>
                  <a:lnTo>
                    <a:pt x="1475422" y="1152525"/>
                  </a:lnTo>
                  <a:lnTo>
                    <a:pt x="1459548" y="1159510"/>
                  </a:lnTo>
                  <a:lnTo>
                    <a:pt x="1443672" y="1167448"/>
                  </a:lnTo>
                  <a:lnTo>
                    <a:pt x="1428432" y="1175703"/>
                  </a:lnTo>
                  <a:lnTo>
                    <a:pt x="1413192" y="1183958"/>
                  </a:lnTo>
                  <a:lnTo>
                    <a:pt x="1398270" y="1193165"/>
                  </a:lnTo>
                  <a:lnTo>
                    <a:pt x="1383665" y="1202055"/>
                  </a:lnTo>
                  <a:lnTo>
                    <a:pt x="1368742" y="1211898"/>
                  </a:lnTo>
                  <a:lnTo>
                    <a:pt x="1354772" y="1221740"/>
                  </a:lnTo>
                  <a:lnTo>
                    <a:pt x="1340485" y="1231900"/>
                  </a:lnTo>
                  <a:lnTo>
                    <a:pt x="1327150" y="1242378"/>
                  </a:lnTo>
                  <a:lnTo>
                    <a:pt x="1313498" y="1253173"/>
                  </a:lnTo>
                  <a:lnTo>
                    <a:pt x="1300480" y="1264285"/>
                  </a:lnTo>
                  <a:lnTo>
                    <a:pt x="1287462" y="1275715"/>
                  </a:lnTo>
                  <a:lnTo>
                    <a:pt x="1274762" y="1287463"/>
                  </a:lnTo>
                  <a:lnTo>
                    <a:pt x="1262380" y="1299528"/>
                  </a:lnTo>
                  <a:lnTo>
                    <a:pt x="1250315" y="1311910"/>
                  </a:lnTo>
                  <a:lnTo>
                    <a:pt x="1238568" y="1324928"/>
                  </a:lnTo>
                  <a:lnTo>
                    <a:pt x="1227138" y="1337628"/>
                  </a:lnTo>
                  <a:lnTo>
                    <a:pt x="1215708" y="1350645"/>
                  </a:lnTo>
                  <a:lnTo>
                    <a:pt x="1205230" y="1364298"/>
                  </a:lnTo>
                  <a:lnTo>
                    <a:pt x="1194752" y="1377950"/>
                  </a:lnTo>
                  <a:lnTo>
                    <a:pt x="1183958" y="1392238"/>
                  </a:lnTo>
                  <a:lnTo>
                    <a:pt x="1174432" y="1406525"/>
                  </a:lnTo>
                  <a:lnTo>
                    <a:pt x="1164908" y="1420813"/>
                  </a:lnTo>
                  <a:lnTo>
                    <a:pt x="1155382" y="1435418"/>
                  </a:lnTo>
                  <a:lnTo>
                    <a:pt x="1146810" y="1450340"/>
                  </a:lnTo>
                  <a:lnTo>
                    <a:pt x="1138391" y="1465309"/>
                  </a:lnTo>
                  <a:lnTo>
                    <a:pt x="1130549" y="1480376"/>
                  </a:lnTo>
                  <a:lnTo>
                    <a:pt x="1122615" y="1496257"/>
                  </a:lnTo>
                  <a:lnTo>
                    <a:pt x="1114998" y="1512138"/>
                  </a:lnTo>
                  <a:lnTo>
                    <a:pt x="1108333" y="1528337"/>
                  </a:lnTo>
                  <a:lnTo>
                    <a:pt x="1101668" y="1544536"/>
                  </a:lnTo>
                  <a:lnTo>
                    <a:pt x="1095321" y="1561052"/>
                  </a:lnTo>
                  <a:lnTo>
                    <a:pt x="1089608" y="1577568"/>
                  </a:lnTo>
                  <a:lnTo>
                    <a:pt x="1083895" y="1594402"/>
                  </a:lnTo>
                  <a:lnTo>
                    <a:pt x="1079134" y="1611554"/>
                  </a:lnTo>
                  <a:lnTo>
                    <a:pt x="1074056" y="1628388"/>
                  </a:lnTo>
                  <a:lnTo>
                    <a:pt x="1069931" y="1646175"/>
                  </a:lnTo>
                  <a:lnTo>
                    <a:pt x="1066122" y="1663327"/>
                  </a:lnTo>
                  <a:lnTo>
                    <a:pt x="1062948" y="1681114"/>
                  </a:lnTo>
                  <a:lnTo>
                    <a:pt x="1059774" y="1698901"/>
                  </a:lnTo>
                  <a:lnTo>
                    <a:pt x="1057553" y="1717005"/>
                  </a:lnTo>
                  <a:lnTo>
                    <a:pt x="1055331" y="1735110"/>
                  </a:lnTo>
                  <a:lnTo>
                    <a:pt x="1053744" y="1753532"/>
                  </a:lnTo>
                  <a:lnTo>
                    <a:pt x="1052792" y="1771319"/>
                  </a:lnTo>
                  <a:lnTo>
                    <a:pt x="1051840" y="1790376"/>
                  </a:lnTo>
                  <a:lnTo>
                    <a:pt x="1051523" y="1808798"/>
                  </a:lnTo>
                  <a:lnTo>
                    <a:pt x="1051840" y="1827221"/>
                  </a:lnTo>
                  <a:lnTo>
                    <a:pt x="1052792" y="1845960"/>
                  </a:lnTo>
                  <a:lnTo>
                    <a:pt x="1053744" y="1864065"/>
                  </a:lnTo>
                  <a:lnTo>
                    <a:pt x="1055331" y="1882487"/>
                  </a:lnTo>
                  <a:lnTo>
                    <a:pt x="1057553" y="1900592"/>
                  </a:lnTo>
                  <a:lnTo>
                    <a:pt x="1059774" y="1918696"/>
                  </a:lnTo>
                  <a:lnTo>
                    <a:pt x="1062948" y="1936483"/>
                  </a:lnTo>
                  <a:lnTo>
                    <a:pt x="1066122" y="1953952"/>
                  </a:lnTo>
                  <a:lnTo>
                    <a:pt x="1069931" y="1971739"/>
                  </a:lnTo>
                  <a:lnTo>
                    <a:pt x="1074056" y="1988891"/>
                  </a:lnTo>
                  <a:lnTo>
                    <a:pt x="1079134" y="2006043"/>
                  </a:lnTo>
                  <a:lnTo>
                    <a:pt x="1083895" y="2022877"/>
                  </a:lnTo>
                  <a:lnTo>
                    <a:pt x="1089608" y="2039711"/>
                  </a:lnTo>
                  <a:lnTo>
                    <a:pt x="1095321" y="2056545"/>
                  </a:lnTo>
                  <a:lnTo>
                    <a:pt x="1101668" y="2073061"/>
                  </a:lnTo>
                  <a:lnTo>
                    <a:pt x="1108333" y="2089260"/>
                  </a:lnTo>
                  <a:lnTo>
                    <a:pt x="1114998" y="2105459"/>
                  </a:lnTo>
                  <a:lnTo>
                    <a:pt x="1122615" y="2121022"/>
                  </a:lnTo>
                  <a:lnTo>
                    <a:pt x="1130549" y="2136904"/>
                  </a:lnTo>
                  <a:lnTo>
                    <a:pt x="1138484" y="2152467"/>
                  </a:lnTo>
                  <a:lnTo>
                    <a:pt x="1147053" y="2167395"/>
                  </a:lnTo>
                  <a:lnTo>
                    <a:pt x="1155622" y="2182641"/>
                  </a:lnTo>
                  <a:lnTo>
                    <a:pt x="1165144" y="2197252"/>
                  </a:lnTo>
                  <a:lnTo>
                    <a:pt x="1174665" y="2211863"/>
                  </a:lnTo>
                  <a:lnTo>
                    <a:pt x="1184186" y="2225838"/>
                  </a:lnTo>
                  <a:lnTo>
                    <a:pt x="1194977" y="2240131"/>
                  </a:lnTo>
                  <a:lnTo>
                    <a:pt x="1205450" y="2253789"/>
                  </a:lnTo>
                  <a:lnTo>
                    <a:pt x="1215924" y="2267129"/>
                  </a:lnTo>
                  <a:lnTo>
                    <a:pt x="1227349" y="2280469"/>
                  </a:lnTo>
                  <a:lnTo>
                    <a:pt x="1238775" y="2293174"/>
                  </a:lnTo>
                  <a:lnTo>
                    <a:pt x="1250518" y="2305879"/>
                  </a:lnTo>
                  <a:lnTo>
                    <a:pt x="1262578" y="2318267"/>
                  </a:lnTo>
                  <a:lnTo>
                    <a:pt x="1274956" y="2330336"/>
                  </a:lnTo>
                  <a:lnTo>
                    <a:pt x="1287651" y="2342088"/>
                  </a:lnTo>
                  <a:lnTo>
                    <a:pt x="1300663" y="2353840"/>
                  </a:lnTo>
                  <a:lnTo>
                    <a:pt x="1313676" y="2364640"/>
                  </a:lnTo>
                  <a:lnTo>
                    <a:pt x="1327323" y="2375756"/>
                  </a:lnTo>
                  <a:lnTo>
                    <a:pt x="1340653" y="2386238"/>
                  </a:lnTo>
                  <a:lnTo>
                    <a:pt x="1354935" y="2396402"/>
                  </a:lnTo>
                  <a:lnTo>
                    <a:pt x="1368899" y="2406566"/>
                  </a:lnTo>
                  <a:lnTo>
                    <a:pt x="1383816" y="2415777"/>
                  </a:lnTo>
                  <a:lnTo>
                    <a:pt x="1398415" y="2424988"/>
                  </a:lnTo>
                  <a:lnTo>
                    <a:pt x="1413332" y="2433882"/>
                  </a:lnTo>
                  <a:lnTo>
                    <a:pt x="1428566" y="2442775"/>
                  </a:lnTo>
                  <a:lnTo>
                    <a:pt x="1443800" y="2450398"/>
                  </a:lnTo>
                  <a:lnTo>
                    <a:pt x="1459669" y="2458339"/>
                  </a:lnTo>
                  <a:lnTo>
                    <a:pt x="1475538" y="2465644"/>
                  </a:lnTo>
                  <a:lnTo>
                    <a:pt x="1491724" y="2472632"/>
                  </a:lnTo>
                  <a:lnTo>
                    <a:pt x="1507910" y="2479619"/>
                  </a:lnTo>
                  <a:lnTo>
                    <a:pt x="1524414" y="2485654"/>
                  </a:lnTo>
                  <a:lnTo>
                    <a:pt x="1540917" y="2491689"/>
                  </a:lnTo>
                  <a:lnTo>
                    <a:pt x="1557421" y="2496771"/>
                  </a:lnTo>
                  <a:lnTo>
                    <a:pt x="1574877" y="2502171"/>
                  </a:lnTo>
                  <a:lnTo>
                    <a:pt x="1591698" y="2506617"/>
                  </a:lnTo>
                  <a:lnTo>
                    <a:pt x="1608836" y="2510746"/>
                  </a:lnTo>
                  <a:lnTo>
                    <a:pt x="1626609" y="2514876"/>
                  </a:lnTo>
                  <a:lnTo>
                    <a:pt x="1644382" y="2518369"/>
                  </a:lnTo>
                  <a:lnTo>
                    <a:pt x="1662155" y="2520910"/>
                  </a:lnTo>
                  <a:lnTo>
                    <a:pt x="1679928" y="2523451"/>
                  </a:lnTo>
                  <a:lnTo>
                    <a:pt x="1698019" y="2525675"/>
                  </a:lnTo>
                  <a:lnTo>
                    <a:pt x="1716109" y="2527263"/>
                  </a:lnTo>
                  <a:lnTo>
                    <a:pt x="1734517" y="2528533"/>
                  </a:lnTo>
                  <a:lnTo>
                    <a:pt x="1752925" y="2529169"/>
                  </a:lnTo>
                  <a:lnTo>
                    <a:pt x="1771967" y="2529169"/>
                  </a:lnTo>
                  <a:lnTo>
                    <a:pt x="1790375" y="2529169"/>
                  </a:lnTo>
                  <a:lnTo>
                    <a:pt x="1808783" y="2528533"/>
                  </a:lnTo>
                  <a:lnTo>
                    <a:pt x="1827191" y="2527263"/>
                  </a:lnTo>
                  <a:lnTo>
                    <a:pt x="1845281" y="2525675"/>
                  </a:lnTo>
                  <a:lnTo>
                    <a:pt x="1863372" y="2523451"/>
                  </a:lnTo>
                  <a:lnTo>
                    <a:pt x="1881145" y="2520910"/>
                  </a:lnTo>
                  <a:lnTo>
                    <a:pt x="1898918" y="2518369"/>
                  </a:lnTo>
                  <a:lnTo>
                    <a:pt x="1916691" y="2514876"/>
                  </a:lnTo>
                  <a:lnTo>
                    <a:pt x="1934464" y="2510746"/>
                  </a:lnTo>
                  <a:lnTo>
                    <a:pt x="1951602" y="2506617"/>
                  </a:lnTo>
                  <a:lnTo>
                    <a:pt x="1969058" y="2502171"/>
                  </a:lnTo>
                  <a:lnTo>
                    <a:pt x="1985879" y="2496771"/>
                  </a:lnTo>
                  <a:lnTo>
                    <a:pt x="2002383" y="2491689"/>
                  </a:lnTo>
                  <a:lnTo>
                    <a:pt x="2019204" y="2485654"/>
                  </a:lnTo>
                  <a:lnTo>
                    <a:pt x="2035390" y="2479619"/>
                  </a:lnTo>
                  <a:lnTo>
                    <a:pt x="2051894" y="2472632"/>
                  </a:lnTo>
                  <a:lnTo>
                    <a:pt x="2067762" y="2465644"/>
                  </a:lnTo>
                  <a:lnTo>
                    <a:pt x="2083631" y="2458339"/>
                  </a:lnTo>
                  <a:lnTo>
                    <a:pt x="2099500" y="2450398"/>
                  </a:lnTo>
                  <a:lnTo>
                    <a:pt x="2114734" y="2442775"/>
                  </a:lnTo>
                  <a:lnTo>
                    <a:pt x="2129968" y="2433882"/>
                  </a:lnTo>
                  <a:lnTo>
                    <a:pt x="2144885" y="2424988"/>
                  </a:lnTo>
                  <a:lnTo>
                    <a:pt x="2159484" y="2415777"/>
                  </a:lnTo>
                  <a:lnTo>
                    <a:pt x="2174401" y="2406566"/>
                  </a:lnTo>
                  <a:lnTo>
                    <a:pt x="2188683" y="2396402"/>
                  </a:lnTo>
                  <a:lnTo>
                    <a:pt x="2202647" y="2386238"/>
                  </a:lnTo>
                  <a:lnTo>
                    <a:pt x="2215977" y="2375756"/>
                  </a:lnTo>
                  <a:lnTo>
                    <a:pt x="2229624" y="2364640"/>
                  </a:lnTo>
                  <a:lnTo>
                    <a:pt x="2242637" y="2353840"/>
                  </a:lnTo>
                  <a:lnTo>
                    <a:pt x="2255966" y="2342088"/>
                  </a:lnTo>
                  <a:lnTo>
                    <a:pt x="2268344" y="2330336"/>
                  </a:lnTo>
                  <a:lnTo>
                    <a:pt x="2280722" y="2318267"/>
                  </a:lnTo>
                  <a:lnTo>
                    <a:pt x="2292782" y="2305879"/>
                  </a:lnTo>
                  <a:lnTo>
                    <a:pt x="2304525" y="2293174"/>
                  </a:lnTo>
                  <a:lnTo>
                    <a:pt x="2315951" y="2280469"/>
                  </a:lnTo>
                  <a:lnTo>
                    <a:pt x="2327376" y="2267129"/>
                  </a:lnTo>
                  <a:lnTo>
                    <a:pt x="2338167" y="2253789"/>
                  </a:lnTo>
                  <a:lnTo>
                    <a:pt x="2348958" y="2240131"/>
                  </a:lnTo>
                  <a:lnTo>
                    <a:pt x="2359114" y="2225838"/>
                  </a:lnTo>
                  <a:lnTo>
                    <a:pt x="2368635" y="2211863"/>
                  </a:lnTo>
                  <a:lnTo>
                    <a:pt x="2378156" y="2197252"/>
                  </a:lnTo>
                  <a:lnTo>
                    <a:pt x="2387678" y="2182641"/>
                  </a:lnTo>
                  <a:lnTo>
                    <a:pt x="2396247" y="2167395"/>
                  </a:lnTo>
                  <a:lnTo>
                    <a:pt x="2404816" y="2152467"/>
                  </a:lnTo>
                  <a:lnTo>
                    <a:pt x="2412750" y="2136904"/>
                  </a:lnTo>
                  <a:lnTo>
                    <a:pt x="2420685" y="2121022"/>
                  </a:lnTo>
                  <a:lnTo>
                    <a:pt x="2428302" y="2105459"/>
                  </a:lnTo>
                  <a:lnTo>
                    <a:pt x="2434967" y="2089260"/>
                  </a:lnTo>
                  <a:lnTo>
                    <a:pt x="2441632" y="2073061"/>
                  </a:lnTo>
                  <a:lnTo>
                    <a:pt x="2447979" y="2056545"/>
                  </a:lnTo>
                  <a:lnTo>
                    <a:pt x="2453692" y="2039711"/>
                  </a:lnTo>
                  <a:lnTo>
                    <a:pt x="2459405" y="2022877"/>
                  </a:lnTo>
                  <a:lnTo>
                    <a:pt x="2464166" y="2006043"/>
                  </a:lnTo>
                  <a:lnTo>
                    <a:pt x="2469244" y="1988891"/>
                  </a:lnTo>
                  <a:lnTo>
                    <a:pt x="2473370" y="1971739"/>
                  </a:lnTo>
                  <a:lnTo>
                    <a:pt x="2477178" y="1953952"/>
                  </a:lnTo>
                  <a:lnTo>
                    <a:pt x="2480352" y="1936483"/>
                  </a:lnTo>
                  <a:lnTo>
                    <a:pt x="2483526" y="1918696"/>
                  </a:lnTo>
                  <a:lnTo>
                    <a:pt x="2486064" y="1900592"/>
                  </a:lnTo>
                  <a:lnTo>
                    <a:pt x="2487969" y="1882487"/>
                  </a:lnTo>
                  <a:lnTo>
                    <a:pt x="2489556" y="1864065"/>
                  </a:lnTo>
                  <a:lnTo>
                    <a:pt x="2490508" y="1845960"/>
                  </a:lnTo>
                  <a:lnTo>
                    <a:pt x="2491460" y="1827221"/>
                  </a:lnTo>
                  <a:lnTo>
                    <a:pt x="2491777" y="1808798"/>
                  </a:lnTo>
                  <a:lnTo>
                    <a:pt x="2491460" y="1790376"/>
                  </a:lnTo>
                  <a:lnTo>
                    <a:pt x="2490508" y="1771319"/>
                  </a:lnTo>
                  <a:lnTo>
                    <a:pt x="2489556" y="1753532"/>
                  </a:lnTo>
                  <a:lnTo>
                    <a:pt x="2487969" y="1735110"/>
                  </a:lnTo>
                  <a:lnTo>
                    <a:pt x="2486064" y="1717005"/>
                  </a:lnTo>
                  <a:lnTo>
                    <a:pt x="2483526" y="1698901"/>
                  </a:lnTo>
                  <a:lnTo>
                    <a:pt x="2480352" y="1681114"/>
                  </a:lnTo>
                  <a:lnTo>
                    <a:pt x="2477178" y="1663327"/>
                  </a:lnTo>
                  <a:lnTo>
                    <a:pt x="2473370" y="1646175"/>
                  </a:lnTo>
                  <a:lnTo>
                    <a:pt x="2469244" y="1628388"/>
                  </a:lnTo>
                  <a:lnTo>
                    <a:pt x="2464166" y="1611554"/>
                  </a:lnTo>
                  <a:lnTo>
                    <a:pt x="2459405" y="1594402"/>
                  </a:lnTo>
                  <a:lnTo>
                    <a:pt x="2453692" y="1577568"/>
                  </a:lnTo>
                  <a:lnTo>
                    <a:pt x="2447979" y="1561052"/>
                  </a:lnTo>
                  <a:lnTo>
                    <a:pt x="2441632" y="1544536"/>
                  </a:lnTo>
                  <a:lnTo>
                    <a:pt x="2434967" y="1528337"/>
                  </a:lnTo>
                  <a:lnTo>
                    <a:pt x="2428302" y="1512138"/>
                  </a:lnTo>
                  <a:lnTo>
                    <a:pt x="2420685" y="1496257"/>
                  </a:lnTo>
                  <a:lnTo>
                    <a:pt x="2412750" y="1480376"/>
                  </a:lnTo>
                  <a:lnTo>
                    <a:pt x="2404909" y="1465308"/>
                  </a:lnTo>
                  <a:lnTo>
                    <a:pt x="2396490" y="1450340"/>
                  </a:lnTo>
                  <a:lnTo>
                    <a:pt x="2387918" y="1435418"/>
                  </a:lnTo>
                  <a:lnTo>
                    <a:pt x="2378392" y="1420813"/>
                  </a:lnTo>
                  <a:lnTo>
                    <a:pt x="2368868" y="1406525"/>
                  </a:lnTo>
                  <a:lnTo>
                    <a:pt x="2359342" y="1392238"/>
                  </a:lnTo>
                  <a:lnTo>
                    <a:pt x="2349182" y="1377950"/>
                  </a:lnTo>
                  <a:lnTo>
                    <a:pt x="2338388" y="1364298"/>
                  </a:lnTo>
                  <a:lnTo>
                    <a:pt x="2327592" y="1350645"/>
                  </a:lnTo>
                  <a:lnTo>
                    <a:pt x="2316162" y="1337628"/>
                  </a:lnTo>
                  <a:lnTo>
                    <a:pt x="2304732" y="1324928"/>
                  </a:lnTo>
                  <a:lnTo>
                    <a:pt x="2292985" y="1311910"/>
                  </a:lnTo>
                  <a:lnTo>
                    <a:pt x="2280920" y="1299528"/>
                  </a:lnTo>
                  <a:lnTo>
                    <a:pt x="2268538" y="1287463"/>
                  </a:lnTo>
                  <a:lnTo>
                    <a:pt x="2256155" y="1275715"/>
                  </a:lnTo>
                  <a:lnTo>
                    <a:pt x="2242820" y="1264285"/>
                  </a:lnTo>
                  <a:lnTo>
                    <a:pt x="2229802" y="1253173"/>
                  </a:lnTo>
                  <a:lnTo>
                    <a:pt x="2216150" y="1242378"/>
                  </a:lnTo>
                  <a:lnTo>
                    <a:pt x="2202815" y="1231900"/>
                  </a:lnTo>
                  <a:lnTo>
                    <a:pt x="2188845" y="1221740"/>
                  </a:lnTo>
                  <a:lnTo>
                    <a:pt x="2174558" y="1211898"/>
                  </a:lnTo>
                  <a:lnTo>
                    <a:pt x="2159635" y="1202055"/>
                  </a:lnTo>
                  <a:lnTo>
                    <a:pt x="2145030" y="1193165"/>
                  </a:lnTo>
                  <a:lnTo>
                    <a:pt x="2130108" y="1183958"/>
                  </a:lnTo>
                  <a:lnTo>
                    <a:pt x="2114868" y="1175703"/>
                  </a:lnTo>
                  <a:lnTo>
                    <a:pt x="2099628" y="1167448"/>
                  </a:lnTo>
                  <a:lnTo>
                    <a:pt x="2083752" y="1159510"/>
                  </a:lnTo>
                  <a:lnTo>
                    <a:pt x="2067878" y="1152525"/>
                  </a:lnTo>
                  <a:lnTo>
                    <a:pt x="2052002" y="1145223"/>
                  </a:lnTo>
                  <a:lnTo>
                    <a:pt x="2035492" y="1138555"/>
                  </a:lnTo>
                  <a:lnTo>
                    <a:pt x="2019300" y="1132523"/>
                  </a:lnTo>
                  <a:lnTo>
                    <a:pt x="2002472" y="1126490"/>
                  </a:lnTo>
                  <a:lnTo>
                    <a:pt x="1985962" y="1121093"/>
                  </a:lnTo>
                  <a:lnTo>
                    <a:pt x="1969135" y="1116013"/>
                  </a:lnTo>
                  <a:lnTo>
                    <a:pt x="1951672" y="1111568"/>
                  </a:lnTo>
                  <a:lnTo>
                    <a:pt x="1934528" y="1107440"/>
                  </a:lnTo>
                  <a:lnTo>
                    <a:pt x="1916748" y="1103630"/>
                  </a:lnTo>
                  <a:lnTo>
                    <a:pt x="1898968" y="1100138"/>
                  </a:lnTo>
                  <a:lnTo>
                    <a:pt x="1881188" y="1097280"/>
                  </a:lnTo>
                  <a:lnTo>
                    <a:pt x="1863408" y="1094423"/>
                  </a:lnTo>
                  <a:lnTo>
                    <a:pt x="1845310" y="1092518"/>
                  </a:lnTo>
                  <a:lnTo>
                    <a:pt x="1827212" y="1090613"/>
                  </a:lnTo>
                  <a:lnTo>
                    <a:pt x="1808798" y="1089660"/>
                  </a:lnTo>
                  <a:lnTo>
                    <a:pt x="1790382" y="1088708"/>
                  </a:lnTo>
                  <a:lnTo>
                    <a:pt x="1771968" y="1088708"/>
                  </a:lnTo>
                  <a:lnTo>
                    <a:pt x="1752918" y="1088708"/>
                  </a:lnTo>
                  <a:close/>
                  <a:moveTo>
                    <a:pt x="1615758" y="0"/>
                  </a:moveTo>
                  <a:lnTo>
                    <a:pt x="1620520" y="0"/>
                  </a:lnTo>
                  <a:lnTo>
                    <a:pt x="1922780" y="0"/>
                  </a:lnTo>
                  <a:lnTo>
                    <a:pt x="1927225" y="0"/>
                  </a:lnTo>
                  <a:lnTo>
                    <a:pt x="1931670" y="317"/>
                  </a:lnTo>
                  <a:lnTo>
                    <a:pt x="1936115" y="952"/>
                  </a:lnTo>
                  <a:lnTo>
                    <a:pt x="1940878" y="1905"/>
                  </a:lnTo>
                  <a:lnTo>
                    <a:pt x="1949450" y="4127"/>
                  </a:lnTo>
                  <a:lnTo>
                    <a:pt x="1957705" y="6985"/>
                  </a:lnTo>
                  <a:lnTo>
                    <a:pt x="1965325" y="10795"/>
                  </a:lnTo>
                  <a:lnTo>
                    <a:pt x="1972628" y="14922"/>
                  </a:lnTo>
                  <a:lnTo>
                    <a:pt x="1979612" y="20320"/>
                  </a:lnTo>
                  <a:lnTo>
                    <a:pt x="1985962" y="26035"/>
                  </a:lnTo>
                  <a:lnTo>
                    <a:pt x="1991678" y="32385"/>
                  </a:lnTo>
                  <a:lnTo>
                    <a:pt x="1996758" y="39052"/>
                  </a:lnTo>
                  <a:lnTo>
                    <a:pt x="2001202" y="46672"/>
                  </a:lnTo>
                  <a:lnTo>
                    <a:pt x="2005012" y="54610"/>
                  </a:lnTo>
                  <a:lnTo>
                    <a:pt x="2007870" y="62230"/>
                  </a:lnTo>
                  <a:lnTo>
                    <a:pt x="2010092" y="71120"/>
                  </a:lnTo>
                  <a:lnTo>
                    <a:pt x="2010728" y="75565"/>
                  </a:lnTo>
                  <a:lnTo>
                    <a:pt x="2011362" y="80010"/>
                  </a:lnTo>
                  <a:lnTo>
                    <a:pt x="2011998" y="84455"/>
                  </a:lnTo>
                  <a:lnTo>
                    <a:pt x="2011998" y="89217"/>
                  </a:lnTo>
                  <a:lnTo>
                    <a:pt x="2011998" y="388620"/>
                  </a:lnTo>
                  <a:lnTo>
                    <a:pt x="2038350" y="393065"/>
                  </a:lnTo>
                  <a:lnTo>
                    <a:pt x="2064702" y="398462"/>
                  </a:lnTo>
                  <a:lnTo>
                    <a:pt x="2091055" y="404177"/>
                  </a:lnTo>
                  <a:lnTo>
                    <a:pt x="2116772" y="410210"/>
                  </a:lnTo>
                  <a:lnTo>
                    <a:pt x="2142490" y="416877"/>
                  </a:lnTo>
                  <a:lnTo>
                    <a:pt x="2167890" y="423545"/>
                  </a:lnTo>
                  <a:lnTo>
                    <a:pt x="2193608" y="431165"/>
                  </a:lnTo>
                  <a:lnTo>
                    <a:pt x="2218690" y="439102"/>
                  </a:lnTo>
                  <a:lnTo>
                    <a:pt x="2243772" y="447675"/>
                  </a:lnTo>
                  <a:lnTo>
                    <a:pt x="2268538" y="456247"/>
                  </a:lnTo>
                  <a:lnTo>
                    <a:pt x="2292985" y="465772"/>
                  </a:lnTo>
                  <a:lnTo>
                    <a:pt x="2317432" y="475615"/>
                  </a:lnTo>
                  <a:lnTo>
                    <a:pt x="2341562" y="485457"/>
                  </a:lnTo>
                  <a:lnTo>
                    <a:pt x="2365692" y="496252"/>
                  </a:lnTo>
                  <a:lnTo>
                    <a:pt x="2388870" y="507047"/>
                  </a:lnTo>
                  <a:lnTo>
                    <a:pt x="2412682" y="518477"/>
                  </a:lnTo>
                  <a:lnTo>
                    <a:pt x="2588260" y="276542"/>
                  </a:lnTo>
                  <a:lnTo>
                    <a:pt x="2591435" y="272732"/>
                  </a:lnTo>
                  <a:lnTo>
                    <a:pt x="2593975" y="269240"/>
                  </a:lnTo>
                  <a:lnTo>
                    <a:pt x="2597468" y="266065"/>
                  </a:lnTo>
                  <a:lnTo>
                    <a:pt x="2600325" y="262890"/>
                  </a:lnTo>
                  <a:lnTo>
                    <a:pt x="2606992" y="257175"/>
                  </a:lnTo>
                  <a:lnTo>
                    <a:pt x="2614295" y="252412"/>
                  </a:lnTo>
                  <a:lnTo>
                    <a:pt x="2621915" y="248602"/>
                  </a:lnTo>
                  <a:lnTo>
                    <a:pt x="2629852" y="245110"/>
                  </a:lnTo>
                  <a:lnTo>
                    <a:pt x="2638108" y="242570"/>
                  </a:lnTo>
                  <a:lnTo>
                    <a:pt x="2646362" y="240665"/>
                  </a:lnTo>
                  <a:lnTo>
                    <a:pt x="2654935" y="240030"/>
                  </a:lnTo>
                  <a:lnTo>
                    <a:pt x="2663508" y="240030"/>
                  </a:lnTo>
                  <a:lnTo>
                    <a:pt x="2671762" y="240665"/>
                  </a:lnTo>
                  <a:lnTo>
                    <a:pt x="2680652" y="242252"/>
                  </a:lnTo>
                  <a:lnTo>
                    <a:pt x="2688908" y="244475"/>
                  </a:lnTo>
                  <a:lnTo>
                    <a:pt x="2697162" y="247967"/>
                  </a:lnTo>
                  <a:lnTo>
                    <a:pt x="2705100" y="251777"/>
                  </a:lnTo>
                  <a:lnTo>
                    <a:pt x="2709228" y="254317"/>
                  </a:lnTo>
                  <a:lnTo>
                    <a:pt x="2712720" y="256857"/>
                  </a:lnTo>
                  <a:lnTo>
                    <a:pt x="2957512" y="434022"/>
                  </a:lnTo>
                  <a:lnTo>
                    <a:pt x="2960688" y="437197"/>
                  </a:lnTo>
                  <a:lnTo>
                    <a:pt x="2964498" y="439737"/>
                  </a:lnTo>
                  <a:lnTo>
                    <a:pt x="2967672" y="443230"/>
                  </a:lnTo>
                  <a:lnTo>
                    <a:pt x="2970848" y="446087"/>
                  </a:lnTo>
                  <a:lnTo>
                    <a:pt x="2976245" y="453072"/>
                  </a:lnTo>
                  <a:lnTo>
                    <a:pt x="2981008" y="460375"/>
                  </a:lnTo>
                  <a:lnTo>
                    <a:pt x="2985452" y="467995"/>
                  </a:lnTo>
                  <a:lnTo>
                    <a:pt x="2988628" y="475932"/>
                  </a:lnTo>
                  <a:lnTo>
                    <a:pt x="2991168" y="484187"/>
                  </a:lnTo>
                  <a:lnTo>
                    <a:pt x="2992755" y="492442"/>
                  </a:lnTo>
                  <a:lnTo>
                    <a:pt x="2994025" y="501015"/>
                  </a:lnTo>
                  <a:lnTo>
                    <a:pt x="2994025" y="509270"/>
                  </a:lnTo>
                  <a:lnTo>
                    <a:pt x="2993072" y="518160"/>
                  </a:lnTo>
                  <a:lnTo>
                    <a:pt x="2991802" y="526732"/>
                  </a:lnTo>
                  <a:lnTo>
                    <a:pt x="2988945" y="534987"/>
                  </a:lnTo>
                  <a:lnTo>
                    <a:pt x="2986088" y="543242"/>
                  </a:lnTo>
                  <a:lnTo>
                    <a:pt x="2981960" y="551180"/>
                  </a:lnTo>
                  <a:lnTo>
                    <a:pt x="2979738" y="554990"/>
                  </a:lnTo>
                  <a:lnTo>
                    <a:pt x="2976880" y="558800"/>
                  </a:lnTo>
                  <a:lnTo>
                    <a:pt x="2800985" y="801052"/>
                  </a:lnTo>
                  <a:lnTo>
                    <a:pt x="2819082" y="819785"/>
                  </a:lnTo>
                  <a:lnTo>
                    <a:pt x="2837180" y="839470"/>
                  </a:lnTo>
                  <a:lnTo>
                    <a:pt x="2854642" y="858837"/>
                  </a:lnTo>
                  <a:lnTo>
                    <a:pt x="2871788" y="878840"/>
                  </a:lnTo>
                  <a:lnTo>
                    <a:pt x="2888615" y="899160"/>
                  </a:lnTo>
                  <a:lnTo>
                    <a:pt x="2905125" y="919797"/>
                  </a:lnTo>
                  <a:lnTo>
                    <a:pt x="2921318" y="940752"/>
                  </a:lnTo>
                  <a:lnTo>
                    <a:pt x="2937192" y="962025"/>
                  </a:lnTo>
                  <a:lnTo>
                    <a:pt x="2952432" y="983615"/>
                  </a:lnTo>
                  <a:lnTo>
                    <a:pt x="2967672" y="1005205"/>
                  </a:lnTo>
                  <a:lnTo>
                    <a:pt x="2981960" y="1027113"/>
                  </a:lnTo>
                  <a:lnTo>
                    <a:pt x="2996248" y="1049655"/>
                  </a:lnTo>
                  <a:lnTo>
                    <a:pt x="3010218" y="1072198"/>
                  </a:lnTo>
                  <a:lnTo>
                    <a:pt x="3023235" y="1095375"/>
                  </a:lnTo>
                  <a:lnTo>
                    <a:pt x="3036570" y="1118553"/>
                  </a:lnTo>
                  <a:lnTo>
                    <a:pt x="3048952" y="1142048"/>
                  </a:lnTo>
                  <a:lnTo>
                    <a:pt x="3333115" y="1049338"/>
                  </a:lnTo>
                  <a:lnTo>
                    <a:pt x="3337560" y="1048068"/>
                  </a:lnTo>
                  <a:lnTo>
                    <a:pt x="3342005" y="1047115"/>
                  </a:lnTo>
                  <a:lnTo>
                    <a:pt x="3346450" y="1046480"/>
                  </a:lnTo>
                  <a:lnTo>
                    <a:pt x="3350578" y="1045528"/>
                  </a:lnTo>
                  <a:lnTo>
                    <a:pt x="3359785" y="1044893"/>
                  </a:lnTo>
                  <a:lnTo>
                    <a:pt x="3368358" y="1045210"/>
                  </a:lnTo>
                  <a:lnTo>
                    <a:pt x="3376930" y="1046480"/>
                  </a:lnTo>
                  <a:lnTo>
                    <a:pt x="3385185" y="1048068"/>
                  </a:lnTo>
                  <a:lnTo>
                    <a:pt x="3393440" y="1051243"/>
                  </a:lnTo>
                  <a:lnTo>
                    <a:pt x="3401060" y="1054735"/>
                  </a:lnTo>
                  <a:lnTo>
                    <a:pt x="3408680" y="1058863"/>
                  </a:lnTo>
                  <a:lnTo>
                    <a:pt x="3415665" y="1063625"/>
                  </a:lnTo>
                  <a:lnTo>
                    <a:pt x="3422015" y="1069340"/>
                  </a:lnTo>
                  <a:lnTo>
                    <a:pt x="3428048" y="1075690"/>
                  </a:lnTo>
                  <a:lnTo>
                    <a:pt x="3433445" y="1082358"/>
                  </a:lnTo>
                  <a:lnTo>
                    <a:pt x="3438208" y="1089978"/>
                  </a:lnTo>
                  <a:lnTo>
                    <a:pt x="3442335" y="1097915"/>
                  </a:lnTo>
                  <a:lnTo>
                    <a:pt x="3443922" y="1102043"/>
                  </a:lnTo>
                  <a:lnTo>
                    <a:pt x="3445510" y="1106488"/>
                  </a:lnTo>
                  <a:lnTo>
                    <a:pt x="3538855" y="1393508"/>
                  </a:lnTo>
                  <a:lnTo>
                    <a:pt x="3539808" y="1397635"/>
                  </a:lnTo>
                  <a:lnTo>
                    <a:pt x="3541078" y="1402398"/>
                  </a:lnTo>
                  <a:lnTo>
                    <a:pt x="3542030" y="1406843"/>
                  </a:lnTo>
                  <a:lnTo>
                    <a:pt x="3542665" y="1411288"/>
                  </a:lnTo>
                  <a:lnTo>
                    <a:pt x="3543300" y="1419860"/>
                  </a:lnTo>
                  <a:lnTo>
                    <a:pt x="3542982" y="1428750"/>
                  </a:lnTo>
                  <a:lnTo>
                    <a:pt x="3541712" y="1437323"/>
                  </a:lnTo>
                  <a:lnTo>
                    <a:pt x="3539808" y="1445578"/>
                  </a:lnTo>
                  <a:lnTo>
                    <a:pt x="3537268" y="1453833"/>
                  </a:lnTo>
                  <a:lnTo>
                    <a:pt x="3533458" y="1461453"/>
                  </a:lnTo>
                  <a:lnTo>
                    <a:pt x="3529330" y="1468755"/>
                  </a:lnTo>
                  <a:lnTo>
                    <a:pt x="3524568" y="1476058"/>
                  </a:lnTo>
                  <a:lnTo>
                    <a:pt x="3518852" y="1482408"/>
                  </a:lnTo>
                  <a:lnTo>
                    <a:pt x="3512502" y="1488440"/>
                  </a:lnTo>
                  <a:lnTo>
                    <a:pt x="3505518" y="1494155"/>
                  </a:lnTo>
                  <a:lnTo>
                    <a:pt x="3498215" y="1498600"/>
                  </a:lnTo>
                  <a:lnTo>
                    <a:pt x="3490278" y="1502728"/>
                  </a:lnTo>
                  <a:lnTo>
                    <a:pt x="3486150" y="1504633"/>
                  </a:lnTo>
                  <a:lnTo>
                    <a:pt x="3481705" y="1506220"/>
                  </a:lnTo>
                  <a:lnTo>
                    <a:pt x="3197225" y="1598295"/>
                  </a:lnTo>
                  <a:lnTo>
                    <a:pt x="3200400" y="1624330"/>
                  </a:lnTo>
                  <a:lnTo>
                    <a:pt x="3203892" y="1650365"/>
                  </a:lnTo>
                  <a:lnTo>
                    <a:pt x="3206115" y="1676718"/>
                  </a:lnTo>
                  <a:lnTo>
                    <a:pt x="3208338" y="1703070"/>
                  </a:lnTo>
                  <a:lnTo>
                    <a:pt x="3210242" y="1729423"/>
                  </a:lnTo>
                  <a:lnTo>
                    <a:pt x="3211512" y="1755775"/>
                  </a:lnTo>
                  <a:lnTo>
                    <a:pt x="3212148" y="1782445"/>
                  </a:lnTo>
                  <a:lnTo>
                    <a:pt x="3212465" y="1809115"/>
                  </a:lnTo>
                  <a:lnTo>
                    <a:pt x="3212148" y="1835785"/>
                  </a:lnTo>
                  <a:lnTo>
                    <a:pt x="3211512" y="1862455"/>
                  </a:lnTo>
                  <a:lnTo>
                    <a:pt x="3210242" y="1889125"/>
                  </a:lnTo>
                  <a:lnTo>
                    <a:pt x="3208338" y="1915478"/>
                  </a:lnTo>
                  <a:lnTo>
                    <a:pt x="3206115" y="1941830"/>
                  </a:lnTo>
                  <a:lnTo>
                    <a:pt x="3203892" y="1967865"/>
                  </a:lnTo>
                  <a:lnTo>
                    <a:pt x="3200400" y="1993900"/>
                  </a:lnTo>
                  <a:lnTo>
                    <a:pt x="3197225" y="2019618"/>
                  </a:lnTo>
                  <a:lnTo>
                    <a:pt x="3481705" y="2112328"/>
                  </a:lnTo>
                  <a:lnTo>
                    <a:pt x="3486150" y="2113915"/>
                  </a:lnTo>
                  <a:lnTo>
                    <a:pt x="3490278" y="2115820"/>
                  </a:lnTo>
                  <a:lnTo>
                    <a:pt x="3498215" y="2119630"/>
                  </a:lnTo>
                  <a:lnTo>
                    <a:pt x="3505518" y="2124393"/>
                  </a:lnTo>
                  <a:lnTo>
                    <a:pt x="3512502" y="2129790"/>
                  </a:lnTo>
                  <a:lnTo>
                    <a:pt x="3518852" y="2135505"/>
                  </a:lnTo>
                  <a:lnTo>
                    <a:pt x="3524568" y="2142173"/>
                  </a:lnTo>
                  <a:lnTo>
                    <a:pt x="3529330" y="2149158"/>
                  </a:lnTo>
                  <a:lnTo>
                    <a:pt x="3533458" y="2156778"/>
                  </a:lnTo>
                  <a:lnTo>
                    <a:pt x="3537268" y="2164398"/>
                  </a:lnTo>
                  <a:lnTo>
                    <a:pt x="3539808" y="2172653"/>
                  </a:lnTo>
                  <a:lnTo>
                    <a:pt x="3541712" y="2180908"/>
                  </a:lnTo>
                  <a:lnTo>
                    <a:pt x="3542982" y="2189480"/>
                  </a:lnTo>
                  <a:lnTo>
                    <a:pt x="3543300" y="2198053"/>
                  </a:lnTo>
                  <a:lnTo>
                    <a:pt x="3542665" y="2206625"/>
                  </a:lnTo>
                  <a:lnTo>
                    <a:pt x="3542030" y="2211388"/>
                  </a:lnTo>
                  <a:lnTo>
                    <a:pt x="3541078" y="2215833"/>
                  </a:lnTo>
                  <a:lnTo>
                    <a:pt x="3539808" y="2220278"/>
                  </a:lnTo>
                  <a:lnTo>
                    <a:pt x="3538855" y="2224405"/>
                  </a:lnTo>
                  <a:lnTo>
                    <a:pt x="3445510" y="2512060"/>
                  </a:lnTo>
                  <a:lnTo>
                    <a:pt x="3443922" y="2516188"/>
                  </a:lnTo>
                  <a:lnTo>
                    <a:pt x="3442335" y="2520315"/>
                  </a:lnTo>
                  <a:lnTo>
                    <a:pt x="3438208" y="2528253"/>
                  </a:lnTo>
                  <a:lnTo>
                    <a:pt x="3433445" y="2535555"/>
                  </a:lnTo>
                  <a:lnTo>
                    <a:pt x="3428048" y="2542540"/>
                  </a:lnTo>
                  <a:lnTo>
                    <a:pt x="3422015" y="2548890"/>
                  </a:lnTo>
                  <a:lnTo>
                    <a:pt x="3415665" y="2554605"/>
                  </a:lnTo>
                  <a:lnTo>
                    <a:pt x="3408680" y="2559368"/>
                  </a:lnTo>
                  <a:lnTo>
                    <a:pt x="3401060" y="2563495"/>
                  </a:lnTo>
                  <a:lnTo>
                    <a:pt x="3393440" y="2567305"/>
                  </a:lnTo>
                  <a:lnTo>
                    <a:pt x="3385185" y="2569845"/>
                  </a:lnTo>
                  <a:lnTo>
                    <a:pt x="3376930" y="2571750"/>
                  </a:lnTo>
                  <a:lnTo>
                    <a:pt x="3368358" y="2573020"/>
                  </a:lnTo>
                  <a:lnTo>
                    <a:pt x="3359785" y="2573338"/>
                  </a:lnTo>
                  <a:lnTo>
                    <a:pt x="3350578" y="2573020"/>
                  </a:lnTo>
                  <a:lnTo>
                    <a:pt x="3346450" y="2572068"/>
                  </a:lnTo>
                  <a:lnTo>
                    <a:pt x="3342005" y="2571433"/>
                  </a:lnTo>
                  <a:lnTo>
                    <a:pt x="3337560" y="2570163"/>
                  </a:lnTo>
                  <a:lnTo>
                    <a:pt x="3333115" y="2568893"/>
                  </a:lnTo>
                  <a:lnTo>
                    <a:pt x="3048952" y="2476500"/>
                  </a:lnTo>
                  <a:lnTo>
                    <a:pt x="3035935" y="2499995"/>
                  </a:lnTo>
                  <a:lnTo>
                    <a:pt x="3023235" y="2523173"/>
                  </a:lnTo>
                  <a:lnTo>
                    <a:pt x="3009900" y="2546033"/>
                  </a:lnTo>
                  <a:lnTo>
                    <a:pt x="2996248" y="2568893"/>
                  </a:lnTo>
                  <a:lnTo>
                    <a:pt x="2981960" y="2590800"/>
                  </a:lnTo>
                  <a:lnTo>
                    <a:pt x="2967355" y="2613025"/>
                  </a:lnTo>
                  <a:lnTo>
                    <a:pt x="2952115" y="2634933"/>
                  </a:lnTo>
                  <a:lnTo>
                    <a:pt x="2936875" y="2656523"/>
                  </a:lnTo>
                  <a:lnTo>
                    <a:pt x="2921318" y="2677478"/>
                  </a:lnTo>
                  <a:lnTo>
                    <a:pt x="2905125" y="2698115"/>
                  </a:lnTo>
                  <a:lnTo>
                    <a:pt x="2888615" y="2718753"/>
                  </a:lnTo>
                  <a:lnTo>
                    <a:pt x="2871788" y="2739073"/>
                  </a:lnTo>
                  <a:lnTo>
                    <a:pt x="2854325" y="2759076"/>
                  </a:lnTo>
                  <a:lnTo>
                    <a:pt x="2837180" y="2778761"/>
                  </a:lnTo>
                  <a:lnTo>
                    <a:pt x="2819082" y="2797811"/>
                  </a:lnTo>
                  <a:lnTo>
                    <a:pt x="2800985" y="2817178"/>
                  </a:lnTo>
                  <a:lnTo>
                    <a:pt x="2976880" y="3059431"/>
                  </a:lnTo>
                  <a:lnTo>
                    <a:pt x="2979738" y="3063241"/>
                  </a:lnTo>
                  <a:lnTo>
                    <a:pt x="2981960" y="3067368"/>
                  </a:lnTo>
                  <a:lnTo>
                    <a:pt x="2986088" y="3075306"/>
                  </a:lnTo>
                  <a:lnTo>
                    <a:pt x="2988945" y="3083243"/>
                  </a:lnTo>
                  <a:lnTo>
                    <a:pt x="2991802" y="3091816"/>
                  </a:lnTo>
                  <a:lnTo>
                    <a:pt x="2993072" y="3100071"/>
                  </a:lnTo>
                  <a:lnTo>
                    <a:pt x="2994025" y="3108643"/>
                  </a:lnTo>
                  <a:lnTo>
                    <a:pt x="2994025" y="3117216"/>
                  </a:lnTo>
                  <a:lnTo>
                    <a:pt x="2992755" y="3125788"/>
                  </a:lnTo>
                  <a:lnTo>
                    <a:pt x="2991168" y="3134043"/>
                  </a:lnTo>
                  <a:lnTo>
                    <a:pt x="2988628" y="3142298"/>
                  </a:lnTo>
                  <a:lnTo>
                    <a:pt x="2985770" y="3150236"/>
                  </a:lnTo>
                  <a:lnTo>
                    <a:pt x="2981642" y="3157538"/>
                  </a:lnTo>
                  <a:lnTo>
                    <a:pt x="2976562" y="3165158"/>
                  </a:lnTo>
                  <a:lnTo>
                    <a:pt x="2970848" y="3171826"/>
                  </a:lnTo>
                  <a:lnTo>
                    <a:pt x="2967990" y="3175001"/>
                  </a:lnTo>
                  <a:lnTo>
                    <a:pt x="2964498" y="3177858"/>
                  </a:lnTo>
                  <a:lnTo>
                    <a:pt x="2961322" y="3181033"/>
                  </a:lnTo>
                  <a:lnTo>
                    <a:pt x="2957512" y="3183573"/>
                  </a:lnTo>
                  <a:lnTo>
                    <a:pt x="2712720" y="3361056"/>
                  </a:lnTo>
                  <a:lnTo>
                    <a:pt x="2709228" y="3363913"/>
                  </a:lnTo>
                  <a:lnTo>
                    <a:pt x="2705100" y="3366453"/>
                  </a:lnTo>
                  <a:lnTo>
                    <a:pt x="2697162" y="3370581"/>
                  </a:lnTo>
                  <a:lnTo>
                    <a:pt x="2688908" y="3373756"/>
                  </a:lnTo>
                  <a:lnTo>
                    <a:pt x="2680652" y="3376296"/>
                  </a:lnTo>
                  <a:lnTo>
                    <a:pt x="2671762" y="3377883"/>
                  </a:lnTo>
                  <a:lnTo>
                    <a:pt x="2663508" y="3378518"/>
                  </a:lnTo>
                  <a:lnTo>
                    <a:pt x="2654935" y="3378518"/>
                  </a:lnTo>
                  <a:lnTo>
                    <a:pt x="2646362" y="3377248"/>
                  </a:lnTo>
                  <a:lnTo>
                    <a:pt x="2638108" y="3375978"/>
                  </a:lnTo>
                  <a:lnTo>
                    <a:pt x="2629852" y="3373121"/>
                  </a:lnTo>
                  <a:lnTo>
                    <a:pt x="2621915" y="3369946"/>
                  </a:lnTo>
                  <a:lnTo>
                    <a:pt x="2614295" y="3365818"/>
                  </a:lnTo>
                  <a:lnTo>
                    <a:pt x="2606992" y="3360738"/>
                  </a:lnTo>
                  <a:lnTo>
                    <a:pt x="2600325" y="3355023"/>
                  </a:lnTo>
                  <a:lnTo>
                    <a:pt x="2597468" y="3352166"/>
                  </a:lnTo>
                  <a:lnTo>
                    <a:pt x="2593975" y="3348673"/>
                  </a:lnTo>
                  <a:lnTo>
                    <a:pt x="2591435" y="3345498"/>
                  </a:lnTo>
                  <a:lnTo>
                    <a:pt x="2588260" y="3341688"/>
                  </a:lnTo>
                  <a:lnTo>
                    <a:pt x="2412682" y="3099753"/>
                  </a:lnTo>
                  <a:lnTo>
                    <a:pt x="2388870" y="3110866"/>
                  </a:lnTo>
                  <a:lnTo>
                    <a:pt x="2365692" y="3122296"/>
                  </a:lnTo>
                  <a:lnTo>
                    <a:pt x="2341562" y="3132773"/>
                  </a:lnTo>
                  <a:lnTo>
                    <a:pt x="2317432" y="3142933"/>
                  </a:lnTo>
                  <a:lnTo>
                    <a:pt x="2292985" y="3152776"/>
                  </a:lnTo>
                  <a:lnTo>
                    <a:pt x="2268538" y="3161666"/>
                  </a:lnTo>
                  <a:lnTo>
                    <a:pt x="2243772" y="3170873"/>
                  </a:lnTo>
                  <a:lnTo>
                    <a:pt x="2218690" y="3179128"/>
                  </a:lnTo>
                  <a:lnTo>
                    <a:pt x="2193608" y="3187066"/>
                  </a:lnTo>
                  <a:lnTo>
                    <a:pt x="2167890" y="3194368"/>
                  </a:lnTo>
                  <a:lnTo>
                    <a:pt x="2142490" y="3201671"/>
                  </a:lnTo>
                  <a:lnTo>
                    <a:pt x="2116772" y="3208021"/>
                  </a:lnTo>
                  <a:lnTo>
                    <a:pt x="2091055" y="3214371"/>
                  </a:lnTo>
                  <a:lnTo>
                    <a:pt x="2064702" y="3220086"/>
                  </a:lnTo>
                  <a:lnTo>
                    <a:pt x="2038350" y="3225483"/>
                  </a:lnTo>
                  <a:lnTo>
                    <a:pt x="2011998" y="3229928"/>
                  </a:lnTo>
                  <a:lnTo>
                    <a:pt x="2011998" y="3529013"/>
                  </a:lnTo>
                  <a:lnTo>
                    <a:pt x="2011998" y="3533458"/>
                  </a:lnTo>
                  <a:lnTo>
                    <a:pt x="2011362" y="3537903"/>
                  </a:lnTo>
                  <a:lnTo>
                    <a:pt x="2010728" y="3542666"/>
                  </a:lnTo>
                  <a:lnTo>
                    <a:pt x="2010092" y="3547111"/>
                  </a:lnTo>
                  <a:lnTo>
                    <a:pt x="2007870" y="3555366"/>
                  </a:lnTo>
                  <a:lnTo>
                    <a:pt x="2005012" y="3563621"/>
                  </a:lnTo>
                  <a:lnTo>
                    <a:pt x="2001202" y="3571558"/>
                  </a:lnTo>
                  <a:lnTo>
                    <a:pt x="1996758" y="3578543"/>
                  </a:lnTo>
                  <a:lnTo>
                    <a:pt x="1991678" y="3585846"/>
                  </a:lnTo>
                  <a:lnTo>
                    <a:pt x="1985962" y="3591878"/>
                  </a:lnTo>
                  <a:lnTo>
                    <a:pt x="1979612" y="3597911"/>
                  </a:lnTo>
                  <a:lnTo>
                    <a:pt x="1972628" y="3602673"/>
                  </a:lnTo>
                  <a:lnTo>
                    <a:pt x="1965325" y="3607118"/>
                  </a:lnTo>
                  <a:lnTo>
                    <a:pt x="1957705" y="3610928"/>
                  </a:lnTo>
                  <a:lnTo>
                    <a:pt x="1949450" y="3614103"/>
                  </a:lnTo>
                  <a:lnTo>
                    <a:pt x="1940878" y="3616326"/>
                  </a:lnTo>
                  <a:lnTo>
                    <a:pt x="1931670" y="3617278"/>
                  </a:lnTo>
                  <a:lnTo>
                    <a:pt x="1927225" y="3617913"/>
                  </a:lnTo>
                  <a:lnTo>
                    <a:pt x="1922780" y="3617913"/>
                  </a:lnTo>
                  <a:lnTo>
                    <a:pt x="1620520" y="3617913"/>
                  </a:lnTo>
                  <a:lnTo>
                    <a:pt x="1615758" y="3617913"/>
                  </a:lnTo>
                  <a:lnTo>
                    <a:pt x="1611630" y="3617278"/>
                  </a:lnTo>
                  <a:lnTo>
                    <a:pt x="1602422" y="3616326"/>
                  </a:lnTo>
                  <a:lnTo>
                    <a:pt x="1594168" y="3614103"/>
                  </a:lnTo>
                  <a:lnTo>
                    <a:pt x="1585912" y="3610928"/>
                  </a:lnTo>
                  <a:lnTo>
                    <a:pt x="1577975" y="3607118"/>
                  </a:lnTo>
                  <a:lnTo>
                    <a:pt x="1570990" y="3602673"/>
                  </a:lnTo>
                  <a:lnTo>
                    <a:pt x="1563688" y="3597911"/>
                  </a:lnTo>
                  <a:lnTo>
                    <a:pt x="1557655" y="3591878"/>
                  </a:lnTo>
                  <a:lnTo>
                    <a:pt x="1551622" y="3585846"/>
                  </a:lnTo>
                  <a:lnTo>
                    <a:pt x="1546860" y="3578543"/>
                  </a:lnTo>
                  <a:lnTo>
                    <a:pt x="1542415" y="3571558"/>
                  </a:lnTo>
                  <a:lnTo>
                    <a:pt x="1538605" y="3563621"/>
                  </a:lnTo>
                  <a:lnTo>
                    <a:pt x="1535430" y="3555366"/>
                  </a:lnTo>
                  <a:lnTo>
                    <a:pt x="1533208" y="3547111"/>
                  </a:lnTo>
                  <a:lnTo>
                    <a:pt x="1532572" y="3542666"/>
                  </a:lnTo>
                  <a:lnTo>
                    <a:pt x="1531620" y="3537903"/>
                  </a:lnTo>
                  <a:lnTo>
                    <a:pt x="1531302" y="3533458"/>
                  </a:lnTo>
                  <a:lnTo>
                    <a:pt x="1531302" y="3529013"/>
                  </a:lnTo>
                  <a:lnTo>
                    <a:pt x="1531302" y="3229928"/>
                  </a:lnTo>
                  <a:lnTo>
                    <a:pt x="1504950" y="3225483"/>
                  </a:lnTo>
                  <a:lnTo>
                    <a:pt x="1478598" y="3220086"/>
                  </a:lnTo>
                  <a:lnTo>
                    <a:pt x="1452245" y="3214371"/>
                  </a:lnTo>
                  <a:lnTo>
                    <a:pt x="1426845" y="3208021"/>
                  </a:lnTo>
                  <a:lnTo>
                    <a:pt x="1400810" y="3201671"/>
                  </a:lnTo>
                  <a:lnTo>
                    <a:pt x="1375092" y="3194368"/>
                  </a:lnTo>
                  <a:lnTo>
                    <a:pt x="1350010" y="3187066"/>
                  </a:lnTo>
                  <a:lnTo>
                    <a:pt x="1324928" y="3179128"/>
                  </a:lnTo>
                  <a:lnTo>
                    <a:pt x="1299528" y="3170873"/>
                  </a:lnTo>
                  <a:lnTo>
                    <a:pt x="1274762" y="3161666"/>
                  </a:lnTo>
                  <a:lnTo>
                    <a:pt x="1250315" y="3152776"/>
                  </a:lnTo>
                  <a:lnTo>
                    <a:pt x="1225868" y="3142933"/>
                  </a:lnTo>
                  <a:lnTo>
                    <a:pt x="1201738" y="3132773"/>
                  </a:lnTo>
                  <a:lnTo>
                    <a:pt x="1177925" y="3122296"/>
                  </a:lnTo>
                  <a:lnTo>
                    <a:pt x="1154430" y="3110866"/>
                  </a:lnTo>
                  <a:lnTo>
                    <a:pt x="1130618" y="3099753"/>
                  </a:lnTo>
                  <a:lnTo>
                    <a:pt x="955040" y="3342006"/>
                  </a:lnTo>
                  <a:lnTo>
                    <a:pt x="952182" y="3345816"/>
                  </a:lnTo>
                  <a:lnTo>
                    <a:pt x="949325" y="3349308"/>
                  </a:lnTo>
                  <a:lnTo>
                    <a:pt x="946150" y="3352483"/>
                  </a:lnTo>
                  <a:lnTo>
                    <a:pt x="942975" y="3355658"/>
                  </a:lnTo>
                  <a:lnTo>
                    <a:pt x="935990" y="3361056"/>
                  </a:lnTo>
                  <a:lnTo>
                    <a:pt x="929005" y="3366136"/>
                  </a:lnTo>
                  <a:lnTo>
                    <a:pt x="921385" y="3369946"/>
                  </a:lnTo>
                  <a:lnTo>
                    <a:pt x="913448" y="3373121"/>
                  </a:lnTo>
                  <a:lnTo>
                    <a:pt x="905192" y="3375978"/>
                  </a:lnTo>
                  <a:lnTo>
                    <a:pt x="896938" y="3377248"/>
                  </a:lnTo>
                  <a:lnTo>
                    <a:pt x="888365" y="3378518"/>
                  </a:lnTo>
                  <a:lnTo>
                    <a:pt x="879792" y="3378518"/>
                  </a:lnTo>
                  <a:lnTo>
                    <a:pt x="870902" y="3377883"/>
                  </a:lnTo>
                  <a:lnTo>
                    <a:pt x="862648" y="3376296"/>
                  </a:lnTo>
                  <a:lnTo>
                    <a:pt x="854075" y="3373756"/>
                  </a:lnTo>
                  <a:lnTo>
                    <a:pt x="846138" y="3370581"/>
                  </a:lnTo>
                  <a:lnTo>
                    <a:pt x="837882" y="3366453"/>
                  </a:lnTo>
                  <a:lnTo>
                    <a:pt x="834072" y="3363913"/>
                  </a:lnTo>
                  <a:lnTo>
                    <a:pt x="830262" y="3361056"/>
                  </a:lnTo>
                  <a:lnTo>
                    <a:pt x="586105" y="3183573"/>
                  </a:lnTo>
                  <a:lnTo>
                    <a:pt x="582930" y="3181033"/>
                  </a:lnTo>
                  <a:lnTo>
                    <a:pt x="579438" y="3177858"/>
                  </a:lnTo>
                  <a:lnTo>
                    <a:pt x="575945" y="3175001"/>
                  </a:lnTo>
                  <a:lnTo>
                    <a:pt x="573088" y="3171826"/>
                  </a:lnTo>
                  <a:lnTo>
                    <a:pt x="567372" y="3165158"/>
                  </a:lnTo>
                  <a:lnTo>
                    <a:pt x="562610" y="3157538"/>
                  </a:lnTo>
                  <a:lnTo>
                    <a:pt x="558482" y="3150236"/>
                  </a:lnTo>
                  <a:lnTo>
                    <a:pt x="554990" y="3142298"/>
                  </a:lnTo>
                  <a:lnTo>
                    <a:pt x="552450" y="3134043"/>
                  </a:lnTo>
                  <a:lnTo>
                    <a:pt x="550862" y="3125788"/>
                  </a:lnTo>
                  <a:lnTo>
                    <a:pt x="549592" y="3117216"/>
                  </a:lnTo>
                  <a:lnTo>
                    <a:pt x="549592" y="3108643"/>
                  </a:lnTo>
                  <a:lnTo>
                    <a:pt x="550545" y="3100071"/>
                  </a:lnTo>
                  <a:lnTo>
                    <a:pt x="551815" y="3091816"/>
                  </a:lnTo>
                  <a:lnTo>
                    <a:pt x="554355" y="3083243"/>
                  </a:lnTo>
                  <a:lnTo>
                    <a:pt x="557530" y="3075306"/>
                  </a:lnTo>
                  <a:lnTo>
                    <a:pt x="559435" y="3071178"/>
                  </a:lnTo>
                  <a:lnTo>
                    <a:pt x="561340" y="3067368"/>
                  </a:lnTo>
                  <a:lnTo>
                    <a:pt x="563880" y="3063241"/>
                  </a:lnTo>
                  <a:lnTo>
                    <a:pt x="566738" y="3059431"/>
                  </a:lnTo>
                  <a:lnTo>
                    <a:pt x="742632" y="2817178"/>
                  </a:lnTo>
                  <a:lnTo>
                    <a:pt x="724218" y="2797811"/>
                  </a:lnTo>
                  <a:lnTo>
                    <a:pt x="706755" y="2778761"/>
                  </a:lnTo>
                  <a:lnTo>
                    <a:pt x="688975" y="2759076"/>
                  </a:lnTo>
                  <a:lnTo>
                    <a:pt x="671512" y="2739073"/>
                  </a:lnTo>
                  <a:lnTo>
                    <a:pt x="655002" y="2718753"/>
                  </a:lnTo>
                  <a:lnTo>
                    <a:pt x="638492" y="2698115"/>
                  </a:lnTo>
                  <a:lnTo>
                    <a:pt x="622300" y="2677478"/>
                  </a:lnTo>
                  <a:lnTo>
                    <a:pt x="606425" y="2656523"/>
                  </a:lnTo>
                  <a:lnTo>
                    <a:pt x="591185" y="2634933"/>
                  </a:lnTo>
                  <a:lnTo>
                    <a:pt x="576580" y="2613025"/>
                  </a:lnTo>
                  <a:lnTo>
                    <a:pt x="561658" y="2590800"/>
                  </a:lnTo>
                  <a:lnTo>
                    <a:pt x="547370" y="2568893"/>
                  </a:lnTo>
                  <a:lnTo>
                    <a:pt x="534035" y="2546033"/>
                  </a:lnTo>
                  <a:lnTo>
                    <a:pt x="520382" y="2523173"/>
                  </a:lnTo>
                  <a:lnTo>
                    <a:pt x="507682" y="2499995"/>
                  </a:lnTo>
                  <a:lnTo>
                    <a:pt x="494665" y="2476500"/>
                  </a:lnTo>
                  <a:lnTo>
                    <a:pt x="209868" y="2568893"/>
                  </a:lnTo>
                  <a:lnTo>
                    <a:pt x="205740" y="2570163"/>
                  </a:lnTo>
                  <a:lnTo>
                    <a:pt x="201295" y="2571433"/>
                  </a:lnTo>
                  <a:lnTo>
                    <a:pt x="196850" y="2572068"/>
                  </a:lnTo>
                  <a:lnTo>
                    <a:pt x="192722" y="2573020"/>
                  </a:lnTo>
                  <a:lnTo>
                    <a:pt x="183515" y="2573338"/>
                  </a:lnTo>
                  <a:lnTo>
                    <a:pt x="174942" y="2573020"/>
                  </a:lnTo>
                  <a:lnTo>
                    <a:pt x="166688" y="2571750"/>
                  </a:lnTo>
                  <a:lnTo>
                    <a:pt x="158115" y="2569845"/>
                  </a:lnTo>
                  <a:lnTo>
                    <a:pt x="150177" y="2567305"/>
                  </a:lnTo>
                  <a:lnTo>
                    <a:pt x="142240" y="2563495"/>
                  </a:lnTo>
                  <a:lnTo>
                    <a:pt x="134620" y="2559368"/>
                  </a:lnTo>
                  <a:lnTo>
                    <a:pt x="127952" y="2554605"/>
                  </a:lnTo>
                  <a:lnTo>
                    <a:pt x="121602" y="2548890"/>
                  </a:lnTo>
                  <a:lnTo>
                    <a:pt x="115570" y="2542540"/>
                  </a:lnTo>
                  <a:lnTo>
                    <a:pt x="109855" y="2535555"/>
                  </a:lnTo>
                  <a:lnTo>
                    <a:pt x="105410" y="2528253"/>
                  </a:lnTo>
                  <a:lnTo>
                    <a:pt x="101282" y="2520315"/>
                  </a:lnTo>
                  <a:lnTo>
                    <a:pt x="99377" y="2516188"/>
                  </a:lnTo>
                  <a:lnTo>
                    <a:pt x="97790" y="2512060"/>
                  </a:lnTo>
                  <a:lnTo>
                    <a:pt x="4445" y="2224405"/>
                  </a:lnTo>
                  <a:lnTo>
                    <a:pt x="3492" y="2220278"/>
                  </a:lnTo>
                  <a:lnTo>
                    <a:pt x="2222" y="2215833"/>
                  </a:lnTo>
                  <a:lnTo>
                    <a:pt x="1587" y="2211388"/>
                  </a:lnTo>
                  <a:lnTo>
                    <a:pt x="635" y="2206625"/>
                  </a:lnTo>
                  <a:lnTo>
                    <a:pt x="0" y="2198053"/>
                  </a:lnTo>
                  <a:lnTo>
                    <a:pt x="317" y="2189480"/>
                  </a:lnTo>
                  <a:lnTo>
                    <a:pt x="1587" y="2180908"/>
                  </a:lnTo>
                  <a:lnTo>
                    <a:pt x="3810" y="2172653"/>
                  </a:lnTo>
                  <a:lnTo>
                    <a:pt x="6350" y="2164398"/>
                  </a:lnTo>
                  <a:lnTo>
                    <a:pt x="9842" y="2156778"/>
                  </a:lnTo>
                  <a:lnTo>
                    <a:pt x="13970" y="2149158"/>
                  </a:lnTo>
                  <a:lnTo>
                    <a:pt x="19050" y="2142173"/>
                  </a:lnTo>
                  <a:lnTo>
                    <a:pt x="24447" y="2135505"/>
                  </a:lnTo>
                  <a:lnTo>
                    <a:pt x="30797" y="2129790"/>
                  </a:lnTo>
                  <a:lnTo>
                    <a:pt x="37465" y="2124393"/>
                  </a:lnTo>
                  <a:lnTo>
                    <a:pt x="45085" y="2119630"/>
                  </a:lnTo>
                  <a:lnTo>
                    <a:pt x="49212" y="2117725"/>
                  </a:lnTo>
                  <a:lnTo>
                    <a:pt x="53340" y="2115820"/>
                  </a:lnTo>
                  <a:lnTo>
                    <a:pt x="57467" y="2113915"/>
                  </a:lnTo>
                  <a:lnTo>
                    <a:pt x="61595" y="2112328"/>
                  </a:lnTo>
                  <a:lnTo>
                    <a:pt x="346392" y="2019618"/>
                  </a:lnTo>
                  <a:lnTo>
                    <a:pt x="342900" y="1993900"/>
                  </a:lnTo>
                  <a:lnTo>
                    <a:pt x="339725" y="1967865"/>
                  </a:lnTo>
                  <a:lnTo>
                    <a:pt x="337185" y="1941830"/>
                  </a:lnTo>
                  <a:lnTo>
                    <a:pt x="334962" y="1915478"/>
                  </a:lnTo>
                  <a:lnTo>
                    <a:pt x="333375" y="1889125"/>
                  </a:lnTo>
                  <a:lnTo>
                    <a:pt x="331788" y="1862455"/>
                  </a:lnTo>
                  <a:lnTo>
                    <a:pt x="331152" y="1835785"/>
                  </a:lnTo>
                  <a:lnTo>
                    <a:pt x="331152" y="1809115"/>
                  </a:lnTo>
                  <a:lnTo>
                    <a:pt x="331152" y="1782445"/>
                  </a:lnTo>
                  <a:lnTo>
                    <a:pt x="331788" y="1755775"/>
                  </a:lnTo>
                  <a:lnTo>
                    <a:pt x="333375" y="1729423"/>
                  </a:lnTo>
                  <a:lnTo>
                    <a:pt x="334962" y="1703070"/>
                  </a:lnTo>
                  <a:lnTo>
                    <a:pt x="337185" y="1676718"/>
                  </a:lnTo>
                  <a:lnTo>
                    <a:pt x="339725" y="1650365"/>
                  </a:lnTo>
                  <a:lnTo>
                    <a:pt x="342900" y="1624330"/>
                  </a:lnTo>
                  <a:lnTo>
                    <a:pt x="346392" y="1598295"/>
                  </a:lnTo>
                  <a:lnTo>
                    <a:pt x="61595" y="1506220"/>
                  </a:lnTo>
                  <a:lnTo>
                    <a:pt x="57467" y="1504633"/>
                  </a:lnTo>
                  <a:lnTo>
                    <a:pt x="53340" y="1502728"/>
                  </a:lnTo>
                  <a:lnTo>
                    <a:pt x="45085" y="1498600"/>
                  </a:lnTo>
                  <a:lnTo>
                    <a:pt x="37465" y="1494155"/>
                  </a:lnTo>
                  <a:lnTo>
                    <a:pt x="30797" y="1488440"/>
                  </a:lnTo>
                  <a:lnTo>
                    <a:pt x="24447" y="1482408"/>
                  </a:lnTo>
                  <a:lnTo>
                    <a:pt x="19050" y="1476058"/>
                  </a:lnTo>
                  <a:lnTo>
                    <a:pt x="13970" y="1468755"/>
                  </a:lnTo>
                  <a:lnTo>
                    <a:pt x="9842" y="1461453"/>
                  </a:lnTo>
                  <a:lnTo>
                    <a:pt x="6350" y="1453833"/>
                  </a:lnTo>
                  <a:lnTo>
                    <a:pt x="3810" y="1445578"/>
                  </a:lnTo>
                  <a:lnTo>
                    <a:pt x="1587" y="1437323"/>
                  </a:lnTo>
                  <a:lnTo>
                    <a:pt x="317" y="1428750"/>
                  </a:lnTo>
                  <a:lnTo>
                    <a:pt x="0" y="1419860"/>
                  </a:lnTo>
                  <a:lnTo>
                    <a:pt x="635" y="1411288"/>
                  </a:lnTo>
                  <a:lnTo>
                    <a:pt x="1587" y="1406843"/>
                  </a:lnTo>
                  <a:lnTo>
                    <a:pt x="2222" y="1402398"/>
                  </a:lnTo>
                  <a:lnTo>
                    <a:pt x="3492" y="1397635"/>
                  </a:lnTo>
                  <a:lnTo>
                    <a:pt x="4445" y="1393508"/>
                  </a:lnTo>
                  <a:lnTo>
                    <a:pt x="97790" y="1106488"/>
                  </a:lnTo>
                  <a:lnTo>
                    <a:pt x="99377" y="1102043"/>
                  </a:lnTo>
                  <a:lnTo>
                    <a:pt x="101282" y="1097915"/>
                  </a:lnTo>
                  <a:lnTo>
                    <a:pt x="103187" y="1093788"/>
                  </a:lnTo>
                  <a:lnTo>
                    <a:pt x="105410" y="1089978"/>
                  </a:lnTo>
                  <a:lnTo>
                    <a:pt x="109855" y="1082358"/>
                  </a:lnTo>
                  <a:lnTo>
                    <a:pt x="115570" y="1075690"/>
                  </a:lnTo>
                  <a:lnTo>
                    <a:pt x="121602" y="1069340"/>
                  </a:lnTo>
                  <a:lnTo>
                    <a:pt x="127952" y="1063625"/>
                  </a:lnTo>
                  <a:lnTo>
                    <a:pt x="134620" y="1058863"/>
                  </a:lnTo>
                  <a:lnTo>
                    <a:pt x="142240" y="1054735"/>
                  </a:lnTo>
                  <a:lnTo>
                    <a:pt x="150177" y="1051243"/>
                  </a:lnTo>
                  <a:lnTo>
                    <a:pt x="158115" y="1048068"/>
                  </a:lnTo>
                  <a:lnTo>
                    <a:pt x="166688" y="1046480"/>
                  </a:lnTo>
                  <a:lnTo>
                    <a:pt x="174942" y="1045210"/>
                  </a:lnTo>
                  <a:lnTo>
                    <a:pt x="183515" y="1044893"/>
                  </a:lnTo>
                  <a:lnTo>
                    <a:pt x="192722" y="1045528"/>
                  </a:lnTo>
                  <a:lnTo>
                    <a:pt x="196850" y="1046480"/>
                  </a:lnTo>
                  <a:lnTo>
                    <a:pt x="201295" y="1047115"/>
                  </a:lnTo>
                  <a:lnTo>
                    <a:pt x="205740" y="1048068"/>
                  </a:lnTo>
                  <a:lnTo>
                    <a:pt x="209868" y="1049338"/>
                  </a:lnTo>
                  <a:lnTo>
                    <a:pt x="494665" y="1141413"/>
                  </a:lnTo>
                  <a:lnTo>
                    <a:pt x="507682" y="1118235"/>
                  </a:lnTo>
                  <a:lnTo>
                    <a:pt x="520382" y="1095375"/>
                  </a:lnTo>
                  <a:lnTo>
                    <a:pt x="534035" y="1072198"/>
                  </a:lnTo>
                  <a:lnTo>
                    <a:pt x="547370" y="1049655"/>
                  </a:lnTo>
                  <a:lnTo>
                    <a:pt x="561658" y="1027113"/>
                  </a:lnTo>
                  <a:lnTo>
                    <a:pt x="576580" y="1005205"/>
                  </a:lnTo>
                  <a:lnTo>
                    <a:pt x="591185" y="983615"/>
                  </a:lnTo>
                  <a:lnTo>
                    <a:pt x="606425" y="961707"/>
                  </a:lnTo>
                  <a:lnTo>
                    <a:pt x="622300" y="940752"/>
                  </a:lnTo>
                  <a:lnTo>
                    <a:pt x="638492" y="919797"/>
                  </a:lnTo>
                  <a:lnTo>
                    <a:pt x="655002" y="899160"/>
                  </a:lnTo>
                  <a:lnTo>
                    <a:pt x="671512" y="878840"/>
                  </a:lnTo>
                  <a:lnTo>
                    <a:pt x="688975" y="858837"/>
                  </a:lnTo>
                  <a:lnTo>
                    <a:pt x="706755" y="839470"/>
                  </a:lnTo>
                  <a:lnTo>
                    <a:pt x="724218" y="819785"/>
                  </a:lnTo>
                  <a:lnTo>
                    <a:pt x="742632" y="801052"/>
                  </a:lnTo>
                  <a:lnTo>
                    <a:pt x="566420" y="558800"/>
                  </a:lnTo>
                  <a:lnTo>
                    <a:pt x="563562" y="554990"/>
                  </a:lnTo>
                  <a:lnTo>
                    <a:pt x="561340" y="551180"/>
                  </a:lnTo>
                  <a:lnTo>
                    <a:pt x="559118" y="547370"/>
                  </a:lnTo>
                  <a:lnTo>
                    <a:pt x="557212" y="543242"/>
                  </a:lnTo>
                  <a:lnTo>
                    <a:pt x="554355" y="534987"/>
                  </a:lnTo>
                  <a:lnTo>
                    <a:pt x="551498" y="526732"/>
                  </a:lnTo>
                  <a:lnTo>
                    <a:pt x="550228" y="518160"/>
                  </a:lnTo>
                  <a:lnTo>
                    <a:pt x="549592" y="509270"/>
                  </a:lnTo>
                  <a:lnTo>
                    <a:pt x="549592" y="500697"/>
                  </a:lnTo>
                  <a:lnTo>
                    <a:pt x="550862" y="492442"/>
                  </a:lnTo>
                  <a:lnTo>
                    <a:pt x="552450" y="483870"/>
                  </a:lnTo>
                  <a:lnTo>
                    <a:pt x="554990" y="475932"/>
                  </a:lnTo>
                  <a:lnTo>
                    <a:pt x="558482" y="467677"/>
                  </a:lnTo>
                  <a:lnTo>
                    <a:pt x="562610" y="460057"/>
                  </a:lnTo>
                  <a:lnTo>
                    <a:pt x="567372" y="453072"/>
                  </a:lnTo>
                  <a:lnTo>
                    <a:pt x="573088" y="446087"/>
                  </a:lnTo>
                  <a:lnTo>
                    <a:pt x="575945" y="442912"/>
                  </a:lnTo>
                  <a:lnTo>
                    <a:pt x="579438" y="439737"/>
                  </a:lnTo>
                  <a:lnTo>
                    <a:pt x="582930" y="436880"/>
                  </a:lnTo>
                  <a:lnTo>
                    <a:pt x="586105" y="434022"/>
                  </a:lnTo>
                  <a:lnTo>
                    <a:pt x="830898" y="256857"/>
                  </a:lnTo>
                  <a:lnTo>
                    <a:pt x="834708" y="254317"/>
                  </a:lnTo>
                  <a:lnTo>
                    <a:pt x="838200" y="251777"/>
                  </a:lnTo>
                  <a:lnTo>
                    <a:pt x="842328" y="249872"/>
                  </a:lnTo>
                  <a:lnTo>
                    <a:pt x="846138" y="247967"/>
                  </a:lnTo>
                  <a:lnTo>
                    <a:pt x="854392" y="244475"/>
                  </a:lnTo>
                  <a:lnTo>
                    <a:pt x="862648" y="242252"/>
                  </a:lnTo>
                  <a:lnTo>
                    <a:pt x="871538" y="240665"/>
                  </a:lnTo>
                  <a:lnTo>
                    <a:pt x="880110" y="240030"/>
                  </a:lnTo>
                  <a:lnTo>
                    <a:pt x="888365" y="240030"/>
                  </a:lnTo>
                  <a:lnTo>
                    <a:pt x="896938" y="240665"/>
                  </a:lnTo>
                  <a:lnTo>
                    <a:pt x="905192" y="242570"/>
                  </a:lnTo>
                  <a:lnTo>
                    <a:pt x="913448" y="245110"/>
                  </a:lnTo>
                  <a:lnTo>
                    <a:pt x="921385" y="248602"/>
                  </a:lnTo>
                  <a:lnTo>
                    <a:pt x="929005" y="252412"/>
                  </a:lnTo>
                  <a:lnTo>
                    <a:pt x="935990" y="257175"/>
                  </a:lnTo>
                  <a:lnTo>
                    <a:pt x="942975" y="262890"/>
                  </a:lnTo>
                  <a:lnTo>
                    <a:pt x="946150" y="266065"/>
                  </a:lnTo>
                  <a:lnTo>
                    <a:pt x="949325" y="269240"/>
                  </a:lnTo>
                  <a:lnTo>
                    <a:pt x="952182" y="272732"/>
                  </a:lnTo>
                  <a:lnTo>
                    <a:pt x="955040" y="276542"/>
                  </a:lnTo>
                  <a:lnTo>
                    <a:pt x="1130618" y="518477"/>
                  </a:lnTo>
                  <a:lnTo>
                    <a:pt x="1154430" y="507047"/>
                  </a:lnTo>
                  <a:lnTo>
                    <a:pt x="1177925" y="496252"/>
                  </a:lnTo>
                  <a:lnTo>
                    <a:pt x="1201738" y="485457"/>
                  </a:lnTo>
                  <a:lnTo>
                    <a:pt x="1225868" y="475615"/>
                  </a:lnTo>
                  <a:lnTo>
                    <a:pt x="1250315" y="465772"/>
                  </a:lnTo>
                  <a:lnTo>
                    <a:pt x="1274762" y="456247"/>
                  </a:lnTo>
                  <a:lnTo>
                    <a:pt x="1299528" y="447675"/>
                  </a:lnTo>
                  <a:lnTo>
                    <a:pt x="1324928" y="439102"/>
                  </a:lnTo>
                  <a:lnTo>
                    <a:pt x="1350010" y="431165"/>
                  </a:lnTo>
                  <a:lnTo>
                    <a:pt x="1375092" y="423545"/>
                  </a:lnTo>
                  <a:lnTo>
                    <a:pt x="1400810" y="416877"/>
                  </a:lnTo>
                  <a:lnTo>
                    <a:pt x="1426845" y="410210"/>
                  </a:lnTo>
                  <a:lnTo>
                    <a:pt x="1452245" y="404177"/>
                  </a:lnTo>
                  <a:lnTo>
                    <a:pt x="1478598" y="398462"/>
                  </a:lnTo>
                  <a:lnTo>
                    <a:pt x="1504950" y="393065"/>
                  </a:lnTo>
                  <a:lnTo>
                    <a:pt x="1531302" y="388620"/>
                  </a:lnTo>
                  <a:lnTo>
                    <a:pt x="1531302" y="89217"/>
                  </a:lnTo>
                  <a:lnTo>
                    <a:pt x="1531302" y="84455"/>
                  </a:lnTo>
                  <a:lnTo>
                    <a:pt x="1531620" y="80010"/>
                  </a:lnTo>
                  <a:lnTo>
                    <a:pt x="1532572" y="75565"/>
                  </a:lnTo>
                  <a:lnTo>
                    <a:pt x="1533208" y="71120"/>
                  </a:lnTo>
                  <a:lnTo>
                    <a:pt x="1535430" y="62865"/>
                  </a:lnTo>
                  <a:lnTo>
                    <a:pt x="1538605" y="54610"/>
                  </a:lnTo>
                  <a:lnTo>
                    <a:pt x="1542415" y="46672"/>
                  </a:lnTo>
                  <a:lnTo>
                    <a:pt x="1546860" y="39370"/>
                  </a:lnTo>
                  <a:lnTo>
                    <a:pt x="1551622" y="32385"/>
                  </a:lnTo>
                  <a:lnTo>
                    <a:pt x="1557655" y="26352"/>
                  </a:lnTo>
                  <a:lnTo>
                    <a:pt x="1563688" y="20320"/>
                  </a:lnTo>
                  <a:lnTo>
                    <a:pt x="1570990" y="15240"/>
                  </a:lnTo>
                  <a:lnTo>
                    <a:pt x="1577975" y="10795"/>
                  </a:lnTo>
                  <a:lnTo>
                    <a:pt x="1585912" y="6985"/>
                  </a:lnTo>
                  <a:lnTo>
                    <a:pt x="1594168" y="4127"/>
                  </a:lnTo>
                  <a:lnTo>
                    <a:pt x="1602422" y="1905"/>
                  </a:lnTo>
                  <a:lnTo>
                    <a:pt x="1607185" y="952"/>
                  </a:lnTo>
                  <a:lnTo>
                    <a:pt x="1611630" y="317"/>
                  </a:lnTo>
                  <a:lnTo>
                    <a:pt x="1615758" y="0"/>
                  </a:lnTo>
                  <a:close/>
                </a:path>
              </a:pathLst>
            </a:custGeom>
            <a:solidFill>
              <a:srgbClr val="73CADB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椭圆 30"/>
            <p:cNvSpPr>
              <a:spLocks noChangeAspect="1"/>
            </p:cNvSpPr>
            <p:nvPr/>
          </p:nvSpPr>
          <p:spPr>
            <a:xfrm>
              <a:off x="8928168" y="2738668"/>
              <a:ext cx="1189616" cy="11896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>
              <a:grpSpLocks noChangeAspect="1"/>
            </p:cNvGrpSpPr>
            <p:nvPr/>
          </p:nvGrpSpPr>
          <p:grpSpPr>
            <a:xfrm rot="234427">
              <a:off x="10349652" y="2956375"/>
              <a:ext cx="1199520" cy="1224000"/>
              <a:chOff x="3802122" y="2633479"/>
              <a:chExt cx="1713653" cy="1748625"/>
            </a:xfrm>
          </p:grpSpPr>
          <p:sp>
            <p:nvSpPr>
              <p:cNvPr id="18" name="KSO_Shape"/>
              <p:cNvSpPr>
                <a:spLocks/>
              </p:cNvSpPr>
              <p:nvPr/>
            </p:nvSpPr>
            <p:spPr bwMode="auto">
              <a:xfrm rot="21320143">
                <a:off x="3802122" y="2633479"/>
                <a:ext cx="1713653" cy="1748625"/>
              </a:xfrm>
              <a:custGeom>
                <a:avLst/>
                <a:gdLst>
                  <a:gd name="T0" fmla="*/ 1524318 w 3543300"/>
                  <a:gd name="T1" fmla="*/ 1132523 h 3617913"/>
                  <a:gd name="T2" fmla="*/ 1313498 w 3543300"/>
                  <a:gd name="T3" fmla="*/ 1253173 h 3617913"/>
                  <a:gd name="T4" fmla="*/ 1155382 w 3543300"/>
                  <a:gd name="T5" fmla="*/ 1435418 h 3617913"/>
                  <a:gd name="T6" fmla="*/ 1066122 w 3543300"/>
                  <a:gd name="T7" fmla="*/ 1663327 h 3617913"/>
                  <a:gd name="T8" fmla="*/ 1059774 w 3543300"/>
                  <a:gd name="T9" fmla="*/ 1918696 h 3617913"/>
                  <a:gd name="T10" fmla="*/ 1138484 w 3543300"/>
                  <a:gd name="T11" fmla="*/ 2152467 h 3617913"/>
                  <a:gd name="T12" fmla="*/ 1287651 w 3543300"/>
                  <a:gd name="T13" fmla="*/ 2342088 h 3617913"/>
                  <a:gd name="T14" fmla="*/ 1491724 w 3543300"/>
                  <a:gd name="T15" fmla="*/ 2472632 h 3617913"/>
                  <a:gd name="T16" fmla="*/ 1734517 w 3543300"/>
                  <a:gd name="T17" fmla="*/ 2528533 h 3617913"/>
                  <a:gd name="T18" fmla="*/ 1985879 w 3543300"/>
                  <a:gd name="T19" fmla="*/ 2496771 h 3617913"/>
                  <a:gd name="T20" fmla="*/ 2202647 w 3543300"/>
                  <a:gd name="T21" fmla="*/ 2386238 h 3617913"/>
                  <a:gd name="T22" fmla="*/ 2368635 w 3543300"/>
                  <a:gd name="T23" fmla="*/ 2211863 h 3617913"/>
                  <a:gd name="T24" fmla="*/ 2469244 w 3543300"/>
                  <a:gd name="T25" fmla="*/ 1988891 h 3617913"/>
                  <a:gd name="T26" fmla="*/ 2487969 w 3543300"/>
                  <a:gd name="T27" fmla="*/ 1735110 h 3617913"/>
                  <a:gd name="T28" fmla="*/ 2420685 w 3543300"/>
                  <a:gd name="T29" fmla="*/ 1496257 h 3617913"/>
                  <a:gd name="T30" fmla="*/ 2280920 w 3543300"/>
                  <a:gd name="T31" fmla="*/ 1299528 h 3617913"/>
                  <a:gd name="T32" fmla="*/ 2083752 w 3543300"/>
                  <a:gd name="T33" fmla="*/ 1159510 h 3617913"/>
                  <a:gd name="T34" fmla="*/ 1845310 w 3543300"/>
                  <a:gd name="T35" fmla="*/ 1092518 h 3617913"/>
                  <a:gd name="T36" fmla="*/ 1957705 w 3543300"/>
                  <a:gd name="T37" fmla="*/ 6985 h 3617913"/>
                  <a:gd name="T38" fmla="*/ 2011998 w 3543300"/>
                  <a:gd name="T39" fmla="*/ 89217 h 3617913"/>
                  <a:gd name="T40" fmla="*/ 2341562 w 3543300"/>
                  <a:gd name="T41" fmla="*/ 485457 h 3617913"/>
                  <a:gd name="T42" fmla="*/ 2646362 w 3543300"/>
                  <a:gd name="T43" fmla="*/ 240665 h 3617913"/>
                  <a:gd name="T44" fmla="*/ 2970848 w 3543300"/>
                  <a:gd name="T45" fmla="*/ 446087 h 3617913"/>
                  <a:gd name="T46" fmla="*/ 2979738 w 3543300"/>
                  <a:gd name="T47" fmla="*/ 554990 h 3617913"/>
                  <a:gd name="T48" fmla="*/ 2996248 w 3543300"/>
                  <a:gd name="T49" fmla="*/ 1049655 h 3617913"/>
                  <a:gd name="T50" fmla="*/ 3393440 w 3543300"/>
                  <a:gd name="T51" fmla="*/ 1051243 h 3617913"/>
                  <a:gd name="T52" fmla="*/ 3542030 w 3543300"/>
                  <a:gd name="T53" fmla="*/ 1406843 h 3617913"/>
                  <a:gd name="T54" fmla="*/ 3490278 w 3543300"/>
                  <a:gd name="T55" fmla="*/ 1502728 h 3617913"/>
                  <a:gd name="T56" fmla="*/ 3210242 w 3543300"/>
                  <a:gd name="T57" fmla="*/ 1889125 h 3617913"/>
                  <a:gd name="T58" fmla="*/ 3529330 w 3543300"/>
                  <a:gd name="T59" fmla="*/ 2149158 h 3617913"/>
                  <a:gd name="T60" fmla="*/ 3442335 w 3543300"/>
                  <a:gd name="T61" fmla="*/ 2520315 h 3617913"/>
                  <a:gd name="T62" fmla="*/ 3346450 w 3543300"/>
                  <a:gd name="T63" fmla="*/ 2572068 h 3617913"/>
                  <a:gd name="T64" fmla="*/ 2905125 w 3543300"/>
                  <a:gd name="T65" fmla="*/ 2698115 h 3617913"/>
                  <a:gd name="T66" fmla="*/ 2994025 w 3543300"/>
                  <a:gd name="T67" fmla="*/ 3108643 h 3617913"/>
                  <a:gd name="T68" fmla="*/ 2709228 w 3543300"/>
                  <a:gd name="T69" fmla="*/ 3363913 h 3617913"/>
                  <a:gd name="T70" fmla="*/ 2600325 w 3543300"/>
                  <a:gd name="T71" fmla="*/ 3355023 h 3617913"/>
                  <a:gd name="T72" fmla="*/ 2193608 w 3543300"/>
                  <a:gd name="T73" fmla="*/ 3187066 h 3617913"/>
                  <a:gd name="T74" fmla="*/ 2005012 w 3543300"/>
                  <a:gd name="T75" fmla="*/ 3563621 h 3617913"/>
                  <a:gd name="T76" fmla="*/ 1620520 w 3543300"/>
                  <a:gd name="T77" fmla="*/ 3617913 h 3617913"/>
                  <a:gd name="T78" fmla="*/ 1535430 w 3543300"/>
                  <a:gd name="T79" fmla="*/ 3555366 h 3617913"/>
                  <a:gd name="T80" fmla="*/ 1324928 w 3543300"/>
                  <a:gd name="T81" fmla="*/ 3179128 h 3617913"/>
                  <a:gd name="T82" fmla="*/ 935990 w 3543300"/>
                  <a:gd name="T83" fmla="*/ 3361056 h 3617913"/>
                  <a:gd name="T84" fmla="*/ 830262 w 3543300"/>
                  <a:gd name="T85" fmla="*/ 3361056 h 3617913"/>
                  <a:gd name="T86" fmla="*/ 550545 w 3543300"/>
                  <a:gd name="T87" fmla="*/ 3100071 h 3617913"/>
                  <a:gd name="T88" fmla="*/ 638492 w 3543300"/>
                  <a:gd name="T89" fmla="*/ 2698115 h 3617913"/>
                  <a:gd name="T90" fmla="*/ 196850 w 3543300"/>
                  <a:gd name="T91" fmla="*/ 2572068 h 3617913"/>
                  <a:gd name="T92" fmla="*/ 101282 w 3543300"/>
                  <a:gd name="T93" fmla="*/ 2520315 h 3617913"/>
                  <a:gd name="T94" fmla="*/ 13970 w 3543300"/>
                  <a:gd name="T95" fmla="*/ 2149158 h 3617913"/>
                  <a:gd name="T96" fmla="*/ 334962 w 3543300"/>
                  <a:gd name="T97" fmla="*/ 1915478 h 3617913"/>
                  <a:gd name="T98" fmla="*/ 57467 w 3543300"/>
                  <a:gd name="T99" fmla="*/ 1504633 h 3617913"/>
                  <a:gd name="T100" fmla="*/ 635 w 3543300"/>
                  <a:gd name="T101" fmla="*/ 1411288 h 3617913"/>
                  <a:gd name="T102" fmla="*/ 134620 w 3543300"/>
                  <a:gd name="T103" fmla="*/ 1058863 h 3617913"/>
                  <a:gd name="T104" fmla="*/ 520382 w 3543300"/>
                  <a:gd name="T105" fmla="*/ 1095375 h 3617913"/>
                  <a:gd name="T106" fmla="*/ 742632 w 3543300"/>
                  <a:gd name="T107" fmla="*/ 801052 h 3617913"/>
                  <a:gd name="T108" fmla="*/ 558482 w 3543300"/>
                  <a:gd name="T109" fmla="*/ 467677 h 3617913"/>
                  <a:gd name="T110" fmla="*/ 862648 w 3543300"/>
                  <a:gd name="T111" fmla="*/ 242252 h 3617913"/>
                  <a:gd name="T112" fmla="*/ 955040 w 3543300"/>
                  <a:gd name="T113" fmla="*/ 276542 h 3617913"/>
                  <a:gd name="T114" fmla="*/ 1452245 w 3543300"/>
                  <a:gd name="T115" fmla="*/ 404177 h 3617913"/>
                  <a:gd name="T116" fmla="*/ 1557655 w 3543300"/>
                  <a:gd name="T117" fmla="*/ 26352 h 3617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543300" h="3617913">
                    <a:moveTo>
                      <a:pt x="1752918" y="1088708"/>
                    </a:moveTo>
                    <a:lnTo>
                      <a:pt x="1734502" y="1089660"/>
                    </a:lnTo>
                    <a:lnTo>
                      <a:pt x="1716088" y="1090613"/>
                    </a:lnTo>
                    <a:lnTo>
                      <a:pt x="1697990" y="1092518"/>
                    </a:lnTo>
                    <a:lnTo>
                      <a:pt x="1679892" y="1094423"/>
                    </a:lnTo>
                    <a:lnTo>
                      <a:pt x="1662112" y="1097280"/>
                    </a:lnTo>
                    <a:lnTo>
                      <a:pt x="1644332" y="1100138"/>
                    </a:lnTo>
                    <a:lnTo>
                      <a:pt x="1626552" y="1103630"/>
                    </a:lnTo>
                    <a:lnTo>
                      <a:pt x="1608772" y="1107440"/>
                    </a:lnTo>
                    <a:lnTo>
                      <a:pt x="1591628" y="1111568"/>
                    </a:lnTo>
                    <a:lnTo>
                      <a:pt x="1574800" y="1116013"/>
                    </a:lnTo>
                    <a:lnTo>
                      <a:pt x="1557338" y="1121093"/>
                    </a:lnTo>
                    <a:lnTo>
                      <a:pt x="1540828" y="1126490"/>
                    </a:lnTo>
                    <a:lnTo>
                      <a:pt x="1524318" y="1132523"/>
                    </a:lnTo>
                    <a:lnTo>
                      <a:pt x="1507808" y="1138555"/>
                    </a:lnTo>
                    <a:lnTo>
                      <a:pt x="1491615" y="1145223"/>
                    </a:lnTo>
                    <a:lnTo>
                      <a:pt x="1475422" y="1152525"/>
                    </a:lnTo>
                    <a:lnTo>
                      <a:pt x="1459548" y="1159510"/>
                    </a:lnTo>
                    <a:lnTo>
                      <a:pt x="1443672" y="1167448"/>
                    </a:lnTo>
                    <a:lnTo>
                      <a:pt x="1428432" y="1175703"/>
                    </a:lnTo>
                    <a:lnTo>
                      <a:pt x="1413192" y="1183958"/>
                    </a:lnTo>
                    <a:lnTo>
                      <a:pt x="1398270" y="1193165"/>
                    </a:lnTo>
                    <a:lnTo>
                      <a:pt x="1383665" y="1202055"/>
                    </a:lnTo>
                    <a:lnTo>
                      <a:pt x="1368742" y="1211898"/>
                    </a:lnTo>
                    <a:lnTo>
                      <a:pt x="1354772" y="1221740"/>
                    </a:lnTo>
                    <a:lnTo>
                      <a:pt x="1340485" y="1231900"/>
                    </a:lnTo>
                    <a:lnTo>
                      <a:pt x="1327150" y="1242378"/>
                    </a:lnTo>
                    <a:lnTo>
                      <a:pt x="1313498" y="1253173"/>
                    </a:lnTo>
                    <a:lnTo>
                      <a:pt x="1300480" y="1264285"/>
                    </a:lnTo>
                    <a:lnTo>
                      <a:pt x="1287462" y="1275715"/>
                    </a:lnTo>
                    <a:lnTo>
                      <a:pt x="1274762" y="1287463"/>
                    </a:lnTo>
                    <a:lnTo>
                      <a:pt x="1262380" y="1299528"/>
                    </a:lnTo>
                    <a:lnTo>
                      <a:pt x="1250315" y="1311910"/>
                    </a:lnTo>
                    <a:lnTo>
                      <a:pt x="1238568" y="1324928"/>
                    </a:lnTo>
                    <a:lnTo>
                      <a:pt x="1227138" y="1337628"/>
                    </a:lnTo>
                    <a:lnTo>
                      <a:pt x="1215708" y="1350645"/>
                    </a:lnTo>
                    <a:lnTo>
                      <a:pt x="1205230" y="1364298"/>
                    </a:lnTo>
                    <a:lnTo>
                      <a:pt x="1194752" y="1377950"/>
                    </a:lnTo>
                    <a:lnTo>
                      <a:pt x="1183958" y="1392238"/>
                    </a:lnTo>
                    <a:lnTo>
                      <a:pt x="1174432" y="1406525"/>
                    </a:lnTo>
                    <a:lnTo>
                      <a:pt x="1164908" y="1420813"/>
                    </a:lnTo>
                    <a:lnTo>
                      <a:pt x="1155382" y="1435418"/>
                    </a:lnTo>
                    <a:lnTo>
                      <a:pt x="1146810" y="1450340"/>
                    </a:lnTo>
                    <a:lnTo>
                      <a:pt x="1138391" y="1465309"/>
                    </a:lnTo>
                    <a:lnTo>
                      <a:pt x="1130549" y="1480376"/>
                    </a:lnTo>
                    <a:lnTo>
                      <a:pt x="1122615" y="1496257"/>
                    </a:lnTo>
                    <a:lnTo>
                      <a:pt x="1114998" y="1512138"/>
                    </a:lnTo>
                    <a:lnTo>
                      <a:pt x="1108333" y="1528337"/>
                    </a:lnTo>
                    <a:lnTo>
                      <a:pt x="1101668" y="1544536"/>
                    </a:lnTo>
                    <a:lnTo>
                      <a:pt x="1095321" y="1561052"/>
                    </a:lnTo>
                    <a:lnTo>
                      <a:pt x="1089608" y="1577568"/>
                    </a:lnTo>
                    <a:lnTo>
                      <a:pt x="1083895" y="1594402"/>
                    </a:lnTo>
                    <a:lnTo>
                      <a:pt x="1079134" y="1611554"/>
                    </a:lnTo>
                    <a:lnTo>
                      <a:pt x="1074056" y="1628388"/>
                    </a:lnTo>
                    <a:lnTo>
                      <a:pt x="1069931" y="1646175"/>
                    </a:lnTo>
                    <a:lnTo>
                      <a:pt x="1066122" y="1663327"/>
                    </a:lnTo>
                    <a:lnTo>
                      <a:pt x="1062948" y="1681114"/>
                    </a:lnTo>
                    <a:lnTo>
                      <a:pt x="1059774" y="1698901"/>
                    </a:lnTo>
                    <a:lnTo>
                      <a:pt x="1057553" y="1717005"/>
                    </a:lnTo>
                    <a:lnTo>
                      <a:pt x="1055331" y="1735110"/>
                    </a:lnTo>
                    <a:lnTo>
                      <a:pt x="1053744" y="1753532"/>
                    </a:lnTo>
                    <a:lnTo>
                      <a:pt x="1052792" y="1771319"/>
                    </a:lnTo>
                    <a:lnTo>
                      <a:pt x="1051840" y="1790376"/>
                    </a:lnTo>
                    <a:lnTo>
                      <a:pt x="1051523" y="1808798"/>
                    </a:lnTo>
                    <a:lnTo>
                      <a:pt x="1051840" y="1827221"/>
                    </a:lnTo>
                    <a:lnTo>
                      <a:pt x="1052792" y="1845960"/>
                    </a:lnTo>
                    <a:lnTo>
                      <a:pt x="1053744" y="1864065"/>
                    </a:lnTo>
                    <a:lnTo>
                      <a:pt x="1055331" y="1882487"/>
                    </a:lnTo>
                    <a:lnTo>
                      <a:pt x="1057553" y="1900592"/>
                    </a:lnTo>
                    <a:lnTo>
                      <a:pt x="1059774" y="1918696"/>
                    </a:lnTo>
                    <a:lnTo>
                      <a:pt x="1062948" y="1936483"/>
                    </a:lnTo>
                    <a:lnTo>
                      <a:pt x="1066122" y="1953952"/>
                    </a:lnTo>
                    <a:lnTo>
                      <a:pt x="1069931" y="1971739"/>
                    </a:lnTo>
                    <a:lnTo>
                      <a:pt x="1074056" y="1988891"/>
                    </a:lnTo>
                    <a:lnTo>
                      <a:pt x="1079134" y="2006043"/>
                    </a:lnTo>
                    <a:lnTo>
                      <a:pt x="1083895" y="2022877"/>
                    </a:lnTo>
                    <a:lnTo>
                      <a:pt x="1089608" y="2039711"/>
                    </a:lnTo>
                    <a:lnTo>
                      <a:pt x="1095321" y="2056545"/>
                    </a:lnTo>
                    <a:lnTo>
                      <a:pt x="1101668" y="2073061"/>
                    </a:lnTo>
                    <a:lnTo>
                      <a:pt x="1108333" y="2089260"/>
                    </a:lnTo>
                    <a:lnTo>
                      <a:pt x="1114998" y="2105459"/>
                    </a:lnTo>
                    <a:lnTo>
                      <a:pt x="1122615" y="2121022"/>
                    </a:lnTo>
                    <a:lnTo>
                      <a:pt x="1130549" y="2136904"/>
                    </a:lnTo>
                    <a:lnTo>
                      <a:pt x="1138484" y="2152467"/>
                    </a:lnTo>
                    <a:lnTo>
                      <a:pt x="1147053" y="2167395"/>
                    </a:lnTo>
                    <a:lnTo>
                      <a:pt x="1155622" y="2182641"/>
                    </a:lnTo>
                    <a:lnTo>
                      <a:pt x="1165144" y="2197252"/>
                    </a:lnTo>
                    <a:lnTo>
                      <a:pt x="1174665" y="2211863"/>
                    </a:lnTo>
                    <a:lnTo>
                      <a:pt x="1184186" y="2225838"/>
                    </a:lnTo>
                    <a:lnTo>
                      <a:pt x="1194977" y="2240131"/>
                    </a:lnTo>
                    <a:lnTo>
                      <a:pt x="1205450" y="2253789"/>
                    </a:lnTo>
                    <a:lnTo>
                      <a:pt x="1215924" y="2267129"/>
                    </a:lnTo>
                    <a:lnTo>
                      <a:pt x="1227349" y="2280469"/>
                    </a:lnTo>
                    <a:lnTo>
                      <a:pt x="1238775" y="2293174"/>
                    </a:lnTo>
                    <a:lnTo>
                      <a:pt x="1250518" y="2305879"/>
                    </a:lnTo>
                    <a:lnTo>
                      <a:pt x="1262578" y="2318267"/>
                    </a:lnTo>
                    <a:lnTo>
                      <a:pt x="1274956" y="2330336"/>
                    </a:lnTo>
                    <a:lnTo>
                      <a:pt x="1287651" y="2342088"/>
                    </a:lnTo>
                    <a:lnTo>
                      <a:pt x="1300663" y="2353840"/>
                    </a:lnTo>
                    <a:lnTo>
                      <a:pt x="1313676" y="2364640"/>
                    </a:lnTo>
                    <a:lnTo>
                      <a:pt x="1327323" y="2375756"/>
                    </a:lnTo>
                    <a:lnTo>
                      <a:pt x="1340653" y="2386238"/>
                    </a:lnTo>
                    <a:lnTo>
                      <a:pt x="1354935" y="2396402"/>
                    </a:lnTo>
                    <a:lnTo>
                      <a:pt x="1368899" y="2406566"/>
                    </a:lnTo>
                    <a:lnTo>
                      <a:pt x="1383816" y="2415777"/>
                    </a:lnTo>
                    <a:lnTo>
                      <a:pt x="1398415" y="2424988"/>
                    </a:lnTo>
                    <a:lnTo>
                      <a:pt x="1413332" y="2433882"/>
                    </a:lnTo>
                    <a:lnTo>
                      <a:pt x="1428566" y="2442775"/>
                    </a:lnTo>
                    <a:lnTo>
                      <a:pt x="1443800" y="2450398"/>
                    </a:lnTo>
                    <a:lnTo>
                      <a:pt x="1459669" y="2458339"/>
                    </a:lnTo>
                    <a:lnTo>
                      <a:pt x="1475538" y="2465644"/>
                    </a:lnTo>
                    <a:lnTo>
                      <a:pt x="1491724" y="2472632"/>
                    </a:lnTo>
                    <a:lnTo>
                      <a:pt x="1507910" y="2479619"/>
                    </a:lnTo>
                    <a:lnTo>
                      <a:pt x="1524414" y="2485654"/>
                    </a:lnTo>
                    <a:lnTo>
                      <a:pt x="1540917" y="2491689"/>
                    </a:lnTo>
                    <a:lnTo>
                      <a:pt x="1557421" y="2496771"/>
                    </a:lnTo>
                    <a:lnTo>
                      <a:pt x="1574877" y="2502171"/>
                    </a:lnTo>
                    <a:lnTo>
                      <a:pt x="1591698" y="2506617"/>
                    </a:lnTo>
                    <a:lnTo>
                      <a:pt x="1608836" y="2510746"/>
                    </a:lnTo>
                    <a:lnTo>
                      <a:pt x="1626609" y="2514876"/>
                    </a:lnTo>
                    <a:lnTo>
                      <a:pt x="1644382" y="2518369"/>
                    </a:lnTo>
                    <a:lnTo>
                      <a:pt x="1662155" y="2520910"/>
                    </a:lnTo>
                    <a:lnTo>
                      <a:pt x="1679928" y="2523451"/>
                    </a:lnTo>
                    <a:lnTo>
                      <a:pt x="1698019" y="2525675"/>
                    </a:lnTo>
                    <a:lnTo>
                      <a:pt x="1716109" y="2527263"/>
                    </a:lnTo>
                    <a:lnTo>
                      <a:pt x="1734517" y="2528533"/>
                    </a:lnTo>
                    <a:lnTo>
                      <a:pt x="1752925" y="2529169"/>
                    </a:lnTo>
                    <a:lnTo>
                      <a:pt x="1771967" y="2529169"/>
                    </a:lnTo>
                    <a:lnTo>
                      <a:pt x="1790375" y="2529169"/>
                    </a:lnTo>
                    <a:lnTo>
                      <a:pt x="1808783" y="2528533"/>
                    </a:lnTo>
                    <a:lnTo>
                      <a:pt x="1827191" y="2527263"/>
                    </a:lnTo>
                    <a:lnTo>
                      <a:pt x="1845281" y="2525675"/>
                    </a:lnTo>
                    <a:lnTo>
                      <a:pt x="1863372" y="2523451"/>
                    </a:lnTo>
                    <a:lnTo>
                      <a:pt x="1881145" y="2520910"/>
                    </a:lnTo>
                    <a:lnTo>
                      <a:pt x="1898918" y="2518369"/>
                    </a:lnTo>
                    <a:lnTo>
                      <a:pt x="1916691" y="2514876"/>
                    </a:lnTo>
                    <a:lnTo>
                      <a:pt x="1934464" y="2510746"/>
                    </a:lnTo>
                    <a:lnTo>
                      <a:pt x="1951602" y="2506617"/>
                    </a:lnTo>
                    <a:lnTo>
                      <a:pt x="1969058" y="2502171"/>
                    </a:lnTo>
                    <a:lnTo>
                      <a:pt x="1985879" y="2496771"/>
                    </a:lnTo>
                    <a:lnTo>
                      <a:pt x="2002383" y="2491689"/>
                    </a:lnTo>
                    <a:lnTo>
                      <a:pt x="2019204" y="2485654"/>
                    </a:lnTo>
                    <a:lnTo>
                      <a:pt x="2035390" y="2479619"/>
                    </a:lnTo>
                    <a:lnTo>
                      <a:pt x="2051894" y="2472632"/>
                    </a:lnTo>
                    <a:lnTo>
                      <a:pt x="2067762" y="2465644"/>
                    </a:lnTo>
                    <a:lnTo>
                      <a:pt x="2083631" y="2458339"/>
                    </a:lnTo>
                    <a:lnTo>
                      <a:pt x="2099500" y="2450398"/>
                    </a:lnTo>
                    <a:lnTo>
                      <a:pt x="2114734" y="2442775"/>
                    </a:lnTo>
                    <a:lnTo>
                      <a:pt x="2129968" y="2433882"/>
                    </a:lnTo>
                    <a:lnTo>
                      <a:pt x="2144885" y="2424988"/>
                    </a:lnTo>
                    <a:lnTo>
                      <a:pt x="2159484" y="2415777"/>
                    </a:lnTo>
                    <a:lnTo>
                      <a:pt x="2174401" y="2406566"/>
                    </a:lnTo>
                    <a:lnTo>
                      <a:pt x="2188683" y="2396402"/>
                    </a:lnTo>
                    <a:lnTo>
                      <a:pt x="2202647" y="2386238"/>
                    </a:lnTo>
                    <a:lnTo>
                      <a:pt x="2215977" y="2375756"/>
                    </a:lnTo>
                    <a:lnTo>
                      <a:pt x="2229624" y="2364640"/>
                    </a:lnTo>
                    <a:lnTo>
                      <a:pt x="2242637" y="2353840"/>
                    </a:lnTo>
                    <a:lnTo>
                      <a:pt x="2255966" y="2342088"/>
                    </a:lnTo>
                    <a:lnTo>
                      <a:pt x="2268344" y="2330336"/>
                    </a:lnTo>
                    <a:lnTo>
                      <a:pt x="2280722" y="2318267"/>
                    </a:lnTo>
                    <a:lnTo>
                      <a:pt x="2292782" y="2305879"/>
                    </a:lnTo>
                    <a:lnTo>
                      <a:pt x="2304525" y="2293174"/>
                    </a:lnTo>
                    <a:lnTo>
                      <a:pt x="2315951" y="2280469"/>
                    </a:lnTo>
                    <a:lnTo>
                      <a:pt x="2327376" y="2267129"/>
                    </a:lnTo>
                    <a:lnTo>
                      <a:pt x="2338167" y="2253789"/>
                    </a:lnTo>
                    <a:lnTo>
                      <a:pt x="2348958" y="2240131"/>
                    </a:lnTo>
                    <a:lnTo>
                      <a:pt x="2359114" y="2225838"/>
                    </a:lnTo>
                    <a:lnTo>
                      <a:pt x="2368635" y="2211863"/>
                    </a:lnTo>
                    <a:lnTo>
                      <a:pt x="2378156" y="2197252"/>
                    </a:lnTo>
                    <a:lnTo>
                      <a:pt x="2387678" y="2182641"/>
                    </a:lnTo>
                    <a:lnTo>
                      <a:pt x="2396247" y="2167395"/>
                    </a:lnTo>
                    <a:lnTo>
                      <a:pt x="2404816" y="2152467"/>
                    </a:lnTo>
                    <a:lnTo>
                      <a:pt x="2412750" y="2136904"/>
                    </a:lnTo>
                    <a:lnTo>
                      <a:pt x="2420685" y="2121022"/>
                    </a:lnTo>
                    <a:lnTo>
                      <a:pt x="2428302" y="2105459"/>
                    </a:lnTo>
                    <a:lnTo>
                      <a:pt x="2434967" y="2089260"/>
                    </a:lnTo>
                    <a:lnTo>
                      <a:pt x="2441632" y="2073061"/>
                    </a:lnTo>
                    <a:lnTo>
                      <a:pt x="2447979" y="2056545"/>
                    </a:lnTo>
                    <a:lnTo>
                      <a:pt x="2453692" y="2039711"/>
                    </a:lnTo>
                    <a:lnTo>
                      <a:pt x="2459405" y="2022877"/>
                    </a:lnTo>
                    <a:lnTo>
                      <a:pt x="2464166" y="2006043"/>
                    </a:lnTo>
                    <a:lnTo>
                      <a:pt x="2469244" y="1988891"/>
                    </a:lnTo>
                    <a:lnTo>
                      <a:pt x="2473370" y="1971739"/>
                    </a:lnTo>
                    <a:lnTo>
                      <a:pt x="2477178" y="1953952"/>
                    </a:lnTo>
                    <a:lnTo>
                      <a:pt x="2480352" y="1936483"/>
                    </a:lnTo>
                    <a:lnTo>
                      <a:pt x="2483526" y="1918696"/>
                    </a:lnTo>
                    <a:lnTo>
                      <a:pt x="2486064" y="1900592"/>
                    </a:lnTo>
                    <a:lnTo>
                      <a:pt x="2487969" y="1882487"/>
                    </a:lnTo>
                    <a:lnTo>
                      <a:pt x="2489556" y="1864065"/>
                    </a:lnTo>
                    <a:lnTo>
                      <a:pt x="2490508" y="1845960"/>
                    </a:lnTo>
                    <a:lnTo>
                      <a:pt x="2491460" y="1827221"/>
                    </a:lnTo>
                    <a:lnTo>
                      <a:pt x="2491777" y="1808798"/>
                    </a:lnTo>
                    <a:lnTo>
                      <a:pt x="2491460" y="1790376"/>
                    </a:lnTo>
                    <a:lnTo>
                      <a:pt x="2490508" y="1771319"/>
                    </a:lnTo>
                    <a:lnTo>
                      <a:pt x="2489556" y="1753532"/>
                    </a:lnTo>
                    <a:lnTo>
                      <a:pt x="2487969" y="1735110"/>
                    </a:lnTo>
                    <a:lnTo>
                      <a:pt x="2486064" y="1717005"/>
                    </a:lnTo>
                    <a:lnTo>
                      <a:pt x="2483526" y="1698901"/>
                    </a:lnTo>
                    <a:lnTo>
                      <a:pt x="2480352" y="1681114"/>
                    </a:lnTo>
                    <a:lnTo>
                      <a:pt x="2477178" y="1663327"/>
                    </a:lnTo>
                    <a:lnTo>
                      <a:pt x="2473370" y="1646175"/>
                    </a:lnTo>
                    <a:lnTo>
                      <a:pt x="2469244" y="1628388"/>
                    </a:lnTo>
                    <a:lnTo>
                      <a:pt x="2464166" y="1611554"/>
                    </a:lnTo>
                    <a:lnTo>
                      <a:pt x="2459405" y="1594402"/>
                    </a:lnTo>
                    <a:lnTo>
                      <a:pt x="2453692" y="1577568"/>
                    </a:lnTo>
                    <a:lnTo>
                      <a:pt x="2447979" y="1561052"/>
                    </a:lnTo>
                    <a:lnTo>
                      <a:pt x="2441632" y="1544536"/>
                    </a:lnTo>
                    <a:lnTo>
                      <a:pt x="2434967" y="1528337"/>
                    </a:lnTo>
                    <a:lnTo>
                      <a:pt x="2428302" y="1512138"/>
                    </a:lnTo>
                    <a:lnTo>
                      <a:pt x="2420685" y="1496257"/>
                    </a:lnTo>
                    <a:lnTo>
                      <a:pt x="2412750" y="1480376"/>
                    </a:lnTo>
                    <a:lnTo>
                      <a:pt x="2404909" y="1465308"/>
                    </a:lnTo>
                    <a:lnTo>
                      <a:pt x="2396490" y="1450340"/>
                    </a:lnTo>
                    <a:lnTo>
                      <a:pt x="2387918" y="1435418"/>
                    </a:lnTo>
                    <a:lnTo>
                      <a:pt x="2378392" y="1420813"/>
                    </a:lnTo>
                    <a:lnTo>
                      <a:pt x="2368868" y="1406525"/>
                    </a:lnTo>
                    <a:lnTo>
                      <a:pt x="2359342" y="1392238"/>
                    </a:lnTo>
                    <a:lnTo>
                      <a:pt x="2349182" y="1377950"/>
                    </a:lnTo>
                    <a:lnTo>
                      <a:pt x="2338388" y="1364298"/>
                    </a:lnTo>
                    <a:lnTo>
                      <a:pt x="2327592" y="1350645"/>
                    </a:lnTo>
                    <a:lnTo>
                      <a:pt x="2316162" y="1337628"/>
                    </a:lnTo>
                    <a:lnTo>
                      <a:pt x="2304732" y="1324928"/>
                    </a:lnTo>
                    <a:lnTo>
                      <a:pt x="2292985" y="1311910"/>
                    </a:lnTo>
                    <a:lnTo>
                      <a:pt x="2280920" y="1299528"/>
                    </a:lnTo>
                    <a:lnTo>
                      <a:pt x="2268538" y="1287463"/>
                    </a:lnTo>
                    <a:lnTo>
                      <a:pt x="2256155" y="1275715"/>
                    </a:lnTo>
                    <a:lnTo>
                      <a:pt x="2242820" y="1264285"/>
                    </a:lnTo>
                    <a:lnTo>
                      <a:pt x="2229802" y="1253173"/>
                    </a:lnTo>
                    <a:lnTo>
                      <a:pt x="2216150" y="1242378"/>
                    </a:lnTo>
                    <a:lnTo>
                      <a:pt x="2202815" y="1231900"/>
                    </a:lnTo>
                    <a:lnTo>
                      <a:pt x="2188845" y="1221740"/>
                    </a:lnTo>
                    <a:lnTo>
                      <a:pt x="2174558" y="1211898"/>
                    </a:lnTo>
                    <a:lnTo>
                      <a:pt x="2159635" y="1202055"/>
                    </a:lnTo>
                    <a:lnTo>
                      <a:pt x="2145030" y="1193165"/>
                    </a:lnTo>
                    <a:lnTo>
                      <a:pt x="2130108" y="1183958"/>
                    </a:lnTo>
                    <a:lnTo>
                      <a:pt x="2114868" y="1175703"/>
                    </a:lnTo>
                    <a:lnTo>
                      <a:pt x="2099628" y="1167448"/>
                    </a:lnTo>
                    <a:lnTo>
                      <a:pt x="2083752" y="1159510"/>
                    </a:lnTo>
                    <a:lnTo>
                      <a:pt x="2067878" y="1152525"/>
                    </a:lnTo>
                    <a:lnTo>
                      <a:pt x="2052002" y="1145223"/>
                    </a:lnTo>
                    <a:lnTo>
                      <a:pt x="2035492" y="1138555"/>
                    </a:lnTo>
                    <a:lnTo>
                      <a:pt x="2019300" y="1132523"/>
                    </a:lnTo>
                    <a:lnTo>
                      <a:pt x="2002472" y="1126490"/>
                    </a:lnTo>
                    <a:lnTo>
                      <a:pt x="1985962" y="1121093"/>
                    </a:lnTo>
                    <a:lnTo>
                      <a:pt x="1969135" y="1116013"/>
                    </a:lnTo>
                    <a:lnTo>
                      <a:pt x="1951672" y="1111568"/>
                    </a:lnTo>
                    <a:lnTo>
                      <a:pt x="1934528" y="1107440"/>
                    </a:lnTo>
                    <a:lnTo>
                      <a:pt x="1916748" y="1103630"/>
                    </a:lnTo>
                    <a:lnTo>
                      <a:pt x="1898968" y="1100138"/>
                    </a:lnTo>
                    <a:lnTo>
                      <a:pt x="1881188" y="1097280"/>
                    </a:lnTo>
                    <a:lnTo>
                      <a:pt x="1863408" y="1094423"/>
                    </a:lnTo>
                    <a:lnTo>
                      <a:pt x="1845310" y="1092518"/>
                    </a:lnTo>
                    <a:lnTo>
                      <a:pt x="1827212" y="1090613"/>
                    </a:lnTo>
                    <a:lnTo>
                      <a:pt x="1808798" y="1089660"/>
                    </a:lnTo>
                    <a:lnTo>
                      <a:pt x="1790382" y="1088708"/>
                    </a:lnTo>
                    <a:lnTo>
                      <a:pt x="1771968" y="1088708"/>
                    </a:lnTo>
                    <a:lnTo>
                      <a:pt x="1752918" y="1088708"/>
                    </a:lnTo>
                    <a:close/>
                    <a:moveTo>
                      <a:pt x="1615758" y="0"/>
                    </a:moveTo>
                    <a:lnTo>
                      <a:pt x="1620520" y="0"/>
                    </a:lnTo>
                    <a:lnTo>
                      <a:pt x="1922780" y="0"/>
                    </a:lnTo>
                    <a:lnTo>
                      <a:pt x="1927225" y="0"/>
                    </a:lnTo>
                    <a:lnTo>
                      <a:pt x="1931670" y="317"/>
                    </a:lnTo>
                    <a:lnTo>
                      <a:pt x="1936115" y="952"/>
                    </a:lnTo>
                    <a:lnTo>
                      <a:pt x="1940878" y="1905"/>
                    </a:lnTo>
                    <a:lnTo>
                      <a:pt x="1949450" y="4127"/>
                    </a:lnTo>
                    <a:lnTo>
                      <a:pt x="1957705" y="6985"/>
                    </a:lnTo>
                    <a:lnTo>
                      <a:pt x="1965325" y="10795"/>
                    </a:lnTo>
                    <a:lnTo>
                      <a:pt x="1972628" y="14922"/>
                    </a:lnTo>
                    <a:lnTo>
                      <a:pt x="1979612" y="20320"/>
                    </a:lnTo>
                    <a:lnTo>
                      <a:pt x="1985962" y="26035"/>
                    </a:lnTo>
                    <a:lnTo>
                      <a:pt x="1991678" y="32385"/>
                    </a:lnTo>
                    <a:lnTo>
                      <a:pt x="1996758" y="39052"/>
                    </a:lnTo>
                    <a:lnTo>
                      <a:pt x="2001202" y="46672"/>
                    </a:lnTo>
                    <a:lnTo>
                      <a:pt x="2005012" y="54610"/>
                    </a:lnTo>
                    <a:lnTo>
                      <a:pt x="2007870" y="62230"/>
                    </a:lnTo>
                    <a:lnTo>
                      <a:pt x="2010092" y="71120"/>
                    </a:lnTo>
                    <a:lnTo>
                      <a:pt x="2010728" y="75565"/>
                    </a:lnTo>
                    <a:lnTo>
                      <a:pt x="2011362" y="80010"/>
                    </a:lnTo>
                    <a:lnTo>
                      <a:pt x="2011998" y="84455"/>
                    </a:lnTo>
                    <a:lnTo>
                      <a:pt x="2011998" y="89217"/>
                    </a:lnTo>
                    <a:lnTo>
                      <a:pt x="2011998" y="388620"/>
                    </a:lnTo>
                    <a:lnTo>
                      <a:pt x="2038350" y="393065"/>
                    </a:lnTo>
                    <a:lnTo>
                      <a:pt x="2064702" y="398462"/>
                    </a:lnTo>
                    <a:lnTo>
                      <a:pt x="2091055" y="404177"/>
                    </a:lnTo>
                    <a:lnTo>
                      <a:pt x="2116772" y="410210"/>
                    </a:lnTo>
                    <a:lnTo>
                      <a:pt x="2142490" y="416877"/>
                    </a:lnTo>
                    <a:lnTo>
                      <a:pt x="2167890" y="423545"/>
                    </a:lnTo>
                    <a:lnTo>
                      <a:pt x="2193608" y="431165"/>
                    </a:lnTo>
                    <a:lnTo>
                      <a:pt x="2218690" y="439102"/>
                    </a:lnTo>
                    <a:lnTo>
                      <a:pt x="2243772" y="447675"/>
                    </a:lnTo>
                    <a:lnTo>
                      <a:pt x="2268538" y="456247"/>
                    </a:lnTo>
                    <a:lnTo>
                      <a:pt x="2292985" y="465772"/>
                    </a:lnTo>
                    <a:lnTo>
                      <a:pt x="2317432" y="475615"/>
                    </a:lnTo>
                    <a:lnTo>
                      <a:pt x="2341562" y="485457"/>
                    </a:lnTo>
                    <a:lnTo>
                      <a:pt x="2365692" y="496252"/>
                    </a:lnTo>
                    <a:lnTo>
                      <a:pt x="2388870" y="507047"/>
                    </a:lnTo>
                    <a:lnTo>
                      <a:pt x="2412682" y="518477"/>
                    </a:lnTo>
                    <a:lnTo>
                      <a:pt x="2588260" y="276542"/>
                    </a:lnTo>
                    <a:lnTo>
                      <a:pt x="2591435" y="272732"/>
                    </a:lnTo>
                    <a:lnTo>
                      <a:pt x="2593975" y="269240"/>
                    </a:lnTo>
                    <a:lnTo>
                      <a:pt x="2597468" y="266065"/>
                    </a:lnTo>
                    <a:lnTo>
                      <a:pt x="2600325" y="262890"/>
                    </a:lnTo>
                    <a:lnTo>
                      <a:pt x="2606992" y="257175"/>
                    </a:lnTo>
                    <a:lnTo>
                      <a:pt x="2614295" y="252412"/>
                    </a:lnTo>
                    <a:lnTo>
                      <a:pt x="2621915" y="248602"/>
                    </a:lnTo>
                    <a:lnTo>
                      <a:pt x="2629852" y="245110"/>
                    </a:lnTo>
                    <a:lnTo>
                      <a:pt x="2638108" y="242570"/>
                    </a:lnTo>
                    <a:lnTo>
                      <a:pt x="2646362" y="240665"/>
                    </a:lnTo>
                    <a:lnTo>
                      <a:pt x="2654935" y="240030"/>
                    </a:lnTo>
                    <a:lnTo>
                      <a:pt x="2663508" y="240030"/>
                    </a:lnTo>
                    <a:lnTo>
                      <a:pt x="2671762" y="240665"/>
                    </a:lnTo>
                    <a:lnTo>
                      <a:pt x="2680652" y="242252"/>
                    </a:lnTo>
                    <a:lnTo>
                      <a:pt x="2688908" y="244475"/>
                    </a:lnTo>
                    <a:lnTo>
                      <a:pt x="2697162" y="247967"/>
                    </a:lnTo>
                    <a:lnTo>
                      <a:pt x="2705100" y="251777"/>
                    </a:lnTo>
                    <a:lnTo>
                      <a:pt x="2709228" y="254317"/>
                    </a:lnTo>
                    <a:lnTo>
                      <a:pt x="2712720" y="256857"/>
                    </a:lnTo>
                    <a:lnTo>
                      <a:pt x="2957512" y="434022"/>
                    </a:lnTo>
                    <a:lnTo>
                      <a:pt x="2960688" y="437197"/>
                    </a:lnTo>
                    <a:lnTo>
                      <a:pt x="2964498" y="439737"/>
                    </a:lnTo>
                    <a:lnTo>
                      <a:pt x="2967672" y="443230"/>
                    </a:lnTo>
                    <a:lnTo>
                      <a:pt x="2970848" y="446087"/>
                    </a:lnTo>
                    <a:lnTo>
                      <a:pt x="2976245" y="453072"/>
                    </a:lnTo>
                    <a:lnTo>
                      <a:pt x="2981008" y="460375"/>
                    </a:lnTo>
                    <a:lnTo>
                      <a:pt x="2985452" y="467995"/>
                    </a:lnTo>
                    <a:lnTo>
                      <a:pt x="2988628" y="475932"/>
                    </a:lnTo>
                    <a:lnTo>
                      <a:pt x="2991168" y="484187"/>
                    </a:lnTo>
                    <a:lnTo>
                      <a:pt x="2992755" y="492442"/>
                    </a:lnTo>
                    <a:lnTo>
                      <a:pt x="2994025" y="501015"/>
                    </a:lnTo>
                    <a:lnTo>
                      <a:pt x="2994025" y="509270"/>
                    </a:lnTo>
                    <a:lnTo>
                      <a:pt x="2993072" y="518160"/>
                    </a:lnTo>
                    <a:lnTo>
                      <a:pt x="2991802" y="526732"/>
                    </a:lnTo>
                    <a:lnTo>
                      <a:pt x="2988945" y="534987"/>
                    </a:lnTo>
                    <a:lnTo>
                      <a:pt x="2986088" y="543242"/>
                    </a:lnTo>
                    <a:lnTo>
                      <a:pt x="2981960" y="551180"/>
                    </a:lnTo>
                    <a:lnTo>
                      <a:pt x="2979738" y="554990"/>
                    </a:lnTo>
                    <a:lnTo>
                      <a:pt x="2976880" y="558800"/>
                    </a:lnTo>
                    <a:lnTo>
                      <a:pt x="2800985" y="801052"/>
                    </a:lnTo>
                    <a:lnTo>
                      <a:pt x="2819082" y="819785"/>
                    </a:lnTo>
                    <a:lnTo>
                      <a:pt x="2837180" y="839470"/>
                    </a:lnTo>
                    <a:lnTo>
                      <a:pt x="2854642" y="858837"/>
                    </a:lnTo>
                    <a:lnTo>
                      <a:pt x="2871788" y="878840"/>
                    </a:lnTo>
                    <a:lnTo>
                      <a:pt x="2888615" y="899160"/>
                    </a:lnTo>
                    <a:lnTo>
                      <a:pt x="2905125" y="919797"/>
                    </a:lnTo>
                    <a:lnTo>
                      <a:pt x="2921318" y="940752"/>
                    </a:lnTo>
                    <a:lnTo>
                      <a:pt x="2937192" y="962025"/>
                    </a:lnTo>
                    <a:lnTo>
                      <a:pt x="2952432" y="983615"/>
                    </a:lnTo>
                    <a:lnTo>
                      <a:pt x="2967672" y="1005205"/>
                    </a:lnTo>
                    <a:lnTo>
                      <a:pt x="2981960" y="1027113"/>
                    </a:lnTo>
                    <a:lnTo>
                      <a:pt x="2996248" y="1049655"/>
                    </a:lnTo>
                    <a:lnTo>
                      <a:pt x="3010218" y="1072198"/>
                    </a:lnTo>
                    <a:lnTo>
                      <a:pt x="3023235" y="1095375"/>
                    </a:lnTo>
                    <a:lnTo>
                      <a:pt x="3036570" y="1118553"/>
                    </a:lnTo>
                    <a:lnTo>
                      <a:pt x="3048952" y="1142048"/>
                    </a:lnTo>
                    <a:lnTo>
                      <a:pt x="3333115" y="1049338"/>
                    </a:lnTo>
                    <a:lnTo>
                      <a:pt x="3337560" y="1048068"/>
                    </a:lnTo>
                    <a:lnTo>
                      <a:pt x="3342005" y="1047115"/>
                    </a:lnTo>
                    <a:lnTo>
                      <a:pt x="3346450" y="1046480"/>
                    </a:lnTo>
                    <a:lnTo>
                      <a:pt x="3350578" y="1045528"/>
                    </a:lnTo>
                    <a:lnTo>
                      <a:pt x="3359785" y="1044893"/>
                    </a:lnTo>
                    <a:lnTo>
                      <a:pt x="3368358" y="1045210"/>
                    </a:lnTo>
                    <a:lnTo>
                      <a:pt x="3376930" y="1046480"/>
                    </a:lnTo>
                    <a:lnTo>
                      <a:pt x="3385185" y="1048068"/>
                    </a:lnTo>
                    <a:lnTo>
                      <a:pt x="3393440" y="1051243"/>
                    </a:lnTo>
                    <a:lnTo>
                      <a:pt x="3401060" y="1054735"/>
                    </a:lnTo>
                    <a:lnTo>
                      <a:pt x="3408680" y="1058863"/>
                    </a:lnTo>
                    <a:lnTo>
                      <a:pt x="3415665" y="1063625"/>
                    </a:lnTo>
                    <a:lnTo>
                      <a:pt x="3422015" y="1069340"/>
                    </a:lnTo>
                    <a:lnTo>
                      <a:pt x="3428048" y="1075690"/>
                    </a:lnTo>
                    <a:lnTo>
                      <a:pt x="3433445" y="1082358"/>
                    </a:lnTo>
                    <a:lnTo>
                      <a:pt x="3438208" y="1089978"/>
                    </a:lnTo>
                    <a:lnTo>
                      <a:pt x="3442335" y="1097915"/>
                    </a:lnTo>
                    <a:lnTo>
                      <a:pt x="3443922" y="1102043"/>
                    </a:lnTo>
                    <a:lnTo>
                      <a:pt x="3445510" y="1106488"/>
                    </a:lnTo>
                    <a:lnTo>
                      <a:pt x="3538855" y="1393508"/>
                    </a:lnTo>
                    <a:lnTo>
                      <a:pt x="3539808" y="1397635"/>
                    </a:lnTo>
                    <a:lnTo>
                      <a:pt x="3541078" y="1402398"/>
                    </a:lnTo>
                    <a:lnTo>
                      <a:pt x="3542030" y="1406843"/>
                    </a:lnTo>
                    <a:lnTo>
                      <a:pt x="3542665" y="1411288"/>
                    </a:lnTo>
                    <a:lnTo>
                      <a:pt x="3543300" y="1419860"/>
                    </a:lnTo>
                    <a:lnTo>
                      <a:pt x="3542982" y="1428750"/>
                    </a:lnTo>
                    <a:lnTo>
                      <a:pt x="3541712" y="1437323"/>
                    </a:lnTo>
                    <a:lnTo>
                      <a:pt x="3539808" y="1445578"/>
                    </a:lnTo>
                    <a:lnTo>
                      <a:pt x="3537268" y="1453833"/>
                    </a:lnTo>
                    <a:lnTo>
                      <a:pt x="3533458" y="1461453"/>
                    </a:lnTo>
                    <a:lnTo>
                      <a:pt x="3529330" y="1468755"/>
                    </a:lnTo>
                    <a:lnTo>
                      <a:pt x="3524568" y="1476058"/>
                    </a:lnTo>
                    <a:lnTo>
                      <a:pt x="3518852" y="1482408"/>
                    </a:lnTo>
                    <a:lnTo>
                      <a:pt x="3512502" y="1488440"/>
                    </a:lnTo>
                    <a:lnTo>
                      <a:pt x="3505518" y="1494155"/>
                    </a:lnTo>
                    <a:lnTo>
                      <a:pt x="3498215" y="1498600"/>
                    </a:lnTo>
                    <a:lnTo>
                      <a:pt x="3490278" y="1502728"/>
                    </a:lnTo>
                    <a:lnTo>
                      <a:pt x="3486150" y="1504633"/>
                    </a:lnTo>
                    <a:lnTo>
                      <a:pt x="3481705" y="1506220"/>
                    </a:lnTo>
                    <a:lnTo>
                      <a:pt x="3197225" y="1598295"/>
                    </a:lnTo>
                    <a:lnTo>
                      <a:pt x="3200400" y="1624330"/>
                    </a:lnTo>
                    <a:lnTo>
                      <a:pt x="3203892" y="1650365"/>
                    </a:lnTo>
                    <a:lnTo>
                      <a:pt x="3206115" y="1676718"/>
                    </a:lnTo>
                    <a:lnTo>
                      <a:pt x="3208338" y="1703070"/>
                    </a:lnTo>
                    <a:lnTo>
                      <a:pt x="3210242" y="1729423"/>
                    </a:lnTo>
                    <a:lnTo>
                      <a:pt x="3211512" y="1755775"/>
                    </a:lnTo>
                    <a:lnTo>
                      <a:pt x="3212148" y="1782445"/>
                    </a:lnTo>
                    <a:lnTo>
                      <a:pt x="3212465" y="1809115"/>
                    </a:lnTo>
                    <a:lnTo>
                      <a:pt x="3212148" y="1835785"/>
                    </a:lnTo>
                    <a:lnTo>
                      <a:pt x="3211512" y="1862455"/>
                    </a:lnTo>
                    <a:lnTo>
                      <a:pt x="3210242" y="1889125"/>
                    </a:lnTo>
                    <a:lnTo>
                      <a:pt x="3208338" y="1915478"/>
                    </a:lnTo>
                    <a:lnTo>
                      <a:pt x="3206115" y="1941830"/>
                    </a:lnTo>
                    <a:lnTo>
                      <a:pt x="3203892" y="1967865"/>
                    </a:lnTo>
                    <a:lnTo>
                      <a:pt x="3200400" y="1993900"/>
                    </a:lnTo>
                    <a:lnTo>
                      <a:pt x="3197225" y="2019618"/>
                    </a:lnTo>
                    <a:lnTo>
                      <a:pt x="3481705" y="2112328"/>
                    </a:lnTo>
                    <a:lnTo>
                      <a:pt x="3486150" y="2113915"/>
                    </a:lnTo>
                    <a:lnTo>
                      <a:pt x="3490278" y="2115820"/>
                    </a:lnTo>
                    <a:lnTo>
                      <a:pt x="3498215" y="2119630"/>
                    </a:lnTo>
                    <a:lnTo>
                      <a:pt x="3505518" y="2124393"/>
                    </a:lnTo>
                    <a:lnTo>
                      <a:pt x="3512502" y="2129790"/>
                    </a:lnTo>
                    <a:lnTo>
                      <a:pt x="3518852" y="2135505"/>
                    </a:lnTo>
                    <a:lnTo>
                      <a:pt x="3524568" y="2142173"/>
                    </a:lnTo>
                    <a:lnTo>
                      <a:pt x="3529330" y="2149158"/>
                    </a:lnTo>
                    <a:lnTo>
                      <a:pt x="3533458" y="2156778"/>
                    </a:lnTo>
                    <a:lnTo>
                      <a:pt x="3537268" y="2164398"/>
                    </a:lnTo>
                    <a:lnTo>
                      <a:pt x="3539808" y="2172653"/>
                    </a:lnTo>
                    <a:lnTo>
                      <a:pt x="3541712" y="2180908"/>
                    </a:lnTo>
                    <a:lnTo>
                      <a:pt x="3542982" y="2189480"/>
                    </a:lnTo>
                    <a:lnTo>
                      <a:pt x="3543300" y="2198053"/>
                    </a:lnTo>
                    <a:lnTo>
                      <a:pt x="3542665" y="2206625"/>
                    </a:lnTo>
                    <a:lnTo>
                      <a:pt x="3542030" y="2211388"/>
                    </a:lnTo>
                    <a:lnTo>
                      <a:pt x="3541078" y="2215833"/>
                    </a:lnTo>
                    <a:lnTo>
                      <a:pt x="3539808" y="2220278"/>
                    </a:lnTo>
                    <a:lnTo>
                      <a:pt x="3538855" y="2224405"/>
                    </a:lnTo>
                    <a:lnTo>
                      <a:pt x="3445510" y="2512060"/>
                    </a:lnTo>
                    <a:lnTo>
                      <a:pt x="3443922" y="2516188"/>
                    </a:lnTo>
                    <a:lnTo>
                      <a:pt x="3442335" y="2520315"/>
                    </a:lnTo>
                    <a:lnTo>
                      <a:pt x="3438208" y="2528253"/>
                    </a:lnTo>
                    <a:lnTo>
                      <a:pt x="3433445" y="2535555"/>
                    </a:lnTo>
                    <a:lnTo>
                      <a:pt x="3428048" y="2542540"/>
                    </a:lnTo>
                    <a:lnTo>
                      <a:pt x="3422015" y="2548890"/>
                    </a:lnTo>
                    <a:lnTo>
                      <a:pt x="3415665" y="2554605"/>
                    </a:lnTo>
                    <a:lnTo>
                      <a:pt x="3408680" y="2559368"/>
                    </a:lnTo>
                    <a:lnTo>
                      <a:pt x="3401060" y="2563495"/>
                    </a:lnTo>
                    <a:lnTo>
                      <a:pt x="3393440" y="2567305"/>
                    </a:lnTo>
                    <a:lnTo>
                      <a:pt x="3385185" y="2569845"/>
                    </a:lnTo>
                    <a:lnTo>
                      <a:pt x="3376930" y="2571750"/>
                    </a:lnTo>
                    <a:lnTo>
                      <a:pt x="3368358" y="2573020"/>
                    </a:lnTo>
                    <a:lnTo>
                      <a:pt x="3359785" y="2573338"/>
                    </a:lnTo>
                    <a:lnTo>
                      <a:pt x="3350578" y="2573020"/>
                    </a:lnTo>
                    <a:lnTo>
                      <a:pt x="3346450" y="2572068"/>
                    </a:lnTo>
                    <a:lnTo>
                      <a:pt x="3342005" y="2571433"/>
                    </a:lnTo>
                    <a:lnTo>
                      <a:pt x="3337560" y="2570163"/>
                    </a:lnTo>
                    <a:lnTo>
                      <a:pt x="3333115" y="2568893"/>
                    </a:lnTo>
                    <a:lnTo>
                      <a:pt x="3048952" y="2476500"/>
                    </a:lnTo>
                    <a:lnTo>
                      <a:pt x="3035935" y="2499995"/>
                    </a:lnTo>
                    <a:lnTo>
                      <a:pt x="3023235" y="2523173"/>
                    </a:lnTo>
                    <a:lnTo>
                      <a:pt x="3009900" y="2546033"/>
                    </a:lnTo>
                    <a:lnTo>
                      <a:pt x="2996248" y="2568893"/>
                    </a:lnTo>
                    <a:lnTo>
                      <a:pt x="2981960" y="2590800"/>
                    </a:lnTo>
                    <a:lnTo>
                      <a:pt x="2967355" y="2613025"/>
                    </a:lnTo>
                    <a:lnTo>
                      <a:pt x="2952115" y="2634933"/>
                    </a:lnTo>
                    <a:lnTo>
                      <a:pt x="2936875" y="2656523"/>
                    </a:lnTo>
                    <a:lnTo>
                      <a:pt x="2921318" y="2677478"/>
                    </a:lnTo>
                    <a:lnTo>
                      <a:pt x="2905125" y="2698115"/>
                    </a:lnTo>
                    <a:lnTo>
                      <a:pt x="2888615" y="2718753"/>
                    </a:lnTo>
                    <a:lnTo>
                      <a:pt x="2871788" y="2739073"/>
                    </a:lnTo>
                    <a:lnTo>
                      <a:pt x="2854325" y="2759076"/>
                    </a:lnTo>
                    <a:lnTo>
                      <a:pt x="2837180" y="2778761"/>
                    </a:lnTo>
                    <a:lnTo>
                      <a:pt x="2819082" y="2797811"/>
                    </a:lnTo>
                    <a:lnTo>
                      <a:pt x="2800985" y="2817178"/>
                    </a:lnTo>
                    <a:lnTo>
                      <a:pt x="2976880" y="3059431"/>
                    </a:lnTo>
                    <a:lnTo>
                      <a:pt x="2979738" y="3063241"/>
                    </a:lnTo>
                    <a:lnTo>
                      <a:pt x="2981960" y="3067368"/>
                    </a:lnTo>
                    <a:lnTo>
                      <a:pt x="2986088" y="3075306"/>
                    </a:lnTo>
                    <a:lnTo>
                      <a:pt x="2988945" y="3083243"/>
                    </a:lnTo>
                    <a:lnTo>
                      <a:pt x="2991802" y="3091816"/>
                    </a:lnTo>
                    <a:lnTo>
                      <a:pt x="2993072" y="3100071"/>
                    </a:lnTo>
                    <a:lnTo>
                      <a:pt x="2994025" y="3108643"/>
                    </a:lnTo>
                    <a:lnTo>
                      <a:pt x="2994025" y="3117216"/>
                    </a:lnTo>
                    <a:lnTo>
                      <a:pt x="2992755" y="3125788"/>
                    </a:lnTo>
                    <a:lnTo>
                      <a:pt x="2991168" y="3134043"/>
                    </a:lnTo>
                    <a:lnTo>
                      <a:pt x="2988628" y="3142298"/>
                    </a:lnTo>
                    <a:lnTo>
                      <a:pt x="2985770" y="3150236"/>
                    </a:lnTo>
                    <a:lnTo>
                      <a:pt x="2981642" y="3157538"/>
                    </a:lnTo>
                    <a:lnTo>
                      <a:pt x="2976562" y="3165158"/>
                    </a:lnTo>
                    <a:lnTo>
                      <a:pt x="2970848" y="3171826"/>
                    </a:lnTo>
                    <a:lnTo>
                      <a:pt x="2967990" y="3175001"/>
                    </a:lnTo>
                    <a:lnTo>
                      <a:pt x="2964498" y="3177858"/>
                    </a:lnTo>
                    <a:lnTo>
                      <a:pt x="2961322" y="3181033"/>
                    </a:lnTo>
                    <a:lnTo>
                      <a:pt x="2957512" y="3183573"/>
                    </a:lnTo>
                    <a:lnTo>
                      <a:pt x="2712720" y="3361056"/>
                    </a:lnTo>
                    <a:lnTo>
                      <a:pt x="2709228" y="3363913"/>
                    </a:lnTo>
                    <a:lnTo>
                      <a:pt x="2705100" y="3366453"/>
                    </a:lnTo>
                    <a:lnTo>
                      <a:pt x="2697162" y="3370581"/>
                    </a:lnTo>
                    <a:lnTo>
                      <a:pt x="2688908" y="3373756"/>
                    </a:lnTo>
                    <a:lnTo>
                      <a:pt x="2680652" y="3376296"/>
                    </a:lnTo>
                    <a:lnTo>
                      <a:pt x="2671762" y="3377883"/>
                    </a:lnTo>
                    <a:lnTo>
                      <a:pt x="2663508" y="3378518"/>
                    </a:lnTo>
                    <a:lnTo>
                      <a:pt x="2654935" y="3378518"/>
                    </a:lnTo>
                    <a:lnTo>
                      <a:pt x="2646362" y="3377248"/>
                    </a:lnTo>
                    <a:lnTo>
                      <a:pt x="2638108" y="3375978"/>
                    </a:lnTo>
                    <a:lnTo>
                      <a:pt x="2629852" y="3373121"/>
                    </a:lnTo>
                    <a:lnTo>
                      <a:pt x="2621915" y="3369946"/>
                    </a:lnTo>
                    <a:lnTo>
                      <a:pt x="2614295" y="3365818"/>
                    </a:lnTo>
                    <a:lnTo>
                      <a:pt x="2606992" y="3360738"/>
                    </a:lnTo>
                    <a:lnTo>
                      <a:pt x="2600325" y="3355023"/>
                    </a:lnTo>
                    <a:lnTo>
                      <a:pt x="2597468" y="3352166"/>
                    </a:lnTo>
                    <a:lnTo>
                      <a:pt x="2593975" y="3348673"/>
                    </a:lnTo>
                    <a:lnTo>
                      <a:pt x="2591435" y="3345498"/>
                    </a:lnTo>
                    <a:lnTo>
                      <a:pt x="2588260" y="3341688"/>
                    </a:lnTo>
                    <a:lnTo>
                      <a:pt x="2412682" y="3099753"/>
                    </a:lnTo>
                    <a:lnTo>
                      <a:pt x="2388870" y="3110866"/>
                    </a:lnTo>
                    <a:lnTo>
                      <a:pt x="2365692" y="3122296"/>
                    </a:lnTo>
                    <a:lnTo>
                      <a:pt x="2341562" y="3132773"/>
                    </a:lnTo>
                    <a:lnTo>
                      <a:pt x="2317432" y="3142933"/>
                    </a:lnTo>
                    <a:lnTo>
                      <a:pt x="2292985" y="3152776"/>
                    </a:lnTo>
                    <a:lnTo>
                      <a:pt x="2268538" y="3161666"/>
                    </a:lnTo>
                    <a:lnTo>
                      <a:pt x="2243772" y="3170873"/>
                    </a:lnTo>
                    <a:lnTo>
                      <a:pt x="2218690" y="3179128"/>
                    </a:lnTo>
                    <a:lnTo>
                      <a:pt x="2193608" y="3187066"/>
                    </a:lnTo>
                    <a:lnTo>
                      <a:pt x="2167890" y="3194368"/>
                    </a:lnTo>
                    <a:lnTo>
                      <a:pt x="2142490" y="3201671"/>
                    </a:lnTo>
                    <a:lnTo>
                      <a:pt x="2116772" y="3208021"/>
                    </a:lnTo>
                    <a:lnTo>
                      <a:pt x="2091055" y="3214371"/>
                    </a:lnTo>
                    <a:lnTo>
                      <a:pt x="2064702" y="3220086"/>
                    </a:lnTo>
                    <a:lnTo>
                      <a:pt x="2038350" y="3225483"/>
                    </a:lnTo>
                    <a:lnTo>
                      <a:pt x="2011998" y="3229928"/>
                    </a:lnTo>
                    <a:lnTo>
                      <a:pt x="2011998" y="3529013"/>
                    </a:lnTo>
                    <a:lnTo>
                      <a:pt x="2011998" y="3533458"/>
                    </a:lnTo>
                    <a:lnTo>
                      <a:pt x="2011362" y="3537903"/>
                    </a:lnTo>
                    <a:lnTo>
                      <a:pt x="2010728" y="3542666"/>
                    </a:lnTo>
                    <a:lnTo>
                      <a:pt x="2010092" y="3547111"/>
                    </a:lnTo>
                    <a:lnTo>
                      <a:pt x="2007870" y="3555366"/>
                    </a:lnTo>
                    <a:lnTo>
                      <a:pt x="2005012" y="3563621"/>
                    </a:lnTo>
                    <a:lnTo>
                      <a:pt x="2001202" y="3571558"/>
                    </a:lnTo>
                    <a:lnTo>
                      <a:pt x="1996758" y="3578543"/>
                    </a:lnTo>
                    <a:lnTo>
                      <a:pt x="1991678" y="3585846"/>
                    </a:lnTo>
                    <a:lnTo>
                      <a:pt x="1985962" y="3591878"/>
                    </a:lnTo>
                    <a:lnTo>
                      <a:pt x="1979612" y="3597911"/>
                    </a:lnTo>
                    <a:lnTo>
                      <a:pt x="1972628" y="3602673"/>
                    </a:lnTo>
                    <a:lnTo>
                      <a:pt x="1965325" y="3607118"/>
                    </a:lnTo>
                    <a:lnTo>
                      <a:pt x="1957705" y="3610928"/>
                    </a:lnTo>
                    <a:lnTo>
                      <a:pt x="1949450" y="3614103"/>
                    </a:lnTo>
                    <a:lnTo>
                      <a:pt x="1940878" y="3616326"/>
                    </a:lnTo>
                    <a:lnTo>
                      <a:pt x="1931670" y="3617278"/>
                    </a:lnTo>
                    <a:lnTo>
                      <a:pt x="1927225" y="3617913"/>
                    </a:lnTo>
                    <a:lnTo>
                      <a:pt x="1922780" y="3617913"/>
                    </a:lnTo>
                    <a:lnTo>
                      <a:pt x="1620520" y="3617913"/>
                    </a:lnTo>
                    <a:lnTo>
                      <a:pt x="1615758" y="3617913"/>
                    </a:lnTo>
                    <a:lnTo>
                      <a:pt x="1611630" y="3617278"/>
                    </a:lnTo>
                    <a:lnTo>
                      <a:pt x="1602422" y="3616326"/>
                    </a:lnTo>
                    <a:lnTo>
                      <a:pt x="1594168" y="3614103"/>
                    </a:lnTo>
                    <a:lnTo>
                      <a:pt x="1585912" y="3610928"/>
                    </a:lnTo>
                    <a:lnTo>
                      <a:pt x="1577975" y="3607118"/>
                    </a:lnTo>
                    <a:lnTo>
                      <a:pt x="1570990" y="3602673"/>
                    </a:lnTo>
                    <a:lnTo>
                      <a:pt x="1563688" y="3597911"/>
                    </a:lnTo>
                    <a:lnTo>
                      <a:pt x="1557655" y="3591878"/>
                    </a:lnTo>
                    <a:lnTo>
                      <a:pt x="1551622" y="3585846"/>
                    </a:lnTo>
                    <a:lnTo>
                      <a:pt x="1546860" y="3578543"/>
                    </a:lnTo>
                    <a:lnTo>
                      <a:pt x="1542415" y="3571558"/>
                    </a:lnTo>
                    <a:lnTo>
                      <a:pt x="1538605" y="3563621"/>
                    </a:lnTo>
                    <a:lnTo>
                      <a:pt x="1535430" y="3555366"/>
                    </a:lnTo>
                    <a:lnTo>
                      <a:pt x="1533208" y="3547111"/>
                    </a:lnTo>
                    <a:lnTo>
                      <a:pt x="1532572" y="3542666"/>
                    </a:lnTo>
                    <a:lnTo>
                      <a:pt x="1531620" y="3537903"/>
                    </a:lnTo>
                    <a:lnTo>
                      <a:pt x="1531302" y="3533458"/>
                    </a:lnTo>
                    <a:lnTo>
                      <a:pt x="1531302" y="3529013"/>
                    </a:lnTo>
                    <a:lnTo>
                      <a:pt x="1531302" y="3229928"/>
                    </a:lnTo>
                    <a:lnTo>
                      <a:pt x="1504950" y="3225483"/>
                    </a:lnTo>
                    <a:lnTo>
                      <a:pt x="1478598" y="3220086"/>
                    </a:lnTo>
                    <a:lnTo>
                      <a:pt x="1452245" y="3214371"/>
                    </a:lnTo>
                    <a:lnTo>
                      <a:pt x="1426845" y="3208021"/>
                    </a:lnTo>
                    <a:lnTo>
                      <a:pt x="1400810" y="3201671"/>
                    </a:lnTo>
                    <a:lnTo>
                      <a:pt x="1375092" y="3194368"/>
                    </a:lnTo>
                    <a:lnTo>
                      <a:pt x="1350010" y="3187066"/>
                    </a:lnTo>
                    <a:lnTo>
                      <a:pt x="1324928" y="3179128"/>
                    </a:lnTo>
                    <a:lnTo>
                      <a:pt x="1299528" y="3170873"/>
                    </a:lnTo>
                    <a:lnTo>
                      <a:pt x="1274762" y="3161666"/>
                    </a:lnTo>
                    <a:lnTo>
                      <a:pt x="1250315" y="3152776"/>
                    </a:lnTo>
                    <a:lnTo>
                      <a:pt x="1225868" y="3142933"/>
                    </a:lnTo>
                    <a:lnTo>
                      <a:pt x="1201738" y="3132773"/>
                    </a:lnTo>
                    <a:lnTo>
                      <a:pt x="1177925" y="3122296"/>
                    </a:lnTo>
                    <a:lnTo>
                      <a:pt x="1154430" y="3110866"/>
                    </a:lnTo>
                    <a:lnTo>
                      <a:pt x="1130618" y="3099753"/>
                    </a:lnTo>
                    <a:lnTo>
                      <a:pt x="955040" y="3342006"/>
                    </a:lnTo>
                    <a:lnTo>
                      <a:pt x="952182" y="3345816"/>
                    </a:lnTo>
                    <a:lnTo>
                      <a:pt x="949325" y="3349308"/>
                    </a:lnTo>
                    <a:lnTo>
                      <a:pt x="946150" y="3352483"/>
                    </a:lnTo>
                    <a:lnTo>
                      <a:pt x="942975" y="3355658"/>
                    </a:lnTo>
                    <a:lnTo>
                      <a:pt x="935990" y="3361056"/>
                    </a:lnTo>
                    <a:lnTo>
                      <a:pt x="929005" y="3366136"/>
                    </a:lnTo>
                    <a:lnTo>
                      <a:pt x="921385" y="3369946"/>
                    </a:lnTo>
                    <a:lnTo>
                      <a:pt x="913448" y="3373121"/>
                    </a:lnTo>
                    <a:lnTo>
                      <a:pt x="905192" y="3375978"/>
                    </a:lnTo>
                    <a:lnTo>
                      <a:pt x="896938" y="3377248"/>
                    </a:lnTo>
                    <a:lnTo>
                      <a:pt x="888365" y="3378518"/>
                    </a:lnTo>
                    <a:lnTo>
                      <a:pt x="879792" y="3378518"/>
                    </a:lnTo>
                    <a:lnTo>
                      <a:pt x="870902" y="3377883"/>
                    </a:lnTo>
                    <a:lnTo>
                      <a:pt x="862648" y="3376296"/>
                    </a:lnTo>
                    <a:lnTo>
                      <a:pt x="854075" y="3373756"/>
                    </a:lnTo>
                    <a:lnTo>
                      <a:pt x="846138" y="3370581"/>
                    </a:lnTo>
                    <a:lnTo>
                      <a:pt x="837882" y="3366453"/>
                    </a:lnTo>
                    <a:lnTo>
                      <a:pt x="834072" y="3363913"/>
                    </a:lnTo>
                    <a:lnTo>
                      <a:pt x="830262" y="3361056"/>
                    </a:lnTo>
                    <a:lnTo>
                      <a:pt x="586105" y="3183573"/>
                    </a:lnTo>
                    <a:lnTo>
                      <a:pt x="582930" y="3181033"/>
                    </a:lnTo>
                    <a:lnTo>
                      <a:pt x="579438" y="3177858"/>
                    </a:lnTo>
                    <a:lnTo>
                      <a:pt x="575945" y="3175001"/>
                    </a:lnTo>
                    <a:lnTo>
                      <a:pt x="573088" y="3171826"/>
                    </a:lnTo>
                    <a:lnTo>
                      <a:pt x="567372" y="3165158"/>
                    </a:lnTo>
                    <a:lnTo>
                      <a:pt x="562610" y="3157538"/>
                    </a:lnTo>
                    <a:lnTo>
                      <a:pt x="558482" y="3150236"/>
                    </a:lnTo>
                    <a:lnTo>
                      <a:pt x="554990" y="3142298"/>
                    </a:lnTo>
                    <a:lnTo>
                      <a:pt x="552450" y="3134043"/>
                    </a:lnTo>
                    <a:lnTo>
                      <a:pt x="550862" y="3125788"/>
                    </a:lnTo>
                    <a:lnTo>
                      <a:pt x="549592" y="3117216"/>
                    </a:lnTo>
                    <a:lnTo>
                      <a:pt x="549592" y="3108643"/>
                    </a:lnTo>
                    <a:lnTo>
                      <a:pt x="550545" y="3100071"/>
                    </a:lnTo>
                    <a:lnTo>
                      <a:pt x="551815" y="3091816"/>
                    </a:lnTo>
                    <a:lnTo>
                      <a:pt x="554355" y="3083243"/>
                    </a:lnTo>
                    <a:lnTo>
                      <a:pt x="557530" y="3075306"/>
                    </a:lnTo>
                    <a:lnTo>
                      <a:pt x="559435" y="3071178"/>
                    </a:lnTo>
                    <a:lnTo>
                      <a:pt x="561340" y="3067368"/>
                    </a:lnTo>
                    <a:lnTo>
                      <a:pt x="563880" y="3063241"/>
                    </a:lnTo>
                    <a:lnTo>
                      <a:pt x="566738" y="3059431"/>
                    </a:lnTo>
                    <a:lnTo>
                      <a:pt x="742632" y="2817178"/>
                    </a:lnTo>
                    <a:lnTo>
                      <a:pt x="724218" y="2797811"/>
                    </a:lnTo>
                    <a:lnTo>
                      <a:pt x="706755" y="2778761"/>
                    </a:lnTo>
                    <a:lnTo>
                      <a:pt x="688975" y="2759076"/>
                    </a:lnTo>
                    <a:lnTo>
                      <a:pt x="671512" y="2739073"/>
                    </a:lnTo>
                    <a:lnTo>
                      <a:pt x="655002" y="2718753"/>
                    </a:lnTo>
                    <a:lnTo>
                      <a:pt x="638492" y="2698115"/>
                    </a:lnTo>
                    <a:lnTo>
                      <a:pt x="622300" y="2677478"/>
                    </a:lnTo>
                    <a:lnTo>
                      <a:pt x="606425" y="2656523"/>
                    </a:lnTo>
                    <a:lnTo>
                      <a:pt x="591185" y="2634933"/>
                    </a:lnTo>
                    <a:lnTo>
                      <a:pt x="576580" y="2613025"/>
                    </a:lnTo>
                    <a:lnTo>
                      <a:pt x="561658" y="2590800"/>
                    </a:lnTo>
                    <a:lnTo>
                      <a:pt x="547370" y="2568893"/>
                    </a:lnTo>
                    <a:lnTo>
                      <a:pt x="534035" y="2546033"/>
                    </a:lnTo>
                    <a:lnTo>
                      <a:pt x="520382" y="2523173"/>
                    </a:lnTo>
                    <a:lnTo>
                      <a:pt x="507682" y="2499995"/>
                    </a:lnTo>
                    <a:lnTo>
                      <a:pt x="494665" y="2476500"/>
                    </a:lnTo>
                    <a:lnTo>
                      <a:pt x="209868" y="2568893"/>
                    </a:lnTo>
                    <a:lnTo>
                      <a:pt x="205740" y="2570163"/>
                    </a:lnTo>
                    <a:lnTo>
                      <a:pt x="201295" y="2571433"/>
                    </a:lnTo>
                    <a:lnTo>
                      <a:pt x="196850" y="2572068"/>
                    </a:lnTo>
                    <a:lnTo>
                      <a:pt x="192722" y="2573020"/>
                    </a:lnTo>
                    <a:lnTo>
                      <a:pt x="183515" y="2573338"/>
                    </a:lnTo>
                    <a:lnTo>
                      <a:pt x="174942" y="2573020"/>
                    </a:lnTo>
                    <a:lnTo>
                      <a:pt x="166688" y="2571750"/>
                    </a:lnTo>
                    <a:lnTo>
                      <a:pt x="158115" y="2569845"/>
                    </a:lnTo>
                    <a:lnTo>
                      <a:pt x="150177" y="2567305"/>
                    </a:lnTo>
                    <a:lnTo>
                      <a:pt x="142240" y="2563495"/>
                    </a:lnTo>
                    <a:lnTo>
                      <a:pt x="134620" y="2559368"/>
                    </a:lnTo>
                    <a:lnTo>
                      <a:pt x="127952" y="2554605"/>
                    </a:lnTo>
                    <a:lnTo>
                      <a:pt x="121602" y="2548890"/>
                    </a:lnTo>
                    <a:lnTo>
                      <a:pt x="115570" y="2542540"/>
                    </a:lnTo>
                    <a:lnTo>
                      <a:pt x="109855" y="2535555"/>
                    </a:lnTo>
                    <a:lnTo>
                      <a:pt x="105410" y="2528253"/>
                    </a:lnTo>
                    <a:lnTo>
                      <a:pt x="101282" y="2520315"/>
                    </a:lnTo>
                    <a:lnTo>
                      <a:pt x="99377" y="2516188"/>
                    </a:lnTo>
                    <a:lnTo>
                      <a:pt x="97790" y="2512060"/>
                    </a:lnTo>
                    <a:lnTo>
                      <a:pt x="4445" y="2224405"/>
                    </a:lnTo>
                    <a:lnTo>
                      <a:pt x="3492" y="2220278"/>
                    </a:lnTo>
                    <a:lnTo>
                      <a:pt x="2222" y="2215833"/>
                    </a:lnTo>
                    <a:lnTo>
                      <a:pt x="1587" y="2211388"/>
                    </a:lnTo>
                    <a:lnTo>
                      <a:pt x="635" y="2206625"/>
                    </a:lnTo>
                    <a:lnTo>
                      <a:pt x="0" y="2198053"/>
                    </a:lnTo>
                    <a:lnTo>
                      <a:pt x="317" y="2189480"/>
                    </a:lnTo>
                    <a:lnTo>
                      <a:pt x="1587" y="2180908"/>
                    </a:lnTo>
                    <a:lnTo>
                      <a:pt x="3810" y="2172653"/>
                    </a:lnTo>
                    <a:lnTo>
                      <a:pt x="6350" y="2164398"/>
                    </a:lnTo>
                    <a:lnTo>
                      <a:pt x="9842" y="2156778"/>
                    </a:lnTo>
                    <a:lnTo>
                      <a:pt x="13970" y="2149158"/>
                    </a:lnTo>
                    <a:lnTo>
                      <a:pt x="19050" y="2142173"/>
                    </a:lnTo>
                    <a:lnTo>
                      <a:pt x="24447" y="2135505"/>
                    </a:lnTo>
                    <a:lnTo>
                      <a:pt x="30797" y="2129790"/>
                    </a:lnTo>
                    <a:lnTo>
                      <a:pt x="37465" y="2124393"/>
                    </a:lnTo>
                    <a:lnTo>
                      <a:pt x="45085" y="2119630"/>
                    </a:lnTo>
                    <a:lnTo>
                      <a:pt x="49212" y="2117725"/>
                    </a:lnTo>
                    <a:lnTo>
                      <a:pt x="53340" y="2115820"/>
                    </a:lnTo>
                    <a:lnTo>
                      <a:pt x="57467" y="2113915"/>
                    </a:lnTo>
                    <a:lnTo>
                      <a:pt x="61595" y="2112328"/>
                    </a:lnTo>
                    <a:lnTo>
                      <a:pt x="346392" y="2019618"/>
                    </a:lnTo>
                    <a:lnTo>
                      <a:pt x="342900" y="1993900"/>
                    </a:lnTo>
                    <a:lnTo>
                      <a:pt x="339725" y="1967865"/>
                    </a:lnTo>
                    <a:lnTo>
                      <a:pt x="337185" y="1941830"/>
                    </a:lnTo>
                    <a:lnTo>
                      <a:pt x="334962" y="1915478"/>
                    </a:lnTo>
                    <a:lnTo>
                      <a:pt x="333375" y="1889125"/>
                    </a:lnTo>
                    <a:lnTo>
                      <a:pt x="331788" y="1862455"/>
                    </a:lnTo>
                    <a:lnTo>
                      <a:pt x="331152" y="1835785"/>
                    </a:lnTo>
                    <a:lnTo>
                      <a:pt x="331152" y="1809115"/>
                    </a:lnTo>
                    <a:lnTo>
                      <a:pt x="331152" y="1782445"/>
                    </a:lnTo>
                    <a:lnTo>
                      <a:pt x="331788" y="1755775"/>
                    </a:lnTo>
                    <a:lnTo>
                      <a:pt x="333375" y="1729423"/>
                    </a:lnTo>
                    <a:lnTo>
                      <a:pt x="334962" y="1703070"/>
                    </a:lnTo>
                    <a:lnTo>
                      <a:pt x="337185" y="1676718"/>
                    </a:lnTo>
                    <a:lnTo>
                      <a:pt x="339725" y="1650365"/>
                    </a:lnTo>
                    <a:lnTo>
                      <a:pt x="342900" y="1624330"/>
                    </a:lnTo>
                    <a:lnTo>
                      <a:pt x="346392" y="1598295"/>
                    </a:lnTo>
                    <a:lnTo>
                      <a:pt x="61595" y="1506220"/>
                    </a:lnTo>
                    <a:lnTo>
                      <a:pt x="57467" y="1504633"/>
                    </a:lnTo>
                    <a:lnTo>
                      <a:pt x="53340" y="1502728"/>
                    </a:lnTo>
                    <a:lnTo>
                      <a:pt x="45085" y="1498600"/>
                    </a:lnTo>
                    <a:lnTo>
                      <a:pt x="37465" y="1494155"/>
                    </a:lnTo>
                    <a:lnTo>
                      <a:pt x="30797" y="1488440"/>
                    </a:lnTo>
                    <a:lnTo>
                      <a:pt x="24447" y="1482408"/>
                    </a:lnTo>
                    <a:lnTo>
                      <a:pt x="19050" y="1476058"/>
                    </a:lnTo>
                    <a:lnTo>
                      <a:pt x="13970" y="1468755"/>
                    </a:lnTo>
                    <a:lnTo>
                      <a:pt x="9842" y="1461453"/>
                    </a:lnTo>
                    <a:lnTo>
                      <a:pt x="6350" y="1453833"/>
                    </a:lnTo>
                    <a:lnTo>
                      <a:pt x="3810" y="1445578"/>
                    </a:lnTo>
                    <a:lnTo>
                      <a:pt x="1587" y="1437323"/>
                    </a:lnTo>
                    <a:lnTo>
                      <a:pt x="317" y="1428750"/>
                    </a:lnTo>
                    <a:lnTo>
                      <a:pt x="0" y="1419860"/>
                    </a:lnTo>
                    <a:lnTo>
                      <a:pt x="635" y="1411288"/>
                    </a:lnTo>
                    <a:lnTo>
                      <a:pt x="1587" y="1406843"/>
                    </a:lnTo>
                    <a:lnTo>
                      <a:pt x="2222" y="1402398"/>
                    </a:lnTo>
                    <a:lnTo>
                      <a:pt x="3492" y="1397635"/>
                    </a:lnTo>
                    <a:lnTo>
                      <a:pt x="4445" y="1393508"/>
                    </a:lnTo>
                    <a:lnTo>
                      <a:pt x="97790" y="1106488"/>
                    </a:lnTo>
                    <a:lnTo>
                      <a:pt x="99377" y="1102043"/>
                    </a:lnTo>
                    <a:lnTo>
                      <a:pt x="101282" y="1097915"/>
                    </a:lnTo>
                    <a:lnTo>
                      <a:pt x="103187" y="1093788"/>
                    </a:lnTo>
                    <a:lnTo>
                      <a:pt x="105410" y="1089978"/>
                    </a:lnTo>
                    <a:lnTo>
                      <a:pt x="109855" y="1082358"/>
                    </a:lnTo>
                    <a:lnTo>
                      <a:pt x="115570" y="1075690"/>
                    </a:lnTo>
                    <a:lnTo>
                      <a:pt x="121602" y="1069340"/>
                    </a:lnTo>
                    <a:lnTo>
                      <a:pt x="127952" y="1063625"/>
                    </a:lnTo>
                    <a:lnTo>
                      <a:pt x="134620" y="1058863"/>
                    </a:lnTo>
                    <a:lnTo>
                      <a:pt x="142240" y="1054735"/>
                    </a:lnTo>
                    <a:lnTo>
                      <a:pt x="150177" y="1051243"/>
                    </a:lnTo>
                    <a:lnTo>
                      <a:pt x="158115" y="1048068"/>
                    </a:lnTo>
                    <a:lnTo>
                      <a:pt x="166688" y="1046480"/>
                    </a:lnTo>
                    <a:lnTo>
                      <a:pt x="174942" y="1045210"/>
                    </a:lnTo>
                    <a:lnTo>
                      <a:pt x="183515" y="1044893"/>
                    </a:lnTo>
                    <a:lnTo>
                      <a:pt x="192722" y="1045528"/>
                    </a:lnTo>
                    <a:lnTo>
                      <a:pt x="196850" y="1046480"/>
                    </a:lnTo>
                    <a:lnTo>
                      <a:pt x="201295" y="1047115"/>
                    </a:lnTo>
                    <a:lnTo>
                      <a:pt x="205740" y="1048068"/>
                    </a:lnTo>
                    <a:lnTo>
                      <a:pt x="209868" y="1049338"/>
                    </a:lnTo>
                    <a:lnTo>
                      <a:pt x="494665" y="1141413"/>
                    </a:lnTo>
                    <a:lnTo>
                      <a:pt x="507682" y="1118235"/>
                    </a:lnTo>
                    <a:lnTo>
                      <a:pt x="520382" y="1095375"/>
                    </a:lnTo>
                    <a:lnTo>
                      <a:pt x="534035" y="1072198"/>
                    </a:lnTo>
                    <a:lnTo>
                      <a:pt x="547370" y="1049655"/>
                    </a:lnTo>
                    <a:lnTo>
                      <a:pt x="561658" y="1027113"/>
                    </a:lnTo>
                    <a:lnTo>
                      <a:pt x="576580" y="1005205"/>
                    </a:lnTo>
                    <a:lnTo>
                      <a:pt x="591185" y="983615"/>
                    </a:lnTo>
                    <a:lnTo>
                      <a:pt x="606425" y="961707"/>
                    </a:lnTo>
                    <a:lnTo>
                      <a:pt x="622300" y="940752"/>
                    </a:lnTo>
                    <a:lnTo>
                      <a:pt x="638492" y="919797"/>
                    </a:lnTo>
                    <a:lnTo>
                      <a:pt x="655002" y="899160"/>
                    </a:lnTo>
                    <a:lnTo>
                      <a:pt x="671512" y="878840"/>
                    </a:lnTo>
                    <a:lnTo>
                      <a:pt x="688975" y="858837"/>
                    </a:lnTo>
                    <a:lnTo>
                      <a:pt x="706755" y="839470"/>
                    </a:lnTo>
                    <a:lnTo>
                      <a:pt x="724218" y="819785"/>
                    </a:lnTo>
                    <a:lnTo>
                      <a:pt x="742632" y="801052"/>
                    </a:lnTo>
                    <a:lnTo>
                      <a:pt x="566420" y="558800"/>
                    </a:lnTo>
                    <a:lnTo>
                      <a:pt x="563562" y="554990"/>
                    </a:lnTo>
                    <a:lnTo>
                      <a:pt x="561340" y="551180"/>
                    </a:lnTo>
                    <a:lnTo>
                      <a:pt x="559118" y="547370"/>
                    </a:lnTo>
                    <a:lnTo>
                      <a:pt x="557212" y="543242"/>
                    </a:lnTo>
                    <a:lnTo>
                      <a:pt x="554355" y="534987"/>
                    </a:lnTo>
                    <a:lnTo>
                      <a:pt x="551498" y="526732"/>
                    </a:lnTo>
                    <a:lnTo>
                      <a:pt x="550228" y="518160"/>
                    </a:lnTo>
                    <a:lnTo>
                      <a:pt x="549592" y="509270"/>
                    </a:lnTo>
                    <a:lnTo>
                      <a:pt x="549592" y="500697"/>
                    </a:lnTo>
                    <a:lnTo>
                      <a:pt x="550862" y="492442"/>
                    </a:lnTo>
                    <a:lnTo>
                      <a:pt x="552450" y="483870"/>
                    </a:lnTo>
                    <a:lnTo>
                      <a:pt x="554990" y="475932"/>
                    </a:lnTo>
                    <a:lnTo>
                      <a:pt x="558482" y="467677"/>
                    </a:lnTo>
                    <a:lnTo>
                      <a:pt x="562610" y="460057"/>
                    </a:lnTo>
                    <a:lnTo>
                      <a:pt x="567372" y="453072"/>
                    </a:lnTo>
                    <a:lnTo>
                      <a:pt x="573088" y="446087"/>
                    </a:lnTo>
                    <a:lnTo>
                      <a:pt x="575945" y="442912"/>
                    </a:lnTo>
                    <a:lnTo>
                      <a:pt x="579438" y="439737"/>
                    </a:lnTo>
                    <a:lnTo>
                      <a:pt x="582930" y="436880"/>
                    </a:lnTo>
                    <a:lnTo>
                      <a:pt x="586105" y="434022"/>
                    </a:lnTo>
                    <a:lnTo>
                      <a:pt x="830898" y="256857"/>
                    </a:lnTo>
                    <a:lnTo>
                      <a:pt x="834708" y="254317"/>
                    </a:lnTo>
                    <a:lnTo>
                      <a:pt x="838200" y="251777"/>
                    </a:lnTo>
                    <a:lnTo>
                      <a:pt x="842328" y="249872"/>
                    </a:lnTo>
                    <a:lnTo>
                      <a:pt x="846138" y="247967"/>
                    </a:lnTo>
                    <a:lnTo>
                      <a:pt x="854392" y="244475"/>
                    </a:lnTo>
                    <a:lnTo>
                      <a:pt x="862648" y="242252"/>
                    </a:lnTo>
                    <a:lnTo>
                      <a:pt x="871538" y="240665"/>
                    </a:lnTo>
                    <a:lnTo>
                      <a:pt x="880110" y="240030"/>
                    </a:lnTo>
                    <a:lnTo>
                      <a:pt x="888365" y="240030"/>
                    </a:lnTo>
                    <a:lnTo>
                      <a:pt x="896938" y="240665"/>
                    </a:lnTo>
                    <a:lnTo>
                      <a:pt x="905192" y="242570"/>
                    </a:lnTo>
                    <a:lnTo>
                      <a:pt x="913448" y="245110"/>
                    </a:lnTo>
                    <a:lnTo>
                      <a:pt x="921385" y="248602"/>
                    </a:lnTo>
                    <a:lnTo>
                      <a:pt x="929005" y="252412"/>
                    </a:lnTo>
                    <a:lnTo>
                      <a:pt x="935990" y="257175"/>
                    </a:lnTo>
                    <a:lnTo>
                      <a:pt x="942975" y="262890"/>
                    </a:lnTo>
                    <a:lnTo>
                      <a:pt x="946150" y="266065"/>
                    </a:lnTo>
                    <a:lnTo>
                      <a:pt x="949325" y="269240"/>
                    </a:lnTo>
                    <a:lnTo>
                      <a:pt x="952182" y="272732"/>
                    </a:lnTo>
                    <a:lnTo>
                      <a:pt x="955040" y="276542"/>
                    </a:lnTo>
                    <a:lnTo>
                      <a:pt x="1130618" y="518477"/>
                    </a:lnTo>
                    <a:lnTo>
                      <a:pt x="1154430" y="507047"/>
                    </a:lnTo>
                    <a:lnTo>
                      <a:pt x="1177925" y="496252"/>
                    </a:lnTo>
                    <a:lnTo>
                      <a:pt x="1201738" y="485457"/>
                    </a:lnTo>
                    <a:lnTo>
                      <a:pt x="1225868" y="475615"/>
                    </a:lnTo>
                    <a:lnTo>
                      <a:pt x="1250315" y="465772"/>
                    </a:lnTo>
                    <a:lnTo>
                      <a:pt x="1274762" y="456247"/>
                    </a:lnTo>
                    <a:lnTo>
                      <a:pt x="1299528" y="447675"/>
                    </a:lnTo>
                    <a:lnTo>
                      <a:pt x="1324928" y="439102"/>
                    </a:lnTo>
                    <a:lnTo>
                      <a:pt x="1350010" y="431165"/>
                    </a:lnTo>
                    <a:lnTo>
                      <a:pt x="1375092" y="423545"/>
                    </a:lnTo>
                    <a:lnTo>
                      <a:pt x="1400810" y="416877"/>
                    </a:lnTo>
                    <a:lnTo>
                      <a:pt x="1426845" y="410210"/>
                    </a:lnTo>
                    <a:lnTo>
                      <a:pt x="1452245" y="404177"/>
                    </a:lnTo>
                    <a:lnTo>
                      <a:pt x="1478598" y="398462"/>
                    </a:lnTo>
                    <a:lnTo>
                      <a:pt x="1504950" y="393065"/>
                    </a:lnTo>
                    <a:lnTo>
                      <a:pt x="1531302" y="388620"/>
                    </a:lnTo>
                    <a:lnTo>
                      <a:pt x="1531302" y="89217"/>
                    </a:lnTo>
                    <a:lnTo>
                      <a:pt x="1531302" y="84455"/>
                    </a:lnTo>
                    <a:lnTo>
                      <a:pt x="1531620" y="80010"/>
                    </a:lnTo>
                    <a:lnTo>
                      <a:pt x="1532572" y="75565"/>
                    </a:lnTo>
                    <a:lnTo>
                      <a:pt x="1533208" y="71120"/>
                    </a:lnTo>
                    <a:lnTo>
                      <a:pt x="1535430" y="62865"/>
                    </a:lnTo>
                    <a:lnTo>
                      <a:pt x="1538605" y="54610"/>
                    </a:lnTo>
                    <a:lnTo>
                      <a:pt x="1542415" y="46672"/>
                    </a:lnTo>
                    <a:lnTo>
                      <a:pt x="1546860" y="39370"/>
                    </a:lnTo>
                    <a:lnTo>
                      <a:pt x="1551622" y="32385"/>
                    </a:lnTo>
                    <a:lnTo>
                      <a:pt x="1557655" y="26352"/>
                    </a:lnTo>
                    <a:lnTo>
                      <a:pt x="1563688" y="20320"/>
                    </a:lnTo>
                    <a:lnTo>
                      <a:pt x="1570990" y="15240"/>
                    </a:lnTo>
                    <a:lnTo>
                      <a:pt x="1577975" y="10795"/>
                    </a:lnTo>
                    <a:lnTo>
                      <a:pt x="1585912" y="6985"/>
                    </a:lnTo>
                    <a:lnTo>
                      <a:pt x="1594168" y="4127"/>
                    </a:lnTo>
                    <a:lnTo>
                      <a:pt x="1602422" y="1905"/>
                    </a:lnTo>
                    <a:lnTo>
                      <a:pt x="1607185" y="952"/>
                    </a:lnTo>
                    <a:lnTo>
                      <a:pt x="1611630" y="317"/>
                    </a:lnTo>
                    <a:lnTo>
                      <a:pt x="1615758" y="0"/>
                    </a:lnTo>
                    <a:close/>
                  </a:path>
                </a:pathLst>
              </a:custGeom>
              <a:solidFill>
                <a:srgbClr val="73CADB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椭圆 33"/>
              <p:cNvSpPr>
                <a:spLocks noChangeAspect="1"/>
              </p:cNvSpPr>
              <p:nvPr/>
            </p:nvSpPr>
            <p:spPr>
              <a:xfrm>
                <a:off x="4057482" y="2900550"/>
                <a:ext cx="1189616" cy="118961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 rot="1286054">
              <a:off x="10502831" y="4148751"/>
              <a:ext cx="1023120" cy="1044000"/>
              <a:chOff x="4238003" y="4219462"/>
              <a:chExt cx="1713653" cy="1748625"/>
            </a:xfrm>
          </p:grpSpPr>
          <p:sp>
            <p:nvSpPr>
              <p:cNvPr id="21" name="KSO_Shape"/>
              <p:cNvSpPr>
                <a:spLocks/>
              </p:cNvSpPr>
              <p:nvPr/>
            </p:nvSpPr>
            <p:spPr bwMode="auto">
              <a:xfrm rot="1688458">
                <a:off x="4238003" y="4219462"/>
                <a:ext cx="1713653" cy="1748625"/>
              </a:xfrm>
              <a:custGeom>
                <a:avLst/>
                <a:gdLst>
                  <a:gd name="T0" fmla="*/ 1524318 w 3543300"/>
                  <a:gd name="T1" fmla="*/ 1132523 h 3617913"/>
                  <a:gd name="T2" fmla="*/ 1313498 w 3543300"/>
                  <a:gd name="T3" fmla="*/ 1253173 h 3617913"/>
                  <a:gd name="T4" fmla="*/ 1155382 w 3543300"/>
                  <a:gd name="T5" fmla="*/ 1435418 h 3617913"/>
                  <a:gd name="T6" fmla="*/ 1066122 w 3543300"/>
                  <a:gd name="T7" fmla="*/ 1663327 h 3617913"/>
                  <a:gd name="T8" fmla="*/ 1059774 w 3543300"/>
                  <a:gd name="T9" fmla="*/ 1918696 h 3617913"/>
                  <a:gd name="T10" fmla="*/ 1138484 w 3543300"/>
                  <a:gd name="T11" fmla="*/ 2152467 h 3617913"/>
                  <a:gd name="T12" fmla="*/ 1287651 w 3543300"/>
                  <a:gd name="T13" fmla="*/ 2342088 h 3617913"/>
                  <a:gd name="T14" fmla="*/ 1491724 w 3543300"/>
                  <a:gd name="T15" fmla="*/ 2472632 h 3617913"/>
                  <a:gd name="T16" fmla="*/ 1734517 w 3543300"/>
                  <a:gd name="T17" fmla="*/ 2528533 h 3617913"/>
                  <a:gd name="T18" fmla="*/ 1985879 w 3543300"/>
                  <a:gd name="T19" fmla="*/ 2496771 h 3617913"/>
                  <a:gd name="T20" fmla="*/ 2202647 w 3543300"/>
                  <a:gd name="T21" fmla="*/ 2386238 h 3617913"/>
                  <a:gd name="T22" fmla="*/ 2368635 w 3543300"/>
                  <a:gd name="T23" fmla="*/ 2211863 h 3617913"/>
                  <a:gd name="T24" fmla="*/ 2469244 w 3543300"/>
                  <a:gd name="T25" fmla="*/ 1988891 h 3617913"/>
                  <a:gd name="T26" fmla="*/ 2487969 w 3543300"/>
                  <a:gd name="T27" fmla="*/ 1735110 h 3617913"/>
                  <a:gd name="T28" fmla="*/ 2420685 w 3543300"/>
                  <a:gd name="T29" fmla="*/ 1496257 h 3617913"/>
                  <a:gd name="T30" fmla="*/ 2280920 w 3543300"/>
                  <a:gd name="T31" fmla="*/ 1299528 h 3617913"/>
                  <a:gd name="T32" fmla="*/ 2083752 w 3543300"/>
                  <a:gd name="T33" fmla="*/ 1159510 h 3617913"/>
                  <a:gd name="T34" fmla="*/ 1845310 w 3543300"/>
                  <a:gd name="T35" fmla="*/ 1092518 h 3617913"/>
                  <a:gd name="T36" fmla="*/ 1957705 w 3543300"/>
                  <a:gd name="T37" fmla="*/ 6985 h 3617913"/>
                  <a:gd name="T38" fmla="*/ 2011998 w 3543300"/>
                  <a:gd name="T39" fmla="*/ 89217 h 3617913"/>
                  <a:gd name="T40" fmla="*/ 2341562 w 3543300"/>
                  <a:gd name="T41" fmla="*/ 485457 h 3617913"/>
                  <a:gd name="T42" fmla="*/ 2646362 w 3543300"/>
                  <a:gd name="T43" fmla="*/ 240665 h 3617913"/>
                  <a:gd name="T44" fmla="*/ 2970848 w 3543300"/>
                  <a:gd name="T45" fmla="*/ 446087 h 3617913"/>
                  <a:gd name="T46" fmla="*/ 2979738 w 3543300"/>
                  <a:gd name="T47" fmla="*/ 554990 h 3617913"/>
                  <a:gd name="T48" fmla="*/ 2996248 w 3543300"/>
                  <a:gd name="T49" fmla="*/ 1049655 h 3617913"/>
                  <a:gd name="T50" fmla="*/ 3393440 w 3543300"/>
                  <a:gd name="T51" fmla="*/ 1051243 h 3617913"/>
                  <a:gd name="T52" fmla="*/ 3542030 w 3543300"/>
                  <a:gd name="T53" fmla="*/ 1406843 h 3617913"/>
                  <a:gd name="T54" fmla="*/ 3490278 w 3543300"/>
                  <a:gd name="T55" fmla="*/ 1502728 h 3617913"/>
                  <a:gd name="T56" fmla="*/ 3210242 w 3543300"/>
                  <a:gd name="T57" fmla="*/ 1889125 h 3617913"/>
                  <a:gd name="T58" fmla="*/ 3529330 w 3543300"/>
                  <a:gd name="T59" fmla="*/ 2149158 h 3617913"/>
                  <a:gd name="T60" fmla="*/ 3442335 w 3543300"/>
                  <a:gd name="T61" fmla="*/ 2520315 h 3617913"/>
                  <a:gd name="T62" fmla="*/ 3346450 w 3543300"/>
                  <a:gd name="T63" fmla="*/ 2572068 h 3617913"/>
                  <a:gd name="T64" fmla="*/ 2905125 w 3543300"/>
                  <a:gd name="T65" fmla="*/ 2698115 h 3617913"/>
                  <a:gd name="T66" fmla="*/ 2994025 w 3543300"/>
                  <a:gd name="T67" fmla="*/ 3108643 h 3617913"/>
                  <a:gd name="T68" fmla="*/ 2709228 w 3543300"/>
                  <a:gd name="T69" fmla="*/ 3363913 h 3617913"/>
                  <a:gd name="T70" fmla="*/ 2600325 w 3543300"/>
                  <a:gd name="T71" fmla="*/ 3355023 h 3617913"/>
                  <a:gd name="T72" fmla="*/ 2193608 w 3543300"/>
                  <a:gd name="T73" fmla="*/ 3187066 h 3617913"/>
                  <a:gd name="T74" fmla="*/ 2005012 w 3543300"/>
                  <a:gd name="T75" fmla="*/ 3563621 h 3617913"/>
                  <a:gd name="T76" fmla="*/ 1620520 w 3543300"/>
                  <a:gd name="T77" fmla="*/ 3617913 h 3617913"/>
                  <a:gd name="T78" fmla="*/ 1535430 w 3543300"/>
                  <a:gd name="T79" fmla="*/ 3555366 h 3617913"/>
                  <a:gd name="T80" fmla="*/ 1324928 w 3543300"/>
                  <a:gd name="T81" fmla="*/ 3179128 h 3617913"/>
                  <a:gd name="T82" fmla="*/ 935990 w 3543300"/>
                  <a:gd name="T83" fmla="*/ 3361056 h 3617913"/>
                  <a:gd name="T84" fmla="*/ 830262 w 3543300"/>
                  <a:gd name="T85" fmla="*/ 3361056 h 3617913"/>
                  <a:gd name="T86" fmla="*/ 550545 w 3543300"/>
                  <a:gd name="T87" fmla="*/ 3100071 h 3617913"/>
                  <a:gd name="T88" fmla="*/ 638492 w 3543300"/>
                  <a:gd name="T89" fmla="*/ 2698115 h 3617913"/>
                  <a:gd name="T90" fmla="*/ 196850 w 3543300"/>
                  <a:gd name="T91" fmla="*/ 2572068 h 3617913"/>
                  <a:gd name="T92" fmla="*/ 101282 w 3543300"/>
                  <a:gd name="T93" fmla="*/ 2520315 h 3617913"/>
                  <a:gd name="T94" fmla="*/ 13970 w 3543300"/>
                  <a:gd name="T95" fmla="*/ 2149158 h 3617913"/>
                  <a:gd name="T96" fmla="*/ 334962 w 3543300"/>
                  <a:gd name="T97" fmla="*/ 1915478 h 3617913"/>
                  <a:gd name="T98" fmla="*/ 57467 w 3543300"/>
                  <a:gd name="T99" fmla="*/ 1504633 h 3617913"/>
                  <a:gd name="T100" fmla="*/ 635 w 3543300"/>
                  <a:gd name="T101" fmla="*/ 1411288 h 3617913"/>
                  <a:gd name="T102" fmla="*/ 134620 w 3543300"/>
                  <a:gd name="T103" fmla="*/ 1058863 h 3617913"/>
                  <a:gd name="T104" fmla="*/ 520382 w 3543300"/>
                  <a:gd name="T105" fmla="*/ 1095375 h 3617913"/>
                  <a:gd name="T106" fmla="*/ 742632 w 3543300"/>
                  <a:gd name="T107" fmla="*/ 801052 h 3617913"/>
                  <a:gd name="T108" fmla="*/ 558482 w 3543300"/>
                  <a:gd name="T109" fmla="*/ 467677 h 3617913"/>
                  <a:gd name="T110" fmla="*/ 862648 w 3543300"/>
                  <a:gd name="T111" fmla="*/ 242252 h 3617913"/>
                  <a:gd name="T112" fmla="*/ 955040 w 3543300"/>
                  <a:gd name="T113" fmla="*/ 276542 h 3617913"/>
                  <a:gd name="T114" fmla="*/ 1452245 w 3543300"/>
                  <a:gd name="T115" fmla="*/ 404177 h 3617913"/>
                  <a:gd name="T116" fmla="*/ 1557655 w 3543300"/>
                  <a:gd name="T117" fmla="*/ 26352 h 3617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543300" h="3617913">
                    <a:moveTo>
                      <a:pt x="1752918" y="1088708"/>
                    </a:moveTo>
                    <a:lnTo>
                      <a:pt x="1734502" y="1089660"/>
                    </a:lnTo>
                    <a:lnTo>
                      <a:pt x="1716088" y="1090613"/>
                    </a:lnTo>
                    <a:lnTo>
                      <a:pt x="1697990" y="1092518"/>
                    </a:lnTo>
                    <a:lnTo>
                      <a:pt x="1679892" y="1094423"/>
                    </a:lnTo>
                    <a:lnTo>
                      <a:pt x="1662112" y="1097280"/>
                    </a:lnTo>
                    <a:lnTo>
                      <a:pt x="1644332" y="1100138"/>
                    </a:lnTo>
                    <a:lnTo>
                      <a:pt x="1626552" y="1103630"/>
                    </a:lnTo>
                    <a:lnTo>
                      <a:pt x="1608772" y="1107440"/>
                    </a:lnTo>
                    <a:lnTo>
                      <a:pt x="1591628" y="1111568"/>
                    </a:lnTo>
                    <a:lnTo>
                      <a:pt x="1574800" y="1116013"/>
                    </a:lnTo>
                    <a:lnTo>
                      <a:pt x="1557338" y="1121093"/>
                    </a:lnTo>
                    <a:lnTo>
                      <a:pt x="1540828" y="1126490"/>
                    </a:lnTo>
                    <a:lnTo>
                      <a:pt x="1524318" y="1132523"/>
                    </a:lnTo>
                    <a:lnTo>
                      <a:pt x="1507808" y="1138555"/>
                    </a:lnTo>
                    <a:lnTo>
                      <a:pt x="1491615" y="1145223"/>
                    </a:lnTo>
                    <a:lnTo>
                      <a:pt x="1475422" y="1152525"/>
                    </a:lnTo>
                    <a:lnTo>
                      <a:pt x="1459548" y="1159510"/>
                    </a:lnTo>
                    <a:lnTo>
                      <a:pt x="1443672" y="1167448"/>
                    </a:lnTo>
                    <a:lnTo>
                      <a:pt x="1428432" y="1175703"/>
                    </a:lnTo>
                    <a:lnTo>
                      <a:pt x="1413192" y="1183958"/>
                    </a:lnTo>
                    <a:lnTo>
                      <a:pt x="1398270" y="1193165"/>
                    </a:lnTo>
                    <a:lnTo>
                      <a:pt x="1383665" y="1202055"/>
                    </a:lnTo>
                    <a:lnTo>
                      <a:pt x="1368742" y="1211898"/>
                    </a:lnTo>
                    <a:lnTo>
                      <a:pt x="1354772" y="1221740"/>
                    </a:lnTo>
                    <a:lnTo>
                      <a:pt x="1340485" y="1231900"/>
                    </a:lnTo>
                    <a:lnTo>
                      <a:pt x="1327150" y="1242378"/>
                    </a:lnTo>
                    <a:lnTo>
                      <a:pt x="1313498" y="1253173"/>
                    </a:lnTo>
                    <a:lnTo>
                      <a:pt x="1300480" y="1264285"/>
                    </a:lnTo>
                    <a:lnTo>
                      <a:pt x="1287462" y="1275715"/>
                    </a:lnTo>
                    <a:lnTo>
                      <a:pt x="1274762" y="1287463"/>
                    </a:lnTo>
                    <a:lnTo>
                      <a:pt x="1262380" y="1299528"/>
                    </a:lnTo>
                    <a:lnTo>
                      <a:pt x="1250315" y="1311910"/>
                    </a:lnTo>
                    <a:lnTo>
                      <a:pt x="1238568" y="1324928"/>
                    </a:lnTo>
                    <a:lnTo>
                      <a:pt x="1227138" y="1337628"/>
                    </a:lnTo>
                    <a:lnTo>
                      <a:pt x="1215708" y="1350645"/>
                    </a:lnTo>
                    <a:lnTo>
                      <a:pt x="1205230" y="1364298"/>
                    </a:lnTo>
                    <a:lnTo>
                      <a:pt x="1194752" y="1377950"/>
                    </a:lnTo>
                    <a:lnTo>
                      <a:pt x="1183958" y="1392238"/>
                    </a:lnTo>
                    <a:lnTo>
                      <a:pt x="1174432" y="1406525"/>
                    </a:lnTo>
                    <a:lnTo>
                      <a:pt x="1164908" y="1420813"/>
                    </a:lnTo>
                    <a:lnTo>
                      <a:pt x="1155382" y="1435418"/>
                    </a:lnTo>
                    <a:lnTo>
                      <a:pt x="1146810" y="1450340"/>
                    </a:lnTo>
                    <a:lnTo>
                      <a:pt x="1138391" y="1465309"/>
                    </a:lnTo>
                    <a:lnTo>
                      <a:pt x="1130549" y="1480376"/>
                    </a:lnTo>
                    <a:lnTo>
                      <a:pt x="1122615" y="1496257"/>
                    </a:lnTo>
                    <a:lnTo>
                      <a:pt x="1114998" y="1512138"/>
                    </a:lnTo>
                    <a:lnTo>
                      <a:pt x="1108333" y="1528337"/>
                    </a:lnTo>
                    <a:lnTo>
                      <a:pt x="1101668" y="1544536"/>
                    </a:lnTo>
                    <a:lnTo>
                      <a:pt x="1095321" y="1561052"/>
                    </a:lnTo>
                    <a:lnTo>
                      <a:pt x="1089608" y="1577568"/>
                    </a:lnTo>
                    <a:lnTo>
                      <a:pt x="1083895" y="1594402"/>
                    </a:lnTo>
                    <a:lnTo>
                      <a:pt x="1079134" y="1611554"/>
                    </a:lnTo>
                    <a:lnTo>
                      <a:pt x="1074056" y="1628388"/>
                    </a:lnTo>
                    <a:lnTo>
                      <a:pt x="1069931" y="1646175"/>
                    </a:lnTo>
                    <a:lnTo>
                      <a:pt x="1066122" y="1663327"/>
                    </a:lnTo>
                    <a:lnTo>
                      <a:pt x="1062948" y="1681114"/>
                    </a:lnTo>
                    <a:lnTo>
                      <a:pt x="1059774" y="1698901"/>
                    </a:lnTo>
                    <a:lnTo>
                      <a:pt x="1057553" y="1717005"/>
                    </a:lnTo>
                    <a:lnTo>
                      <a:pt x="1055331" y="1735110"/>
                    </a:lnTo>
                    <a:lnTo>
                      <a:pt x="1053744" y="1753532"/>
                    </a:lnTo>
                    <a:lnTo>
                      <a:pt x="1052792" y="1771319"/>
                    </a:lnTo>
                    <a:lnTo>
                      <a:pt x="1051840" y="1790376"/>
                    </a:lnTo>
                    <a:lnTo>
                      <a:pt x="1051523" y="1808798"/>
                    </a:lnTo>
                    <a:lnTo>
                      <a:pt x="1051840" y="1827221"/>
                    </a:lnTo>
                    <a:lnTo>
                      <a:pt x="1052792" y="1845960"/>
                    </a:lnTo>
                    <a:lnTo>
                      <a:pt x="1053744" y="1864065"/>
                    </a:lnTo>
                    <a:lnTo>
                      <a:pt x="1055331" y="1882487"/>
                    </a:lnTo>
                    <a:lnTo>
                      <a:pt x="1057553" y="1900592"/>
                    </a:lnTo>
                    <a:lnTo>
                      <a:pt x="1059774" y="1918696"/>
                    </a:lnTo>
                    <a:lnTo>
                      <a:pt x="1062948" y="1936483"/>
                    </a:lnTo>
                    <a:lnTo>
                      <a:pt x="1066122" y="1953952"/>
                    </a:lnTo>
                    <a:lnTo>
                      <a:pt x="1069931" y="1971739"/>
                    </a:lnTo>
                    <a:lnTo>
                      <a:pt x="1074056" y="1988891"/>
                    </a:lnTo>
                    <a:lnTo>
                      <a:pt x="1079134" y="2006043"/>
                    </a:lnTo>
                    <a:lnTo>
                      <a:pt x="1083895" y="2022877"/>
                    </a:lnTo>
                    <a:lnTo>
                      <a:pt x="1089608" y="2039711"/>
                    </a:lnTo>
                    <a:lnTo>
                      <a:pt x="1095321" y="2056545"/>
                    </a:lnTo>
                    <a:lnTo>
                      <a:pt x="1101668" y="2073061"/>
                    </a:lnTo>
                    <a:lnTo>
                      <a:pt x="1108333" y="2089260"/>
                    </a:lnTo>
                    <a:lnTo>
                      <a:pt x="1114998" y="2105459"/>
                    </a:lnTo>
                    <a:lnTo>
                      <a:pt x="1122615" y="2121022"/>
                    </a:lnTo>
                    <a:lnTo>
                      <a:pt x="1130549" y="2136904"/>
                    </a:lnTo>
                    <a:lnTo>
                      <a:pt x="1138484" y="2152467"/>
                    </a:lnTo>
                    <a:lnTo>
                      <a:pt x="1147053" y="2167395"/>
                    </a:lnTo>
                    <a:lnTo>
                      <a:pt x="1155622" y="2182641"/>
                    </a:lnTo>
                    <a:lnTo>
                      <a:pt x="1165144" y="2197252"/>
                    </a:lnTo>
                    <a:lnTo>
                      <a:pt x="1174665" y="2211863"/>
                    </a:lnTo>
                    <a:lnTo>
                      <a:pt x="1184186" y="2225838"/>
                    </a:lnTo>
                    <a:lnTo>
                      <a:pt x="1194977" y="2240131"/>
                    </a:lnTo>
                    <a:lnTo>
                      <a:pt x="1205450" y="2253789"/>
                    </a:lnTo>
                    <a:lnTo>
                      <a:pt x="1215924" y="2267129"/>
                    </a:lnTo>
                    <a:lnTo>
                      <a:pt x="1227349" y="2280469"/>
                    </a:lnTo>
                    <a:lnTo>
                      <a:pt x="1238775" y="2293174"/>
                    </a:lnTo>
                    <a:lnTo>
                      <a:pt x="1250518" y="2305879"/>
                    </a:lnTo>
                    <a:lnTo>
                      <a:pt x="1262578" y="2318267"/>
                    </a:lnTo>
                    <a:lnTo>
                      <a:pt x="1274956" y="2330336"/>
                    </a:lnTo>
                    <a:lnTo>
                      <a:pt x="1287651" y="2342088"/>
                    </a:lnTo>
                    <a:lnTo>
                      <a:pt x="1300663" y="2353840"/>
                    </a:lnTo>
                    <a:lnTo>
                      <a:pt x="1313676" y="2364640"/>
                    </a:lnTo>
                    <a:lnTo>
                      <a:pt x="1327323" y="2375756"/>
                    </a:lnTo>
                    <a:lnTo>
                      <a:pt x="1340653" y="2386238"/>
                    </a:lnTo>
                    <a:lnTo>
                      <a:pt x="1354935" y="2396402"/>
                    </a:lnTo>
                    <a:lnTo>
                      <a:pt x="1368899" y="2406566"/>
                    </a:lnTo>
                    <a:lnTo>
                      <a:pt x="1383816" y="2415777"/>
                    </a:lnTo>
                    <a:lnTo>
                      <a:pt x="1398415" y="2424988"/>
                    </a:lnTo>
                    <a:lnTo>
                      <a:pt x="1413332" y="2433882"/>
                    </a:lnTo>
                    <a:lnTo>
                      <a:pt x="1428566" y="2442775"/>
                    </a:lnTo>
                    <a:lnTo>
                      <a:pt x="1443800" y="2450398"/>
                    </a:lnTo>
                    <a:lnTo>
                      <a:pt x="1459669" y="2458339"/>
                    </a:lnTo>
                    <a:lnTo>
                      <a:pt x="1475538" y="2465644"/>
                    </a:lnTo>
                    <a:lnTo>
                      <a:pt x="1491724" y="2472632"/>
                    </a:lnTo>
                    <a:lnTo>
                      <a:pt x="1507910" y="2479619"/>
                    </a:lnTo>
                    <a:lnTo>
                      <a:pt x="1524414" y="2485654"/>
                    </a:lnTo>
                    <a:lnTo>
                      <a:pt x="1540917" y="2491689"/>
                    </a:lnTo>
                    <a:lnTo>
                      <a:pt x="1557421" y="2496771"/>
                    </a:lnTo>
                    <a:lnTo>
                      <a:pt x="1574877" y="2502171"/>
                    </a:lnTo>
                    <a:lnTo>
                      <a:pt x="1591698" y="2506617"/>
                    </a:lnTo>
                    <a:lnTo>
                      <a:pt x="1608836" y="2510746"/>
                    </a:lnTo>
                    <a:lnTo>
                      <a:pt x="1626609" y="2514876"/>
                    </a:lnTo>
                    <a:lnTo>
                      <a:pt x="1644382" y="2518369"/>
                    </a:lnTo>
                    <a:lnTo>
                      <a:pt x="1662155" y="2520910"/>
                    </a:lnTo>
                    <a:lnTo>
                      <a:pt x="1679928" y="2523451"/>
                    </a:lnTo>
                    <a:lnTo>
                      <a:pt x="1698019" y="2525675"/>
                    </a:lnTo>
                    <a:lnTo>
                      <a:pt x="1716109" y="2527263"/>
                    </a:lnTo>
                    <a:lnTo>
                      <a:pt x="1734517" y="2528533"/>
                    </a:lnTo>
                    <a:lnTo>
                      <a:pt x="1752925" y="2529169"/>
                    </a:lnTo>
                    <a:lnTo>
                      <a:pt x="1771967" y="2529169"/>
                    </a:lnTo>
                    <a:lnTo>
                      <a:pt x="1790375" y="2529169"/>
                    </a:lnTo>
                    <a:lnTo>
                      <a:pt x="1808783" y="2528533"/>
                    </a:lnTo>
                    <a:lnTo>
                      <a:pt x="1827191" y="2527263"/>
                    </a:lnTo>
                    <a:lnTo>
                      <a:pt x="1845281" y="2525675"/>
                    </a:lnTo>
                    <a:lnTo>
                      <a:pt x="1863372" y="2523451"/>
                    </a:lnTo>
                    <a:lnTo>
                      <a:pt x="1881145" y="2520910"/>
                    </a:lnTo>
                    <a:lnTo>
                      <a:pt x="1898918" y="2518369"/>
                    </a:lnTo>
                    <a:lnTo>
                      <a:pt x="1916691" y="2514876"/>
                    </a:lnTo>
                    <a:lnTo>
                      <a:pt x="1934464" y="2510746"/>
                    </a:lnTo>
                    <a:lnTo>
                      <a:pt x="1951602" y="2506617"/>
                    </a:lnTo>
                    <a:lnTo>
                      <a:pt x="1969058" y="2502171"/>
                    </a:lnTo>
                    <a:lnTo>
                      <a:pt x="1985879" y="2496771"/>
                    </a:lnTo>
                    <a:lnTo>
                      <a:pt x="2002383" y="2491689"/>
                    </a:lnTo>
                    <a:lnTo>
                      <a:pt x="2019204" y="2485654"/>
                    </a:lnTo>
                    <a:lnTo>
                      <a:pt x="2035390" y="2479619"/>
                    </a:lnTo>
                    <a:lnTo>
                      <a:pt x="2051894" y="2472632"/>
                    </a:lnTo>
                    <a:lnTo>
                      <a:pt x="2067762" y="2465644"/>
                    </a:lnTo>
                    <a:lnTo>
                      <a:pt x="2083631" y="2458339"/>
                    </a:lnTo>
                    <a:lnTo>
                      <a:pt x="2099500" y="2450398"/>
                    </a:lnTo>
                    <a:lnTo>
                      <a:pt x="2114734" y="2442775"/>
                    </a:lnTo>
                    <a:lnTo>
                      <a:pt x="2129968" y="2433882"/>
                    </a:lnTo>
                    <a:lnTo>
                      <a:pt x="2144885" y="2424988"/>
                    </a:lnTo>
                    <a:lnTo>
                      <a:pt x="2159484" y="2415777"/>
                    </a:lnTo>
                    <a:lnTo>
                      <a:pt x="2174401" y="2406566"/>
                    </a:lnTo>
                    <a:lnTo>
                      <a:pt x="2188683" y="2396402"/>
                    </a:lnTo>
                    <a:lnTo>
                      <a:pt x="2202647" y="2386238"/>
                    </a:lnTo>
                    <a:lnTo>
                      <a:pt x="2215977" y="2375756"/>
                    </a:lnTo>
                    <a:lnTo>
                      <a:pt x="2229624" y="2364640"/>
                    </a:lnTo>
                    <a:lnTo>
                      <a:pt x="2242637" y="2353840"/>
                    </a:lnTo>
                    <a:lnTo>
                      <a:pt x="2255966" y="2342088"/>
                    </a:lnTo>
                    <a:lnTo>
                      <a:pt x="2268344" y="2330336"/>
                    </a:lnTo>
                    <a:lnTo>
                      <a:pt x="2280722" y="2318267"/>
                    </a:lnTo>
                    <a:lnTo>
                      <a:pt x="2292782" y="2305879"/>
                    </a:lnTo>
                    <a:lnTo>
                      <a:pt x="2304525" y="2293174"/>
                    </a:lnTo>
                    <a:lnTo>
                      <a:pt x="2315951" y="2280469"/>
                    </a:lnTo>
                    <a:lnTo>
                      <a:pt x="2327376" y="2267129"/>
                    </a:lnTo>
                    <a:lnTo>
                      <a:pt x="2338167" y="2253789"/>
                    </a:lnTo>
                    <a:lnTo>
                      <a:pt x="2348958" y="2240131"/>
                    </a:lnTo>
                    <a:lnTo>
                      <a:pt x="2359114" y="2225838"/>
                    </a:lnTo>
                    <a:lnTo>
                      <a:pt x="2368635" y="2211863"/>
                    </a:lnTo>
                    <a:lnTo>
                      <a:pt x="2378156" y="2197252"/>
                    </a:lnTo>
                    <a:lnTo>
                      <a:pt x="2387678" y="2182641"/>
                    </a:lnTo>
                    <a:lnTo>
                      <a:pt x="2396247" y="2167395"/>
                    </a:lnTo>
                    <a:lnTo>
                      <a:pt x="2404816" y="2152467"/>
                    </a:lnTo>
                    <a:lnTo>
                      <a:pt x="2412750" y="2136904"/>
                    </a:lnTo>
                    <a:lnTo>
                      <a:pt x="2420685" y="2121022"/>
                    </a:lnTo>
                    <a:lnTo>
                      <a:pt x="2428302" y="2105459"/>
                    </a:lnTo>
                    <a:lnTo>
                      <a:pt x="2434967" y="2089260"/>
                    </a:lnTo>
                    <a:lnTo>
                      <a:pt x="2441632" y="2073061"/>
                    </a:lnTo>
                    <a:lnTo>
                      <a:pt x="2447979" y="2056545"/>
                    </a:lnTo>
                    <a:lnTo>
                      <a:pt x="2453692" y="2039711"/>
                    </a:lnTo>
                    <a:lnTo>
                      <a:pt x="2459405" y="2022877"/>
                    </a:lnTo>
                    <a:lnTo>
                      <a:pt x="2464166" y="2006043"/>
                    </a:lnTo>
                    <a:lnTo>
                      <a:pt x="2469244" y="1988891"/>
                    </a:lnTo>
                    <a:lnTo>
                      <a:pt x="2473370" y="1971739"/>
                    </a:lnTo>
                    <a:lnTo>
                      <a:pt x="2477178" y="1953952"/>
                    </a:lnTo>
                    <a:lnTo>
                      <a:pt x="2480352" y="1936483"/>
                    </a:lnTo>
                    <a:lnTo>
                      <a:pt x="2483526" y="1918696"/>
                    </a:lnTo>
                    <a:lnTo>
                      <a:pt x="2486064" y="1900592"/>
                    </a:lnTo>
                    <a:lnTo>
                      <a:pt x="2487969" y="1882487"/>
                    </a:lnTo>
                    <a:lnTo>
                      <a:pt x="2489556" y="1864065"/>
                    </a:lnTo>
                    <a:lnTo>
                      <a:pt x="2490508" y="1845960"/>
                    </a:lnTo>
                    <a:lnTo>
                      <a:pt x="2491460" y="1827221"/>
                    </a:lnTo>
                    <a:lnTo>
                      <a:pt x="2491777" y="1808798"/>
                    </a:lnTo>
                    <a:lnTo>
                      <a:pt x="2491460" y="1790376"/>
                    </a:lnTo>
                    <a:lnTo>
                      <a:pt x="2490508" y="1771319"/>
                    </a:lnTo>
                    <a:lnTo>
                      <a:pt x="2489556" y="1753532"/>
                    </a:lnTo>
                    <a:lnTo>
                      <a:pt x="2487969" y="1735110"/>
                    </a:lnTo>
                    <a:lnTo>
                      <a:pt x="2486064" y="1717005"/>
                    </a:lnTo>
                    <a:lnTo>
                      <a:pt x="2483526" y="1698901"/>
                    </a:lnTo>
                    <a:lnTo>
                      <a:pt x="2480352" y="1681114"/>
                    </a:lnTo>
                    <a:lnTo>
                      <a:pt x="2477178" y="1663327"/>
                    </a:lnTo>
                    <a:lnTo>
                      <a:pt x="2473370" y="1646175"/>
                    </a:lnTo>
                    <a:lnTo>
                      <a:pt x="2469244" y="1628388"/>
                    </a:lnTo>
                    <a:lnTo>
                      <a:pt x="2464166" y="1611554"/>
                    </a:lnTo>
                    <a:lnTo>
                      <a:pt x="2459405" y="1594402"/>
                    </a:lnTo>
                    <a:lnTo>
                      <a:pt x="2453692" y="1577568"/>
                    </a:lnTo>
                    <a:lnTo>
                      <a:pt x="2447979" y="1561052"/>
                    </a:lnTo>
                    <a:lnTo>
                      <a:pt x="2441632" y="1544536"/>
                    </a:lnTo>
                    <a:lnTo>
                      <a:pt x="2434967" y="1528337"/>
                    </a:lnTo>
                    <a:lnTo>
                      <a:pt x="2428302" y="1512138"/>
                    </a:lnTo>
                    <a:lnTo>
                      <a:pt x="2420685" y="1496257"/>
                    </a:lnTo>
                    <a:lnTo>
                      <a:pt x="2412750" y="1480376"/>
                    </a:lnTo>
                    <a:lnTo>
                      <a:pt x="2404909" y="1465308"/>
                    </a:lnTo>
                    <a:lnTo>
                      <a:pt x="2396490" y="1450340"/>
                    </a:lnTo>
                    <a:lnTo>
                      <a:pt x="2387918" y="1435418"/>
                    </a:lnTo>
                    <a:lnTo>
                      <a:pt x="2378392" y="1420813"/>
                    </a:lnTo>
                    <a:lnTo>
                      <a:pt x="2368868" y="1406525"/>
                    </a:lnTo>
                    <a:lnTo>
                      <a:pt x="2359342" y="1392238"/>
                    </a:lnTo>
                    <a:lnTo>
                      <a:pt x="2349182" y="1377950"/>
                    </a:lnTo>
                    <a:lnTo>
                      <a:pt x="2338388" y="1364298"/>
                    </a:lnTo>
                    <a:lnTo>
                      <a:pt x="2327592" y="1350645"/>
                    </a:lnTo>
                    <a:lnTo>
                      <a:pt x="2316162" y="1337628"/>
                    </a:lnTo>
                    <a:lnTo>
                      <a:pt x="2304732" y="1324928"/>
                    </a:lnTo>
                    <a:lnTo>
                      <a:pt x="2292985" y="1311910"/>
                    </a:lnTo>
                    <a:lnTo>
                      <a:pt x="2280920" y="1299528"/>
                    </a:lnTo>
                    <a:lnTo>
                      <a:pt x="2268538" y="1287463"/>
                    </a:lnTo>
                    <a:lnTo>
                      <a:pt x="2256155" y="1275715"/>
                    </a:lnTo>
                    <a:lnTo>
                      <a:pt x="2242820" y="1264285"/>
                    </a:lnTo>
                    <a:lnTo>
                      <a:pt x="2229802" y="1253173"/>
                    </a:lnTo>
                    <a:lnTo>
                      <a:pt x="2216150" y="1242378"/>
                    </a:lnTo>
                    <a:lnTo>
                      <a:pt x="2202815" y="1231900"/>
                    </a:lnTo>
                    <a:lnTo>
                      <a:pt x="2188845" y="1221740"/>
                    </a:lnTo>
                    <a:lnTo>
                      <a:pt x="2174558" y="1211898"/>
                    </a:lnTo>
                    <a:lnTo>
                      <a:pt x="2159635" y="1202055"/>
                    </a:lnTo>
                    <a:lnTo>
                      <a:pt x="2145030" y="1193165"/>
                    </a:lnTo>
                    <a:lnTo>
                      <a:pt x="2130108" y="1183958"/>
                    </a:lnTo>
                    <a:lnTo>
                      <a:pt x="2114868" y="1175703"/>
                    </a:lnTo>
                    <a:lnTo>
                      <a:pt x="2099628" y="1167448"/>
                    </a:lnTo>
                    <a:lnTo>
                      <a:pt x="2083752" y="1159510"/>
                    </a:lnTo>
                    <a:lnTo>
                      <a:pt x="2067878" y="1152525"/>
                    </a:lnTo>
                    <a:lnTo>
                      <a:pt x="2052002" y="1145223"/>
                    </a:lnTo>
                    <a:lnTo>
                      <a:pt x="2035492" y="1138555"/>
                    </a:lnTo>
                    <a:lnTo>
                      <a:pt x="2019300" y="1132523"/>
                    </a:lnTo>
                    <a:lnTo>
                      <a:pt x="2002472" y="1126490"/>
                    </a:lnTo>
                    <a:lnTo>
                      <a:pt x="1985962" y="1121093"/>
                    </a:lnTo>
                    <a:lnTo>
                      <a:pt x="1969135" y="1116013"/>
                    </a:lnTo>
                    <a:lnTo>
                      <a:pt x="1951672" y="1111568"/>
                    </a:lnTo>
                    <a:lnTo>
                      <a:pt x="1934528" y="1107440"/>
                    </a:lnTo>
                    <a:lnTo>
                      <a:pt x="1916748" y="1103630"/>
                    </a:lnTo>
                    <a:lnTo>
                      <a:pt x="1898968" y="1100138"/>
                    </a:lnTo>
                    <a:lnTo>
                      <a:pt x="1881188" y="1097280"/>
                    </a:lnTo>
                    <a:lnTo>
                      <a:pt x="1863408" y="1094423"/>
                    </a:lnTo>
                    <a:lnTo>
                      <a:pt x="1845310" y="1092518"/>
                    </a:lnTo>
                    <a:lnTo>
                      <a:pt x="1827212" y="1090613"/>
                    </a:lnTo>
                    <a:lnTo>
                      <a:pt x="1808798" y="1089660"/>
                    </a:lnTo>
                    <a:lnTo>
                      <a:pt x="1790382" y="1088708"/>
                    </a:lnTo>
                    <a:lnTo>
                      <a:pt x="1771968" y="1088708"/>
                    </a:lnTo>
                    <a:lnTo>
                      <a:pt x="1752918" y="1088708"/>
                    </a:lnTo>
                    <a:close/>
                    <a:moveTo>
                      <a:pt x="1615758" y="0"/>
                    </a:moveTo>
                    <a:lnTo>
                      <a:pt x="1620520" y="0"/>
                    </a:lnTo>
                    <a:lnTo>
                      <a:pt x="1922780" y="0"/>
                    </a:lnTo>
                    <a:lnTo>
                      <a:pt x="1927225" y="0"/>
                    </a:lnTo>
                    <a:lnTo>
                      <a:pt x="1931670" y="317"/>
                    </a:lnTo>
                    <a:lnTo>
                      <a:pt x="1936115" y="952"/>
                    </a:lnTo>
                    <a:lnTo>
                      <a:pt x="1940878" y="1905"/>
                    </a:lnTo>
                    <a:lnTo>
                      <a:pt x="1949450" y="4127"/>
                    </a:lnTo>
                    <a:lnTo>
                      <a:pt x="1957705" y="6985"/>
                    </a:lnTo>
                    <a:lnTo>
                      <a:pt x="1965325" y="10795"/>
                    </a:lnTo>
                    <a:lnTo>
                      <a:pt x="1972628" y="14922"/>
                    </a:lnTo>
                    <a:lnTo>
                      <a:pt x="1979612" y="20320"/>
                    </a:lnTo>
                    <a:lnTo>
                      <a:pt x="1985962" y="26035"/>
                    </a:lnTo>
                    <a:lnTo>
                      <a:pt x="1991678" y="32385"/>
                    </a:lnTo>
                    <a:lnTo>
                      <a:pt x="1996758" y="39052"/>
                    </a:lnTo>
                    <a:lnTo>
                      <a:pt x="2001202" y="46672"/>
                    </a:lnTo>
                    <a:lnTo>
                      <a:pt x="2005012" y="54610"/>
                    </a:lnTo>
                    <a:lnTo>
                      <a:pt x="2007870" y="62230"/>
                    </a:lnTo>
                    <a:lnTo>
                      <a:pt x="2010092" y="71120"/>
                    </a:lnTo>
                    <a:lnTo>
                      <a:pt x="2010728" y="75565"/>
                    </a:lnTo>
                    <a:lnTo>
                      <a:pt x="2011362" y="80010"/>
                    </a:lnTo>
                    <a:lnTo>
                      <a:pt x="2011998" y="84455"/>
                    </a:lnTo>
                    <a:lnTo>
                      <a:pt x="2011998" y="89217"/>
                    </a:lnTo>
                    <a:lnTo>
                      <a:pt x="2011998" y="388620"/>
                    </a:lnTo>
                    <a:lnTo>
                      <a:pt x="2038350" y="393065"/>
                    </a:lnTo>
                    <a:lnTo>
                      <a:pt x="2064702" y="398462"/>
                    </a:lnTo>
                    <a:lnTo>
                      <a:pt x="2091055" y="404177"/>
                    </a:lnTo>
                    <a:lnTo>
                      <a:pt x="2116772" y="410210"/>
                    </a:lnTo>
                    <a:lnTo>
                      <a:pt x="2142490" y="416877"/>
                    </a:lnTo>
                    <a:lnTo>
                      <a:pt x="2167890" y="423545"/>
                    </a:lnTo>
                    <a:lnTo>
                      <a:pt x="2193608" y="431165"/>
                    </a:lnTo>
                    <a:lnTo>
                      <a:pt x="2218690" y="439102"/>
                    </a:lnTo>
                    <a:lnTo>
                      <a:pt x="2243772" y="447675"/>
                    </a:lnTo>
                    <a:lnTo>
                      <a:pt x="2268538" y="456247"/>
                    </a:lnTo>
                    <a:lnTo>
                      <a:pt x="2292985" y="465772"/>
                    </a:lnTo>
                    <a:lnTo>
                      <a:pt x="2317432" y="475615"/>
                    </a:lnTo>
                    <a:lnTo>
                      <a:pt x="2341562" y="485457"/>
                    </a:lnTo>
                    <a:lnTo>
                      <a:pt x="2365692" y="496252"/>
                    </a:lnTo>
                    <a:lnTo>
                      <a:pt x="2388870" y="507047"/>
                    </a:lnTo>
                    <a:lnTo>
                      <a:pt x="2412682" y="518477"/>
                    </a:lnTo>
                    <a:lnTo>
                      <a:pt x="2588260" y="276542"/>
                    </a:lnTo>
                    <a:lnTo>
                      <a:pt x="2591435" y="272732"/>
                    </a:lnTo>
                    <a:lnTo>
                      <a:pt x="2593975" y="269240"/>
                    </a:lnTo>
                    <a:lnTo>
                      <a:pt x="2597468" y="266065"/>
                    </a:lnTo>
                    <a:lnTo>
                      <a:pt x="2600325" y="262890"/>
                    </a:lnTo>
                    <a:lnTo>
                      <a:pt x="2606992" y="257175"/>
                    </a:lnTo>
                    <a:lnTo>
                      <a:pt x="2614295" y="252412"/>
                    </a:lnTo>
                    <a:lnTo>
                      <a:pt x="2621915" y="248602"/>
                    </a:lnTo>
                    <a:lnTo>
                      <a:pt x="2629852" y="245110"/>
                    </a:lnTo>
                    <a:lnTo>
                      <a:pt x="2638108" y="242570"/>
                    </a:lnTo>
                    <a:lnTo>
                      <a:pt x="2646362" y="240665"/>
                    </a:lnTo>
                    <a:lnTo>
                      <a:pt x="2654935" y="240030"/>
                    </a:lnTo>
                    <a:lnTo>
                      <a:pt x="2663508" y="240030"/>
                    </a:lnTo>
                    <a:lnTo>
                      <a:pt x="2671762" y="240665"/>
                    </a:lnTo>
                    <a:lnTo>
                      <a:pt x="2680652" y="242252"/>
                    </a:lnTo>
                    <a:lnTo>
                      <a:pt x="2688908" y="244475"/>
                    </a:lnTo>
                    <a:lnTo>
                      <a:pt x="2697162" y="247967"/>
                    </a:lnTo>
                    <a:lnTo>
                      <a:pt x="2705100" y="251777"/>
                    </a:lnTo>
                    <a:lnTo>
                      <a:pt x="2709228" y="254317"/>
                    </a:lnTo>
                    <a:lnTo>
                      <a:pt x="2712720" y="256857"/>
                    </a:lnTo>
                    <a:lnTo>
                      <a:pt x="2957512" y="434022"/>
                    </a:lnTo>
                    <a:lnTo>
                      <a:pt x="2960688" y="437197"/>
                    </a:lnTo>
                    <a:lnTo>
                      <a:pt x="2964498" y="439737"/>
                    </a:lnTo>
                    <a:lnTo>
                      <a:pt x="2967672" y="443230"/>
                    </a:lnTo>
                    <a:lnTo>
                      <a:pt x="2970848" y="446087"/>
                    </a:lnTo>
                    <a:lnTo>
                      <a:pt x="2976245" y="453072"/>
                    </a:lnTo>
                    <a:lnTo>
                      <a:pt x="2981008" y="460375"/>
                    </a:lnTo>
                    <a:lnTo>
                      <a:pt x="2985452" y="467995"/>
                    </a:lnTo>
                    <a:lnTo>
                      <a:pt x="2988628" y="475932"/>
                    </a:lnTo>
                    <a:lnTo>
                      <a:pt x="2991168" y="484187"/>
                    </a:lnTo>
                    <a:lnTo>
                      <a:pt x="2992755" y="492442"/>
                    </a:lnTo>
                    <a:lnTo>
                      <a:pt x="2994025" y="501015"/>
                    </a:lnTo>
                    <a:lnTo>
                      <a:pt x="2994025" y="509270"/>
                    </a:lnTo>
                    <a:lnTo>
                      <a:pt x="2993072" y="518160"/>
                    </a:lnTo>
                    <a:lnTo>
                      <a:pt x="2991802" y="526732"/>
                    </a:lnTo>
                    <a:lnTo>
                      <a:pt x="2988945" y="534987"/>
                    </a:lnTo>
                    <a:lnTo>
                      <a:pt x="2986088" y="543242"/>
                    </a:lnTo>
                    <a:lnTo>
                      <a:pt x="2981960" y="551180"/>
                    </a:lnTo>
                    <a:lnTo>
                      <a:pt x="2979738" y="554990"/>
                    </a:lnTo>
                    <a:lnTo>
                      <a:pt x="2976880" y="558800"/>
                    </a:lnTo>
                    <a:lnTo>
                      <a:pt x="2800985" y="801052"/>
                    </a:lnTo>
                    <a:lnTo>
                      <a:pt x="2819082" y="819785"/>
                    </a:lnTo>
                    <a:lnTo>
                      <a:pt x="2837180" y="839470"/>
                    </a:lnTo>
                    <a:lnTo>
                      <a:pt x="2854642" y="858837"/>
                    </a:lnTo>
                    <a:lnTo>
                      <a:pt x="2871788" y="878840"/>
                    </a:lnTo>
                    <a:lnTo>
                      <a:pt x="2888615" y="899160"/>
                    </a:lnTo>
                    <a:lnTo>
                      <a:pt x="2905125" y="919797"/>
                    </a:lnTo>
                    <a:lnTo>
                      <a:pt x="2921318" y="940752"/>
                    </a:lnTo>
                    <a:lnTo>
                      <a:pt x="2937192" y="962025"/>
                    </a:lnTo>
                    <a:lnTo>
                      <a:pt x="2952432" y="983615"/>
                    </a:lnTo>
                    <a:lnTo>
                      <a:pt x="2967672" y="1005205"/>
                    </a:lnTo>
                    <a:lnTo>
                      <a:pt x="2981960" y="1027113"/>
                    </a:lnTo>
                    <a:lnTo>
                      <a:pt x="2996248" y="1049655"/>
                    </a:lnTo>
                    <a:lnTo>
                      <a:pt x="3010218" y="1072198"/>
                    </a:lnTo>
                    <a:lnTo>
                      <a:pt x="3023235" y="1095375"/>
                    </a:lnTo>
                    <a:lnTo>
                      <a:pt x="3036570" y="1118553"/>
                    </a:lnTo>
                    <a:lnTo>
                      <a:pt x="3048952" y="1142048"/>
                    </a:lnTo>
                    <a:lnTo>
                      <a:pt x="3333115" y="1049338"/>
                    </a:lnTo>
                    <a:lnTo>
                      <a:pt x="3337560" y="1048068"/>
                    </a:lnTo>
                    <a:lnTo>
                      <a:pt x="3342005" y="1047115"/>
                    </a:lnTo>
                    <a:lnTo>
                      <a:pt x="3346450" y="1046480"/>
                    </a:lnTo>
                    <a:lnTo>
                      <a:pt x="3350578" y="1045528"/>
                    </a:lnTo>
                    <a:lnTo>
                      <a:pt x="3359785" y="1044893"/>
                    </a:lnTo>
                    <a:lnTo>
                      <a:pt x="3368358" y="1045210"/>
                    </a:lnTo>
                    <a:lnTo>
                      <a:pt x="3376930" y="1046480"/>
                    </a:lnTo>
                    <a:lnTo>
                      <a:pt x="3385185" y="1048068"/>
                    </a:lnTo>
                    <a:lnTo>
                      <a:pt x="3393440" y="1051243"/>
                    </a:lnTo>
                    <a:lnTo>
                      <a:pt x="3401060" y="1054735"/>
                    </a:lnTo>
                    <a:lnTo>
                      <a:pt x="3408680" y="1058863"/>
                    </a:lnTo>
                    <a:lnTo>
                      <a:pt x="3415665" y="1063625"/>
                    </a:lnTo>
                    <a:lnTo>
                      <a:pt x="3422015" y="1069340"/>
                    </a:lnTo>
                    <a:lnTo>
                      <a:pt x="3428048" y="1075690"/>
                    </a:lnTo>
                    <a:lnTo>
                      <a:pt x="3433445" y="1082358"/>
                    </a:lnTo>
                    <a:lnTo>
                      <a:pt x="3438208" y="1089978"/>
                    </a:lnTo>
                    <a:lnTo>
                      <a:pt x="3442335" y="1097915"/>
                    </a:lnTo>
                    <a:lnTo>
                      <a:pt x="3443922" y="1102043"/>
                    </a:lnTo>
                    <a:lnTo>
                      <a:pt x="3445510" y="1106488"/>
                    </a:lnTo>
                    <a:lnTo>
                      <a:pt x="3538855" y="1393508"/>
                    </a:lnTo>
                    <a:lnTo>
                      <a:pt x="3539808" y="1397635"/>
                    </a:lnTo>
                    <a:lnTo>
                      <a:pt x="3541078" y="1402398"/>
                    </a:lnTo>
                    <a:lnTo>
                      <a:pt x="3542030" y="1406843"/>
                    </a:lnTo>
                    <a:lnTo>
                      <a:pt x="3542665" y="1411288"/>
                    </a:lnTo>
                    <a:lnTo>
                      <a:pt x="3543300" y="1419860"/>
                    </a:lnTo>
                    <a:lnTo>
                      <a:pt x="3542982" y="1428750"/>
                    </a:lnTo>
                    <a:lnTo>
                      <a:pt x="3541712" y="1437323"/>
                    </a:lnTo>
                    <a:lnTo>
                      <a:pt x="3539808" y="1445578"/>
                    </a:lnTo>
                    <a:lnTo>
                      <a:pt x="3537268" y="1453833"/>
                    </a:lnTo>
                    <a:lnTo>
                      <a:pt x="3533458" y="1461453"/>
                    </a:lnTo>
                    <a:lnTo>
                      <a:pt x="3529330" y="1468755"/>
                    </a:lnTo>
                    <a:lnTo>
                      <a:pt x="3524568" y="1476058"/>
                    </a:lnTo>
                    <a:lnTo>
                      <a:pt x="3518852" y="1482408"/>
                    </a:lnTo>
                    <a:lnTo>
                      <a:pt x="3512502" y="1488440"/>
                    </a:lnTo>
                    <a:lnTo>
                      <a:pt x="3505518" y="1494155"/>
                    </a:lnTo>
                    <a:lnTo>
                      <a:pt x="3498215" y="1498600"/>
                    </a:lnTo>
                    <a:lnTo>
                      <a:pt x="3490278" y="1502728"/>
                    </a:lnTo>
                    <a:lnTo>
                      <a:pt x="3486150" y="1504633"/>
                    </a:lnTo>
                    <a:lnTo>
                      <a:pt x="3481705" y="1506220"/>
                    </a:lnTo>
                    <a:lnTo>
                      <a:pt x="3197225" y="1598295"/>
                    </a:lnTo>
                    <a:lnTo>
                      <a:pt x="3200400" y="1624330"/>
                    </a:lnTo>
                    <a:lnTo>
                      <a:pt x="3203892" y="1650365"/>
                    </a:lnTo>
                    <a:lnTo>
                      <a:pt x="3206115" y="1676718"/>
                    </a:lnTo>
                    <a:lnTo>
                      <a:pt x="3208338" y="1703070"/>
                    </a:lnTo>
                    <a:lnTo>
                      <a:pt x="3210242" y="1729423"/>
                    </a:lnTo>
                    <a:lnTo>
                      <a:pt x="3211512" y="1755775"/>
                    </a:lnTo>
                    <a:lnTo>
                      <a:pt x="3212148" y="1782445"/>
                    </a:lnTo>
                    <a:lnTo>
                      <a:pt x="3212465" y="1809115"/>
                    </a:lnTo>
                    <a:lnTo>
                      <a:pt x="3212148" y="1835785"/>
                    </a:lnTo>
                    <a:lnTo>
                      <a:pt x="3211512" y="1862455"/>
                    </a:lnTo>
                    <a:lnTo>
                      <a:pt x="3210242" y="1889125"/>
                    </a:lnTo>
                    <a:lnTo>
                      <a:pt x="3208338" y="1915478"/>
                    </a:lnTo>
                    <a:lnTo>
                      <a:pt x="3206115" y="1941830"/>
                    </a:lnTo>
                    <a:lnTo>
                      <a:pt x="3203892" y="1967865"/>
                    </a:lnTo>
                    <a:lnTo>
                      <a:pt x="3200400" y="1993900"/>
                    </a:lnTo>
                    <a:lnTo>
                      <a:pt x="3197225" y="2019618"/>
                    </a:lnTo>
                    <a:lnTo>
                      <a:pt x="3481705" y="2112328"/>
                    </a:lnTo>
                    <a:lnTo>
                      <a:pt x="3486150" y="2113915"/>
                    </a:lnTo>
                    <a:lnTo>
                      <a:pt x="3490278" y="2115820"/>
                    </a:lnTo>
                    <a:lnTo>
                      <a:pt x="3498215" y="2119630"/>
                    </a:lnTo>
                    <a:lnTo>
                      <a:pt x="3505518" y="2124393"/>
                    </a:lnTo>
                    <a:lnTo>
                      <a:pt x="3512502" y="2129790"/>
                    </a:lnTo>
                    <a:lnTo>
                      <a:pt x="3518852" y="2135505"/>
                    </a:lnTo>
                    <a:lnTo>
                      <a:pt x="3524568" y="2142173"/>
                    </a:lnTo>
                    <a:lnTo>
                      <a:pt x="3529330" y="2149158"/>
                    </a:lnTo>
                    <a:lnTo>
                      <a:pt x="3533458" y="2156778"/>
                    </a:lnTo>
                    <a:lnTo>
                      <a:pt x="3537268" y="2164398"/>
                    </a:lnTo>
                    <a:lnTo>
                      <a:pt x="3539808" y="2172653"/>
                    </a:lnTo>
                    <a:lnTo>
                      <a:pt x="3541712" y="2180908"/>
                    </a:lnTo>
                    <a:lnTo>
                      <a:pt x="3542982" y="2189480"/>
                    </a:lnTo>
                    <a:lnTo>
                      <a:pt x="3543300" y="2198053"/>
                    </a:lnTo>
                    <a:lnTo>
                      <a:pt x="3542665" y="2206625"/>
                    </a:lnTo>
                    <a:lnTo>
                      <a:pt x="3542030" y="2211388"/>
                    </a:lnTo>
                    <a:lnTo>
                      <a:pt x="3541078" y="2215833"/>
                    </a:lnTo>
                    <a:lnTo>
                      <a:pt x="3539808" y="2220278"/>
                    </a:lnTo>
                    <a:lnTo>
                      <a:pt x="3538855" y="2224405"/>
                    </a:lnTo>
                    <a:lnTo>
                      <a:pt x="3445510" y="2512060"/>
                    </a:lnTo>
                    <a:lnTo>
                      <a:pt x="3443922" y="2516188"/>
                    </a:lnTo>
                    <a:lnTo>
                      <a:pt x="3442335" y="2520315"/>
                    </a:lnTo>
                    <a:lnTo>
                      <a:pt x="3438208" y="2528253"/>
                    </a:lnTo>
                    <a:lnTo>
                      <a:pt x="3433445" y="2535555"/>
                    </a:lnTo>
                    <a:lnTo>
                      <a:pt x="3428048" y="2542540"/>
                    </a:lnTo>
                    <a:lnTo>
                      <a:pt x="3422015" y="2548890"/>
                    </a:lnTo>
                    <a:lnTo>
                      <a:pt x="3415665" y="2554605"/>
                    </a:lnTo>
                    <a:lnTo>
                      <a:pt x="3408680" y="2559368"/>
                    </a:lnTo>
                    <a:lnTo>
                      <a:pt x="3401060" y="2563495"/>
                    </a:lnTo>
                    <a:lnTo>
                      <a:pt x="3393440" y="2567305"/>
                    </a:lnTo>
                    <a:lnTo>
                      <a:pt x="3385185" y="2569845"/>
                    </a:lnTo>
                    <a:lnTo>
                      <a:pt x="3376930" y="2571750"/>
                    </a:lnTo>
                    <a:lnTo>
                      <a:pt x="3368358" y="2573020"/>
                    </a:lnTo>
                    <a:lnTo>
                      <a:pt x="3359785" y="2573338"/>
                    </a:lnTo>
                    <a:lnTo>
                      <a:pt x="3350578" y="2573020"/>
                    </a:lnTo>
                    <a:lnTo>
                      <a:pt x="3346450" y="2572068"/>
                    </a:lnTo>
                    <a:lnTo>
                      <a:pt x="3342005" y="2571433"/>
                    </a:lnTo>
                    <a:lnTo>
                      <a:pt x="3337560" y="2570163"/>
                    </a:lnTo>
                    <a:lnTo>
                      <a:pt x="3333115" y="2568893"/>
                    </a:lnTo>
                    <a:lnTo>
                      <a:pt x="3048952" y="2476500"/>
                    </a:lnTo>
                    <a:lnTo>
                      <a:pt x="3035935" y="2499995"/>
                    </a:lnTo>
                    <a:lnTo>
                      <a:pt x="3023235" y="2523173"/>
                    </a:lnTo>
                    <a:lnTo>
                      <a:pt x="3009900" y="2546033"/>
                    </a:lnTo>
                    <a:lnTo>
                      <a:pt x="2996248" y="2568893"/>
                    </a:lnTo>
                    <a:lnTo>
                      <a:pt x="2981960" y="2590800"/>
                    </a:lnTo>
                    <a:lnTo>
                      <a:pt x="2967355" y="2613025"/>
                    </a:lnTo>
                    <a:lnTo>
                      <a:pt x="2952115" y="2634933"/>
                    </a:lnTo>
                    <a:lnTo>
                      <a:pt x="2936875" y="2656523"/>
                    </a:lnTo>
                    <a:lnTo>
                      <a:pt x="2921318" y="2677478"/>
                    </a:lnTo>
                    <a:lnTo>
                      <a:pt x="2905125" y="2698115"/>
                    </a:lnTo>
                    <a:lnTo>
                      <a:pt x="2888615" y="2718753"/>
                    </a:lnTo>
                    <a:lnTo>
                      <a:pt x="2871788" y="2739073"/>
                    </a:lnTo>
                    <a:lnTo>
                      <a:pt x="2854325" y="2759076"/>
                    </a:lnTo>
                    <a:lnTo>
                      <a:pt x="2837180" y="2778761"/>
                    </a:lnTo>
                    <a:lnTo>
                      <a:pt x="2819082" y="2797811"/>
                    </a:lnTo>
                    <a:lnTo>
                      <a:pt x="2800985" y="2817178"/>
                    </a:lnTo>
                    <a:lnTo>
                      <a:pt x="2976880" y="3059431"/>
                    </a:lnTo>
                    <a:lnTo>
                      <a:pt x="2979738" y="3063241"/>
                    </a:lnTo>
                    <a:lnTo>
                      <a:pt x="2981960" y="3067368"/>
                    </a:lnTo>
                    <a:lnTo>
                      <a:pt x="2986088" y="3075306"/>
                    </a:lnTo>
                    <a:lnTo>
                      <a:pt x="2988945" y="3083243"/>
                    </a:lnTo>
                    <a:lnTo>
                      <a:pt x="2991802" y="3091816"/>
                    </a:lnTo>
                    <a:lnTo>
                      <a:pt x="2993072" y="3100071"/>
                    </a:lnTo>
                    <a:lnTo>
                      <a:pt x="2994025" y="3108643"/>
                    </a:lnTo>
                    <a:lnTo>
                      <a:pt x="2994025" y="3117216"/>
                    </a:lnTo>
                    <a:lnTo>
                      <a:pt x="2992755" y="3125788"/>
                    </a:lnTo>
                    <a:lnTo>
                      <a:pt x="2991168" y="3134043"/>
                    </a:lnTo>
                    <a:lnTo>
                      <a:pt x="2988628" y="3142298"/>
                    </a:lnTo>
                    <a:lnTo>
                      <a:pt x="2985770" y="3150236"/>
                    </a:lnTo>
                    <a:lnTo>
                      <a:pt x="2981642" y="3157538"/>
                    </a:lnTo>
                    <a:lnTo>
                      <a:pt x="2976562" y="3165158"/>
                    </a:lnTo>
                    <a:lnTo>
                      <a:pt x="2970848" y="3171826"/>
                    </a:lnTo>
                    <a:lnTo>
                      <a:pt x="2967990" y="3175001"/>
                    </a:lnTo>
                    <a:lnTo>
                      <a:pt x="2964498" y="3177858"/>
                    </a:lnTo>
                    <a:lnTo>
                      <a:pt x="2961322" y="3181033"/>
                    </a:lnTo>
                    <a:lnTo>
                      <a:pt x="2957512" y="3183573"/>
                    </a:lnTo>
                    <a:lnTo>
                      <a:pt x="2712720" y="3361056"/>
                    </a:lnTo>
                    <a:lnTo>
                      <a:pt x="2709228" y="3363913"/>
                    </a:lnTo>
                    <a:lnTo>
                      <a:pt x="2705100" y="3366453"/>
                    </a:lnTo>
                    <a:lnTo>
                      <a:pt x="2697162" y="3370581"/>
                    </a:lnTo>
                    <a:lnTo>
                      <a:pt x="2688908" y="3373756"/>
                    </a:lnTo>
                    <a:lnTo>
                      <a:pt x="2680652" y="3376296"/>
                    </a:lnTo>
                    <a:lnTo>
                      <a:pt x="2671762" y="3377883"/>
                    </a:lnTo>
                    <a:lnTo>
                      <a:pt x="2663508" y="3378518"/>
                    </a:lnTo>
                    <a:lnTo>
                      <a:pt x="2654935" y="3378518"/>
                    </a:lnTo>
                    <a:lnTo>
                      <a:pt x="2646362" y="3377248"/>
                    </a:lnTo>
                    <a:lnTo>
                      <a:pt x="2638108" y="3375978"/>
                    </a:lnTo>
                    <a:lnTo>
                      <a:pt x="2629852" y="3373121"/>
                    </a:lnTo>
                    <a:lnTo>
                      <a:pt x="2621915" y="3369946"/>
                    </a:lnTo>
                    <a:lnTo>
                      <a:pt x="2614295" y="3365818"/>
                    </a:lnTo>
                    <a:lnTo>
                      <a:pt x="2606992" y="3360738"/>
                    </a:lnTo>
                    <a:lnTo>
                      <a:pt x="2600325" y="3355023"/>
                    </a:lnTo>
                    <a:lnTo>
                      <a:pt x="2597468" y="3352166"/>
                    </a:lnTo>
                    <a:lnTo>
                      <a:pt x="2593975" y="3348673"/>
                    </a:lnTo>
                    <a:lnTo>
                      <a:pt x="2591435" y="3345498"/>
                    </a:lnTo>
                    <a:lnTo>
                      <a:pt x="2588260" y="3341688"/>
                    </a:lnTo>
                    <a:lnTo>
                      <a:pt x="2412682" y="3099753"/>
                    </a:lnTo>
                    <a:lnTo>
                      <a:pt x="2388870" y="3110866"/>
                    </a:lnTo>
                    <a:lnTo>
                      <a:pt x="2365692" y="3122296"/>
                    </a:lnTo>
                    <a:lnTo>
                      <a:pt x="2341562" y="3132773"/>
                    </a:lnTo>
                    <a:lnTo>
                      <a:pt x="2317432" y="3142933"/>
                    </a:lnTo>
                    <a:lnTo>
                      <a:pt x="2292985" y="3152776"/>
                    </a:lnTo>
                    <a:lnTo>
                      <a:pt x="2268538" y="3161666"/>
                    </a:lnTo>
                    <a:lnTo>
                      <a:pt x="2243772" y="3170873"/>
                    </a:lnTo>
                    <a:lnTo>
                      <a:pt x="2218690" y="3179128"/>
                    </a:lnTo>
                    <a:lnTo>
                      <a:pt x="2193608" y="3187066"/>
                    </a:lnTo>
                    <a:lnTo>
                      <a:pt x="2167890" y="3194368"/>
                    </a:lnTo>
                    <a:lnTo>
                      <a:pt x="2142490" y="3201671"/>
                    </a:lnTo>
                    <a:lnTo>
                      <a:pt x="2116772" y="3208021"/>
                    </a:lnTo>
                    <a:lnTo>
                      <a:pt x="2091055" y="3214371"/>
                    </a:lnTo>
                    <a:lnTo>
                      <a:pt x="2064702" y="3220086"/>
                    </a:lnTo>
                    <a:lnTo>
                      <a:pt x="2038350" y="3225483"/>
                    </a:lnTo>
                    <a:lnTo>
                      <a:pt x="2011998" y="3229928"/>
                    </a:lnTo>
                    <a:lnTo>
                      <a:pt x="2011998" y="3529013"/>
                    </a:lnTo>
                    <a:lnTo>
                      <a:pt x="2011998" y="3533458"/>
                    </a:lnTo>
                    <a:lnTo>
                      <a:pt x="2011362" y="3537903"/>
                    </a:lnTo>
                    <a:lnTo>
                      <a:pt x="2010728" y="3542666"/>
                    </a:lnTo>
                    <a:lnTo>
                      <a:pt x="2010092" y="3547111"/>
                    </a:lnTo>
                    <a:lnTo>
                      <a:pt x="2007870" y="3555366"/>
                    </a:lnTo>
                    <a:lnTo>
                      <a:pt x="2005012" y="3563621"/>
                    </a:lnTo>
                    <a:lnTo>
                      <a:pt x="2001202" y="3571558"/>
                    </a:lnTo>
                    <a:lnTo>
                      <a:pt x="1996758" y="3578543"/>
                    </a:lnTo>
                    <a:lnTo>
                      <a:pt x="1991678" y="3585846"/>
                    </a:lnTo>
                    <a:lnTo>
                      <a:pt x="1985962" y="3591878"/>
                    </a:lnTo>
                    <a:lnTo>
                      <a:pt x="1979612" y="3597911"/>
                    </a:lnTo>
                    <a:lnTo>
                      <a:pt x="1972628" y="3602673"/>
                    </a:lnTo>
                    <a:lnTo>
                      <a:pt x="1965325" y="3607118"/>
                    </a:lnTo>
                    <a:lnTo>
                      <a:pt x="1957705" y="3610928"/>
                    </a:lnTo>
                    <a:lnTo>
                      <a:pt x="1949450" y="3614103"/>
                    </a:lnTo>
                    <a:lnTo>
                      <a:pt x="1940878" y="3616326"/>
                    </a:lnTo>
                    <a:lnTo>
                      <a:pt x="1931670" y="3617278"/>
                    </a:lnTo>
                    <a:lnTo>
                      <a:pt x="1927225" y="3617913"/>
                    </a:lnTo>
                    <a:lnTo>
                      <a:pt x="1922780" y="3617913"/>
                    </a:lnTo>
                    <a:lnTo>
                      <a:pt x="1620520" y="3617913"/>
                    </a:lnTo>
                    <a:lnTo>
                      <a:pt x="1615758" y="3617913"/>
                    </a:lnTo>
                    <a:lnTo>
                      <a:pt x="1611630" y="3617278"/>
                    </a:lnTo>
                    <a:lnTo>
                      <a:pt x="1602422" y="3616326"/>
                    </a:lnTo>
                    <a:lnTo>
                      <a:pt x="1594168" y="3614103"/>
                    </a:lnTo>
                    <a:lnTo>
                      <a:pt x="1585912" y="3610928"/>
                    </a:lnTo>
                    <a:lnTo>
                      <a:pt x="1577975" y="3607118"/>
                    </a:lnTo>
                    <a:lnTo>
                      <a:pt x="1570990" y="3602673"/>
                    </a:lnTo>
                    <a:lnTo>
                      <a:pt x="1563688" y="3597911"/>
                    </a:lnTo>
                    <a:lnTo>
                      <a:pt x="1557655" y="3591878"/>
                    </a:lnTo>
                    <a:lnTo>
                      <a:pt x="1551622" y="3585846"/>
                    </a:lnTo>
                    <a:lnTo>
                      <a:pt x="1546860" y="3578543"/>
                    </a:lnTo>
                    <a:lnTo>
                      <a:pt x="1542415" y="3571558"/>
                    </a:lnTo>
                    <a:lnTo>
                      <a:pt x="1538605" y="3563621"/>
                    </a:lnTo>
                    <a:lnTo>
                      <a:pt x="1535430" y="3555366"/>
                    </a:lnTo>
                    <a:lnTo>
                      <a:pt x="1533208" y="3547111"/>
                    </a:lnTo>
                    <a:lnTo>
                      <a:pt x="1532572" y="3542666"/>
                    </a:lnTo>
                    <a:lnTo>
                      <a:pt x="1531620" y="3537903"/>
                    </a:lnTo>
                    <a:lnTo>
                      <a:pt x="1531302" y="3533458"/>
                    </a:lnTo>
                    <a:lnTo>
                      <a:pt x="1531302" y="3529013"/>
                    </a:lnTo>
                    <a:lnTo>
                      <a:pt x="1531302" y="3229928"/>
                    </a:lnTo>
                    <a:lnTo>
                      <a:pt x="1504950" y="3225483"/>
                    </a:lnTo>
                    <a:lnTo>
                      <a:pt x="1478598" y="3220086"/>
                    </a:lnTo>
                    <a:lnTo>
                      <a:pt x="1452245" y="3214371"/>
                    </a:lnTo>
                    <a:lnTo>
                      <a:pt x="1426845" y="3208021"/>
                    </a:lnTo>
                    <a:lnTo>
                      <a:pt x="1400810" y="3201671"/>
                    </a:lnTo>
                    <a:lnTo>
                      <a:pt x="1375092" y="3194368"/>
                    </a:lnTo>
                    <a:lnTo>
                      <a:pt x="1350010" y="3187066"/>
                    </a:lnTo>
                    <a:lnTo>
                      <a:pt x="1324928" y="3179128"/>
                    </a:lnTo>
                    <a:lnTo>
                      <a:pt x="1299528" y="3170873"/>
                    </a:lnTo>
                    <a:lnTo>
                      <a:pt x="1274762" y="3161666"/>
                    </a:lnTo>
                    <a:lnTo>
                      <a:pt x="1250315" y="3152776"/>
                    </a:lnTo>
                    <a:lnTo>
                      <a:pt x="1225868" y="3142933"/>
                    </a:lnTo>
                    <a:lnTo>
                      <a:pt x="1201738" y="3132773"/>
                    </a:lnTo>
                    <a:lnTo>
                      <a:pt x="1177925" y="3122296"/>
                    </a:lnTo>
                    <a:lnTo>
                      <a:pt x="1154430" y="3110866"/>
                    </a:lnTo>
                    <a:lnTo>
                      <a:pt x="1130618" y="3099753"/>
                    </a:lnTo>
                    <a:lnTo>
                      <a:pt x="955040" y="3342006"/>
                    </a:lnTo>
                    <a:lnTo>
                      <a:pt x="952182" y="3345816"/>
                    </a:lnTo>
                    <a:lnTo>
                      <a:pt x="949325" y="3349308"/>
                    </a:lnTo>
                    <a:lnTo>
                      <a:pt x="946150" y="3352483"/>
                    </a:lnTo>
                    <a:lnTo>
                      <a:pt x="942975" y="3355658"/>
                    </a:lnTo>
                    <a:lnTo>
                      <a:pt x="935990" y="3361056"/>
                    </a:lnTo>
                    <a:lnTo>
                      <a:pt x="929005" y="3366136"/>
                    </a:lnTo>
                    <a:lnTo>
                      <a:pt x="921385" y="3369946"/>
                    </a:lnTo>
                    <a:lnTo>
                      <a:pt x="913448" y="3373121"/>
                    </a:lnTo>
                    <a:lnTo>
                      <a:pt x="905192" y="3375978"/>
                    </a:lnTo>
                    <a:lnTo>
                      <a:pt x="896938" y="3377248"/>
                    </a:lnTo>
                    <a:lnTo>
                      <a:pt x="888365" y="3378518"/>
                    </a:lnTo>
                    <a:lnTo>
                      <a:pt x="879792" y="3378518"/>
                    </a:lnTo>
                    <a:lnTo>
                      <a:pt x="870902" y="3377883"/>
                    </a:lnTo>
                    <a:lnTo>
                      <a:pt x="862648" y="3376296"/>
                    </a:lnTo>
                    <a:lnTo>
                      <a:pt x="854075" y="3373756"/>
                    </a:lnTo>
                    <a:lnTo>
                      <a:pt x="846138" y="3370581"/>
                    </a:lnTo>
                    <a:lnTo>
                      <a:pt x="837882" y="3366453"/>
                    </a:lnTo>
                    <a:lnTo>
                      <a:pt x="834072" y="3363913"/>
                    </a:lnTo>
                    <a:lnTo>
                      <a:pt x="830262" y="3361056"/>
                    </a:lnTo>
                    <a:lnTo>
                      <a:pt x="586105" y="3183573"/>
                    </a:lnTo>
                    <a:lnTo>
                      <a:pt x="582930" y="3181033"/>
                    </a:lnTo>
                    <a:lnTo>
                      <a:pt x="579438" y="3177858"/>
                    </a:lnTo>
                    <a:lnTo>
                      <a:pt x="575945" y="3175001"/>
                    </a:lnTo>
                    <a:lnTo>
                      <a:pt x="573088" y="3171826"/>
                    </a:lnTo>
                    <a:lnTo>
                      <a:pt x="567372" y="3165158"/>
                    </a:lnTo>
                    <a:lnTo>
                      <a:pt x="562610" y="3157538"/>
                    </a:lnTo>
                    <a:lnTo>
                      <a:pt x="558482" y="3150236"/>
                    </a:lnTo>
                    <a:lnTo>
                      <a:pt x="554990" y="3142298"/>
                    </a:lnTo>
                    <a:lnTo>
                      <a:pt x="552450" y="3134043"/>
                    </a:lnTo>
                    <a:lnTo>
                      <a:pt x="550862" y="3125788"/>
                    </a:lnTo>
                    <a:lnTo>
                      <a:pt x="549592" y="3117216"/>
                    </a:lnTo>
                    <a:lnTo>
                      <a:pt x="549592" y="3108643"/>
                    </a:lnTo>
                    <a:lnTo>
                      <a:pt x="550545" y="3100071"/>
                    </a:lnTo>
                    <a:lnTo>
                      <a:pt x="551815" y="3091816"/>
                    </a:lnTo>
                    <a:lnTo>
                      <a:pt x="554355" y="3083243"/>
                    </a:lnTo>
                    <a:lnTo>
                      <a:pt x="557530" y="3075306"/>
                    </a:lnTo>
                    <a:lnTo>
                      <a:pt x="559435" y="3071178"/>
                    </a:lnTo>
                    <a:lnTo>
                      <a:pt x="561340" y="3067368"/>
                    </a:lnTo>
                    <a:lnTo>
                      <a:pt x="563880" y="3063241"/>
                    </a:lnTo>
                    <a:lnTo>
                      <a:pt x="566738" y="3059431"/>
                    </a:lnTo>
                    <a:lnTo>
                      <a:pt x="742632" y="2817178"/>
                    </a:lnTo>
                    <a:lnTo>
                      <a:pt x="724218" y="2797811"/>
                    </a:lnTo>
                    <a:lnTo>
                      <a:pt x="706755" y="2778761"/>
                    </a:lnTo>
                    <a:lnTo>
                      <a:pt x="688975" y="2759076"/>
                    </a:lnTo>
                    <a:lnTo>
                      <a:pt x="671512" y="2739073"/>
                    </a:lnTo>
                    <a:lnTo>
                      <a:pt x="655002" y="2718753"/>
                    </a:lnTo>
                    <a:lnTo>
                      <a:pt x="638492" y="2698115"/>
                    </a:lnTo>
                    <a:lnTo>
                      <a:pt x="622300" y="2677478"/>
                    </a:lnTo>
                    <a:lnTo>
                      <a:pt x="606425" y="2656523"/>
                    </a:lnTo>
                    <a:lnTo>
                      <a:pt x="591185" y="2634933"/>
                    </a:lnTo>
                    <a:lnTo>
                      <a:pt x="576580" y="2613025"/>
                    </a:lnTo>
                    <a:lnTo>
                      <a:pt x="561658" y="2590800"/>
                    </a:lnTo>
                    <a:lnTo>
                      <a:pt x="547370" y="2568893"/>
                    </a:lnTo>
                    <a:lnTo>
                      <a:pt x="534035" y="2546033"/>
                    </a:lnTo>
                    <a:lnTo>
                      <a:pt x="520382" y="2523173"/>
                    </a:lnTo>
                    <a:lnTo>
                      <a:pt x="507682" y="2499995"/>
                    </a:lnTo>
                    <a:lnTo>
                      <a:pt x="494665" y="2476500"/>
                    </a:lnTo>
                    <a:lnTo>
                      <a:pt x="209868" y="2568893"/>
                    </a:lnTo>
                    <a:lnTo>
                      <a:pt x="205740" y="2570163"/>
                    </a:lnTo>
                    <a:lnTo>
                      <a:pt x="201295" y="2571433"/>
                    </a:lnTo>
                    <a:lnTo>
                      <a:pt x="196850" y="2572068"/>
                    </a:lnTo>
                    <a:lnTo>
                      <a:pt x="192722" y="2573020"/>
                    </a:lnTo>
                    <a:lnTo>
                      <a:pt x="183515" y="2573338"/>
                    </a:lnTo>
                    <a:lnTo>
                      <a:pt x="174942" y="2573020"/>
                    </a:lnTo>
                    <a:lnTo>
                      <a:pt x="166688" y="2571750"/>
                    </a:lnTo>
                    <a:lnTo>
                      <a:pt x="158115" y="2569845"/>
                    </a:lnTo>
                    <a:lnTo>
                      <a:pt x="150177" y="2567305"/>
                    </a:lnTo>
                    <a:lnTo>
                      <a:pt x="142240" y="2563495"/>
                    </a:lnTo>
                    <a:lnTo>
                      <a:pt x="134620" y="2559368"/>
                    </a:lnTo>
                    <a:lnTo>
                      <a:pt x="127952" y="2554605"/>
                    </a:lnTo>
                    <a:lnTo>
                      <a:pt x="121602" y="2548890"/>
                    </a:lnTo>
                    <a:lnTo>
                      <a:pt x="115570" y="2542540"/>
                    </a:lnTo>
                    <a:lnTo>
                      <a:pt x="109855" y="2535555"/>
                    </a:lnTo>
                    <a:lnTo>
                      <a:pt x="105410" y="2528253"/>
                    </a:lnTo>
                    <a:lnTo>
                      <a:pt x="101282" y="2520315"/>
                    </a:lnTo>
                    <a:lnTo>
                      <a:pt x="99377" y="2516188"/>
                    </a:lnTo>
                    <a:lnTo>
                      <a:pt x="97790" y="2512060"/>
                    </a:lnTo>
                    <a:lnTo>
                      <a:pt x="4445" y="2224405"/>
                    </a:lnTo>
                    <a:lnTo>
                      <a:pt x="3492" y="2220278"/>
                    </a:lnTo>
                    <a:lnTo>
                      <a:pt x="2222" y="2215833"/>
                    </a:lnTo>
                    <a:lnTo>
                      <a:pt x="1587" y="2211388"/>
                    </a:lnTo>
                    <a:lnTo>
                      <a:pt x="635" y="2206625"/>
                    </a:lnTo>
                    <a:lnTo>
                      <a:pt x="0" y="2198053"/>
                    </a:lnTo>
                    <a:lnTo>
                      <a:pt x="317" y="2189480"/>
                    </a:lnTo>
                    <a:lnTo>
                      <a:pt x="1587" y="2180908"/>
                    </a:lnTo>
                    <a:lnTo>
                      <a:pt x="3810" y="2172653"/>
                    </a:lnTo>
                    <a:lnTo>
                      <a:pt x="6350" y="2164398"/>
                    </a:lnTo>
                    <a:lnTo>
                      <a:pt x="9842" y="2156778"/>
                    </a:lnTo>
                    <a:lnTo>
                      <a:pt x="13970" y="2149158"/>
                    </a:lnTo>
                    <a:lnTo>
                      <a:pt x="19050" y="2142173"/>
                    </a:lnTo>
                    <a:lnTo>
                      <a:pt x="24447" y="2135505"/>
                    </a:lnTo>
                    <a:lnTo>
                      <a:pt x="30797" y="2129790"/>
                    </a:lnTo>
                    <a:lnTo>
                      <a:pt x="37465" y="2124393"/>
                    </a:lnTo>
                    <a:lnTo>
                      <a:pt x="45085" y="2119630"/>
                    </a:lnTo>
                    <a:lnTo>
                      <a:pt x="49212" y="2117725"/>
                    </a:lnTo>
                    <a:lnTo>
                      <a:pt x="53340" y="2115820"/>
                    </a:lnTo>
                    <a:lnTo>
                      <a:pt x="57467" y="2113915"/>
                    </a:lnTo>
                    <a:lnTo>
                      <a:pt x="61595" y="2112328"/>
                    </a:lnTo>
                    <a:lnTo>
                      <a:pt x="346392" y="2019618"/>
                    </a:lnTo>
                    <a:lnTo>
                      <a:pt x="342900" y="1993900"/>
                    </a:lnTo>
                    <a:lnTo>
                      <a:pt x="339725" y="1967865"/>
                    </a:lnTo>
                    <a:lnTo>
                      <a:pt x="337185" y="1941830"/>
                    </a:lnTo>
                    <a:lnTo>
                      <a:pt x="334962" y="1915478"/>
                    </a:lnTo>
                    <a:lnTo>
                      <a:pt x="333375" y="1889125"/>
                    </a:lnTo>
                    <a:lnTo>
                      <a:pt x="331788" y="1862455"/>
                    </a:lnTo>
                    <a:lnTo>
                      <a:pt x="331152" y="1835785"/>
                    </a:lnTo>
                    <a:lnTo>
                      <a:pt x="331152" y="1809115"/>
                    </a:lnTo>
                    <a:lnTo>
                      <a:pt x="331152" y="1782445"/>
                    </a:lnTo>
                    <a:lnTo>
                      <a:pt x="331788" y="1755775"/>
                    </a:lnTo>
                    <a:lnTo>
                      <a:pt x="333375" y="1729423"/>
                    </a:lnTo>
                    <a:lnTo>
                      <a:pt x="334962" y="1703070"/>
                    </a:lnTo>
                    <a:lnTo>
                      <a:pt x="337185" y="1676718"/>
                    </a:lnTo>
                    <a:lnTo>
                      <a:pt x="339725" y="1650365"/>
                    </a:lnTo>
                    <a:lnTo>
                      <a:pt x="342900" y="1624330"/>
                    </a:lnTo>
                    <a:lnTo>
                      <a:pt x="346392" y="1598295"/>
                    </a:lnTo>
                    <a:lnTo>
                      <a:pt x="61595" y="1506220"/>
                    </a:lnTo>
                    <a:lnTo>
                      <a:pt x="57467" y="1504633"/>
                    </a:lnTo>
                    <a:lnTo>
                      <a:pt x="53340" y="1502728"/>
                    </a:lnTo>
                    <a:lnTo>
                      <a:pt x="45085" y="1498600"/>
                    </a:lnTo>
                    <a:lnTo>
                      <a:pt x="37465" y="1494155"/>
                    </a:lnTo>
                    <a:lnTo>
                      <a:pt x="30797" y="1488440"/>
                    </a:lnTo>
                    <a:lnTo>
                      <a:pt x="24447" y="1482408"/>
                    </a:lnTo>
                    <a:lnTo>
                      <a:pt x="19050" y="1476058"/>
                    </a:lnTo>
                    <a:lnTo>
                      <a:pt x="13970" y="1468755"/>
                    </a:lnTo>
                    <a:lnTo>
                      <a:pt x="9842" y="1461453"/>
                    </a:lnTo>
                    <a:lnTo>
                      <a:pt x="6350" y="1453833"/>
                    </a:lnTo>
                    <a:lnTo>
                      <a:pt x="3810" y="1445578"/>
                    </a:lnTo>
                    <a:lnTo>
                      <a:pt x="1587" y="1437323"/>
                    </a:lnTo>
                    <a:lnTo>
                      <a:pt x="317" y="1428750"/>
                    </a:lnTo>
                    <a:lnTo>
                      <a:pt x="0" y="1419860"/>
                    </a:lnTo>
                    <a:lnTo>
                      <a:pt x="635" y="1411288"/>
                    </a:lnTo>
                    <a:lnTo>
                      <a:pt x="1587" y="1406843"/>
                    </a:lnTo>
                    <a:lnTo>
                      <a:pt x="2222" y="1402398"/>
                    </a:lnTo>
                    <a:lnTo>
                      <a:pt x="3492" y="1397635"/>
                    </a:lnTo>
                    <a:lnTo>
                      <a:pt x="4445" y="1393508"/>
                    </a:lnTo>
                    <a:lnTo>
                      <a:pt x="97790" y="1106488"/>
                    </a:lnTo>
                    <a:lnTo>
                      <a:pt x="99377" y="1102043"/>
                    </a:lnTo>
                    <a:lnTo>
                      <a:pt x="101282" y="1097915"/>
                    </a:lnTo>
                    <a:lnTo>
                      <a:pt x="103187" y="1093788"/>
                    </a:lnTo>
                    <a:lnTo>
                      <a:pt x="105410" y="1089978"/>
                    </a:lnTo>
                    <a:lnTo>
                      <a:pt x="109855" y="1082358"/>
                    </a:lnTo>
                    <a:lnTo>
                      <a:pt x="115570" y="1075690"/>
                    </a:lnTo>
                    <a:lnTo>
                      <a:pt x="121602" y="1069340"/>
                    </a:lnTo>
                    <a:lnTo>
                      <a:pt x="127952" y="1063625"/>
                    </a:lnTo>
                    <a:lnTo>
                      <a:pt x="134620" y="1058863"/>
                    </a:lnTo>
                    <a:lnTo>
                      <a:pt x="142240" y="1054735"/>
                    </a:lnTo>
                    <a:lnTo>
                      <a:pt x="150177" y="1051243"/>
                    </a:lnTo>
                    <a:lnTo>
                      <a:pt x="158115" y="1048068"/>
                    </a:lnTo>
                    <a:lnTo>
                      <a:pt x="166688" y="1046480"/>
                    </a:lnTo>
                    <a:lnTo>
                      <a:pt x="174942" y="1045210"/>
                    </a:lnTo>
                    <a:lnTo>
                      <a:pt x="183515" y="1044893"/>
                    </a:lnTo>
                    <a:lnTo>
                      <a:pt x="192722" y="1045528"/>
                    </a:lnTo>
                    <a:lnTo>
                      <a:pt x="196850" y="1046480"/>
                    </a:lnTo>
                    <a:lnTo>
                      <a:pt x="201295" y="1047115"/>
                    </a:lnTo>
                    <a:lnTo>
                      <a:pt x="205740" y="1048068"/>
                    </a:lnTo>
                    <a:lnTo>
                      <a:pt x="209868" y="1049338"/>
                    </a:lnTo>
                    <a:lnTo>
                      <a:pt x="494665" y="1141413"/>
                    </a:lnTo>
                    <a:lnTo>
                      <a:pt x="507682" y="1118235"/>
                    </a:lnTo>
                    <a:lnTo>
                      <a:pt x="520382" y="1095375"/>
                    </a:lnTo>
                    <a:lnTo>
                      <a:pt x="534035" y="1072198"/>
                    </a:lnTo>
                    <a:lnTo>
                      <a:pt x="547370" y="1049655"/>
                    </a:lnTo>
                    <a:lnTo>
                      <a:pt x="561658" y="1027113"/>
                    </a:lnTo>
                    <a:lnTo>
                      <a:pt x="576580" y="1005205"/>
                    </a:lnTo>
                    <a:lnTo>
                      <a:pt x="591185" y="983615"/>
                    </a:lnTo>
                    <a:lnTo>
                      <a:pt x="606425" y="961707"/>
                    </a:lnTo>
                    <a:lnTo>
                      <a:pt x="622300" y="940752"/>
                    </a:lnTo>
                    <a:lnTo>
                      <a:pt x="638492" y="919797"/>
                    </a:lnTo>
                    <a:lnTo>
                      <a:pt x="655002" y="899160"/>
                    </a:lnTo>
                    <a:lnTo>
                      <a:pt x="671512" y="878840"/>
                    </a:lnTo>
                    <a:lnTo>
                      <a:pt x="688975" y="858837"/>
                    </a:lnTo>
                    <a:lnTo>
                      <a:pt x="706755" y="839470"/>
                    </a:lnTo>
                    <a:lnTo>
                      <a:pt x="724218" y="819785"/>
                    </a:lnTo>
                    <a:lnTo>
                      <a:pt x="742632" y="801052"/>
                    </a:lnTo>
                    <a:lnTo>
                      <a:pt x="566420" y="558800"/>
                    </a:lnTo>
                    <a:lnTo>
                      <a:pt x="563562" y="554990"/>
                    </a:lnTo>
                    <a:lnTo>
                      <a:pt x="561340" y="551180"/>
                    </a:lnTo>
                    <a:lnTo>
                      <a:pt x="559118" y="547370"/>
                    </a:lnTo>
                    <a:lnTo>
                      <a:pt x="557212" y="543242"/>
                    </a:lnTo>
                    <a:lnTo>
                      <a:pt x="554355" y="534987"/>
                    </a:lnTo>
                    <a:lnTo>
                      <a:pt x="551498" y="526732"/>
                    </a:lnTo>
                    <a:lnTo>
                      <a:pt x="550228" y="518160"/>
                    </a:lnTo>
                    <a:lnTo>
                      <a:pt x="549592" y="509270"/>
                    </a:lnTo>
                    <a:lnTo>
                      <a:pt x="549592" y="500697"/>
                    </a:lnTo>
                    <a:lnTo>
                      <a:pt x="550862" y="492442"/>
                    </a:lnTo>
                    <a:lnTo>
                      <a:pt x="552450" y="483870"/>
                    </a:lnTo>
                    <a:lnTo>
                      <a:pt x="554990" y="475932"/>
                    </a:lnTo>
                    <a:lnTo>
                      <a:pt x="558482" y="467677"/>
                    </a:lnTo>
                    <a:lnTo>
                      <a:pt x="562610" y="460057"/>
                    </a:lnTo>
                    <a:lnTo>
                      <a:pt x="567372" y="453072"/>
                    </a:lnTo>
                    <a:lnTo>
                      <a:pt x="573088" y="446087"/>
                    </a:lnTo>
                    <a:lnTo>
                      <a:pt x="575945" y="442912"/>
                    </a:lnTo>
                    <a:lnTo>
                      <a:pt x="579438" y="439737"/>
                    </a:lnTo>
                    <a:lnTo>
                      <a:pt x="582930" y="436880"/>
                    </a:lnTo>
                    <a:lnTo>
                      <a:pt x="586105" y="434022"/>
                    </a:lnTo>
                    <a:lnTo>
                      <a:pt x="830898" y="256857"/>
                    </a:lnTo>
                    <a:lnTo>
                      <a:pt x="834708" y="254317"/>
                    </a:lnTo>
                    <a:lnTo>
                      <a:pt x="838200" y="251777"/>
                    </a:lnTo>
                    <a:lnTo>
                      <a:pt x="842328" y="249872"/>
                    </a:lnTo>
                    <a:lnTo>
                      <a:pt x="846138" y="247967"/>
                    </a:lnTo>
                    <a:lnTo>
                      <a:pt x="854392" y="244475"/>
                    </a:lnTo>
                    <a:lnTo>
                      <a:pt x="862648" y="242252"/>
                    </a:lnTo>
                    <a:lnTo>
                      <a:pt x="871538" y="240665"/>
                    </a:lnTo>
                    <a:lnTo>
                      <a:pt x="880110" y="240030"/>
                    </a:lnTo>
                    <a:lnTo>
                      <a:pt x="888365" y="240030"/>
                    </a:lnTo>
                    <a:lnTo>
                      <a:pt x="896938" y="240665"/>
                    </a:lnTo>
                    <a:lnTo>
                      <a:pt x="905192" y="242570"/>
                    </a:lnTo>
                    <a:lnTo>
                      <a:pt x="913448" y="245110"/>
                    </a:lnTo>
                    <a:lnTo>
                      <a:pt x="921385" y="248602"/>
                    </a:lnTo>
                    <a:lnTo>
                      <a:pt x="929005" y="252412"/>
                    </a:lnTo>
                    <a:lnTo>
                      <a:pt x="935990" y="257175"/>
                    </a:lnTo>
                    <a:lnTo>
                      <a:pt x="942975" y="262890"/>
                    </a:lnTo>
                    <a:lnTo>
                      <a:pt x="946150" y="266065"/>
                    </a:lnTo>
                    <a:lnTo>
                      <a:pt x="949325" y="269240"/>
                    </a:lnTo>
                    <a:lnTo>
                      <a:pt x="952182" y="272732"/>
                    </a:lnTo>
                    <a:lnTo>
                      <a:pt x="955040" y="276542"/>
                    </a:lnTo>
                    <a:lnTo>
                      <a:pt x="1130618" y="518477"/>
                    </a:lnTo>
                    <a:lnTo>
                      <a:pt x="1154430" y="507047"/>
                    </a:lnTo>
                    <a:lnTo>
                      <a:pt x="1177925" y="496252"/>
                    </a:lnTo>
                    <a:lnTo>
                      <a:pt x="1201738" y="485457"/>
                    </a:lnTo>
                    <a:lnTo>
                      <a:pt x="1225868" y="475615"/>
                    </a:lnTo>
                    <a:lnTo>
                      <a:pt x="1250315" y="465772"/>
                    </a:lnTo>
                    <a:lnTo>
                      <a:pt x="1274762" y="456247"/>
                    </a:lnTo>
                    <a:lnTo>
                      <a:pt x="1299528" y="447675"/>
                    </a:lnTo>
                    <a:lnTo>
                      <a:pt x="1324928" y="439102"/>
                    </a:lnTo>
                    <a:lnTo>
                      <a:pt x="1350010" y="431165"/>
                    </a:lnTo>
                    <a:lnTo>
                      <a:pt x="1375092" y="423545"/>
                    </a:lnTo>
                    <a:lnTo>
                      <a:pt x="1400810" y="416877"/>
                    </a:lnTo>
                    <a:lnTo>
                      <a:pt x="1426845" y="410210"/>
                    </a:lnTo>
                    <a:lnTo>
                      <a:pt x="1452245" y="404177"/>
                    </a:lnTo>
                    <a:lnTo>
                      <a:pt x="1478598" y="398462"/>
                    </a:lnTo>
                    <a:lnTo>
                      <a:pt x="1504950" y="393065"/>
                    </a:lnTo>
                    <a:lnTo>
                      <a:pt x="1531302" y="388620"/>
                    </a:lnTo>
                    <a:lnTo>
                      <a:pt x="1531302" y="89217"/>
                    </a:lnTo>
                    <a:lnTo>
                      <a:pt x="1531302" y="84455"/>
                    </a:lnTo>
                    <a:lnTo>
                      <a:pt x="1531620" y="80010"/>
                    </a:lnTo>
                    <a:lnTo>
                      <a:pt x="1532572" y="75565"/>
                    </a:lnTo>
                    <a:lnTo>
                      <a:pt x="1533208" y="71120"/>
                    </a:lnTo>
                    <a:lnTo>
                      <a:pt x="1535430" y="62865"/>
                    </a:lnTo>
                    <a:lnTo>
                      <a:pt x="1538605" y="54610"/>
                    </a:lnTo>
                    <a:lnTo>
                      <a:pt x="1542415" y="46672"/>
                    </a:lnTo>
                    <a:lnTo>
                      <a:pt x="1546860" y="39370"/>
                    </a:lnTo>
                    <a:lnTo>
                      <a:pt x="1551622" y="32385"/>
                    </a:lnTo>
                    <a:lnTo>
                      <a:pt x="1557655" y="26352"/>
                    </a:lnTo>
                    <a:lnTo>
                      <a:pt x="1563688" y="20320"/>
                    </a:lnTo>
                    <a:lnTo>
                      <a:pt x="1570990" y="15240"/>
                    </a:lnTo>
                    <a:lnTo>
                      <a:pt x="1577975" y="10795"/>
                    </a:lnTo>
                    <a:lnTo>
                      <a:pt x="1585912" y="6985"/>
                    </a:lnTo>
                    <a:lnTo>
                      <a:pt x="1594168" y="4127"/>
                    </a:lnTo>
                    <a:lnTo>
                      <a:pt x="1602422" y="1905"/>
                    </a:lnTo>
                    <a:lnTo>
                      <a:pt x="1607185" y="952"/>
                    </a:lnTo>
                    <a:lnTo>
                      <a:pt x="1611630" y="317"/>
                    </a:lnTo>
                    <a:lnTo>
                      <a:pt x="1615758" y="0"/>
                    </a:lnTo>
                    <a:close/>
                  </a:path>
                </a:pathLst>
              </a:custGeom>
              <a:solidFill>
                <a:srgbClr val="73CADB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椭圆 34"/>
              <p:cNvSpPr>
                <a:spLocks noChangeAspect="1"/>
              </p:cNvSpPr>
              <p:nvPr/>
            </p:nvSpPr>
            <p:spPr>
              <a:xfrm>
                <a:off x="4500021" y="4499347"/>
                <a:ext cx="1189616" cy="118961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10054890" y="4104281"/>
              <a:ext cx="429584" cy="429583"/>
            </a:xfrm>
            <a:prstGeom prst="ellipse">
              <a:avLst/>
            </a:prstGeom>
            <a:solidFill>
              <a:srgbClr val="134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8446345" y="4149190"/>
              <a:ext cx="620386" cy="620386"/>
              <a:chOff x="2076021" y="4075740"/>
              <a:chExt cx="620386" cy="620386"/>
            </a:xfrm>
          </p:grpSpPr>
          <p:sp>
            <p:nvSpPr>
              <p:cNvPr id="22" name="KSO_Shape"/>
              <p:cNvSpPr>
                <a:spLocks noChangeAspect="1"/>
              </p:cNvSpPr>
              <p:nvPr/>
            </p:nvSpPr>
            <p:spPr bwMode="auto">
              <a:xfrm rot="1688458">
                <a:off x="2076021" y="4075740"/>
                <a:ext cx="620386" cy="620386"/>
              </a:xfrm>
              <a:custGeom>
                <a:avLst/>
                <a:gdLst>
                  <a:gd name="T0" fmla="*/ 1524318 w 3543300"/>
                  <a:gd name="T1" fmla="*/ 1132523 h 3617913"/>
                  <a:gd name="T2" fmla="*/ 1313498 w 3543300"/>
                  <a:gd name="T3" fmla="*/ 1253173 h 3617913"/>
                  <a:gd name="T4" fmla="*/ 1155382 w 3543300"/>
                  <a:gd name="T5" fmla="*/ 1435418 h 3617913"/>
                  <a:gd name="T6" fmla="*/ 1066122 w 3543300"/>
                  <a:gd name="T7" fmla="*/ 1663327 h 3617913"/>
                  <a:gd name="T8" fmla="*/ 1059774 w 3543300"/>
                  <a:gd name="T9" fmla="*/ 1918696 h 3617913"/>
                  <a:gd name="T10" fmla="*/ 1138484 w 3543300"/>
                  <a:gd name="T11" fmla="*/ 2152467 h 3617913"/>
                  <a:gd name="T12" fmla="*/ 1287651 w 3543300"/>
                  <a:gd name="T13" fmla="*/ 2342088 h 3617913"/>
                  <a:gd name="T14" fmla="*/ 1491724 w 3543300"/>
                  <a:gd name="T15" fmla="*/ 2472632 h 3617913"/>
                  <a:gd name="T16" fmla="*/ 1734517 w 3543300"/>
                  <a:gd name="T17" fmla="*/ 2528533 h 3617913"/>
                  <a:gd name="T18" fmla="*/ 1985879 w 3543300"/>
                  <a:gd name="T19" fmla="*/ 2496771 h 3617913"/>
                  <a:gd name="T20" fmla="*/ 2202647 w 3543300"/>
                  <a:gd name="T21" fmla="*/ 2386238 h 3617913"/>
                  <a:gd name="T22" fmla="*/ 2368635 w 3543300"/>
                  <a:gd name="T23" fmla="*/ 2211863 h 3617913"/>
                  <a:gd name="T24" fmla="*/ 2469244 w 3543300"/>
                  <a:gd name="T25" fmla="*/ 1988891 h 3617913"/>
                  <a:gd name="T26" fmla="*/ 2487969 w 3543300"/>
                  <a:gd name="T27" fmla="*/ 1735110 h 3617913"/>
                  <a:gd name="T28" fmla="*/ 2420685 w 3543300"/>
                  <a:gd name="T29" fmla="*/ 1496257 h 3617913"/>
                  <a:gd name="T30" fmla="*/ 2280920 w 3543300"/>
                  <a:gd name="T31" fmla="*/ 1299528 h 3617913"/>
                  <a:gd name="T32" fmla="*/ 2083752 w 3543300"/>
                  <a:gd name="T33" fmla="*/ 1159510 h 3617913"/>
                  <a:gd name="T34" fmla="*/ 1845310 w 3543300"/>
                  <a:gd name="T35" fmla="*/ 1092518 h 3617913"/>
                  <a:gd name="T36" fmla="*/ 1957705 w 3543300"/>
                  <a:gd name="T37" fmla="*/ 6985 h 3617913"/>
                  <a:gd name="T38" fmla="*/ 2011998 w 3543300"/>
                  <a:gd name="T39" fmla="*/ 89217 h 3617913"/>
                  <a:gd name="T40" fmla="*/ 2341562 w 3543300"/>
                  <a:gd name="T41" fmla="*/ 485457 h 3617913"/>
                  <a:gd name="T42" fmla="*/ 2646362 w 3543300"/>
                  <a:gd name="T43" fmla="*/ 240665 h 3617913"/>
                  <a:gd name="T44" fmla="*/ 2970848 w 3543300"/>
                  <a:gd name="T45" fmla="*/ 446087 h 3617913"/>
                  <a:gd name="T46" fmla="*/ 2979738 w 3543300"/>
                  <a:gd name="T47" fmla="*/ 554990 h 3617913"/>
                  <a:gd name="T48" fmla="*/ 2996248 w 3543300"/>
                  <a:gd name="T49" fmla="*/ 1049655 h 3617913"/>
                  <a:gd name="T50" fmla="*/ 3393440 w 3543300"/>
                  <a:gd name="T51" fmla="*/ 1051243 h 3617913"/>
                  <a:gd name="T52" fmla="*/ 3542030 w 3543300"/>
                  <a:gd name="T53" fmla="*/ 1406843 h 3617913"/>
                  <a:gd name="T54" fmla="*/ 3490278 w 3543300"/>
                  <a:gd name="T55" fmla="*/ 1502728 h 3617913"/>
                  <a:gd name="T56" fmla="*/ 3210242 w 3543300"/>
                  <a:gd name="T57" fmla="*/ 1889125 h 3617913"/>
                  <a:gd name="T58" fmla="*/ 3529330 w 3543300"/>
                  <a:gd name="T59" fmla="*/ 2149158 h 3617913"/>
                  <a:gd name="T60" fmla="*/ 3442335 w 3543300"/>
                  <a:gd name="T61" fmla="*/ 2520315 h 3617913"/>
                  <a:gd name="T62" fmla="*/ 3346450 w 3543300"/>
                  <a:gd name="T63" fmla="*/ 2572068 h 3617913"/>
                  <a:gd name="T64" fmla="*/ 2905125 w 3543300"/>
                  <a:gd name="T65" fmla="*/ 2698115 h 3617913"/>
                  <a:gd name="T66" fmla="*/ 2994025 w 3543300"/>
                  <a:gd name="T67" fmla="*/ 3108643 h 3617913"/>
                  <a:gd name="T68" fmla="*/ 2709228 w 3543300"/>
                  <a:gd name="T69" fmla="*/ 3363913 h 3617913"/>
                  <a:gd name="T70" fmla="*/ 2600325 w 3543300"/>
                  <a:gd name="T71" fmla="*/ 3355023 h 3617913"/>
                  <a:gd name="T72" fmla="*/ 2193608 w 3543300"/>
                  <a:gd name="T73" fmla="*/ 3187066 h 3617913"/>
                  <a:gd name="T74" fmla="*/ 2005012 w 3543300"/>
                  <a:gd name="T75" fmla="*/ 3563621 h 3617913"/>
                  <a:gd name="T76" fmla="*/ 1620520 w 3543300"/>
                  <a:gd name="T77" fmla="*/ 3617913 h 3617913"/>
                  <a:gd name="T78" fmla="*/ 1535430 w 3543300"/>
                  <a:gd name="T79" fmla="*/ 3555366 h 3617913"/>
                  <a:gd name="T80" fmla="*/ 1324928 w 3543300"/>
                  <a:gd name="T81" fmla="*/ 3179128 h 3617913"/>
                  <a:gd name="T82" fmla="*/ 935990 w 3543300"/>
                  <a:gd name="T83" fmla="*/ 3361056 h 3617913"/>
                  <a:gd name="T84" fmla="*/ 830262 w 3543300"/>
                  <a:gd name="T85" fmla="*/ 3361056 h 3617913"/>
                  <a:gd name="T86" fmla="*/ 550545 w 3543300"/>
                  <a:gd name="T87" fmla="*/ 3100071 h 3617913"/>
                  <a:gd name="T88" fmla="*/ 638492 w 3543300"/>
                  <a:gd name="T89" fmla="*/ 2698115 h 3617913"/>
                  <a:gd name="T90" fmla="*/ 196850 w 3543300"/>
                  <a:gd name="T91" fmla="*/ 2572068 h 3617913"/>
                  <a:gd name="T92" fmla="*/ 101282 w 3543300"/>
                  <a:gd name="T93" fmla="*/ 2520315 h 3617913"/>
                  <a:gd name="T94" fmla="*/ 13970 w 3543300"/>
                  <a:gd name="T95" fmla="*/ 2149158 h 3617913"/>
                  <a:gd name="T96" fmla="*/ 334962 w 3543300"/>
                  <a:gd name="T97" fmla="*/ 1915478 h 3617913"/>
                  <a:gd name="T98" fmla="*/ 57467 w 3543300"/>
                  <a:gd name="T99" fmla="*/ 1504633 h 3617913"/>
                  <a:gd name="T100" fmla="*/ 635 w 3543300"/>
                  <a:gd name="T101" fmla="*/ 1411288 h 3617913"/>
                  <a:gd name="T102" fmla="*/ 134620 w 3543300"/>
                  <a:gd name="T103" fmla="*/ 1058863 h 3617913"/>
                  <a:gd name="T104" fmla="*/ 520382 w 3543300"/>
                  <a:gd name="T105" fmla="*/ 1095375 h 3617913"/>
                  <a:gd name="T106" fmla="*/ 742632 w 3543300"/>
                  <a:gd name="T107" fmla="*/ 801052 h 3617913"/>
                  <a:gd name="T108" fmla="*/ 558482 w 3543300"/>
                  <a:gd name="T109" fmla="*/ 467677 h 3617913"/>
                  <a:gd name="T110" fmla="*/ 862648 w 3543300"/>
                  <a:gd name="T111" fmla="*/ 242252 h 3617913"/>
                  <a:gd name="T112" fmla="*/ 955040 w 3543300"/>
                  <a:gd name="T113" fmla="*/ 276542 h 3617913"/>
                  <a:gd name="T114" fmla="*/ 1452245 w 3543300"/>
                  <a:gd name="T115" fmla="*/ 404177 h 3617913"/>
                  <a:gd name="T116" fmla="*/ 1557655 w 3543300"/>
                  <a:gd name="T117" fmla="*/ 26352 h 3617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543300" h="3617913">
                    <a:moveTo>
                      <a:pt x="1752918" y="1088708"/>
                    </a:moveTo>
                    <a:lnTo>
                      <a:pt x="1734502" y="1089660"/>
                    </a:lnTo>
                    <a:lnTo>
                      <a:pt x="1716088" y="1090613"/>
                    </a:lnTo>
                    <a:lnTo>
                      <a:pt x="1697990" y="1092518"/>
                    </a:lnTo>
                    <a:lnTo>
                      <a:pt x="1679892" y="1094423"/>
                    </a:lnTo>
                    <a:lnTo>
                      <a:pt x="1662112" y="1097280"/>
                    </a:lnTo>
                    <a:lnTo>
                      <a:pt x="1644332" y="1100138"/>
                    </a:lnTo>
                    <a:lnTo>
                      <a:pt x="1626552" y="1103630"/>
                    </a:lnTo>
                    <a:lnTo>
                      <a:pt x="1608772" y="1107440"/>
                    </a:lnTo>
                    <a:lnTo>
                      <a:pt x="1591628" y="1111568"/>
                    </a:lnTo>
                    <a:lnTo>
                      <a:pt x="1574800" y="1116013"/>
                    </a:lnTo>
                    <a:lnTo>
                      <a:pt x="1557338" y="1121093"/>
                    </a:lnTo>
                    <a:lnTo>
                      <a:pt x="1540828" y="1126490"/>
                    </a:lnTo>
                    <a:lnTo>
                      <a:pt x="1524318" y="1132523"/>
                    </a:lnTo>
                    <a:lnTo>
                      <a:pt x="1507808" y="1138555"/>
                    </a:lnTo>
                    <a:lnTo>
                      <a:pt x="1491615" y="1145223"/>
                    </a:lnTo>
                    <a:lnTo>
                      <a:pt x="1475422" y="1152525"/>
                    </a:lnTo>
                    <a:lnTo>
                      <a:pt x="1459548" y="1159510"/>
                    </a:lnTo>
                    <a:lnTo>
                      <a:pt x="1443672" y="1167448"/>
                    </a:lnTo>
                    <a:lnTo>
                      <a:pt x="1428432" y="1175703"/>
                    </a:lnTo>
                    <a:lnTo>
                      <a:pt x="1413192" y="1183958"/>
                    </a:lnTo>
                    <a:lnTo>
                      <a:pt x="1398270" y="1193165"/>
                    </a:lnTo>
                    <a:lnTo>
                      <a:pt x="1383665" y="1202055"/>
                    </a:lnTo>
                    <a:lnTo>
                      <a:pt x="1368742" y="1211898"/>
                    </a:lnTo>
                    <a:lnTo>
                      <a:pt x="1354772" y="1221740"/>
                    </a:lnTo>
                    <a:lnTo>
                      <a:pt x="1340485" y="1231900"/>
                    </a:lnTo>
                    <a:lnTo>
                      <a:pt x="1327150" y="1242378"/>
                    </a:lnTo>
                    <a:lnTo>
                      <a:pt x="1313498" y="1253173"/>
                    </a:lnTo>
                    <a:lnTo>
                      <a:pt x="1300480" y="1264285"/>
                    </a:lnTo>
                    <a:lnTo>
                      <a:pt x="1287462" y="1275715"/>
                    </a:lnTo>
                    <a:lnTo>
                      <a:pt x="1274762" y="1287463"/>
                    </a:lnTo>
                    <a:lnTo>
                      <a:pt x="1262380" y="1299528"/>
                    </a:lnTo>
                    <a:lnTo>
                      <a:pt x="1250315" y="1311910"/>
                    </a:lnTo>
                    <a:lnTo>
                      <a:pt x="1238568" y="1324928"/>
                    </a:lnTo>
                    <a:lnTo>
                      <a:pt x="1227138" y="1337628"/>
                    </a:lnTo>
                    <a:lnTo>
                      <a:pt x="1215708" y="1350645"/>
                    </a:lnTo>
                    <a:lnTo>
                      <a:pt x="1205230" y="1364298"/>
                    </a:lnTo>
                    <a:lnTo>
                      <a:pt x="1194752" y="1377950"/>
                    </a:lnTo>
                    <a:lnTo>
                      <a:pt x="1183958" y="1392238"/>
                    </a:lnTo>
                    <a:lnTo>
                      <a:pt x="1174432" y="1406525"/>
                    </a:lnTo>
                    <a:lnTo>
                      <a:pt x="1164908" y="1420813"/>
                    </a:lnTo>
                    <a:lnTo>
                      <a:pt x="1155382" y="1435418"/>
                    </a:lnTo>
                    <a:lnTo>
                      <a:pt x="1146810" y="1450340"/>
                    </a:lnTo>
                    <a:lnTo>
                      <a:pt x="1138391" y="1465309"/>
                    </a:lnTo>
                    <a:lnTo>
                      <a:pt x="1130549" y="1480376"/>
                    </a:lnTo>
                    <a:lnTo>
                      <a:pt x="1122615" y="1496257"/>
                    </a:lnTo>
                    <a:lnTo>
                      <a:pt x="1114998" y="1512138"/>
                    </a:lnTo>
                    <a:lnTo>
                      <a:pt x="1108333" y="1528337"/>
                    </a:lnTo>
                    <a:lnTo>
                      <a:pt x="1101668" y="1544536"/>
                    </a:lnTo>
                    <a:lnTo>
                      <a:pt x="1095321" y="1561052"/>
                    </a:lnTo>
                    <a:lnTo>
                      <a:pt x="1089608" y="1577568"/>
                    </a:lnTo>
                    <a:lnTo>
                      <a:pt x="1083895" y="1594402"/>
                    </a:lnTo>
                    <a:lnTo>
                      <a:pt x="1079134" y="1611554"/>
                    </a:lnTo>
                    <a:lnTo>
                      <a:pt x="1074056" y="1628388"/>
                    </a:lnTo>
                    <a:lnTo>
                      <a:pt x="1069931" y="1646175"/>
                    </a:lnTo>
                    <a:lnTo>
                      <a:pt x="1066122" y="1663327"/>
                    </a:lnTo>
                    <a:lnTo>
                      <a:pt x="1062948" y="1681114"/>
                    </a:lnTo>
                    <a:lnTo>
                      <a:pt x="1059774" y="1698901"/>
                    </a:lnTo>
                    <a:lnTo>
                      <a:pt x="1057553" y="1717005"/>
                    </a:lnTo>
                    <a:lnTo>
                      <a:pt x="1055331" y="1735110"/>
                    </a:lnTo>
                    <a:lnTo>
                      <a:pt x="1053744" y="1753532"/>
                    </a:lnTo>
                    <a:lnTo>
                      <a:pt x="1052792" y="1771319"/>
                    </a:lnTo>
                    <a:lnTo>
                      <a:pt x="1051840" y="1790376"/>
                    </a:lnTo>
                    <a:lnTo>
                      <a:pt x="1051523" y="1808798"/>
                    </a:lnTo>
                    <a:lnTo>
                      <a:pt x="1051840" y="1827221"/>
                    </a:lnTo>
                    <a:lnTo>
                      <a:pt x="1052792" y="1845960"/>
                    </a:lnTo>
                    <a:lnTo>
                      <a:pt x="1053744" y="1864065"/>
                    </a:lnTo>
                    <a:lnTo>
                      <a:pt x="1055331" y="1882487"/>
                    </a:lnTo>
                    <a:lnTo>
                      <a:pt x="1057553" y="1900592"/>
                    </a:lnTo>
                    <a:lnTo>
                      <a:pt x="1059774" y="1918696"/>
                    </a:lnTo>
                    <a:lnTo>
                      <a:pt x="1062948" y="1936483"/>
                    </a:lnTo>
                    <a:lnTo>
                      <a:pt x="1066122" y="1953952"/>
                    </a:lnTo>
                    <a:lnTo>
                      <a:pt x="1069931" y="1971739"/>
                    </a:lnTo>
                    <a:lnTo>
                      <a:pt x="1074056" y="1988891"/>
                    </a:lnTo>
                    <a:lnTo>
                      <a:pt x="1079134" y="2006043"/>
                    </a:lnTo>
                    <a:lnTo>
                      <a:pt x="1083895" y="2022877"/>
                    </a:lnTo>
                    <a:lnTo>
                      <a:pt x="1089608" y="2039711"/>
                    </a:lnTo>
                    <a:lnTo>
                      <a:pt x="1095321" y="2056545"/>
                    </a:lnTo>
                    <a:lnTo>
                      <a:pt x="1101668" y="2073061"/>
                    </a:lnTo>
                    <a:lnTo>
                      <a:pt x="1108333" y="2089260"/>
                    </a:lnTo>
                    <a:lnTo>
                      <a:pt x="1114998" y="2105459"/>
                    </a:lnTo>
                    <a:lnTo>
                      <a:pt x="1122615" y="2121022"/>
                    </a:lnTo>
                    <a:lnTo>
                      <a:pt x="1130549" y="2136904"/>
                    </a:lnTo>
                    <a:lnTo>
                      <a:pt x="1138484" y="2152467"/>
                    </a:lnTo>
                    <a:lnTo>
                      <a:pt x="1147053" y="2167395"/>
                    </a:lnTo>
                    <a:lnTo>
                      <a:pt x="1155622" y="2182641"/>
                    </a:lnTo>
                    <a:lnTo>
                      <a:pt x="1165144" y="2197252"/>
                    </a:lnTo>
                    <a:lnTo>
                      <a:pt x="1174665" y="2211863"/>
                    </a:lnTo>
                    <a:lnTo>
                      <a:pt x="1184186" y="2225838"/>
                    </a:lnTo>
                    <a:lnTo>
                      <a:pt x="1194977" y="2240131"/>
                    </a:lnTo>
                    <a:lnTo>
                      <a:pt x="1205450" y="2253789"/>
                    </a:lnTo>
                    <a:lnTo>
                      <a:pt x="1215924" y="2267129"/>
                    </a:lnTo>
                    <a:lnTo>
                      <a:pt x="1227349" y="2280469"/>
                    </a:lnTo>
                    <a:lnTo>
                      <a:pt x="1238775" y="2293174"/>
                    </a:lnTo>
                    <a:lnTo>
                      <a:pt x="1250518" y="2305879"/>
                    </a:lnTo>
                    <a:lnTo>
                      <a:pt x="1262578" y="2318267"/>
                    </a:lnTo>
                    <a:lnTo>
                      <a:pt x="1274956" y="2330336"/>
                    </a:lnTo>
                    <a:lnTo>
                      <a:pt x="1287651" y="2342088"/>
                    </a:lnTo>
                    <a:lnTo>
                      <a:pt x="1300663" y="2353840"/>
                    </a:lnTo>
                    <a:lnTo>
                      <a:pt x="1313676" y="2364640"/>
                    </a:lnTo>
                    <a:lnTo>
                      <a:pt x="1327323" y="2375756"/>
                    </a:lnTo>
                    <a:lnTo>
                      <a:pt x="1340653" y="2386238"/>
                    </a:lnTo>
                    <a:lnTo>
                      <a:pt x="1354935" y="2396402"/>
                    </a:lnTo>
                    <a:lnTo>
                      <a:pt x="1368899" y="2406566"/>
                    </a:lnTo>
                    <a:lnTo>
                      <a:pt x="1383816" y="2415777"/>
                    </a:lnTo>
                    <a:lnTo>
                      <a:pt x="1398415" y="2424988"/>
                    </a:lnTo>
                    <a:lnTo>
                      <a:pt x="1413332" y="2433882"/>
                    </a:lnTo>
                    <a:lnTo>
                      <a:pt x="1428566" y="2442775"/>
                    </a:lnTo>
                    <a:lnTo>
                      <a:pt x="1443800" y="2450398"/>
                    </a:lnTo>
                    <a:lnTo>
                      <a:pt x="1459669" y="2458339"/>
                    </a:lnTo>
                    <a:lnTo>
                      <a:pt x="1475538" y="2465644"/>
                    </a:lnTo>
                    <a:lnTo>
                      <a:pt x="1491724" y="2472632"/>
                    </a:lnTo>
                    <a:lnTo>
                      <a:pt x="1507910" y="2479619"/>
                    </a:lnTo>
                    <a:lnTo>
                      <a:pt x="1524414" y="2485654"/>
                    </a:lnTo>
                    <a:lnTo>
                      <a:pt x="1540917" y="2491689"/>
                    </a:lnTo>
                    <a:lnTo>
                      <a:pt x="1557421" y="2496771"/>
                    </a:lnTo>
                    <a:lnTo>
                      <a:pt x="1574877" y="2502171"/>
                    </a:lnTo>
                    <a:lnTo>
                      <a:pt x="1591698" y="2506617"/>
                    </a:lnTo>
                    <a:lnTo>
                      <a:pt x="1608836" y="2510746"/>
                    </a:lnTo>
                    <a:lnTo>
                      <a:pt x="1626609" y="2514876"/>
                    </a:lnTo>
                    <a:lnTo>
                      <a:pt x="1644382" y="2518369"/>
                    </a:lnTo>
                    <a:lnTo>
                      <a:pt x="1662155" y="2520910"/>
                    </a:lnTo>
                    <a:lnTo>
                      <a:pt x="1679928" y="2523451"/>
                    </a:lnTo>
                    <a:lnTo>
                      <a:pt x="1698019" y="2525675"/>
                    </a:lnTo>
                    <a:lnTo>
                      <a:pt x="1716109" y="2527263"/>
                    </a:lnTo>
                    <a:lnTo>
                      <a:pt x="1734517" y="2528533"/>
                    </a:lnTo>
                    <a:lnTo>
                      <a:pt x="1752925" y="2529169"/>
                    </a:lnTo>
                    <a:lnTo>
                      <a:pt x="1771967" y="2529169"/>
                    </a:lnTo>
                    <a:lnTo>
                      <a:pt x="1790375" y="2529169"/>
                    </a:lnTo>
                    <a:lnTo>
                      <a:pt x="1808783" y="2528533"/>
                    </a:lnTo>
                    <a:lnTo>
                      <a:pt x="1827191" y="2527263"/>
                    </a:lnTo>
                    <a:lnTo>
                      <a:pt x="1845281" y="2525675"/>
                    </a:lnTo>
                    <a:lnTo>
                      <a:pt x="1863372" y="2523451"/>
                    </a:lnTo>
                    <a:lnTo>
                      <a:pt x="1881145" y="2520910"/>
                    </a:lnTo>
                    <a:lnTo>
                      <a:pt x="1898918" y="2518369"/>
                    </a:lnTo>
                    <a:lnTo>
                      <a:pt x="1916691" y="2514876"/>
                    </a:lnTo>
                    <a:lnTo>
                      <a:pt x="1934464" y="2510746"/>
                    </a:lnTo>
                    <a:lnTo>
                      <a:pt x="1951602" y="2506617"/>
                    </a:lnTo>
                    <a:lnTo>
                      <a:pt x="1969058" y="2502171"/>
                    </a:lnTo>
                    <a:lnTo>
                      <a:pt x="1985879" y="2496771"/>
                    </a:lnTo>
                    <a:lnTo>
                      <a:pt x="2002383" y="2491689"/>
                    </a:lnTo>
                    <a:lnTo>
                      <a:pt x="2019204" y="2485654"/>
                    </a:lnTo>
                    <a:lnTo>
                      <a:pt x="2035390" y="2479619"/>
                    </a:lnTo>
                    <a:lnTo>
                      <a:pt x="2051894" y="2472632"/>
                    </a:lnTo>
                    <a:lnTo>
                      <a:pt x="2067762" y="2465644"/>
                    </a:lnTo>
                    <a:lnTo>
                      <a:pt x="2083631" y="2458339"/>
                    </a:lnTo>
                    <a:lnTo>
                      <a:pt x="2099500" y="2450398"/>
                    </a:lnTo>
                    <a:lnTo>
                      <a:pt x="2114734" y="2442775"/>
                    </a:lnTo>
                    <a:lnTo>
                      <a:pt x="2129968" y="2433882"/>
                    </a:lnTo>
                    <a:lnTo>
                      <a:pt x="2144885" y="2424988"/>
                    </a:lnTo>
                    <a:lnTo>
                      <a:pt x="2159484" y="2415777"/>
                    </a:lnTo>
                    <a:lnTo>
                      <a:pt x="2174401" y="2406566"/>
                    </a:lnTo>
                    <a:lnTo>
                      <a:pt x="2188683" y="2396402"/>
                    </a:lnTo>
                    <a:lnTo>
                      <a:pt x="2202647" y="2386238"/>
                    </a:lnTo>
                    <a:lnTo>
                      <a:pt x="2215977" y="2375756"/>
                    </a:lnTo>
                    <a:lnTo>
                      <a:pt x="2229624" y="2364640"/>
                    </a:lnTo>
                    <a:lnTo>
                      <a:pt x="2242637" y="2353840"/>
                    </a:lnTo>
                    <a:lnTo>
                      <a:pt x="2255966" y="2342088"/>
                    </a:lnTo>
                    <a:lnTo>
                      <a:pt x="2268344" y="2330336"/>
                    </a:lnTo>
                    <a:lnTo>
                      <a:pt x="2280722" y="2318267"/>
                    </a:lnTo>
                    <a:lnTo>
                      <a:pt x="2292782" y="2305879"/>
                    </a:lnTo>
                    <a:lnTo>
                      <a:pt x="2304525" y="2293174"/>
                    </a:lnTo>
                    <a:lnTo>
                      <a:pt x="2315951" y="2280469"/>
                    </a:lnTo>
                    <a:lnTo>
                      <a:pt x="2327376" y="2267129"/>
                    </a:lnTo>
                    <a:lnTo>
                      <a:pt x="2338167" y="2253789"/>
                    </a:lnTo>
                    <a:lnTo>
                      <a:pt x="2348958" y="2240131"/>
                    </a:lnTo>
                    <a:lnTo>
                      <a:pt x="2359114" y="2225838"/>
                    </a:lnTo>
                    <a:lnTo>
                      <a:pt x="2368635" y="2211863"/>
                    </a:lnTo>
                    <a:lnTo>
                      <a:pt x="2378156" y="2197252"/>
                    </a:lnTo>
                    <a:lnTo>
                      <a:pt x="2387678" y="2182641"/>
                    </a:lnTo>
                    <a:lnTo>
                      <a:pt x="2396247" y="2167395"/>
                    </a:lnTo>
                    <a:lnTo>
                      <a:pt x="2404816" y="2152467"/>
                    </a:lnTo>
                    <a:lnTo>
                      <a:pt x="2412750" y="2136904"/>
                    </a:lnTo>
                    <a:lnTo>
                      <a:pt x="2420685" y="2121022"/>
                    </a:lnTo>
                    <a:lnTo>
                      <a:pt x="2428302" y="2105459"/>
                    </a:lnTo>
                    <a:lnTo>
                      <a:pt x="2434967" y="2089260"/>
                    </a:lnTo>
                    <a:lnTo>
                      <a:pt x="2441632" y="2073061"/>
                    </a:lnTo>
                    <a:lnTo>
                      <a:pt x="2447979" y="2056545"/>
                    </a:lnTo>
                    <a:lnTo>
                      <a:pt x="2453692" y="2039711"/>
                    </a:lnTo>
                    <a:lnTo>
                      <a:pt x="2459405" y="2022877"/>
                    </a:lnTo>
                    <a:lnTo>
                      <a:pt x="2464166" y="2006043"/>
                    </a:lnTo>
                    <a:lnTo>
                      <a:pt x="2469244" y="1988891"/>
                    </a:lnTo>
                    <a:lnTo>
                      <a:pt x="2473370" y="1971739"/>
                    </a:lnTo>
                    <a:lnTo>
                      <a:pt x="2477178" y="1953952"/>
                    </a:lnTo>
                    <a:lnTo>
                      <a:pt x="2480352" y="1936483"/>
                    </a:lnTo>
                    <a:lnTo>
                      <a:pt x="2483526" y="1918696"/>
                    </a:lnTo>
                    <a:lnTo>
                      <a:pt x="2486064" y="1900592"/>
                    </a:lnTo>
                    <a:lnTo>
                      <a:pt x="2487969" y="1882487"/>
                    </a:lnTo>
                    <a:lnTo>
                      <a:pt x="2489556" y="1864065"/>
                    </a:lnTo>
                    <a:lnTo>
                      <a:pt x="2490508" y="1845960"/>
                    </a:lnTo>
                    <a:lnTo>
                      <a:pt x="2491460" y="1827221"/>
                    </a:lnTo>
                    <a:lnTo>
                      <a:pt x="2491777" y="1808798"/>
                    </a:lnTo>
                    <a:lnTo>
                      <a:pt x="2491460" y="1790376"/>
                    </a:lnTo>
                    <a:lnTo>
                      <a:pt x="2490508" y="1771319"/>
                    </a:lnTo>
                    <a:lnTo>
                      <a:pt x="2489556" y="1753532"/>
                    </a:lnTo>
                    <a:lnTo>
                      <a:pt x="2487969" y="1735110"/>
                    </a:lnTo>
                    <a:lnTo>
                      <a:pt x="2486064" y="1717005"/>
                    </a:lnTo>
                    <a:lnTo>
                      <a:pt x="2483526" y="1698901"/>
                    </a:lnTo>
                    <a:lnTo>
                      <a:pt x="2480352" y="1681114"/>
                    </a:lnTo>
                    <a:lnTo>
                      <a:pt x="2477178" y="1663327"/>
                    </a:lnTo>
                    <a:lnTo>
                      <a:pt x="2473370" y="1646175"/>
                    </a:lnTo>
                    <a:lnTo>
                      <a:pt x="2469244" y="1628388"/>
                    </a:lnTo>
                    <a:lnTo>
                      <a:pt x="2464166" y="1611554"/>
                    </a:lnTo>
                    <a:lnTo>
                      <a:pt x="2459405" y="1594402"/>
                    </a:lnTo>
                    <a:lnTo>
                      <a:pt x="2453692" y="1577568"/>
                    </a:lnTo>
                    <a:lnTo>
                      <a:pt x="2447979" y="1561052"/>
                    </a:lnTo>
                    <a:lnTo>
                      <a:pt x="2441632" y="1544536"/>
                    </a:lnTo>
                    <a:lnTo>
                      <a:pt x="2434967" y="1528337"/>
                    </a:lnTo>
                    <a:lnTo>
                      <a:pt x="2428302" y="1512138"/>
                    </a:lnTo>
                    <a:lnTo>
                      <a:pt x="2420685" y="1496257"/>
                    </a:lnTo>
                    <a:lnTo>
                      <a:pt x="2412750" y="1480376"/>
                    </a:lnTo>
                    <a:lnTo>
                      <a:pt x="2404909" y="1465308"/>
                    </a:lnTo>
                    <a:lnTo>
                      <a:pt x="2396490" y="1450340"/>
                    </a:lnTo>
                    <a:lnTo>
                      <a:pt x="2387918" y="1435418"/>
                    </a:lnTo>
                    <a:lnTo>
                      <a:pt x="2378392" y="1420813"/>
                    </a:lnTo>
                    <a:lnTo>
                      <a:pt x="2368868" y="1406525"/>
                    </a:lnTo>
                    <a:lnTo>
                      <a:pt x="2359342" y="1392238"/>
                    </a:lnTo>
                    <a:lnTo>
                      <a:pt x="2349182" y="1377950"/>
                    </a:lnTo>
                    <a:lnTo>
                      <a:pt x="2338388" y="1364298"/>
                    </a:lnTo>
                    <a:lnTo>
                      <a:pt x="2327592" y="1350645"/>
                    </a:lnTo>
                    <a:lnTo>
                      <a:pt x="2316162" y="1337628"/>
                    </a:lnTo>
                    <a:lnTo>
                      <a:pt x="2304732" y="1324928"/>
                    </a:lnTo>
                    <a:lnTo>
                      <a:pt x="2292985" y="1311910"/>
                    </a:lnTo>
                    <a:lnTo>
                      <a:pt x="2280920" y="1299528"/>
                    </a:lnTo>
                    <a:lnTo>
                      <a:pt x="2268538" y="1287463"/>
                    </a:lnTo>
                    <a:lnTo>
                      <a:pt x="2256155" y="1275715"/>
                    </a:lnTo>
                    <a:lnTo>
                      <a:pt x="2242820" y="1264285"/>
                    </a:lnTo>
                    <a:lnTo>
                      <a:pt x="2229802" y="1253173"/>
                    </a:lnTo>
                    <a:lnTo>
                      <a:pt x="2216150" y="1242378"/>
                    </a:lnTo>
                    <a:lnTo>
                      <a:pt x="2202815" y="1231900"/>
                    </a:lnTo>
                    <a:lnTo>
                      <a:pt x="2188845" y="1221740"/>
                    </a:lnTo>
                    <a:lnTo>
                      <a:pt x="2174558" y="1211898"/>
                    </a:lnTo>
                    <a:lnTo>
                      <a:pt x="2159635" y="1202055"/>
                    </a:lnTo>
                    <a:lnTo>
                      <a:pt x="2145030" y="1193165"/>
                    </a:lnTo>
                    <a:lnTo>
                      <a:pt x="2130108" y="1183958"/>
                    </a:lnTo>
                    <a:lnTo>
                      <a:pt x="2114868" y="1175703"/>
                    </a:lnTo>
                    <a:lnTo>
                      <a:pt x="2099628" y="1167448"/>
                    </a:lnTo>
                    <a:lnTo>
                      <a:pt x="2083752" y="1159510"/>
                    </a:lnTo>
                    <a:lnTo>
                      <a:pt x="2067878" y="1152525"/>
                    </a:lnTo>
                    <a:lnTo>
                      <a:pt x="2052002" y="1145223"/>
                    </a:lnTo>
                    <a:lnTo>
                      <a:pt x="2035492" y="1138555"/>
                    </a:lnTo>
                    <a:lnTo>
                      <a:pt x="2019300" y="1132523"/>
                    </a:lnTo>
                    <a:lnTo>
                      <a:pt x="2002472" y="1126490"/>
                    </a:lnTo>
                    <a:lnTo>
                      <a:pt x="1985962" y="1121093"/>
                    </a:lnTo>
                    <a:lnTo>
                      <a:pt x="1969135" y="1116013"/>
                    </a:lnTo>
                    <a:lnTo>
                      <a:pt x="1951672" y="1111568"/>
                    </a:lnTo>
                    <a:lnTo>
                      <a:pt x="1934528" y="1107440"/>
                    </a:lnTo>
                    <a:lnTo>
                      <a:pt x="1916748" y="1103630"/>
                    </a:lnTo>
                    <a:lnTo>
                      <a:pt x="1898968" y="1100138"/>
                    </a:lnTo>
                    <a:lnTo>
                      <a:pt x="1881188" y="1097280"/>
                    </a:lnTo>
                    <a:lnTo>
                      <a:pt x="1863408" y="1094423"/>
                    </a:lnTo>
                    <a:lnTo>
                      <a:pt x="1845310" y="1092518"/>
                    </a:lnTo>
                    <a:lnTo>
                      <a:pt x="1827212" y="1090613"/>
                    </a:lnTo>
                    <a:lnTo>
                      <a:pt x="1808798" y="1089660"/>
                    </a:lnTo>
                    <a:lnTo>
                      <a:pt x="1790382" y="1088708"/>
                    </a:lnTo>
                    <a:lnTo>
                      <a:pt x="1771968" y="1088708"/>
                    </a:lnTo>
                    <a:lnTo>
                      <a:pt x="1752918" y="1088708"/>
                    </a:lnTo>
                    <a:close/>
                    <a:moveTo>
                      <a:pt x="1615758" y="0"/>
                    </a:moveTo>
                    <a:lnTo>
                      <a:pt x="1620520" y="0"/>
                    </a:lnTo>
                    <a:lnTo>
                      <a:pt x="1922780" y="0"/>
                    </a:lnTo>
                    <a:lnTo>
                      <a:pt x="1927225" y="0"/>
                    </a:lnTo>
                    <a:lnTo>
                      <a:pt x="1931670" y="317"/>
                    </a:lnTo>
                    <a:lnTo>
                      <a:pt x="1936115" y="952"/>
                    </a:lnTo>
                    <a:lnTo>
                      <a:pt x="1940878" y="1905"/>
                    </a:lnTo>
                    <a:lnTo>
                      <a:pt x="1949450" y="4127"/>
                    </a:lnTo>
                    <a:lnTo>
                      <a:pt x="1957705" y="6985"/>
                    </a:lnTo>
                    <a:lnTo>
                      <a:pt x="1965325" y="10795"/>
                    </a:lnTo>
                    <a:lnTo>
                      <a:pt x="1972628" y="14922"/>
                    </a:lnTo>
                    <a:lnTo>
                      <a:pt x="1979612" y="20320"/>
                    </a:lnTo>
                    <a:lnTo>
                      <a:pt x="1985962" y="26035"/>
                    </a:lnTo>
                    <a:lnTo>
                      <a:pt x="1991678" y="32385"/>
                    </a:lnTo>
                    <a:lnTo>
                      <a:pt x="1996758" y="39052"/>
                    </a:lnTo>
                    <a:lnTo>
                      <a:pt x="2001202" y="46672"/>
                    </a:lnTo>
                    <a:lnTo>
                      <a:pt x="2005012" y="54610"/>
                    </a:lnTo>
                    <a:lnTo>
                      <a:pt x="2007870" y="62230"/>
                    </a:lnTo>
                    <a:lnTo>
                      <a:pt x="2010092" y="71120"/>
                    </a:lnTo>
                    <a:lnTo>
                      <a:pt x="2010728" y="75565"/>
                    </a:lnTo>
                    <a:lnTo>
                      <a:pt x="2011362" y="80010"/>
                    </a:lnTo>
                    <a:lnTo>
                      <a:pt x="2011998" y="84455"/>
                    </a:lnTo>
                    <a:lnTo>
                      <a:pt x="2011998" y="89217"/>
                    </a:lnTo>
                    <a:lnTo>
                      <a:pt x="2011998" y="388620"/>
                    </a:lnTo>
                    <a:lnTo>
                      <a:pt x="2038350" y="393065"/>
                    </a:lnTo>
                    <a:lnTo>
                      <a:pt x="2064702" y="398462"/>
                    </a:lnTo>
                    <a:lnTo>
                      <a:pt x="2091055" y="404177"/>
                    </a:lnTo>
                    <a:lnTo>
                      <a:pt x="2116772" y="410210"/>
                    </a:lnTo>
                    <a:lnTo>
                      <a:pt x="2142490" y="416877"/>
                    </a:lnTo>
                    <a:lnTo>
                      <a:pt x="2167890" y="423545"/>
                    </a:lnTo>
                    <a:lnTo>
                      <a:pt x="2193608" y="431165"/>
                    </a:lnTo>
                    <a:lnTo>
                      <a:pt x="2218690" y="439102"/>
                    </a:lnTo>
                    <a:lnTo>
                      <a:pt x="2243772" y="447675"/>
                    </a:lnTo>
                    <a:lnTo>
                      <a:pt x="2268538" y="456247"/>
                    </a:lnTo>
                    <a:lnTo>
                      <a:pt x="2292985" y="465772"/>
                    </a:lnTo>
                    <a:lnTo>
                      <a:pt x="2317432" y="475615"/>
                    </a:lnTo>
                    <a:lnTo>
                      <a:pt x="2341562" y="485457"/>
                    </a:lnTo>
                    <a:lnTo>
                      <a:pt x="2365692" y="496252"/>
                    </a:lnTo>
                    <a:lnTo>
                      <a:pt x="2388870" y="507047"/>
                    </a:lnTo>
                    <a:lnTo>
                      <a:pt x="2412682" y="518477"/>
                    </a:lnTo>
                    <a:lnTo>
                      <a:pt x="2588260" y="276542"/>
                    </a:lnTo>
                    <a:lnTo>
                      <a:pt x="2591435" y="272732"/>
                    </a:lnTo>
                    <a:lnTo>
                      <a:pt x="2593975" y="269240"/>
                    </a:lnTo>
                    <a:lnTo>
                      <a:pt x="2597468" y="266065"/>
                    </a:lnTo>
                    <a:lnTo>
                      <a:pt x="2600325" y="262890"/>
                    </a:lnTo>
                    <a:lnTo>
                      <a:pt x="2606992" y="257175"/>
                    </a:lnTo>
                    <a:lnTo>
                      <a:pt x="2614295" y="252412"/>
                    </a:lnTo>
                    <a:lnTo>
                      <a:pt x="2621915" y="248602"/>
                    </a:lnTo>
                    <a:lnTo>
                      <a:pt x="2629852" y="245110"/>
                    </a:lnTo>
                    <a:lnTo>
                      <a:pt x="2638108" y="242570"/>
                    </a:lnTo>
                    <a:lnTo>
                      <a:pt x="2646362" y="240665"/>
                    </a:lnTo>
                    <a:lnTo>
                      <a:pt x="2654935" y="240030"/>
                    </a:lnTo>
                    <a:lnTo>
                      <a:pt x="2663508" y="240030"/>
                    </a:lnTo>
                    <a:lnTo>
                      <a:pt x="2671762" y="240665"/>
                    </a:lnTo>
                    <a:lnTo>
                      <a:pt x="2680652" y="242252"/>
                    </a:lnTo>
                    <a:lnTo>
                      <a:pt x="2688908" y="244475"/>
                    </a:lnTo>
                    <a:lnTo>
                      <a:pt x="2697162" y="247967"/>
                    </a:lnTo>
                    <a:lnTo>
                      <a:pt x="2705100" y="251777"/>
                    </a:lnTo>
                    <a:lnTo>
                      <a:pt x="2709228" y="254317"/>
                    </a:lnTo>
                    <a:lnTo>
                      <a:pt x="2712720" y="256857"/>
                    </a:lnTo>
                    <a:lnTo>
                      <a:pt x="2957512" y="434022"/>
                    </a:lnTo>
                    <a:lnTo>
                      <a:pt x="2960688" y="437197"/>
                    </a:lnTo>
                    <a:lnTo>
                      <a:pt x="2964498" y="439737"/>
                    </a:lnTo>
                    <a:lnTo>
                      <a:pt x="2967672" y="443230"/>
                    </a:lnTo>
                    <a:lnTo>
                      <a:pt x="2970848" y="446087"/>
                    </a:lnTo>
                    <a:lnTo>
                      <a:pt x="2976245" y="453072"/>
                    </a:lnTo>
                    <a:lnTo>
                      <a:pt x="2981008" y="460375"/>
                    </a:lnTo>
                    <a:lnTo>
                      <a:pt x="2985452" y="467995"/>
                    </a:lnTo>
                    <a:lnTo>
                      <a:pt x="2988628" y="475932"/>
                    </a:lnTo>
                    <a:lnTo>
                      <a:pt x="2991168" y="484187"/>
                    </a:lnTo>
                    <a:lnTo>
                      <a:pt x="2992755" y="492442"/>
                    </a:lnTo>
                    <a:lnTo>
                      <a:pt x="2994025" y="501015"/>
                    </a:lnTo>
                    <a:lnTo>
                      <a:pt x="2994025" y="509270"/>
                    </a:lnTo>
                    <a:lnTo>
                      <a:pt x="2993072" y="518160"/>
                    </a:lnTo>
                    <a:lnTo>
                      <a:pt x="2991802" y="526732"/>
                    </a:lnTo>
                    <a:lnTo>
                      <a:pt x="2988945" y="534987"/>
                    </a:lnTo>
                    <a:lnTo>
                      <a:pt x="2986088" y="543242"/>
                    </a:lnTo>
                    <a:lnTo>
                      <a:pt x="2981960" y="551180"/>
                    </a:lnTo>
                    <a:lnTo>
                      <a:pt x="2979738" y="554990"/>
                    </a:lnTo>
                    <a:lnTo>
                      <a:pt x="2976880" y="558800"/>
                    </a:lnTo>
                    <a:lnTo>
                      <a:pt x="2800985" y="801052"/>
                    </a:lnTo>
                    <a:lnTo>
                      <a:pt x="2819082" y="819785"/>
                    </a:lnTo>
                    <a:lnTo>
                      <a:pt x="2837180" y="839470"/>
                    </a:lnTo>
                    <a:lnTo>
                      <a:pt x="2854642" y="858837"/>
                    </a:lnTo>
                    <a:lnTo>
                      <a:pt x="2871788" y="878840"/>
                    </a:lnTo>
                    <a:lnTo>
                      <a:pt x="2888615" y="899160"/>
                    </a:lnTo>
                    <a:lnTo>
                      <a:pt x="2905125" y="919797"/>
                    </a:lnTo>
                    <a:lnTo>
                      <a:pt x="2921318" y="940752"/>
                    </a:lnTo>
                    <a:lnTo>
                      <a:pt x="2937192" y="962025"/>
                    </a:lnTo>
                    <a:lnTo>
                      <a:pt x="2952432" y="983615"/>
                    </a:lnTo>
                    <a:lnTo>
                      <a:pt x="2967672" y="1005205"/>
                    </a:lnTo>
                    <a:lnTo>
                      <a:pt x="2981960" y="1027113"/>
                    </a:lnTo>
                    <a:lnTo>
                      <a:pt x="2996248" y="1049655"/>
                    </a:lnTo>
                    <a:lnTo>
                      <a:pt x="3010218" y="1072198"/>
                    </a:lnTo>
                    <a:lnTo>
                      <a:pt x="3023235" y="1095375"/>
                    </a:lnTo>
                    <a:lnTo>
                      <a:pt x="3036570" y="1118553"/>
                    </a:lnTo>
                    <a:lnTo>
                      <a:pt x="3048952" y="1142048"/>
                    </a:lnTo>
                    <a:lnTo>
                      <a:pt x="3333115" y="1049338"/>
                    </a:lnTo>
                    <a:lnTo>
                      <a:pt x="3337560" y="1048068"/>
                    </a:lnTo>
                    <a:lnTo>
                      <a:pt x="3342005" y="1047115"/>
                    </a:lnTo>
                    <a:lnTo>
                      <a:pt x="3346450" y="1046480"/>
                    </a:lnTo>
                    <a:lnTo>
                      <a:pt x="3350578" y="1045528"/>
                    </a:lnTo>
                    <a:lnTo>
                      <a:pt x="3359785" y="1044893"/>
                    </a:lnTo>
                    <a:lnTo>
                      <a:pt x="3368358" y="1045210"/>
                    </a:lnTo>
                    <a:lnTo>
                      <a:pt x="3376930" y="1046480"/>
                    </a:lnTo>
                    <a:lnTo>
                      <a:pt x="3385185" y="1048068"/>
                    </a:lnTo>
                    <a:lnTo>
                      <a:pt x="3393440" y="1051243"/>
                    </a:lnTo>
                    <a:lnTo>
                      <a:pt x="3401060" y="1054735"/>
                    </a:lnTo>
                    <a:lnTo>
                      <a:pt x="3408680" y="1058863"/>
                    </a:lnTo>
                    <a:lnTo>
                      <a:pt x="3415665" y="1063625"/>
                    </a:lnTo>
                    <a:lnTo>
                      <a:pt x="3422015" y="1069340"/>
                    </a:lnTo>
                    <a:lnTo>
                      <a:pt x="3428048" y="1075690"/>
                    </a:lnTo>
                    <a:lnTo>
                      <a:pt x="3433445" y="1082358"/>
                    </a:lnTo>
                    <a:lnTo>
                      <a:pt x="3438208" y="1089978"/>
                    </a:lnTo>
                    <a:lnTo>
                      <a:pt x="3442335" y="1097915"/>
                    </a:lnTo>
                    <a:lnTo>
                      <a:pt x="3443922" y="1102043"/>
                    </a:lnTo>
                    <a:lnTo>
                      <a:pt x="3445510" y="1106488"/>
                    </a:lnTo>
                    <a:lnTo>
                      <a:pt x="3538855" y="1393508"/>
                    </a:lnTo>
                    <a:lnTo>
                      <a:pt x="3539808" y="1397635"/>
                    </a:lnTo>
                    <a:lnTo>
                      <a:pt x="3541078" y="1402398"/>
                    </a:lnTo>
                    <a:lnTo>
                      <a:pt x="3542030" y="1406843"/>
                    </a:lnTo>
                    <a:lnTo>
                      <a:pt x="3542665" y="1411288"/>
                    </a:lnTo>
                    <a:lnTo>
                      <a:pt x="3543300" y="1419860"/>
                    </a:lnTo>
                    <a:lnTo>
                      <a:pt x="3542982" y="1428750"/>
                    </a:lnTo>
                    <a:lnTo>
                      <a:pt x="3541712" y="1437323"/>
                    </a:lnTo>
                    <a:lnTo>
                      <a:pt x="3539808" y="1445578"/>
                    </a:lnTo>
                    <a:lnTo>
                      <a:pt x="3537268" y="1453833"/>
                    </a:lnTo>
                    <a:lnTo>
                      <a:pt x="3533458" y="1461453"/>
                    </a:lnTo>
                    <a:lnTo>
                      <a:pt x="3529330" y="1468755"/>
                    </a:lnTo>
                    <a:lnTo>
                      <a:pt x="3524568" y="1476058"/>
                    </a:lnTo>
                    <a:lnTo>
                      <a:pt x="3518852" y="1482408"/>
                    </a:lnTo>
                    <a:lnTo>
                      <a:pt x="3512502" y="1488440"/>
                    </a:lnTo>
                    <a:lnTo>
                      <a:pt x="3505518" y="1494155"/>
                    </a:lnTo>
                    <a:lnTo>
                      <a:pt x="3498215" y="1498600"/>
                    </a:lnTo>
                    <a:lnTo>
                      <a:pt x="3490278" y="1502728"/>
                    </a:lnTo>
                    <a:lnTo>
                      <a:pt x="3486150" y="1504633"/>
                    </a:lnTo>
                    <a:lnTo>
                      <a:pt x="3481705" y="1506220"/>
                    </a:lnTo>
                    <a:lnTo>
                      <a:pt x="3197225" y="1598295"/>
                    </a:lnTo>
                    <a:lnTo>
                      <a:pt x="3200400" y="1624330"/>
                    </a:lnTo>
                    <a:lnTo>
                      <a:pt x="3203892" y="1650365"/>
                    </a:lnTo>
                    <a:lnTo>
                      <a:pt x="3206115" y="1676718"/>
                    </a:lnTo>
                    <a:lnTo>
                      <a:pt x="3208338" y="1703070"/>
                    </a:lnTo>
                    <a:lnTo>
                      <a:pt x="3210242" y="1729423"/>
                    </a:lnTo>
                    <a:lnTo>
                      <a:pt x="3211512" y="1755775"/>
                    </a:lnTo>
                    <a:lnTo>
                      <a:pt x="3212148" y="1782445"/>
                    </a:lnTo>
                    <a:lnTo>
                      <a:pt x="3212465" y="1809115"/>
                    </a:lnTo>
                    <a:lnTo>
                      <a:pt x="3212148" y="1835785"/>
                    </a:lnTo>
                    <a:lnTo>
                      <a:pt x="3211512" y="1862455"/>
                    </a:lnTo>
                    <a:lnTo>
                      <a:pt x="3210242" y="1889125"/>
                    </a:lnTo>
                    <a:lnTo>
                      <a:pt x="3208338" y="1915478"/>
                    </a:lnTo>
                    <a:lnTo>
                      <a:pt x="3206115" y="1941830"/>
                    </a:lnTo>
                    <a:lnTo>
                      <a:pt x="3203892" y="1967865"/>
                    </a:lnTo>
                    <a:lnTo>
                      <a:pt x="3200400" y="1993900"/>
                    </a:lnTo>
                    <a:lnTo>
                      <a:pt x="3197225" y="2019618"/>
                    </a:lnTo>
                    <a:lnTo>
                      <a:pt x="3481705" y="2112328"/>
                    </a:lnTo>
                    <a:lnTo>
                      <a:pt x="3486150" y="2113915"/>
                    </a:lnTo>
                    <a:lnTo>
                      <a:pt x="3490278" y="2115820"/>
                    </a:lnTo>
                    <a:lnTo>
                      <a:pt x="3498215" y="2119630"/>
                    </a:lnTo>
                    <a:lnTo>
                      <a:pt x="3505518" y="2124393"/>
                    </a:lnTo>
                    <a:lnTo>
                      <a:pt x="3512502" y="2129790"/>
                    </a:lnTo>
                    <a:lnTo>
                      <a:pt x="3518852" y="2135505"/>
                    </a:lnTo>
                    <a:lnTo>
                      <a:pt x="3524568" y="2142173"/>
                    </a:lnTo>
                    <a:lnTo>
                      <a:pt x="3529330" y="2149158"/>
                    </a:lnTo>
                    <a:lnTo>
                      <a:pt x="3533458" y="2156778"/>
                    </a:lnTo>
                    <a:lnTo>
                      <a:pt x="3537268" y="2164398"/>
                    </a:lnTo>
                    <a:lnTo>
                      <a:pt x="3539808" y="2172653"/>
                    </a:lnTo>
                    <a:lnTo>
                      <a:pt x="3541712" y="2180908"/>
                    </a:lnTo>
                    <a:lnTo>
                      <a:pt x="3542982" y="2189480"/>
                    </a:lnTo>
                    <a:lnTo>
                      <a:pt x="3543300" y="2198053"/>
                    </a:lnTo>
                    <a:lnTo>
                      <a:pt x="3542665" y="2206625"/>
                    </a:lnTo>
                    <a:lnTo>
                      <a:pt x="3542030" y="2211388"/>
                    </a:lnTo>
                    <a:lnTo>
                      <a:pt x="3541078" y="2215833"/>
                    </a:lnTo>
                    <a:lnTo>
                      <a:pt x="3539808" y="2220278"/>
                    </a:lnTo>
                    <a:lnTo>
                      <a:pt x="3538855" y="2224405"/>
                    </a:lnTo>
                    <a:lnTo>
                      <a:pt x="3445510" y="2512060"/>
                    </a:lnTo>
                    <a:lnTo>
                      <a:pt x="3443922" y="2516188"/>
                    </a:lnTo>
                    <a:lnTo>
                      <a:pt x="3442335" y="2520315"/>
                    </a:lnTo>
                    <a:lnTo>
                      <a:pt x="3438208" y="2528253"/>
                    </a:lnTo>
                    <a:lnTo>
                      <a:pt x="3433445" y="2535555"/>
                    </a:lnTo>
                    <a:lnTo>
                      <a:pt x="3428048" y="2542540"/>
                    </a:lnTo>
                    <a:lnTo>
                      <a:pt x="3422015" y="2548890"/>
                    </a:lnTo>
                    <a:lnTo>
                      <a:pt x="3415665" y="2554605"/>
                    </a:lnTo>
                    <a:lnTo>
                      <a:pt x="3408680" y="2559368"/>
                    </a:lnTo>
                    <a:lnTo>
                      <a:pt x="3401060" y="2563495"/>
                    </a:lnTo>
                    <a:lnTo>
                      <a:pt x="3393440" y="2567305"/>
                    </a:lnTo>
                    <a:lnTo>
                      <a:pt x="3385185" y="2569845"/>
                    </a:lnTo>
                    <a:lnTo>
                      <a:pt x="3376930" y="2571750"/>
                    </a:lnTo>
                    <a:lnTo>
                      <a:pt x="3368358" y="2573020"/>
                    </a:lnTo>
                    <a:lnTo>
                      <a:pt x="3359785" y="2573338"/>
                    </a:lnTo>
                    <a:lnTo>
                      <a:pt x="3350578" y="2573020"/>
                    </a:lnTo>
                    <a:lnTo>
                      <a:pt x="3346450" y="2572068"/>
                    </a:lnTo>
                    <a:lnTo>
                      <a:pt x="3342005" y="2571433"/>
                    </a:lnTo>
                    <a:lnTo>
                      <a:pt x="3337560" y="2570163"/>
                    </a:lnTo>
                    <a:lnTo>
                      <a:pt x="3333115" y="2568893"/>
                    </a:lnTo>
                    <a:lnTo>
                      <a:pt x="3048952" y="2476500"/>
                    </a:lnTo>
                    <a:lnTo>
                      <a:pt x="3035935" y="2499995"/>
                    </a:lnTo>
                    <a:lnTo>
                      <a:pt x="3023235" y="2523173"/>
                    </a:lnTo>
                    <a:lnTo>
                      <a:pt x="3009900" y="2546033"/>
                    </a:lnTo>
                    <a:lnTo>
                      <a:pt x="2996248" y="2568893"/>
                    </a:lnTo>
                    <a:lnTo>
                      <a:pt x="2981960" y="2590800"/>
                    </a:lnTo>
                    <a:lnTo>
                      <a:pt x="2967355" y="2613025"/>
                    </a:lnTo>
                    <a:lnTo>
                      <a:pt x="2952115" y="2634933"/>
                    </a:lnTo>
                    <a:lnTo>
                      <a:pt x="2936875" y="2656523"/>
                    </a:lnTo>
                    <a:lnTo>
                      <a:pt x="2921318" y="2677478"/>
                    </a:lnTo>
                    <a:lnTo>
                      <a:pt x="2905125" y="2698115"/>
                    </a:lnTo>
                    <a:lnTo>
                      <a:pt x="2888615" y="2718753"/>
                    </a:lnTo>
                    <a:lnTo>
                      <a:pt x="2871788" y="2739073"/>
                    </a:lnTo>
                    <a:lnTo>
                      <a:pt x="2854325" y="2759076"/>
                    </a:lnTo>
                    <a:lnTo>
                      <a:pt x="2837180" y="2778761"/>
                    </a:lnTo>
                    <a:lnTo>
                      <a:pt x="2819082" y="2797811"/>
                    </a:lnTo>
                    <a:lnTo>
                      <a:pt x="2800985" y="2817178"/>
                    </a:lnTo>
                    <a:lnTo>
                      <a:pt x="2976880" y="3059431"/>
                    </a:lnTo>
                    <a:lnTo>
                      <a:pt x="2979738" y="3063241"/>
                    </a:lnTo>
                    <a:lnTo>
                      <a:pt x="2981960" y="3067368"/>
                    </a:lnTo>
                    <a:lnTo>
                      <a:pt x="2986088" y="3075306"/>
                    </a:lnTo>
                    <a:lnTo>
                      <a:pt x="2988945" y="3083243"/>
                    </a:lnTo>
                    <a:lnTo>
                      <a:pt x="2991802" y="3091816"/>
                    </a:lnTo>
                    <a:lnTo>
                      <a:pt x="2993072" y="3100071"/>
                    </a:lnTo>
                    <a:lnTo>
                      <a:pt x="2994025" y="3108643"/>
                    </a:lnTo>
                    <a:lnTo>
                      <a:pt x="2994025" y="3117216"/>
                    </a:lnTo>
                    <a:lnTo>
                      <a:pt x="2992755" y="3125788"/>
                    </a:lnTo>
                    <a:lnTo>
                      <a:pt x="2991168" y="3134043"/>
                    </a:lnTo>
                    <a:lnTo>
                      <a:pt x="2988628" y="3142298"/>
                    </a:lnTo>
                    <a:lnTo>
                      <a:pt x="2985770" y="3150236"/>
                    </a:lnTo>
                    <a:lnTo>
                      <a:pt x="2981642" y="3157538"/>
                    </a:lnTo>
                    <a:lnTo>
                      <a:pt x="2976562" y="3165158"/>
                    </a:lnTo>
                    <a:lnTo>
                      <a:pt x="2970848" y="3171826"/>
                    </a:lnTo>
                    <a:lnTo>
                      <a:pt x="2967990" y="3175001"/>
                    </a:lnTo>
                    <a:lnTo>
                      <a:pt x="2964498" y="3177858"/>
                    </a:lnTo>
                    <a:lnTo>
                      <a:pt x="2961322" y="3181033"/>
                    </a:lnTo>
                    <a:lnTo>
                      <a:pt x="2957512" y="3183573"/>
                    </a:lnTo>
                    <a:lnTo>
                      <a:pt x="2712720" y="3361056"/>
                    </a:lnTo>
                    <a:lnTo>
                      <a:pt x="2709228" y="3363913"/>
                    </a:lnTo>
                    <a:lnTo>
                      <a:pt x="2705100" y="3366453"/>
                    </a:lnTo>
                    <a:lnTo>
                      <a:pt x="2697162" y="3370581"/>
                    </a:lnTo>
                    <a:lnTo>
                      <a:pt x="2688908" y="3373756"/>
                    </a:lnTo>
                    <a:lnTo>
                      <a:pt x="2680652" y="3376296"/>
                    </a:lnTo>
                    <a:lnTo>
                      <a:pt x="2671762" y="3377883"/>
                    </a:lnTo>
                    <a:lnTo>
                      <a:pt x="2663508" y="3378518"/>
                    </a:lnTo>
                    <a:lnTo>
                      <a:pt x="2654935" y="3378518"/>
                    </a:lnTo>
                    <a:lnTo>
                      <a:pt x="2646362" y="3377248"/>
                    </a:lnTo>
                    <a:lnTo>
                      <a:pt x="2638108" y="3375978"/>
                    </a:lnTo>
                    <a:lnTo>
                      <a:pt x="2629852" y="3373121"/>
                    </a:lnTo>
                    <a:lnTo>
                      <a:pt x="2621915" y="3369946"/>
                    </a:lnTo>
                    <a:lnTo>
                      <a:pt x="2614295" y="3365818"/>
                    </a:lnTo>
                    <a:lnTo>
                      <a:pt x="2606992" y="3360738"/>
                    </a:lnTo>
                    <a:lnTo>
                      <a:pt x="2600325" y="3355023"/>
                    </a:lnTo>
                    <a:lnTo>
                      <a:pt x="2597468" y="3352166"/>
                    </a:lnTo>
                    <a:lnTo>
                      <a:pt x="2593975" y="3348673"/>
                    </a:lnTo>
                    <a:lnTo>
                      <a:pt x="2591435" y="3345498"/>
                    </a:lnTo>
                    <a:lnTo>
                      <a:pt x="2588260" y="3341688"/>
                    </a:lnTo>
                    <a:lnTo>
                      <a:pt x="2412682" y="3099753"/>
                    </a:lnTo>
                    <a:lnTo>
                      <a:pt x="2388870" y="3110866"/>
                    </a:lnTo>
                    <a:lnTo>
                      <a:pt x="2365692" y="3122296"/>
                    </a:lnTo>
                    <a:lnTo>
                      <a:pt x="2341562" y="3132773"/>
                    </a:lnTo>
                    <a:lnTo>
                      <a:pt x="2317432" y="3142933"/>
                    </a:lnTo>
                    <a:lnTo>
                      <a:pt x="2292985" y="3152776"/>
                    </a:lnTo>
                    <a:lnTo>
                      <a:pt x="2268538" y="3161666"/>
                    </a:lnTo>
                    <a:lnTo>
                      <a:pt x="2243772" y="3170873"/>
                    </a:lnTo>
                    <a:lnTo>
                      <a:pt x="2218690" y="3179128"/>
                    </a:lnTo>
                    <a:lnTo>
                      <a:pt x="2193608" y="3187066"/>
                    </a:lnTo>
                    <a:lnTo>
                      <a:pt x="2167890" y="3194368"/>
                    </a:lnTo>
                    <a:lnTo>
                      <a:pt x="2142490" y="3201671"/>
                    </a:lnTo>
                    <a:lnTo>
                      <a:pt x="2116772" y="3208021"/>
                    </a:lnTo>
                    <a:lnTo>
                      <a:pt x="2091055" y="3214371"/>
                    </a:lnTo>
                    <a:lnTo>
                      <a:pt x="2064702" y="3220086"/>
                    </a:lnTo>
                    <a:lnTo>
                      <a:pt x="2038350" y="3225483"/>
                    </a:lnTo>
                    <a:lnTo>
                      <a:pt x="2011998" y="3229928"/>
                    </a:lnTo>
                    <a:lnTo>
                      <a:pt x="2011998" y="3529013"/>
                    </a:lnTo>
                    <a:lnTo>
                      <a:pt x="2011998" y="3533458"/>
                    </a:lnTo>
                    <a:lnTo>
                      <a:pt x="2011362" y="3537903"/>
                    </a:lnTo>
                    <a:lnTo>
                      <a:pt x="2010728" y="3542666"/>
                    </a:lnTo>
                    <a:lnTo>
                      <a:pt x="2010092" y="3547111"/>
                    </a:lnTo>
                    <a:lnTo>
                      <a:pt x="2007870" y="3555366"/>
                    </a:lnTo>
                    <a:lnTo>
                      <a:pt x="2005012" y="3563621"/>
                    </a:lnTo>
                    <a:lnTo>
                      <a:pt x="2001202" y="3571558"/>
                    </a:lnTo>
                    <a:lnTo>
                      <a:pt x="1996758" y="3578543"/>
                    </a:lnTo>
                    <a:lnTo>
                      <a:pt x="1991678" y="3585846"/>
                    </a:lnTo>
                    <a:lnTo>
                      <a:pt x="1985962" y="3591878"/>
                    </a:lnTo>
                    <a:lnTo>
                      <a:pt x="1979612" y="3597911"/>
                    </a:lnTo>
                    <a:lnTo>
                      <a:pt x="1972628" y="3602673"/>
                    </a:lnTo>
                    <a:lnTo>
                      <a:pt x="1965325" y="3607118"/>
                    </a:lnTo>
                    <a:lnTo>
                      <a:pt x="1957705" y="3610928"/>
                    </a:lnTo>
                    <a:lnTo>
                      <a:pt x="1949450" y="3614103"/>
                    </a:lnTo>
                    <a:lnTo>
                      <a:pt x="1940878" y="3616326"/>
                    </a:lnTo>
                    <a:lnTo>
                      <a:pt x="1931670" y="3617278"/>
                    </a:lnTo>
                    <a:lnTo>
                      <a:pt x="1927225" y="3617913"/>
                    </a:lnTo>
                    <a:lnTo>
                      <a:pt x="1922780" y="3617913"/>
                    </a:lnTo>
                    <a:lnTo>
                      <a:pt x="1620520" y="3617913"/>
                    </a:lnTo>
                    <a:lnTo>
                      <a:pt x="1615758" y="3617913"/>
                    </a:lnTo>
                    <a:lnTo>
                      <a:pt x="1611630" y="3617278"/>
                    </a:lnTo>
                    <a:lnTo>
                      <a:pt x="1602422" y="3616326"/>
                    </a:lnTo>
                    <a:lnTo>
                      <a:pt x="1594168" y="3614103"/>
                    </a:lnTo>
                    <a:lnTo>
                      <a:pt x="1585912" y="3610928"/>
                    </a:lnTo>
                    <a:lnTo>
                      <a:pt x="1577975" y="3607118"/>
                    </a:lnTo>
                    <a:lnTo>
                      <a:pt x="1570990" y="3602673"/>
                    </a:lnTo>
                    <a:lnTo>
                      <a:pt x="1563688" y="3597911"/>
                    </a:lnTo>
                    <a:lnTo>
                      <a:pt x="1557655" y="3591878"/>
                    </a:lnTo>
                    <a:lnTo>
                      <a:pt x="1551622" y="3585846"/>
                    </a:lnTo>
                    <a:lnTo>
                      <a:pt x="1546860" y="3578543"/>
                    </a:lnTo>
                    <a:lnTo>
                      <a:pt x="1542415" y="3571558"/>
                    </a:lnTo>
                    <a:lnTo>
                      <a:pt x="1538605" y="3563621"/>
                    </a:lnTo>
                    <a:lnTo>
                      <a:pt x="1535430" y="3555366"/>
                    </a:lnTo>
                    <a:lnTo>
                      <a:pt x="1533208" y="3547111"/>
                    </a:lnTo>
                    <a:lnTo>
                      <a:pt x="1532572" y="3542666"/>
                    </a:lnTo>
                    <a:lnTo>
                      <a:pt x="1531620" y="3537903"/>
                    </a:lnTo>
                    <a:lnTo>
                      <a:pt x="1531302" y="3533458"/>
                    </a:lnTo>
                    <a:lnTo>
                      <a:pt x="1531302" y="3529013"/>
                    </a:lnTo>
                    <a:lnTo>
                      <a:pt x="1531302" y="3229928"/>
                    </a:lnTo>
                    <a:lnTo>
                      <a:pt x="1504950" y="3225483"/>
                    </a:lnTo>
                    <a:lnTo>
                      <a:pt x="1478598" y="3220086"/>
                    </a:lnTo>
                    <a:lnTo>
                      <a:pt x="1452245" y="3214371"/>
                    </a:lnTo>
                    <a:lnTo>
                      <a:pt x="1426845" y="3208021"/>
                    </a:lnTo>
                    <a:lnTo>
                      <a:pt x="1400810" y="3201671"/>
                    </a:lnTo>
                    <a:lnTo>
                      <a:pt x="1375092" y="3194368"/>
                    </a:lnTo>
                    <a:lnTo>
                      <a:pt x="1350010" y="3187066"/>
                    </a:lnTo>
                    <a:lnTo>
                      <a:pt x="1324928" y="3179128"/>
                    </a:lnTo>
                    <a:lnTo>
                      <a:pt x="1299528" y="3170873"/>
                    </a:lnTo>
                    <a:lnTo>
                      <a:pt x="1274762" y="3161666"/>
                    </a:lnTo>
                    <a:lnTo>
                      <a:pt x="1250315" y="3152776"/>
                    </a:lnTo>
                    <a:lnTo>
                      <a:pt x="1225868" y="3142933"/>
                    </a:lnTo>
                    <a:lnTo>
                      <a:pt x="1201738" y="3132773"/>
                    </a:lnTo>
                    <a:lnTo>
                      <a:pt x="1177925" y="3122296"/>
                    </a:lnTo>
                    <a:lnTo>
                      <a:pt x="1154430" y="3110866"/>
                    </a:lnTo>
                    <a:lnTo>
                      <a:pt x="1130618" y="3099753"/>
                    </a:lnTo>
                    <a:lnTo>
                      <a:pt x="955040" y="3342006"/>
                    </a:lnTo>
                    <a:lnTo>
                      <a:pt x="952182" y="3345816"/>
                    </a:lnTo>
                    <a:lnTo>
                      <a:pt x="949325" y="3349308"/>
                    </a:lnTo>
                    <a:lnTo>
                      <a:pt x="946150" y="3352483"/>
                    </a:lnTo>
                    <a:lnTo>
                      <a:pt x="942975" y="3355658"/>
                    </a:lnTo>
                    <a:lnTo>
                      <a:pt x="935990" y="3361056"/>
                    </a:lnTo>
                    <a:lnTo>
                      <a:pt x="929005" y="3366136"/>
                    </a:lnTo>
                    <a:lnTo>
                      <a:pt x="921385" y="3369946"/>
                    </a:lnTo>
                    <a:lnTo>
                      <a:pt x="913448" y="3373121"/>
                    </a:lnTo>
                    <a:lnTo>
                      <a:pt x="905192" y="3375978"/>
                    </a:lnTo>
                    <a:lnTo>
                      <a:pt x="896938" y="3377248"/>
                    </a:lnTo>
                    <a:lnTo>
                      <a:pt x="888365" y="3378518"/>
                    </a:lnTo>
                    <a:lnTo>
                      <a:pt x="879792" y="3378518"/>
                    </a:lnTo>
                    <a:lnTo>
                      <a:pt x="870902" y="3377883"/>
                    </a:lnTo>
                    <a:lnTo>
                      <a:pt x="862648" y="3376296"/>
                    </a:lnTo>
                    <a:lnTo>
                      <a:pt x="854075" y="3373756"/>
                    </a:lnTo>
                    <a:lnTo>
                      <a:pt x="846138" y="3370581"/>
                    </a:lnTo>
                    <a:lnTo>
                      <a:pt x="837882" y="3366453"/>
                    </a:lnTo>
                    <a:lnTo>
                      <a:pt x="834072" y="3363913"/>
                    </a:lnTo>
                    <a:lnTo>
                      <a:pt x="830262" y="3361056"/>
                    </a:lnTo>
                    <a:lnTo>
                      <a:pt x="586105" y="3183573"/>
                    </a:lnTo>
                    <a:lnTo>
                      <a:pt x="582930" y="3181033"/>
                    </a:lnTo>
                    <a:lnTo>
                      <a:pt x="579438" y="3177858"/>
                    </a:lnTo>
                    <a:lnTo>
                      <a:pt x="575945" y="3175001"/>
                    </a:lnTo>
                    <a:lnTo>
                      <a:pt x="573088" y="3171826"/>
                    </a:lnTo>
                    <a:lnTo>
                      <a:pt x="567372" y="3165158"/>
                    </a:lnTo>
                    <a:lnTo>
                      <a:pt x="562610" y="3157538"/>
                    </a:lnTo>
                    <a:lnTo>
                      <a:pt x="558482" y="3150236"/>
                    </a:lnTo>
                    <a:lnTo>
                      <a:pt x="554990" y="3142298"/>
                    </a:lnTo>
                    <a:lnTo>
                      <a:pt x="552450" y="3134043"/>
                    </a:lnTo>
                    <a:lnTo>
                      <a:pt x="550862" y="3125788"/>
                    </a:lnTo>
                    <a:lnTo>
                      <a:pt x="549592" y="3117216"/>
                    </a:lnTo>
                    <a:lnTo>
                      <a:pt x="549592" y="3108643"/>
                    </a:lnTo>
                    <a:lnTo>
                      <a:pt x="550545" y="3100071"/>
                    </a:lnTo>
                    <a:lnTo>
                      <a:pt x="551815" y="3091816"/>
                    </a:lnTo>
                    <a:lnTo>
                      <a:pt x="554355" y="3083243"/>
                    </a:lnTo>
                    <a:lnTo>
                      <a:pt x="557530" y="3075306"/>
                    </a:lnTo>
                    <a:lnTo>
                      <a:pt x="559435" y="3071178"/>
                    </a:lnTo>
                    <a:lnTo>
                      <a:pt x="561340" y="3067368"/>
                    </a:lnTo>
                    <a:lnTo>
                      <a:pt x="563880" y="3063241"/>
                    </a:lnTo>
                    <a:lnTo>
                      <a:pt x="566738" y="3059431"/>
                    </a:lnTo>
                    <a:lnTo>
                      <a:pt x="742632" y="2817178"/>
                    </a:lnTo>
                    <a:lnTo>
                      <a:pt x="724218" y="2797811"/>
                    </a:lnTo>
                    <a:lnTo>
                      <a:pt x="706755" y="2778761"/>
                    </a:lnTo>
                    <a:lnTo>
                      <a:pt x="688975" y="2759076"/>
                    </a:lnTo>
                    <a:lnTo>
                      <a:pt x="671512" y="2739073"/>
                    </a:lnTo>
                    <a:lnTo>
                      <a:pt x="655002" y="2718753"/>
                    </a:lnTo>
                    <a:lnTo>
                      <a:pt x="638492" y="2698115"/>
                    </a:lnTo>
                    <a:lnTo>
                      <a:pt x="622300" y="2677478"/>
                    </a:lnTo>
                    <a:lnTo>
                      <a:pt x="606425" y="2656523"/>
                    </a:lnTo>
                    <a:lnTo>
                      <a:pt x="591185" y="2634933"/>
                    </a:lnTo>
                    <a:lnTo>
                      <a:pt x="576580" y="2613025"/>
                    </a:lnTo>
                    <a:lnTo>
                      <a:pt x="561658" y="2590800"/>
                    </a:lnTo>
                    <a:lnTo>
                      <a:pt x="547370" y="2568893"/>
                    </a:lnTo>
                    <a:lnTo>
                      <a:pt x="534035" y="2546033"/>
                    </a:lnTo>
                    <a:lnTo>
                      <a:pt x="520382" y="2523173"/>
                    </a:lnTo>
                    <a:lnTo>
                      <a:pt x="507682" y="2499995"/>
                    </a:lnTo>
                    <a:lnTo>
                      <a:pt x="494665" y="2476500"/>
                    </a:lnTo>
                    <a:lnTo>
                      <a:pt x="209868" y="2568893"/>
                    </a:lnTo>
                    <a:lnTo>
                      <a:pt x="205740" y="2570163"/>
                    </a:lnTo>
                    <a:lnTo>
                      <a:pt x="201295" y="2571433"/>
                    </a:lnTo>
                    <a:lnTo>
                      <a:pt x="196850" y="2572068"/>
                    </a:lnTo>
                    <a:lnTo>
                      <a:pt x="192722" y="2573020"/>
                    </a:lnTo>
                    <a:lnTo>
                      <a:pt x="183515" y="2573338"/>
                    </a:lnTo>
                    <a:lnTo>
                      <a:pt x="174942" y="2573020"/>
                    </a:lnTo>
                    <a:lnTo>
                      <a:pt x="166688" y="2571750"/>
                    </a:lnTo>
                    <a:lnTo>
                      <a:pt x="158115" y="2569845"/>
                    </a:lnTo>
                    <a:lnTo>
                      <a:pt x="150177" y="2567305"/>
                    </a:lnTo>
                    <a:lnTo>
                      <a:pt x="142240" y="2563495"/>
                    </a:lnTo>
                    <a:lnTo>
                      <a:pt x="134620" y="2559368"/>
                    </a:lnTo>
                    <a:lnTo>
                      <a:pt x="127952" y="2554605"/>
                    </a:lnTo>
                    <a:lnTo>
                      <a:pt x="121602" y="2548890"/>
                    </a:lnTo>
                    <a:lnTo>
                      <a:pt x="115570" y="2542540"/>
                    </a:lnTo>
                    <a:lnTo>
                      <a:pt x="109855" y="2535555"/>
                    </a:lnTo>
                    <a:lnTo>
                      <a:pt x="105410" y="2528253"/>
                    </a:lnTo>
                    <a:lnTo>
                      <a:pt x="101282" y="2520315"/>
                    </a:lnTo>
                    <a:lnTo>
                      <a:pt x="99377" y="2516188"/>
                    </a:lnTo>
                    <a:lnTo>
                      <a:pt x="97790" y="2512060"/>
                    </a:lnTo>
                    <a:lnTo>
                      <a:pt x="4445" y="2224405"/>
                    </a:lnTo>
                    <a:lnTo>
                      <a:pt x="3492" y="2220278"/>
                    </a:lnTo>
                    <a:lnTo>
                      <a:pt x="2222" y="2215833"/>
                    </a:lnTo>
                    <a:lnTo>
                      <a:pt x="1587" y="2211388"/>
                    </a:lnTo>
                    <a:lnTo>
                      <a:pt x="635" y="2206625"/>
                    </a:lnTo>
                    <a:lnTo>
                      <a:pt x="0" y="2198053"/>
                    </a:lnTo>
                    <a:lnTo>
                      <a:pt x="317" y="2189480"/>
                    </a:lnTo>
                    <a:lnTo>
                      <a:pt x="1587" y="2180908"/>
                    </a:lnTo>
                    <a:lnTo>
                      <a:pt x="3810" y="2172653"/>
                    </a:lnTo>
                    <a:lnTo>
                      <a:pt x="6350" y="2164398"/>
                    </a:lnTo>
                    <a:lnTo>
                      <a:pt x="9842" y="2156778"/>
                    </a:lnTo>
                    <a:lnTo>
                      <a:pt x="13970" y="2149158"/>
                    </a:lnTo>
                    <a:lnTo>
                      <a:pt x="19050" y="2142173"/>
                    </a:lnTo>
                    <a:lnTo>
                      <a:pt x="24447" y="2135505"/>
                    </a:lnTo>
                    <a:lnTo>
                      <a:pt x="30797" y="2129790"/>
                    </a:lnTo>
                    <a:lnTo>
                      <a:pt x="37465" y="2124393"/>
                    </a:lnTo>
                    <a:lnTo>
                      <a:pt x="45085" y="2119630"/>
                    </a:lnTo>
                    <a:lnTo>
                      <a:pt x="49212" y="2117725"/>
                    </a:lnTo>
                    <a:lnTo>
                      <a:pt x="53340" y="2115820"/>
                    </a:lnTo>
                    <a:lnTo>
                      <a:pt x="57467" y="2113915"/>
                    </a:lnTo>
                    <a:lnTo>
                      <a:pt x="61595" y="2112328"/>
                    </a:lnTo>
                    <a:lnTo>
                      <a:pt x="346392" y="2019618"/>
                    </a:lnTo>
                    <a:lnTo>
                      <a:pt x="342900" y="1993900"/>
                    </a:lnTo>
                    <a:lnTo>
                      <a:pt x="339725" y="1967865"/>
                    </a:lnTo>
                    <a:lnTo>
                      <a:pt x="337185" y="1941830"/>
                    </a:lnTo>
                    <a:lnTo>
                      <a:pt x="334962" y="1915478"/>
                    </a:lnTo>
                    <a:lnTo>
                      <a:pt x="333375" y="1889125"/>
                    </a:lnTo>
                    <a:lnTo>
                      <a:pt x="331788" y="1862455"/>
                    </a:lnTo>
                    <a:lnTo>
                      <a:pt x="331152" y="1835785"/>
                    </a:lnTo>
                    <a:lnTo>
                      <a:pt x="331152" y="1809115"/>
                    </a:lnTo>
                    <a:lnTo>
                      <a:pt x="331152" y="1782445"/>
                    </a:lnTo>
                    <a:lnTo>
                      <a:pt x="331788" y="1755775"/>
                    </a:lnTo>
                    <a:lnTo>
                      <a:pt x="333375" y="1729423"/>
                    </a:lnTo>
                    <a:lnTo>
                      <a:pt x="334962" y="1703070"/>
                    </a:lnTo>
                    <a:lnTo>
                      <a:pt x="337185" y="1676718"/>
                    </a:lnTo>
                    <a:lnTo>
                      <a:pt x="339725" y="1650365"/>
                    </a:lnTo>
                    <a:lnTo>
                      <a:pt x="342900" y="1624330"/>
                    </a:lnTo>
                    <a:lnTo>
                      <a:pt x="346392" y="1598295"/>
                    </a:lnTo>
                    <a:lnTo>
                      <a:pt x="61595" y="1506220"/>
                    </a:lnTo>
                    <a:lnTo>
                      <a:pt x="57467" y="1504633"/>
                    </a:lnTo>
                    <a:lnTo>
                      <a:pt x="53340" y="1502728"/>
                    </a:lnTo>
                    <a:lnTo>
                      <a:pt x="45085" y="1498600"/>
                    </a:lnTo>
                    <a:lnTo>
                      <a:pt x="37465" y="1494155"/>
                    </a:lnTo>
                    <a:lnTo>
                      <a:pt x="30797" y="1488440"/>
                    </a:lnTo>
                    <a:lnTo>
                      <a:pt x="24447" y="1482408"/>
                    </a:lnTo>
                    <a:lnTo>
                      <a:pt x="19050" y="1476058"/>
                    </a:lnTo>
                    <a:lnTo>
                      <a:pt x="13970" y="1468755"/>
                    </a:lnTo>
                    <a:lnTo>
                      <a:pt x="9842" y="1461453"/>
                    </a:lnTo>
                    <a:lnTo>
                      <a:pt x="6350" y="1453833"/>
                    </a:lnTo>
                    <a:lnTo>
                      <a:pt x="3810" y="1445578"/>
                    </a:lnTo>
                    <a:lnTo>
                      <a:pt x="1587" y="1437323"/>
                    </a:lnTo>
                    <a:lnTo>
                      <a:pt x="317" y="1428750"/>
                    </a:lnTo>
                    <a:lnTo>
                      <a:pt x="0" y="1419860"/>
                    </a:lnTo>
                    <a:lnTo>
                      <a:pt x="635" y="1411288"/>
                    </a:lnTo>
                    <a:lnTo>
                      <a:pt x="1587" y="1406843"/>
                    </a:lnTo>
                    <a:lnTo>
                      <a:pt x="2222" y="1402398"/>
                    </a:lnTo>
                    <a:lnTo>
                      <a:pt x="3492" y="1397635"/>
                    </a:lnTo>
                    <a:lnTo>
                      <a:pt x="4445" y="1393508"/>
                    </a:lnTo>
                    <a:lnTo>
                      <a:pt x="97790" y="1106488"/>
                    </a:lnTo>
                    <a:lnTo>
                      <a:pt x="99377" y="1102043"/>
                    </a:lnTo>
                    <a:lnTo>
                      <a:pt x="101282" y="1097915"/>
                    </a:lnTo>
                    <a:lnTo>
                      <a:pt x="103187" y="1093788"/>
                    </a:lnTo>
                    <a:lnTo>
                      <a:pt x="105410" y="1089978"/>
                    </a:lnTo>
                    <a:lnTo>
                      <a:pt x="109855" y="1082358"/>
                    </a:lnTo>
                    <a:lnTo>
                      <a:pt x="115570" y="1075690"/>
                    </a:lnTo>
                    <a:lnTo>
                      <a:pt x="121602" y="1069340"/>
                    </a:lnTo>
                    <a:lnTo>
                      <a:pt x="127952" y="1063625"/>
                    </a:lnTo>
                    <a:lnTo>
                      <a:pt x="134620" y="1058863"/>
                    </a:lnTo>
                    <a:lnTo>
                      <a:pt x="142240" y="1054735"/>
                    </a:lnTo>
                    <a:lnTo>
                      <a:pt x="150177" y="1051243"/>
                    </a:lnTo>
                    <a:lnTo>
                      <a:pt x="158115" y="1048068"/>
                    </a:lnTo>
                    <a:lnTo>
                      <a:pt x="166688" y="1046480"/>
                    </a:lnTo>
                    <a:lnTo>
                      <a:pt x="174942" y="1045210"/>
                    </a:lnTo>
                    <a:lnTo>
                      <a:pt x="183515" y="1044893"/>
                    </a:lnTo>
                    <a:lnTo>
                      <a:pt x="192722" y="1045528"/>
                    </a:lnTo>
                    <a:lnTo>
                      <a:pt x="196850" y="1046480"/>
                    </a:lnTo>
                    <a:lnTo>
                      <a:pt x="201295" y="1047115"/>
                    </a:lnTo>
                    <a:lnTo>
                      <a:pt x="205740" y="1048068"/>
                    </a:lnTo>
                    <a:lnTo>
                      <a:pt x="209868" y="1049338"/>
                    </a:lnTo>
                    <a:lnTo>
                      <a:pt x="494665" y="1141413"/>
                    </a:lnTo>
                    <a:lnTo>
                      <a:pt x="507682" y="1118235"/>
                    </a:lnTo>
                    <a:lnTo>
                      <a:pt x="520382" y="1095375"/>
                    </a:lnTo>
                    <a:lnTo>
                      <a:pt x="534035" y="1072198"/>
                    </a:lnTo>
                    <a:lnTo>
                      <a:pt x="547370" y="1049655"/>
                    </a:lnTo>
                    <a:lnTo>
                      <a:pt x="561658" y="1027113"/>
                    </a:lnTo>
                    <a:lnTo>
                      <a:pt x="576580" y="1005205"/>
                    </a:lnTo>
                    <a:lnTo>
                      <a:pt x="591185" y="983615"/>
                    </a:lnTo>
                    <a:lnTo>
                      <a:pt x="606425" y="961707"/>
                    </a:lnTo>
                    <a:lnTo>
                      <a:pt x="622300" y="940752"/>
                    </a:lnTo>
                    <a:lnTo>
                      <a:pt x="638492" y="919797"/>
                    </a:lnTo>
                    <a:lnTo>
                      <a:pt x="655002" y="899160"/>
                    </a:lnTo>
                    <a:lnTo>
                      <a:pt x="671512" y="878840"/>
                    </a:lnTo>
                    <a:lnTo>
                      <a:pt x="688975" y="858837"/>
                    </a:lnTo>
                    <a:lnTo>
                      <a:pt x="706755" y="839470"/>
                    </a:lnTo>
                    <a:lnTo>
                      <a:pt x="724218" y="819785"/>
                    </a:lnTo>
                    <a:lnTo>
                      <a:pt x="742632" y="801052"/>
                    </a:lnTo>
                    <a:lnTo>
                      <a:pt x="566420" y="558800"/>
                    </a:lnTo>
                    <a:lnTo>
                      <a:pt x="563562" y="554990"/>
                    </a:lnTo>
                    <a:lnTo>
                      <a:pt x="561340" y="551180"/>
                    </a:lnTo>
                    <a:lnTo>
                      <a:pt x="559118" y="547370"/>
                    </a:lnTo>
                    <a:lnTo>
                      <a:pt x="557212" y="543242"/>
                    </a:lnTo>
                    <a:lnTo>
                      <a:pt x="554355" y="534987"/>
                    </a:lnTo>
                    <a:lnTo>
                      <a:pt x="551498" y="526732"/>
                    </a:lnTo>
                    <a:lnTo>
                      <a:pt x="550228" y="518160"/>
                    </a:lnTo>
                    <a:lnTo>
                      <a:pt x="549592" y="509270"/>
                    </a:lnTo>
                    <a:lnTo>
                      <a:pt x="549592" y="500697"/>
                    </a:lnTo>
                    <a:lnTo>
                      <a:pt x="550862" y="492442"/>
                    </a:lnTo>
                    <a:lnTo>
                      <a:pt x="552450" y="483870"/>
                    </a:lnTo>
                    <a:lnTo>
                      <a:pt x="554990" y="475932"/>
                    </a:lnTo>
                    <a:lnTo>
                      <a:pt x="558482" y="467677"/>
                    </a:lnTo>
                    <a:lnTo>
                      <a:pt x="562610" y="460057"/>
                    </a:lnTo>
                    <a:lnTo>
                      <a:pt x="567372" y="453072"/>
                    </a:lnTo>
                    <a:lnTo>
                      <a:pt x="573088" y="446087"/>
                    </a:lnTo>
                    <a:lnTo>
                      <a:pt x="575945" y="442912"/>
                    </a:lnTo>
                    <a:lnTo>
                      <a:pt x="579438" y="439737"/>
                    </a:lnTo>
                    <a:lnTo>
                      <a:pt x="582930" y="436880"/>
                    </a:lnTo>
                    <a:lnTo>
                      <a:pt x="586105" y="434022"/>
                    </a:lnTo>
                    <a:lnTo>
                      <a:pt x="830898" y="256857"/>
                    </a:lnTo>
                    <a:lnTo>
                      <a:pt x="834708" y="254317"/>
                    </a:lnTo>
                    <a:lnTo>
                      <a:pt x="838200" y="251777"/>
                    </a:lnTo>
                    <a:lnTo>
                      <a:pt x="842328" y="249872"/>
                    </a:lnTo>
                    <a:lnTo>
                      <a:pt x="846138" y="247967"/>
                    </a:lnTo>
                    <a:lnTo>
                      <a:pt x="854392" y="244475"/>
                    </a:lnTo>
                    <a:lnTo>
                      <a:pt x="862648" y="242252"/>
                    </a:lnTo>
                    <a:lnTo>
                      <a:pt x="871538" y="240665"/>
                    </a:lnTo>
                    <a:lnTo>
                      <a:pt x="880110" y="240030"/>
                    </a:lnTo>
                    <a:lnTo>
                      <a:pt x="888365" y="240030"/>
                    </a:lnTo>
                    <a:lnTo>
                      <a:pt x="896938" y="240665"/>
                    </a:lnTo>
                    <a:lnTo>
                      <a:pt x="905192" y="242570"/>
                    </a:lnTo>
                    <a:lnTo>
                      <a:pt x="913448" y="245110"/>
                    </a:lnTo>
                    <a:lnTo>
                      <a:pt x="921385" y="248602"/>
                    </a:lnTo>
                    <a:lnTo>
                      <a:pt x="929005" y="252412"/>
                    </a:lnTo>
                    <a:lnTo>
                      <a:pt x="935990" y="257175"/>
                    </a:lnTo>
                    <a:lnTo>
                      <a:pt x="942975" y="262890"/>
                    </a:lnTo>
                    <a:lnTo>
                      <a:pt x="946150" y="266065"/>
                    </a:lnTo>
                    <a:lnTo>
                      <a:pt x="949325" y="269240"/>
                    </a:lnTo>
                    <a:lnTo>
                      <a:pt x="952182" y="272732"/>
                    </a:lnTo>
                    <a:lnTo>
                      <a:pt x="955040" y="276542"/>
                    </a:lnTo>
                    <a:lnTo>
                      <a:pt x="1130618" y="518477"/>
                    </a:lnTo>
                    <a:lnTo>
                      <a:pt x="1154430" y="507047"/>
                    </a:lnTo>
                    <a:lnTo>
                      <a:pt x="1177925" y="496252"/>
                    </a:lnTo>
                    <a:lnTo>
                      <a:pt x="1201738" y="485457"/>
                    </a:lnTo>
                    <a:lnTo>
                      <a:pt x="1225868" y="475615"/>
                    </a:lnTo>
                    <a:lnTo>
                      <a:pt x="1250315" y="465772"/>
                    </a:lnTo>
                    <a:lnTo>
                      <a:pt x="1274762" y="456247"/>
                    </a:lnTo>
                    <a:lnTo>
                      <a:pt x="1299528" y="447675"/>
                    </a:lnTo>
                    <a:lnTo>
                      <a:pt x="1324928" y="439102"/>
                    </a:lnTo>
                    <a:lnTo>
                      <a:pt x="1350010" y="431165"/>
                    </a:lnTo>
                    <a:lnTo>
                      <a:pt x="1375092" y="423545"/>
                    </a:lnTo>
                    <a:lnTo>
                      <a:pt x="1400810" y="416877"/>
                    </a:lnTo>
                    <a:lnTo>
                      <a:pt x="1426845" y="410210"/>
                    </a:lnTo>
                    <a:lnTo>
                      <a:pt x="1452245" y="404177"/>
                    </a:lnTo>
                    <a:lnTo>
                      <a:pt x="1478598" y="398462"/>
                    </a:lnTo>
                    <a:lnTo>
                      <a:pt x="1504950" y="393065"/>
                    </a:lnTo>
                    <a:lnTo>
                      <a:pt x="1531302" y="388620"/>
                    </a:lnTo>
                    <a:lnTo>
                      <a:pt x="1531302" y="89217"/>
                    </a:lnTo>
                    <a:lnTo>
                      <a:pt x="1531302" y="84455"/>
                    </a:lnTo>
                    <a:lnTo>
                      <a:pt x="1531620" y="80010"/>
                    </a:lnTo>
                    <a:lnTo>
                      <a:pt x="1532572" y="75565"/>
                    </a:lnTo>
                    <a:lnTo>
                      <a:pt x="1533208" y="71120"/>
                    </a:lnTo>
                    <a:lnTo>
                      <a:pt x="1535430" y="62865"/>
                    </a:lnTo>
                    <a:lnTo>
                      <a:pt x="1538605" y="54610"/>
                    </a:lnTo>
                    <a:lnTo>
                      <a:pt x="1542415" y="46672"/>
                    </a:lnTo>
                    <a:lnTo>
                      <a:pt x="1546860" y="39370"/>
                    </a:lnTo>
                    <a:lnTo>
                      <a:pt x="1551622" y="32385"/>
                    </a:lnTo>
                    <a:lnTo>
                      <a:pt x="1557655" y="26352"/>
                    </a:lnTo>
                    <a:lnTo>
                      <a:pt x="1563688" y="20320"/>
                    </a:lnTo>
                    <a:lnTo>
                      <a:pt x="1570990" y="15240"/>
                    </a:lnTo>
                    <a:lnTo>
                      <a:pt x="1577975" y="10795"/>
                    </a:lnTo>
                    <a:lnTo>
                      <a:pt x="1585912" y="6985"/>
                    </a:lnTo>
                    <a:lnTo>
                      <a:pt x="1594168" y="4127"/>
                    </a:lnTo>
                    <a:lnTo>
                      <a:pt x="1602422" y="1905"/>
                    </a:lnTo>
                    <a:lnTo>
                      <a:pt x="1607185" y="952"/>
                    </a:lnTo>
                    <a:lnTo>
                      <a:pt x="1611630" y="317"/>
                    </a:lnTo>
                    <a:lnTo>
                      <a:pt x="1615758" y="0"/>
                    </a:lnTo>
                    <a:close/>
                  </a:path>
                </a:pathLst>
              </a:custGeom>
              <a:solidFill>
                <a:srgbClr val="73CADB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椭圆 36"/>
              <p:cNvSpPr>
                <a:spLocks noChangeAspect="1"/>
              </p:cNvSpPr>
              <p:nvPr/>
            </p:nvSpPr>
            <p:spPr>
              <a:xfrm>
                <a:off x="2176699" y="4168059"/>
                <a:ext cx="429584" cy="429583"/>
              </a:xfrm>
              <a:prstGeom prst="ellipse">
                <a:avLst/>
              </a:prstGeom>
              <a:solidFill>
                <a:srgbClr val="134F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8211593" y="4659178"/>
              <a:ext cx="594808" cy="594808"/>
              <a:chOff x="1933037" y="4951221"/>
              <a:chExt cx="594808" cy="594808"/>
            </a:xfrm>
          </p:grpSpPr>
          <p:sp>
            <p:nvSpPr>
              <p:cNvPr id="23" name="KSO_Shape"/>
              <p:cNvSpPr>
                <a:spLocks noChangeAspect="1"/>
              </p:cNvSpPr>
              <p:nvPr/>
            </p:nvSpPr>
            <p:spPr bwMode="auto">
              <a:xfrm rot="2194045">
                <a:off x="1933037" y="4951221"/>
                <a:ext cx="594808" cy="594808"/>
              </a:xfrm>
              <a:custGeom>
                <a:avLst/>
                <a:gdLst>
                  <a:gd name="T0" fmla="*/ 1524318 w 3543300"/>
                  <a:gd name="T1" fmla="*/ 1132523 h 3617913"/>
                  <a:gd name="T2" fmla="*/ 1313498 w 3543300"/>
                  <a:gd name="T3" fmla="*/ 1253173 h 3617913"/>
                  <a:gd name="T4" fmla="*/ 1155382 w 3543300"/>
                  <a:gd name="T5" fmla="*/ 1435418 h 3617913"/>
                  <a:gd name="T6" fmla="*/ 1066122 w 3543300"/>
                  <a:gd name="T7" fmla="*/ 1663327 h 3617913"/>
                  <a:gd name="T8" fmla="*/ 1059774 w 3543300"/>
                  <a:gd name="T9" fmla="*/ 1918696 h 3617913"/>
                  <a:gd name="T10" fmla="*/ 1138484 w 3543300"/>
                  <a:gd name="T11" fmla="*/ 2152467 h 3617913"/>
                  <a:gd name="T12" fmla="*/ 1287651 w 3543300"/>
                  <a:gd name="T13" fmla="*/ 2342088 h 3617913"/>
                  <a:gd name="T14" fmla="*/ 1491724 w 3543300"/>
                  <a:gd name="T15" fmla="*/ 2472632 h 3617913"/>
                  <a:gd name="T16" fmla="*/ 1734517 w 3543300"/>
                  <a:gd name="T17" fmla="*/ 2528533 h 3617913"/>
                  <a:gd name="T18" fmla="*/ 1985879 w 3543300"/>
                  <a:gd name="T19" fmla="*/ 2496771 h 3617913"/>
                  <a:gd name="T20" fmla="*/ 2202647 w 3543300"/>
                  <a:gd name="T21" fmla="*/ 2386238 h 3617913"/>
                  <a:gd name="T22" fmla="*/ 2368635 w 3543300"/>
                  <a:gd name="T23" fmla="*/ 2211863 h 3617913"/>
                  <a:gd name="T24" fmla="*/ 2469244 w 3543300"/>
                  <a:gd name="T25" fmla="*/ 1988891 h 3617913"/>
                  <a:gd name="T26" fmla="*/ 2487969 w 3543300"/>
                  <a:gd name="T27" fmla="*/ 1735110 h 3617913"/>
                  <a:gd name="T28" fmla="*/ 2420685 w 3543300"/>
                  <a:gd name="T29" fmla="*/ 1496257 h 3617913"/>
                  <a:gd name="T30" fmla="*/ 2280920 w 3543300"/>
                  <a:gd name="T31" fmla="*/ 1299528 h 3617913"/>
                  <a:gd name="T32" fmla="*/ 2083752 w 3543300"/>
                  <a:gd name="T33" fmla="*/ 1159510 h 3617913"/>
                  <a:gd name="T34" fmla="*/ 1845310 w 3543300"/>
                  <a:gd name="T35" fmla="*/ 1092518 h 3617913"/>
                  <a:gd name="T36" fmla="*/ 1957705 w 3543300"/>
                  <a:gd name="T37" fmla="*/ 6985 h 3617913"/>
                  <a:gd name="T38" fmla="*/ 2011998 w 3543300"/>
                  <a:gd name="T39" fmla="*/ 89217 h 3617913"/>
                  <a:gd name="T40" fmla="*/ 2341562 w 3543300"/>
                  <a:gd name="T41" fmla="*/ 485457 h 3617913"/>
                  <a:gd name="T42" fmla="*/ 2646362 w 3543300"/>
                  <a:gd name="T43" fmla="*/ 240665 h 3617913"/>
                  <a:gd name="T44" fmla="*/ 2970848 w 3543300"/>
                  <a:gd name="T45" fmla="*/ 446087 h 3617913"/>
                  <a:gd name="T46" fmla="*/ 2979738 w 3543300"/>
                  <a:gd name="T47" fmla="*/ 554990 h 3617913"/>
                  <a:gd name="T48" fmla="*/ 2996248 w 3543300"/>
                  <a:gd name="T49" fmla="*/ 1049655 h 3617913"/>
                  <a:gd name="T50" fmla="*/ 3393440 w 3543300"/>
                  <a:gd name="T51" fmla="*/ 1051243 h 3617913"/>
                  <a:gd name="T52" fmla="*/ 3542030 w 3543300"/>
                  <a:gd name="T53" fmla="*/ 1406843 h 3617913"/>
                  <a:gd name="T54" fmla="*/ 3490278 w 3543300"/>
                  <a:gd name="T55" fmla="*/ 1502728 h 3617913"/>
                  <a:gd name="T56" fmla="*/ 3210242 w 3543300"/>
                  <a:gd name="T57" fmla="*/ 1889125 h 3617913"/>
                  <a:gd name="T58" fmla="*/ 3529330 w 3543300"/>
                  <a:gd name="T59" fmla="*/ 2149158 h 3617913"/>
                  <a:gd name="T60" fmla="*/ 3442335 w 3543300"/>
                  <a:gd name="T61" fmla="*/ 2520315 h 3617913"/>
                  <a:gd name="T62" fmla="*/ 3346450 w 3543300"/>
                  <a:gd name="T63" fmla="*/ 2572068 h 3617913"/>
                  <a:gd name="T64" fmla="*/ 2905125 w 3543300"/>
                  <a:gd name="T65" fmla="*/ 2698115 h 3617913"/>
                  <a:gd name="T66" fmla="*/ 2994025 w 3543300"/>
                  <a:gd name="T67" fmla="*/ 3108643 h 3617913"/>
                  <a:gd name="T68" fmla="*/ 2709228 w 3543300"/>
                  <a:gd name="T69" fmla="*/ 3363913 h 3617913"/>
                  <a:gd name="T70" fmla="*/ 2600325 w 3543300"/>
                  <a:gd name="T71" fmla="*/ 3355023 h 3617913"/>
                  <a:gd name="T72" fmla="*/ 2193608 w 3543300"/>
                  <a:gd name="T73" fmla="*/ 3187066 h 3617913"/>
                  <a:gd name="T74" fmla="*/ 2005012 w 3543300"/>
                  <a:gd name="T75" fmla="*/ 3563621 h 3617913"/>
                  <a:gd name="T76" fmla="*/ 1620520 w 3543300"/>
                  <a:gd name="T77" fmla="*/ 3617913 h 3617913"/>
                  <a:gd name="T78" fmla="*/ 1535430 w 3543300"/>
                  <a:gd name="T79" fmla="*/ 3555366 h 3617913"/>
                  <a:gd name="T80" fmla="*/ 1324928 w 3543300"/>
                  <a:gd name="T81" fmla="*/ 3179128 h 3617913"/>
                  <a:gd name="T82" fmla="*/ 935990 w 3543300"/>
                  <a:gd name="T83" fmla="*/ 3361056 h 3617913"/>
                  <a:gd name="T84" fmla="*/ 830262 w 3543300"/>
                  <a:gd name="T85" fmla="*/ 3361056 h 3617913"/>
                  <a:gd name="T86" fmla="*/ 550545 w 3543300"/>
                  <a:gd name="T87" fmla="*/ 3100071 h 3617913"/>
                  <a:gd name="T88" fmla="*/ 638492 w 3543300"/>
                  <a:gd name="T89" fmla="*/ 2698115 h 3617913"/>
                  <a:gd name="T90" fmla="*/ 196850 w 3543300"/>
                  <a:gd name="T91" fmla="*/ 2572068 h 3617913"/>
                  <a:gd name="T92" fmla="*/ 101282 w 3543300"/>
                  <a:gd name="T93" fmla="*/ 2520315 h 3617913"/>
                  <a:gd name="T94" fmla="*/ 13970 w 3543300"/>
                  <a:gd name="T95" fmla="*/ 2149158 h 3617913"/>
                  <a:gd name="T96" fmla="*/ 334962 w 3543300"/>
                  <a:gd name="T97" fmla="*/ 1915478 h 3617913"/>
                  <a:gd name="T98" fmla="*/ 57467 w 3543300"/>
                  <a:gd name="T99" fmla="*/ 1504633 h 3617913"/>
                  <a:gd name="T100" fmla="*/ 635 w 3543300"/>
                  <a:gd name="T101" fmla="*/ 1411288 h 3617913"/>
                  <a:gd name="T102" fmla="*/ 134620 w 3543300"/>
                  <a:gd name="T103" fmla="*/ 1058863 h 3617913"/>
                  <a:gd name="T104" fmla="*/ 520382 w 3543300"/>
                  <a:gd name="T105" fmla="*/ 1095375 h 3617913"/>
                  <a:gd name="T106" fmla="*/ 742632 w 3543300"/>
                  <a:gd name="T107" fmla="*/ 801052 h 3617913"/>
                  <a:gd name="T108" fmla="*/ 558482 w 3543300"/>
                  <a:gd name="T109" fmla="*/ 467677 h 3617913"/>
                  <a:gd name="T110" fmla="*/ 862648 w 3543300"/>
                  <a:gd name="T111" fmla="*/ 242252 h 3617913"/>
                  <a:gd name="T112" fmla="*/ 955040 w 3543300"/>
                  <a:gd name="T113" fmla="*/ 276542 h 3617913"/>
                  <a:gd name="T114" fmla="*/ 1452245 w 3543300"/>
                  <a:gd name="T115" fmla="*/ 404177 h 3617913"/>
                  <a:gd name="T116" fmla="*/ 1557655 w 3543300"/>
                  <a:gd name="T117" fmla="*/ 26352 h 3617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543300" h="3617913">
                    <a:moveTo>
                      <a:pt x="1752918" y="1088708"/>
                    </a:moveTo>
                    <a:lnTo>
                      <a:pt x="1734502" y="1089660"/>
                    </a:lnTo>
                    <a:lnTo>
                      <a:pt x="1716088" y="1090613"/>
                    </a:lnTo>
                    <a:lnTo>
                      <a:pt x="1697990" y="1092518"/>
                    </a:lnTo>
                    <a:lnTo>
                      <a:pt x="1679892" y="1094423"/>
                    </a:lnTo>
                    <a:lnTo>
                      <a:pt x="1662112" y="1097280"/>
                    </a:lnTo>
                    <a:lnTo>
                      <a:pt x="1644332" y="1100138"/>
                    </a:lnTo>
                    <a:lnTo>
                      <a:pt x="1626552" y="1103630"/>
                    </a:lnTo>
                    <a:lnTo>
                      <a:pt x="1608772" y="1107440"/>
                    </a:lnTo>
                    <a:lnTo>
                      <a:pt x="1591628" y="1111568"/>
                    </a:lnTo>
                    <a:lnTo>
                      <a:pt x="1574800" y="1116013"/>
                    </a:lnTo>
                    <a:lnTo>
                      <a:pt x="1557338" y="1121093"/>
                    </a:lnTo>
                    <a:lnTo>
                      <a:pt x="1540828" y="1126490"/>
                    </a:lnTo>
                    <a:lnTo>
                      <a:pt x="1524318" y="1132523"/>
                    </a:lnTo>
                    <a:lnTo>
                      <a:pt x="1507808" y="1138555"/>
                    </a:lnTo>
                    <a:lnTo>
                      <a:pt x="1491615" y="1145223"/>
                    </a:lnTo>
                    <a:lnTo>
                      <a:pt x="1475422" y="1152525"/>
                    </a:lnTo>
                    <a:lnTo>
                      <a:pt x="1459548" y="1159510"/>
                    </a:lnTo>
                    <a:lnTo>
                      <a:pt x="1443672" y="1167448"/>
                    </a:lnTo>
                    <a:lnTo>
                      <a:pt x="1428432" y="1175703"/>
                    </a:lnTo>
                    <a:lnTo>
                      <a:pt x="1413192" y="1183958"/>
                    </a:lnTo>
                    <a:lnTo>
                      <a:pt x="1398270" y="1193165"/>
                    </a:lnTo>
                    <a:lnTo>
                      <a:pt x="1383665" y="1202055"/>
                    </a:lnTo>
                    <a:lnTo>
                      <a:pt x="1368742" y="1211898"/>
                    </a:lnTo>
                    <a:lnTo>
                      <a:pt x="1354772" y="1221740"/>
                    </a:lnTo>
                    <a:lnTo>
                      <a:pt x="1340485" y="1231900"/>
                    </a:lnTo>
                    <a:lnTo>
                      <a:pt x="1327150" y="1242378"/>
                    </a:lnTo>
                    <a:lnTo>
                      <a:pt x="1313498" y="1253173"/>
                    </a:lnTo>
                    <a:lnTo>
                      <a:pt x="1300480" y="1264285"/>
                    </a:lnTo>
                    <a:lnTo>
                      <a:pt x="1287462" y="1275715"/>
                    </a:lnTo>
                    <a:lnTo>
                      <a:pt x="1274762" y="1287463"/>
                    </a:lnTo>
                    <a:lnTo>
                      <a:pt x="1262380" y="1299528"/>
                    </a:lnTo>
                    <a:lnTo>
                      <a:pt x="1250315" y="1311910"/>
                    </a:lnTo>
                    <a:lnTo>
                      <a:pt x="1238568" y="1324928"/>
                    </a:lnTo>
                    <a:lnTo>
                      <a:pt x="1227138" y="1337628"/>
                    </a:lnTo>
                    <a:lnTo>
                      <a:pt x="1215708" y="1350645"/>
                    </a:lnTo>
                    <a:lnTo>
                      <a:pt x="1205230" y="1364298"/>
                    </a:lnTo>
                    <a:lnTo>
                      <a:pt x="1194752" y="1377950"/>
                    </a:lnTo>
                    <a:lnTo>
                      <a:pt x="1183958" y="1392238"/>
                    </a:lnTo>
                    <a:lnTo>
                      <a:pt x="1174432" y="1406525"/>
                    </a:lnTo>
                    <a:lnTo>
                      <a:pt x="1164908" y="1420813"/>
                    </a:lnTo>
                    <a:lnTo>
                      <a:pt x="1155382" y="1435418"/>
                    </a:lnTo>
                    <a:lnTo>
                      <a:pt x="1146810" y="1450340"/>
                    </a:lnTo>
                    <a:lnTo>
                      <a:pt x="1138391" y="1465309"/>
                    </a:lnTo>
                    <a:lnTo>
                      <a:pt x="1130549" y="1480376"/>
                    </a:lnTo>
                    <a:lnTo>
                      <a:pt x="1122615" y="1496257"/>
                    </a:lnTo>
                    <a:lnTo>
                      <a:pt x="1114998" y="1512138"/>
                    </a:lnTo>
                    <a:lnTo>
                      <a:pt x="1108333" y="1528337"/>
                    </a:lnTo>
                    <a:lnTo>
                      <a:pt x="1101668" y="1544536"/>
                    </a:lnTo>
                    <a:lnTo>
                      <a:pt x="1095321" y="1561052"/>
                    </a:lnTo>
                    <a:lnTo>
                      <a:pt x="1089608" y="1577568"/>
                    </a:lnTo>
                    <a:lnTo>
                      <a:pt x="1083895" y="1594402"/>
                    </a:lnTo>
                    <a:lnTo>
                      <a:pt x="1079134" y="1611554"/>
                    </a:lnTo>
                    <a:lnTo>
                      <a:pt x="1074056" y="1628388"/>
                    </a:lnTo>
                    <a:lnTo>
                      <a:pt x="1069931" y="1646175"/>
                    </a:lnTo>
                    <a:lnTo>
                      <a:pt x="1066122" y="1663327"/>
                    </a:lnTo>
                    <a:lnTo>
                      <a:pt x="1062948" y="1681114"/>
                    </a:lnTo>
                    <a:lnTo>
                      <a:pt x="1059774" y="1698901"/>
                    </a:lnTo>
                    <a:lnTo>
                      <a:pt x="1057553" y="1717005"/>
                    </a:lnTo>
                    <a:lnTo>
                      <a:pt x="1055331" y="1735110"/>
                    </a:lnTo>
                    <a:lnTo>
                      <a:pt x="1053744" y="1753532"/>
                    </a:lnTo>
                    <a:lnTo>
                      <a:pt x="1052792" y="1771319"/>
                    </a:lnTo>
                    <a:lnTo>
                      <a:pt x="1051840" y="1790376"/>
                    </a:lnTo>
                    <a:lnTo>
                      <a:pt x="1051523" y="1808798"/>
                    </a:lnTo>
                    <a:lnTo>
                      <a:pt x="1051840" y="1827221"/>
                    </a:lnTo>
                    <a:lnTo>
                      <a:pt x="1052792" y="1845960"/>
                    </a:lnTo>
                    <a:lnTo>
                      <a:pt x="1053744" y="1864065"/>
                    </a:lnTo>
                    <a:lnTo>
                      <a:pt x="1055331" y="1882487"/>
                    </a:lnTo>
                    <a:lnTo>
                      <a:pt x="1057553" y="1900592"/>
                    </a:lnTo>
                    <a:lnTo>
                      <a:pt x="1059774" y="1918696"/>
                    </a:lnTo>
                    <a:lnTo>
                      <a:pt x="1062948" y="1936483"/>
                    </a:lnTo>
                    <a:lnTo>
                      <a:pt x="1066122" y="1953952"/>
                    </a:lnTo>
                    <a:lnTo>
                      <a:pt x="1069931" y="1971739"/>
                    </a:lnTo>
                    <a:lnTo>
                      <a:pt x="1074056" y="1988891"/>
                    </a:lnTo>
                    <a:lnTo>
                      <a:pt x="1079134" y="2006043"/>
                    </a:lnTo>
                    <a:lnTo>
                      <a:pt x="1083895" y="2022877"/>
                    </a:lnTo>
                    <a:lnTo>
                      <a:pt x="1089608" y="2039711"/>
                    </a:lnTo>
                    <a:lnTo>
                      <a:pt x="1095321" y="2056545"/>
                    </a:lnTo>
                    <a:lnTo>
                      <a:pt x="1101668" y="2073061"/>
                    </a:lnTo>
                    <a:lnTo>
                      <a:pt x="1108333" y="2089260"/>
                    </a:lnTo>
                    <a:lnTo>
                      <a:pt x="1114998" y="2105459"/>
                    </a:lnTo>
                    <a:lnTo>
                      <a:pt x="1122615" y="2121022"/>
                    </a:lnTo>
                    <a:lnTo>
                      <a:pt x="1130549" y="2136904"/>
                    </a:lnTo>
                    <a:lnTo>
                      <a:pt x="1138484" y="2152467"/>
                    </a:lnTo>
                    <a:lnTo>
                      <a:pt x="1147053" y="2167395"/>
                    </a:lnTo>
                    <a:lnTo>
                      <a:pt x="1155622" y="2182641"/>
                    </a:lnTo>
                    <a:lnTo>
                      <a:pt x="1165144" y="2197252"/>
                    </a:lnTo>
                    <a:lnTo>
                      <a:pt x="1174665" y="2211863"/>
                    </a:lnTo>
                    <a:lnTo>
                      <a:pt x="1184186" y="2225838"/>
                    </a:lnTo>
                    <a:lnTo>
                      <a:pt x="1194977" y="2240131"/>
                    </a:lnTo>
                    <a:lnTo>
                      <a:pt x="1205450" y="2253789"/>
                    </a:lnTo>
                    <a:lnTo>
                      <a:pt x="1215924" y="2267129"/>
                    </a:lnTo>
                    <a:lnTo>
                      <a:pt x="1227349" y="2280469"/>
                    </a:lnTo>
                    <a:lnTo>
                      <a:pt x="1238775" y="2293174"/>
                    </a:lnTo>
                    <a:lnTo>
                      <a:pt x="1250518" y="2305879"/>
                    </a:lnTo>
                    <a:lnTo>
                      <a:pt x="1262578" y="2318267"/>
                    </a:lnTo>
                    <a:lnTo>
                      <a:pt x="1274956" y="2330336"/>
                    </a:lnTo>
                    <a:lnTo>
                      <a:pt x="1287651" y="2342088"/>
                    </a:lnTo>
                    <a:lnTo>
                      <a:pt x="1300663" y="2353840"/>
                    </a:lnTo>
                    <a:lnTo>
                      <a:pt x="1313676" y="2364640"/>
                    </a:lnTo>
                    <a:lnTo>
                      <a:pt x="1327323" y="2375756"/>
                    </a:lnTo>
                    <a:lnTo>
                      <a:pt x="1340653" y="2386238"/>
                    </a:lnTo>
                    <a:lnTo>
                      <a:pt x="1354935" y="2396402"/>
                    </a:lnTo>
                    <a:lnTo>
                      <a:pt x="1368899" y="2406566"/>
                    </a:lnTo>
                    <a:lnTo>
                      <a:pt x="1383816" y="2415777"/>
                    </a:lnTo>
                    <a:lnTo>
                      <a:pt x="1398415" y="2424988"/>
                    </a:lnTo>
                    <a:lnTo>
                      <a:pt x="1413332" y="2433882"/>
                    </a:lnTo>
                    <a:lnTo>
                      <a:pt x="1428566" y="2442775"/>
                    </a:lnTo>
                    <a:lnTo>
                      <a:pt x="1443800" y="2450398"/>
                    </a:lnTo>
                    <a:lnTo>
                      <a:pt x="1459669" y="2458339"/>
                    </a:lnTo>
                    <a:lnTo>
                      <a:pt x="1475538" y="2465644"/>
                    </a:lnTo>
                    <a:lnTo>
                      <a:pt x="1491724" y="2472632"/>
                    </a:lnTo>
                    <a:lnTo>
                      <a:pt x="1507910" y="2479619"/>
                    </a:lnTo>
                    <a:lnTo>
                      <a:pt x="1524414" y="2485654"/>
                    </a:lnTo>
                    <a:lnTo>
                      <a:pt x="1540917" y="2491689"/>
                    </a:lnTo>
                    <a:lnTo>
                      <a:pt x="1557421" y="2496771"/>
                    </a:lnTo>
                    <a:lnTo>
                      <a:pt x="1574877" y="2502171"/>
                    </a:lnTo>
                    <a:lnTo>
                      <a:pt x="1591698" y="2506617"/>
                    </a:lnTo>
                    <a:lnTo>
                      <a:pt x="1608836" y="2510746"/>
                    </a:lnTo>
                    <a:lnTo>
                      <a:pt x="1626609" y="2514876"/>
                    </a:lnTo>
                    <a:lnTo>
                      <a:pt x="1644382" y="2518369"/>
                    </a:lnTo>
                    <a:lnTo>
                      <a:pt x="1662155" y="2520910"/>
                    </a:lnTo>
                    <a:lnTo>
                      <a:pt x="1679928" y="2523451"/>
                    </a:lnTo>
                    <a:lnTo>
                      <a:pt x="1698019" y="2525675"/>
                    </a:lnTo>
                    <a:lnTo>
                      <a:pt x="1716109" y="2527263"/>
                    </a:lnTo>
                    <a:lnTo>
                      <a:pt x="1734517" y="2528533"/>
                    </a:lnTo>
                    <a:lnTo>
                      <a:pt x="1752925" y="2529169"/>
                    </a:lnTo>
                    <a:lnTo>
                      <a:pt x="1771967" y="2529169"/>
                    </a:lnTo>
                    <a:lnTo>
                      <a:pt x="1790375" y="2529169"/>
                    </a:lnTo>
                    <a:lnTo>
                      <a:pt x="1808783" y="2528533"/>
                    </a:lnTo>
                    <a:lnTo>
                      <a:pt x="1827191" y="2527263"/>
                    </a:lnTo>
                    <a:lnTo>
                      <a:pt x="1845281" y="2525675"/>
                    </a:lnTo>
                    <a:lnTo>
                      <a:pt x="1863372" y="2523451"/>
                    </a:lnTo>
                    <a:lnTo>
                      <a:pt x="1881145" y="2520910"/>
                    </a:lnTo>
                    <a:lnTo>
                      <a:pt x="1898918" y="2518369"/>
                    </a:lnTo>
                    <a:lnTo>
                      <a:pt x="1916691" y="2514876"/>
                    </a:lnTo>
                    <a:lnTo>
                      <a:pt x="1934464" y="2510746"/>
                    </a:lnTo>
                    <a:lnTo>
                      <a:pt x="1951602" y="2506617"/>
                    </a:lnTo>
                    <a:lnTo>
                      <a:pt x="1969058" y="2502171"/>
                    </a:lnTo>
                    <a:lnTo>
                      <a:pt x="1985879" y="2496771"/>
                    </a:lnTo>
                    <a:lnTo>
                      <a:pt x="2002383" y="2491689"/>
                    </a:lnTo>
                    <a:lnTo>
                      <a:pt x="2019204" y="2485654"/>
                    </a:lnTo>
                    <a:lnTo>
                      <a:pt x="2035390" y="2479619"/>
                    </a:lnTo>
                    <a:lnTo>
                      <a:pt x="2051894" y="2472632"/>
                    </a:lnTo>
                    <a:lnTo>
                      <a:pt x="2067762" y="2465644"/>
                    </a:lnTo>
                    <a:lnTo>
                      <a:pt x="2083631" y="2458339"/>
                    </a:lnTo>
                    <a:lnTo>
                      <a:pt x="2099500" y="2450398"/>
                    </a:lnTo>
                    <a:lnTo>
                      <a:pt x="2114734" y="2442775"/>
                    </a:lnTo>
                    <a:lnTo>
                      <a:pt x="2129968" y="2433882"/>
                    </a:lnTo>
                    <a:lnTo>
                      <a:pt x="2144885" y="2424988"/>
                    </a:lnTo>
                    <a:lnTo>
                      <a:pt x="2159484" y="2415777"/>
                    </a:lnTo>
                    <a:lnTo>
                      <a:pt x="2174401" y="2406566"/>
                    </a:lnTo>
                    <a:lnTo>
                      <a:pt x="2188683" y="2396402"/>
                    </a:lnTo>
                    <a:lnTo>
                      <a:pt x="2202647" y="2386238"/>
                    </a:lnTo>
                    <a:lnTo>
                      <a:pt x="2215977" y="2375756"/>
                    </a:lnTo>
                    <a:lnTo>
                      <a:pt x="2229624" y="2364640"/>
                    </a:lnTo>
                    <a:lnTo>
                      <a:pt x="2242637" y="2353840"/>
                    </a:lnTo>
                    <a:lnTo>
                      <a:pt x="2255966" y="2342088"/>
                    </a:lnTo>
                    <a:lnTo>
                      <a:pt x="2268344" y="2330336"/>
                    </a:lnTo>
                    <a:lnTo>
                      <a:pt x="2280722" y="2318267"/>
                    </a:lnTo>
                    <a:lnTo>
                      <a:pt x="2292782" y="2305879"/>
                    </a:lnTo>
                    <a:lnTo>
                      <a:pt x="2304525" y="2293174"/>
                    </a:lnTo>
                    <a:lnTo>
                      <a:pt x="2315951" y="2280469"/>
                    </a:lnTo>
                    <a:lnTo>
                      <a:pt x="2327376" y="2267129"/>
                    </a:lnTo>
                    <a:lnTo>
                      <a:pt x="2338167" y="2253789"/>
                    </a:lnTo>
                    <a:lnTo>
                      <a:pt x="2348958" y="2240131"/>
                    </a:lnTo>
                    <a:lnTo>
                      <a:pt x="2359114" y="2225838"/>
                    </a:lnTo>
                    <a:lnTo>
                      <a:pt x="2368635" y="2211863"/>
                    </a:lnTo>
                    <a:lnTo>
                      <a:pt x="2378156" y="2197252"/>
                    </a:lnTo>
                    <a:lnTo>
                      <a:pt x="2387678" y="2182641"/>
                    </a:lnTo>
                    <a:lnTo>
                      <a:pt x="2396247" y="2167395"/>
                    </a:lnTo>
                    <a:lnTo>
                      <a:pt x="2404816" y="2152467"/>
                    </a:lnTo>
                    <a:lnTo>
                      <a:pt x="2412750" y="2136904"/>
                    </a:lnTo>
                    <a:lnTo>
                      <a:pt x="2420685" y="2121022"/>
                    </a:lnTo>
                    <a:lnTo>
                      <a:pt x="2428302" y="2105459"/>
                    </a:lnTo>
                    <a:lnTo>
                      <a:pt x="2434967" y="2089260"/>
                    </a:lnTo>
                    <a:lnTo>
                      <a:pt x="2441632" y="2073061"/>
                    </a:lnTo>
                    <a:lnTo>
                      <a:pt x="2447979" y="2056545"/>
                    </a:lnTo>
                    <a:lnTo>
                      <a:pt x="2453692" y="2039711"/>
                    </a:lnTo>
                    <a:lnTo>
                      <a:pt x="2459405" y="2022877"/>
                    </a:lnTo>
                    <a:lnTo>
                      <a:pt x="2464166" y="2006043"/>
                    </a:lnTo>
                    <a:lnTo>
                      <a:pt x="2469244" y="1988891"/>
                    </a:lnTo>
                    <a:lnTo>
                      <a:pt x="2473370" y="1971739"/>
                    </a:lnTo>
                    <a:lnTo>
                      <a:pt x="2477178" y="1953952"/>
                    </a:lnTo>
                    <a:lnTo>
                      <a:pt x="2480352" y="1936483"/>
                    </a:lnTo>
                    <a:lnTo>
                      <a:pt x="2483526" y="1918696"/>
                    </a:lnTo>
                    <a:lnTo>
                      <a:pt x="2486064" y="1900592"/>
                    </a:lnTo>
                    <a:lnTo>
                      <a:pt x="2487969" y="1882487"/>
                    </a:lnTo>
                    <a:lnTo>
                      <a:pt x="2489556" y="1864065"/>
                    </a:lnTo>
                    <a:lnTo>
                      <a:pt x="2490508" y="1845960"/>
                    </a:lnTo>
                    <a:lnTo>
                      <a:pt x="2491460" y="1827221"/>
                    </a:lnTo>
                    <a:lnTo>
                      <a:pt x="2491777" y="1808798"/>
                    </a:lnTo>
                    <a:lnTo>
                      <a:pt x="2491460" y="1790376"/>
                    </a:lnTo>
                    <a:lnTo>
                      <a:pt x="2490508" y="1771319"/>
                    </a:lnTo>
                    <a:lnTo>
                      <a:pt x="2489556" y="1753532"/>
                    </a:lnTo>
                    <a:lnTo>
                      <a:pt x="2487969" y="1735110"/>
                    </a:lnTo>
                    <a:lnTo>
                      <a:pt x="2486064" y="1717005"/>
                    </a:lnTo>
                    <a:lnTo>
                      <a:pt x="2483526" y="1698901"/>
                    </a:lnTo>
                    <a:lnTo>
                      <a:pt x="2480352" y="1681114"/>
                    </a:lnTo>
                    <a:lnTo>
                      <a:pt x="2477178" y="1663327"/>
                    </a:lnTo>
                    <a:lnTo>
                      <a:pt x="2473370" y="1646175"/>
                    </a:lnTo>
                    <a:lnTo>
                      <a:pt x="2469244" y="1628388"/>
                    </a:lnTo>
                    <a:lnTo>
                      <a:pt x="2464166" y="1611554"/>
                    </a:lnTo>
                    <a:lnTo>
                      <a:pt x="2459405" y="1594402"/>
                    </a:lnTo>
                    <a:lnTo>
                      <a:pt x="2453692" y="1577568"/>
                    </a:lnTo>
                    <a:lnTo>
                      <a:pt x="2447979" y="1561052"/>
                    </a:lnTo>
                    <a:lnTo>
                      <a:pt x="2441632" y="1544536"/>
                    </a:lnTo>
                    <a:lnTo>
                      <a:pt x="2434967" y="1528337"/>
                    </a:lnTo>
                    <a:lnTo>
                      <a:pt x="2428302" y="1512138"/>
                    </a:lnTo>
                    <a:lnTo>
                      <a:pt x="2420685" y="1496257"/>
                    </a:lnTo>
                    <a:lnTo>
                      <a:pt x="2412750" y="1480376"/>
                    </a:lnTo>
                    <a:lnTo>
                      <a:pt x="2404909" y="1465308"/>
                    </a:lnTo>
                    <a:lnTo>
                      <a:pt x="2396490" y="1450340"/>
                    </a:lnTo>
                    <a:lnTo>
                      <a:pt x="2387918" y="1435418"/>
                    </a:lnTo>
                    <a:lnTo>
                      <a:pt x="2378392" y="1420813"/>
                    </a:lnTo>
                    <a:lnTo>
                      <a:pt x="2368868" y="1406525"/>
                    </a:lnTo>
                    <a:lnTo>
                      <a:pt x="2359342" y="1392238"/>
                    </a:lnTo>
                    <a:lnTo>
                      <a:pt x="2349182" y="1377950"/>
                    </a:lnTo>
                    <a:lnTo>
                      <a:pt x="2338388" y="1364298"/>
                    </a:lnTo>
                    <a:lnTo>
                      <a:pt x="2327592" y="1350645"/>
                    </a:lnTo>
                    <a:lnTo>
                      <a:pt x="2316162" y="1337628"/>
                    </a:lnTo>
                    <a:lnTo>
                      <a:pt x="2304732" y="1324928"/>
                    </a:lnTo>
                    <a:lnTo>
                      <a:pt x="2292985" y="1311910"/>
                    </a:lnTo>
                    <a:lnTo>
                      <a:pt x="2280920" y="1299528"/>
                    </a:lnTo>
                    <a:lnTo>
                      <a:pt x="2268538" y="1287463"/>
                    </a:lnTo>
                    <a:lnTo>
                      <a:pt x="2256155" y="1275715"/>
                    </a:lnTo>
                    <a:lnTo>
                      <a:pt x="2242820" y="1264285"/>
                    </a:lnTo>
                    <a:lnTo>
                      <a:pt x="2229802" y="1253173"/>
                    </a:lnTo>
                    <a:lnTo>
                      <a:pt x="2216150" y="1242378"/>
                    </a:lnTo>
                    <a:lnTo>
                      <a:pt x="2202815" y="1231900"/>
                    </a:lnTo>
                    <a:lnTo>
                      <a:pt x="2188845" y="1221740"/>
                    </a:lnTo>
                    <a:lnTo>
                      <a:pt x="2174558" y="1211898"/>
                    </a:lnTo>
                    <a:lnTo>
                      <a:pt x="2159635" y="1202055"/>
                    </a:lnTo>
                    <a:lnTo>
                      <a:pt x="2145030" y="1193165"/>
                    </a:lnTo>
                    <a:lnTo>
                      <a:pt x="2130108" y="1183958"/>
                    </a:lnTo>
                    <a:lnTo>
                      <a:pt x="2114868" y="1175703"/>
                    </a:lnTo>
                    <a:lnTo>
                      <a:pt x="2099628" y="1167448"/>
                    </a:lnTo>
                    <a:lnTo>
                      <a:pt x="2083752" y="1159510"/>
                    </a:lnTo>
                    <a:lnTo>
                      <a:pt x="2067878" y="1152525"/>
                    </a:lnTo>
                    <a:lnTo>
                      <a:pt x="2052002" y="1145223"/>
                    </a:lnTo>
                    <a:lnTo>
                      <a:pt x="2035492" y="1138555"/>
                    </a:lnTo>
                    <a:lnTo>
                      <a:pt x="2019300" y="1132523"/>
                    </a:lnTo>
                    <a:lnTo>
                      <a:pt x="2002472" y="1126490"/>
                    </a:lnTo>
                    <a:lnTo>
                      <a:pt x="1985962" y="1121093"/>
                    </a:lnTo>
                    <a:lnTo>
                      <a:pt x="1969135" y="1116013"/>
                    </a:lnTo>
                    <a:lnTo>
                      <a:pt x="1951672" y="1111568"/>
                    </a:lnTo>
                    <a:lnTo>
                      <a:pt x="1934528" y="1107440"/>
                    </a:lnTo>
                    <a:lnTo>
                      <a:pt x="1916748" y="1103630"/>
                    </a:lnTo>
                    <a:lnTo>
                      <a:pt x="1898968" y="1100138"/>
                    </a:lnTo>
                    <a:lnTo>
                      <a:pt x="1881188" y="1097280"/>
                    </a:lnTo>
                    <a:lnTo>
                      <a:pt x="1863408" y="1094423"/>
                    </a:lnTo>
                    <a:lnTo>
                      <a:pt x="1845310" y="1092518"/>
                    </a:lnTo>
                    <a:lnTo>
                      <a:pt x="1827212" y="1090613"/>
                    </a:lnTo>
                    <a:lnTo>
                      <a:pt x="1808798" y="1089660"/>
                    </a:lnTo>
                    <a:lnTo>
                      <a:pt x="1790382" y="1088708"/>
                    </a:lnTo>
                    <a:lnTo>
                      <a:pt x="1771968" y="1088708"/>
                    </a:lnTo>
                    <a:lnTo>
                      <a:pt x="1752918" y="1088708"/>
                    </a:lnTo>
                    <a:close/>
                    <a:moveTo>
                      <a:pt x="1615758" y="0"/>
                    </a:moveTo>
                    <a:lnTo>
                      <a:pt x="1620520" y="0"/>
                    </a:lnTo>
                    <a:lnTo>
                      <a:pt x="1922780" y="0"/>
                    </a:lnTo>
                    <a:lnTo>
                      <a:pt x="1927225" y="0"/>
                    </a:lnTo>
                    <a:lnTo>
                      <a:pt x="1931670" y="317"/>
                    </a:lnTo>
                    <a:lnTo>
                      <a:pt x="1936115" y="952"/>
                    </a:lnTo>
                    <a:lnTo>
                      <a:pt x="1940878" y="1905"/>
                    </a:lnTo>
                    <a:lnTo>
                      <a:pt x="1949450" y="4127"/>
                    </a:lnTo>
                    <a:lnTo>
                      <a:pt x="1957705" y="6985"/>
                    </a:lnTo>
                    <a:lnTo>
                      <a:pt x="1965325" y="10795"/>
                    </a:lnTo>
                    <a:lnTo>
                      <a:pt x="1972628" y="14922"/>
                    </a:lnTo>
                    <a:lnTo>
                      <a:pt x="1979612" y="20320"/>
                    </a:lnTo>
                    <a:lnTo>
                      <a:pt x="1985962" y="26035"/>
                    </a:lnTo>
                    <a:lnTo>
                      <a:pt x="1991678" y="32385"/>
                    </a:lnTo>
                    <a:lnTo>
                      <a:pt x="1996758" y="39052"/>
                    </a:lnTo>
                    <a:lnTo>
                      <a:pt x="2001202" y="46672"/>
                    </a:lnTo>
                    <a:lnTo>
                      <a:pt x="2005012" y="54610"/>
                    </a:lnTo>
                    <a:lnTo>
                      <a:pt x="2007870" y="62230"/>
                    </a:lnTo>
                    <a:lnTo>
                      <a:pt x="2010092" y="71120"/>
                    </a:lnTo>
                    <a:lnTo>
                      <a:pt x="2010728" y="75565"/>
                    </a:lnTo>
                    <a:lnTo>
                      <a:pt x="2011362" y="80010"/>
                    </a:lnTo>
                    <a:lnTo>
                      <a:pt x="2011998" y="84455"/>
                    </a:lnTo>
                    <a:lnTo>
                      <a:pt x="2011998" y="89217"/>
                    </a:lnTo>
                    <a:lnTo>
                      <a:pt x="2011998" y="388620"/>
                    </a:lnTo>
                    <a:lnTo>
                      <a:pt x="2038350" y="393065"/>
                    </a:lnTo>
                    <a:lnTo>
                      <a:pt x="2064702" y="398462"/>
                    </a:lnTo>
                    <a:lnTo>
                      <a:pt x="2091055" y="404177"/>
                    </a:lnTo>
                    <a:lnTo>
                      <a:pt x="2116772" y="410210"/>
                    </a:lnTo>
                    <a:lnTo>
                      <a:pt x="2142490" y="416877"/>
                    </a:lnTo>
                    <a:lnTo>
                      <a:pt x="2167890" y="423545"/>
                    </a:lnTo>
                    <a:lnTo>
                      <a:pt x="2193608" y="431165"/>
                    </a:lnTo>
                    <a:lnTo>
                      <a:pt x="2218690" y="439102"/>
                    </a:lnTo>
                    <a:lnTo>
                      <a:pt x="2243772" y="447675"/>
                    </a:lnTo>
                    <a:lnTo>
                      <a:pt x="2268538" y="456247"/>
                    </a:lnTo>
                    <a:lnTo>
                      <a:pt x="2292985" y="465772"/>
                    </a:lnTo>
                    <a:lnTo>
                      <a:pt x="2317432" y="475615"/>
                    </a:lnTo>
                    <a:lnTo>
                      <a:pt x="2341562" y="485457"/>
                    </a:lnTo>
                    <a:lnTo>
                      <a:pt x="2365692" y="496252"/>
                    </a:lnTo>
                    <a:lnTo>
                      <a:pt x="2388870" y="507047"/>
                    </a:lnTo>
                    <a:lnTo>
                      <a:pt x="2412682" y="518477"/>
                    </a:lnTo>
                    <a:lnTo>
                      <a:pt x="2588260" y="276542"/>
                    </a:lnTo>
                    <a:lnTo>
                      <a:pt x="2591435" y="272732"/>
                    </a:lnTo>
                    <a:lnTo>
                      <a:pt x="2593975" y="269240"/>
                    </a:lnTo>
                    <a:lnTo>
                      <a:pt x="2597468" y="266065"/>
                    </a:lnTo>
                    <a:lnTo>
                      <a:pt x="2600325" y="262890"/>
                    </a:lnTo>
                    <a:lnTo>
                      <a:pt x="2606992" y="257175"/>
                    </a:lnTo>
                    <a:lnTo>
                      <a:pt x="2614295" y="252412"/>
                    </a:lnTo>
                    <a:lnTo>
                      <a:pt x="2621915" y="248602"/>
                    </a:lnTo>
                    <a:lnTo>
                      <a:pt x="2629852" y="245110"/>
                    </a:lnTo>
                    <a:lnTo>
                      <a:pt x="2638108" y="242570"/>
                    </a:lnTo>
                    <a:lnTo>
                      <a:pt x="2646362" y="240665"/>
                    </a:lnTo>
                    <a:lnTo>
                      <a:pt x="2654935" y="240030"/>
                    </a:lnTo>
                    <a:lnTo>
                      <a:pt x="2663508" y="240030"/>
                    </a:lnTo>
                    <a:lnTo>
                      <a:pt x="2671762" y="240665"/>
                    </a:lnTo>
                    <a:lnTo>
                      <a:pt x="2680652" y="242252"/>
                    </a:lnTo>
                    <a:lnTo>
                      <a:pt x="2688908" y="244475"/>
                    </a:lnTo>
                    <a:lnTo>
                      <a:pt x="2697162" y="247967"/>
                    </a:lnTo>
                    <a:lnTo>
                      <a:pt x="2705100" y="251777"/>
                    </a:lnTo>
                    <a:lnTo>
                      <a:pt x="2709228" y="254317"/>
                    </a:lnTo>
                    <a:lnTo>
                      <a:pt x="2712720" y="256857"/>
                    </a:lnTo>
                    <a:lnTo>
                      <a:pt x="2957512" y="434022"/>
                    </a:lnTo>
                    <a:lnTo>
                      <a:pt x="2960688" y="437197"/>
                    </a:lnTo>
                    <a:lnTo>
                      <a:pt x="2964498" y="439737"/>
                    </a:lnTo>
                    <a:lnTo>
                      <a:pt x="2967672" y="443230"/>
                    </a:lnTo>
                    <a:lnTo>
                      <a:pt x="2970848" y="446087"/>
                    </a:lnTo>
                    <a:lnTo>
                      <a:pt x="2976245" y="453072"/>
                    </a:lnTo>
                    <a:lnTo>
                      <a:pt x="2981008" y="460375"/>
                    </a:lnTo>
                    <a:lnTo>
                      <a:pt x="2985452" y="467995"/>
                    </a:lnTo>
                    <a:lnTo>
                      <a:pt x="2988628" y="475932"/>
                    </a:lnTo>
                    <a:lnTo>
                      <a:pt x="2991168" y="484187"/>
                    </a:lnTo>
                    <a:lnTo>
                      <a:pt x="2992755" y="492442"/>
                    </a:lnTo>
                    <a:lnTo>
                      <a:pt x="2994025" y="501015"/>
                    </a:lnTo>
                    <a:lnTo>
                      <a:pt x="2994025" y="509270"/>
                    </a:lnTo>
                    <a:lnTo>
                      <a:pt x="2993072" y="518160"/>
                    </a:lnTo>
                    <a:lnTo>
                      <a:pt x="2991802" y="526732"/>
                    </a:lnTo>
                    <a:lnTo>
                      <a:pt x="2988945" y="534987"/>
                    </a:lnTo>
                    <a:lnTo>
                      <a:pt x="2986088" y="543242"/>
                    </a:lnTo>
                    <a:lnTo>
                      <a:pt x="2981960" y="551180"/>
                    </a:lnTo>
                    <a:lnTo>
                      <a:pt x="2979738" y="554990"/>
                    </a:lnTo>
                    <a:lnTo>
                      <a:pt x="2976880" y="558800"/>
                    </a:lnTo>
                    <a:lnTo>
                      <a:pt x="2800985" y="801052"/>
                    </a:lnTo>
                    <a:lnTo>
                      <a:pt x="2819082" y="819785"/>
                    </a:lnTo>
                    <a:lnTo>
                      <a:pt x="2837180" y="839470"/>
                    </a:lnTo>
                    <a:lnTo>
                      <a:pt x="2854642" y="858837"/>
                    </a:lnTo>
                    <a:lnTo>
                      <a:pt x="2871788" y="878840"/>
                    </a:lnTo>
                    <a:lnTo>
                      <a:pt x="2888615" y="899160"/>
                    </a:lnTo>
                    <a:lnTo>
                      <a:pt x="2905125" y="919797"/>
                    </a:lnTo>
                    <a:lnTo>
                      <a:pt x="2921318" y="940752"/>
                    </a:lnTo>
                    <a:lnTo>
                      <a:pt x="2937192" y="962025"/>
                    </a:lnTo>
                    <a:lnTo>
                      <a:pt x="2952432" y="983615"/>
                    </a:lnTo>
                    <a:lnTo>
                      <a:pt x="2967672" y="1005205"/>
                    </a:lnTo>
                    <a:lnTo>
                      <a:pt x="2981960" y="1027113"/>
                    </a:lnTo>
                    <a:lnTo>
                      <a:pt x="2996248" y="1049655"/>
                    </a:lnTo>
                    <a:lnTo>
                      <a:pt x="3010218" y="1072198"/>
                    </a:lnTo>
                    <a:lnTo>
                      <a:pt x="3023235" y="1095375"/>
                    </a:lnTo>
                    <a:lnTo>
                      <a:pt x="3036570" y="1118553"/>
                    </a:lnTo>
                    <a:lnTo>
                      <a:pt x="3048952" y="1142048"/>
                    </a:lnTo>
                    <a:lnTo>
                      <a:pt x="3333115" y="1049338"/>
                    </a:lnTo>
                    <a:lnTo>
                      <a:pt x="3337560" y="1048068"/>
                    </a:lnTo>
                    <a:lnTo>
                      <a:pt x="3342005" y="1047115"/>
                    </a:lnTo>
                    <a:lnTo>
                      <a:pt x="3346450" y="1046480"/>
                    </a:lnTo>
                    <a:lnTo>
                      <a:pt x="3350578" y="1045528"/>
                    </a:lnTo>
                    <a:lnTo>
                      <a:pt x="3359785" y="1044893"/>
                    </a:lnTo>
                    <a:lnTo>
                      <a:pt x="3368358" y="1045210"/>
                    </a:lnTo>
                    <a:lnTo>
                      <a:pt x="3376930" y="1046480"/>
                    </a:lnTo>
                    <a:lnTo>
                      <a:pt x="3385185" y="1048068"/>
                    </a:lnTo>
                    <a:lnTo>
                      <a:pt x="3393440" y="1051243"/>
                    </a:lnTo>
                    <a:lnTo>
                      <a:pt x="3401060" y="1054735"/>
                    </a:lnTo>
                    <a:lnTo>
                      <a:pt x="3408680" y="1058863"/>
                    </a:lnTo>
                    <a:lnTo>
                      <a:pt x="3415665" y="1063625"/>
                    </a:lnTo>
                    <a:lnTo>
                      <a:pt x="3422015" y="1069340"/>
                    </a:lnTo>
                    <a:lnTo>
                      <a:pt x="3428048" y="1075690"/>
                    </a:lnTo>
                    <a:lnTo>
                      <a:pt x="3433445" y="1082358"/>
                    </a:lnTo>
                    <a:lnTo>
                      <a:pt x="3438208" y="1089978"/>
                    </a:lnTo>
                    <a:lnTo>
                      <a:pt x="3442335" y="1097915"/>
                    </a:lnTo>
                    <a:lnTo>
                      <a:pt x="3443922" y="1102043"/>
                    </a:lnTo>
                    <a:lnTo>
                      <a:pt x="3445510" y="1106488"/>
                    </a:lnTo>
                    <a:lnTo>
                      <a:pt x="3538855" y="1393508"/>
                    </a:lnTo>
                    <a:lnTo>
                      <a:pt x="3539808" y="1397635"/>
                    </a:lnTo>
                    <a:lnTo>
                      <a:pt x="3541078" y="1402398"/>
                    </a:lnTo>
                    <a:lnTo>
                      <a:pt x="3542030" y="1406843"/>
                    </a:lnTo>
                    <a:lnTo>
                      <a:pt x="3542665" y="1411288"/>
                    </a:lnTo>
                    <a:lnTo>
                      <a:pt x="3543300" y="1419860"/>
                    </a:lnTo>
                    <a:lnTo>
                      <a:pt x="3542982" y="1428750"/>
                    </a:lnTo>
                    <a:lnTo>
                      <a:pt x="3541712" y="1437323"/>
                    </a:lnTo>
                    <a:lnTo>
                      <a:pt x="3539808" y="1445578"/>
                    </a:lnTo>
                    <a:lnTo>
                      <a:pt x="3537268" y="1453833"/>
                    </a:lnTo>
                    <a:lnTo>
                      <a:pt x="3533458" y="1461453"/>
                    </a:lnTo>
                    <a:lnTo>
                      <a:pt x="3529330" y="1468755"/>
                    </a:lnTo>
                    <a:lnTo>
                      <a:pt x="3524568" y="1476058"/>
                    </a:lnTo>
                    <a:lnTo>
                      <a:pt x="3518852" y="1482408"/>
                    </a:lnTo>
                    <a:lnTo>
                      <a:pt x="3512502" y="1488440"/>
                    </a:lnTo>
                    <a:lnTo>
                      <a:pt x="3505518" y="1494155"/>
                    </a:lnTo>
                    <a:lnTo>
                      <a:pt x="3498215" y="1498600"/>
                    </a:lnTo>
                    <a:lnTo>
                      <a:pt x="3490278" y="1502728"/>
                    </a:lnTo>
                    <a:lnTo>
                      <a:pt x="3486150" y="1504633"/>
                    </a:lnTo>
                    <a:lnTo>
                      <a:pt x="3481705" y="1506220"/>
                    </a:lnTo>
                    <a:lnTo>
                      <a:pt x="3197225" y="1598295"/>
                    </a:lnTo>
                    <a:lnTo>
                      <a:pt x="3200400" y="1624330"/>
                    </a:lnTo>
                    <a:lnTo>
                      <a:pt x="3203892" y="1650365"/>
                    </a:lnTo>
                    <a:lnTo>
                      <a:pt x="3206115" y="1676718"/>
                    </a:lnTo>
                    <a:lnTo>
                      <a:pt x="3208338" y="1703070"/>
                    </a:lnTo>
                    <a:lnTo>
                      <a:pt x="3210242" y="1729423"/>
                    </a:lnTo>
                    <a:lnTo>
                      <a:pt x="3211512" y="1755775"/>
                    </a:lnTo>
                    <a:lnTo>
                      <a:pt x="3212148" y="1782445"/>
                    </a:lnTo>
                    <a:lnTo>
                      <a:pt x="3212465" y="1809115"/>
                    </a:lnTo>
                    <a:lnTo>
                      <a:pt x="3212148" y="1835785"/>
                    </a:lnTo>
                    <a:lnTo>
                      <a:pt x="3211512" y="1862455"/>
                    </a:lnTo>
                    <a:lnTo>
                      <a:pt x="3210242" y="1889125"/>
                    </a:lnTo>
                    <a:lnTo>
                      <a:pt x="3208338" y="1915478"/>
                    </a:lnTo>
                    <a:lnTo>
                      <a:pt x="3206115" y="1941830"/>
                    </a:lnTo>
                    <a:lnTo>
                      <a:pt x="3203892" y="1967865"/>
                    </a:lnTo>
                    <a:lnTo>
                      <a:pt x="3200400" y="1993900"/>
                    </a:lnTo>
                    <a:lnTo>
                      <a:pt x="3197225" y="2019618"/>
                    </a:lnTo>
                    <a:lnTo>
                      <a:pt x="3481705" y="2112328"/>
                    </a:lnTo>
                    <a:lnTo>
                      <a:pt x="3486150" y="2113915"/>
                    </a:lnTo>
                    <a:lnTo>
                      <a:pt x="3490278" y="2115820"/>
                    </a:lnTo>
                    <a:lnTo>
                      <a:pt x="3498215" y="2119630"/>
                    </a:lnTo>
                    <a:lnTo>
                      <a:pt x="3505518" y="2124393"/>
                    </a:lnTo>
                    <a:lnTo>
                      <a:pt x="3512502" y="2129790"/>
                    </a:lnTo>
                    <a:lnTo>
                      <a:pt x="3518852" y="2135505"/>
                    </a:lnTo>
                    <a:lnTo>
                      <a:pt x="3524568" y="2142173"/>
                    </a:lnTo>
                    <a:lnTo>
                      <a:pt x="3529330" y="2149158"/>
                    </a:lnTo>
                    <a:lnTo>
                      <a:pt x="3533458" y="2156778"/>
                    </a:lnTo>
                    <a:lnTo>
                      <a:pt x="3537268" y="2164398"/>
                    </a:lnTo>
                    <a:lnTo>
                      <a:pt x="3539808" y="2172653"/>
                    </a:lnTo>
                    <a:lnTo>
                      <a:pt x="3541712" y="2180908"/>
                    </a:lnTo>
                    <a:lnTo>
                      <a:pt x="3542982" y="2189480"/>
                    </a:lnTo>
                    <a:lnTo>
                      <a:pt x="3543300" y="2198053"/>
                    </a:lnTo>
                    <a:lnTo>
                      <a:pt x="3542665" y="2206625"/>
                    </a:lnTo>
                    <a:lnTo>
                      <a:pt x="3542030" y="2211388"/>
                    </a:lnTo>
                    <a:lnTo>
                      <a:pt x="3541078" y="2215833"/>
                    </a:lnTo>
                    <a:lnTo>
                      <a:pt x="3539808" y="2220278"/>
                    </a:lnTo>
                    <a:lnTo>
                      <a:pt x="3538855" y="2224405"/>
                    </a:lnTo>
                    <a:lnTo>
                      <a:pt x="3445510" y="2512060"/>
                    </a:lnTo>
                    <a:lnTo>
                      <a:pt x="3443922" y="2516188"/>
                    </a:lnTo>
                    <a:lnTo>
                      <a:pt x="3442335" y="2520315"/>
                    </a:lnTo>
                    <a:lnTo>
                      <a:pt x="3438208" y="2528253"/>
                    </a:lnTo>
                    <a:lnTo>
                      <a:pt x="3433445" y="2535555"/>
                    </a:lnTo>
                    <a:lnTo>
                      <a:pt x="3428048" y="2542540"/>
                    </a:lnTo>
                    <a:lnTo>
                      <a:pt x="3422015" y="2548890"/>
                    </a:lnTo>
                    <a:lnTo>
                      <a:pt x="3415665" y="2554605"/>
                    </a:lnTo>
                    <a:lnTo>
                      <a:pt x="3408680" y="2559368"/>
                    </a:lnTo>
                    <a:lnTo>
                      <a:pt x="3401060" y="2563495"/>
                    </a:lnTo>
                    <a:lnTo>
                      <a:pt x="3393440" y="2567305"/>
                    </a:lnTo>
                    <a:lnTo>
                      <a:pt x="3385185" y="2569845"/>
                    </a:lnTo>
                    <a:lnTo>
                      <a:pt x="3376930" y="2571750"/>
                    </a:lnTo>
                    <a:lnTo>
                      <a:pt x="3368358" y="2573020"/>
                    </a:lnTo>
                    <a:lnTo>
                      <a:pt x="3359785" y="2573338"/>
                    </a:lnTo>
                    <a:lnTo>
                      <a:pt x="3350578" y="2573020"/>
                    </a:lnTo>
                    <a:lnTo>
                      <a:pt x="3346450" y="2572068"/>
                    </a:lnTo>
                    <a:lnTo>
                      <a:pt x="3342005" y="2571433"/>
                    </a:lnTo>
                    <a:lnTo>
                      <a:pt x="3337560" y="2570163"/>
                    </a:lnTo>
                    <a:lnTo>
                      <a:pt x="3333115" y="2568893"/>
                    </a:lnTo>
                    <a:lnTo>
                      <a:pt x="3048952" y="2476500"/>
                    </a:lnTo>
                    <a:lnTo>
                      <a:pt x="3035935" y="2499995"/>
                    </a:lnTo>
                    <a:lnTo>
                      <a:pt x="3023235" y="2523173"/>
                    </a:lnTo>
                    <a:lnTo>
                      <a:pt x="3009900" y="2546033"/>
                    </a:lnTo>
                    <a:lnTo>
                      <a:pt x="2996248" y="2568893"/>
                    </a:lnTo>
                    <a:lnTo>
                      <a:pt x="2981960" y="2590800"/>
                    </a:lnTo>
                    <a:lnTo>
                      <a:pt x="2967355" y="2613025"/>
                    </a:lnTo>
                    <a:lnTo>
                      <a:pt x="2952115" y="2634933"/>
                    </a:lnTo>
                    <a:lnTo>
                      <a:pt x="2936875" y="2656523"/>
                    </a:lnTo>
                    <a:lnTo>
                      <a:pt x="2921318" y="2677478"/>
                    </a:lnTo>
                    <a:lnTo>
                      <a:pt x="2905125" y="2698115"/>
                    </a:lnTo>
                    <a:lnTo>
                      <a:pt x="2888615" y="2718753"/>
                    </a:lnTo>
                    <a:lnTo>
                      <a:pt x="2871788" y="2739073"/>
                    </a:lnTo>
                    <a:lnTo>
                      <a:pt x="2854325" y="2759076"/>
                    </a:lnTo>
                    <a:lnTo>
                      <a:pt x="2837180" y="2778761"/>
                    </a:lnTo>
                    <a:lnTo>
                      <a:pt x="2819082" y="2797811"/>
                    </a:lnTo>
                    <a:lnTo>
                      <a:pt x="2800985" y="2817178"/>
                    </a:lnTo>
                    <a:lnTo>
                      <a:pt x="2976880" y="3059431"/>
                    </a:lnTo>
                    <a:lnTo>
                      <a:pt x="2979738" y="3063241"/>
                    </a:lnTo>
                    <a:lnTo>
                      <a:pt x="2981960" y="3067368"/>
                    </a:lnTo>
                    <a:lnTo>
                      <a:pt x="2986088" y="3075306"/>
                    </a:lnTo>
                    <a:lnTo>
                      <a:pt x="2988945" y="3083243"/>
                    </a:lnTo>
                    <a:lnTo>
                      <a:pt x="2991802" y="3091816"/>
                    </a:lnTo>
                    <a:lnTo>
                      <a:pt x="2993072" y="3100071"/>
                    </a:lnTo>
                    <a:lnTo>
                      <a:pt x="2994025" y="3108643"/>
                    </a:lnTo>
                    <a:lnTo>
                      <a:pt x="2994025" y="3117216"/>
                    </a:lnTo>
                    <a:lnTo>
                      <a:pt x="2992755" y="3125788"/>
                    </a:lnTo>
                    <a:lnTo>
                      <a:pt x="2991168" y="3134043"/>
                    </a:lnTo>
                    <a:lnTo>
                      <a:pt x="2988628" y="3142298"/>
                    </a:lnTo>
                    <a:lnTo>
                      <a:pt x="2985770" y="3150236"/>
                    </a:lnTo>
                    <a:lnTo>
                      <a:pt x="2981642" y="3157538"/>
                    </a:lnTo>
                    <a:lnTo>
                      <a:pt x="2976562" y="3165158"/>
                    </a:lnTo>
                    <a:lnTo>
                      <a:pt x="2970848" y="3171826"/>
                    </a:lnTo>
                    <a:lnTo>
                      <a:pt x="2967990" y="3175001"/>
                    </a:lnTo>
                    <a:lnTo>
                      <a:pt x="2964498" y="3177858"/>
                    </a:lnTo>
                    <a:lnTo>
                      <a:pt x="2961322" y="3181033"/>
                    </a:lnTo>
                    <a:lnTo>
                      <a:pt x="2957512" y="3183573"/>
                    </a:lnTo>
                    <a:lnTo>
                      <a:pt x="2712720" y="3361056"/>
                    </a:lnTo>
                    <a:lnTo>
                      <a:pt x="2709228" y="3363913"/>
                    </a:lnTo>
                    <a:lnTo>
                      <a:pt x="2705100" y="3366453"/>
                    </a:lnTo>
                    <a:lnTo>
                      <a:pt x="2697162" y="3370581"/>
                    </a:lnTo>
                    <a:lnTo>
                      <a:pt x="2688908" y="3373756"/>
                    </a:lnTo>
                    <a:lnTo>
                      <a:pt x="2680652" y="3376296"/>
                    </a:lnTo>
                    <a:lnTo>
                      <a:pt x="2671762" y="3377883"/>
                    </a:lnTo>
                    <a:lnTo>
                      <a:pt x="2663508" y="3378518"/>
                    </a:lnTo>
                    <a:lnTo>
                      <a:pt x="2654935" y="3378518"/>
                    </a:lnTo>
                    <a:lnTo>
                      <a:pt x="2646362" y="3377248"/>
                    </a:lnTo>
                    <a:lnTo>
                      <a:pt x="2638108" y="3375978"/>
                    </a:lnTo>
                    <a:lnTo>
                      <a:pt x="2629852" y="3373121"/>
                    </a:lnTo>
                    <a:lnTo>
                      <a:pt x="2621915" y="3369946"/>
                    </a:lnTo>
                    <a:lnTo>
                      <a:pt x="2614295" y="3365818"/>
                    </a:lnTo>
                    <a:lnTo>
                      <a:pt x="2606992" y="3360738"/>
                    </a:lnTo>
                    <a:lnTo>
                      <a:pt x="2600325" y="3355023"/>
                    </a:lnTo>
                    <a:lnTo>
                      <a:pt x="2597468" y="3352166"/>
                    </a:lnTo>
                    <a:lnTo>
                      <a:pt x="2593975" y="3348673"/>
                    </a:lnTo>
                    <a:lnTo>
                      <a:pt x="2591435" y="3345498"/>
                    </a:lnTo>
                    <a:lnTo>
                      <a:pt x="2588260" y="3341688"/>
                    </a:lnTo>
                    <a:lnTo>
                      <a:pt x="2412682" y="3099753"/>
                    </a:lnTo>
                    <a:lnTo>
                      <a:pt x="2388870" y="3110866"/>
                    </a:lnTo>
                    <a:lnTo>
                      <a:pt x="2365692" y="3122296"/>
                    </a:lnTo>
                    <a:lnTo>
                      <a:pt x="2341562" y="3132773"/>
                    </a:lnTo>
                    <a:lnTo>
                      <a:pt x="2317432" y="3142933"/>
                    </a:lnTo>
                    <a:lnTo>
                      <a:pt x="2292985" y="3152776"/>
                    </a:lnTo>
                    <a:lnTo>
                      <a:pt x="2268538" y="3161666"/>
                    </a:lnTo>
                    <a:lnTo>
                      <a:pt x="2243772" y="3170873"/>
                    </a:lnTo>
                    <a:lnTo>
                      <a:pt x="2218690" y="3179128"/>
                    </a:lnTo>
                    <a:lnTo>
                      <a:pt x="2193608" y="3187066"/>
                    </a:lnTo>
                    <a:lnTo>
                      <a:pt x="2167890" y="3194368"/>
                    </a:lnTo>
                    <a:lnTo>
                      <a:pt x="2142490" y="3201671"/>
                    </a:lnTo>
                    <a:lnTo>
                      <a:pt x="2116772" y="3208021"/>
                    </a:lnTo>
                    <a:lnTo>
                      <a:pt x="2091055" y="3214371"/>
                    </a:lnTo>
                    <a:lnTo>
                      <a:pt x="2064702" y="3220086"/>
                    </a:lnTo>
                    <a:lnTo>
                      <a:pt x="2038350" y="3225483"/>
                    </a:lnTo>
                    <a:lnTo>
                      <a:pt x="2011998" y="3229928"/>
                    </a:lnTo>
                    <a:lnTo>
                      <a:pt x="2011998" y="3529013"/>
                    </a:lnTo>
                    <a:lnTo>
                      <a:pt x="2011998" y="3533458"/>
                    </a:lnTo>
                    <a:lnTo>
                      <a:pt x="2011362" y="3537903"/>
                    </a:lnTo>
                    <a:lnTo>
                      <a:pt x="2010728" y="3542666"/>
                    </a:lnTo>
                    <a:lnTo>
                      <a:pt x="2010092" y="3547111"/>
                    </a:lnTo>
                    <a:lnTo>
                      <a:pt x="2007870" y="3555366"/>
                    </a:lnTo>
                    <a:lnTo>
                      <a:pt x="2005012" y="3563621"/>
                    </a:lnTo>
                    <a:lnTo>
                      <a:pt x="2001202" y="3571558"/>
                    </a:lnTo>
                    <a:lnTo>
                      <a:pt x="1996758" y="3578543"/>
                    </a:lnTo>
                    <a:lnTo>
                      <a:pt x="1991678" y="3585846"/>
                    </a:lnTo>
                    <a:lnTo>
                      <a:pt x="1985962" y="3591878"/>
                    </a:lnTo>
                    <a:lnTo>
                      <a:pt x="1979612" y="3597911"/>
                    </a:lnTo>
                    <a:lnTo>
                      <a:pt x="1972628" y="3602673"/>
                    </a:lnTo>
                    <a:lnTo>
                      <a:pt x="1965325" y="3607118"/>
                    </a:lnTo>
                    <a:lnTo>
                      <a:pt x="1957705" y="3610928"/>
                    </a:lnTo>
                    <a:lnTo>
                      <a:pt x="1949450" y="3614103"/>
                    </a:lnTo>
                    <a:lnTo>
                      <a:pt x="1940878" y="3616326"/>
                    </a:lnTo>
                    <a:lnTo>
                      <a:pt x="1931670" y="3617278"/>
                    </a:lnTo>
                    <a:lnTo>
                      <a:pt x="1927225" y="3617913"/>
                    </a:lnTo>
                    <a:lnTo>
                      <a:pt x="1922780" y="3617913"/>
                    </a:lnTo>
                    <a:lnTo>
                      <a:pt x="1620520" y="3617913"/>
                    </a:lnTo>
                    <a:lnTo>
                      <a:pt x="1615758" y="3617913"/>
                    </a:lnTo>
                    <a:lnTo>
                      <a:pt x="1611630" y="3617278"/>
                    </a:lnTo>
                    <a:lnTo>
                      <a:pt x="1602422" y="3616326"/>
                    </a:lnTo>
                    <a:lnTo>
                      <a:pt x="1594168" y="3614103"/>
                    </a:lnTo>
                    <a:lnTo>
                      <a:pt x="1585912" y="3610928"/>
                    </a:lnTo>
                    <a:lnTo>
                      <a:pt x="1577975" y="3607118"/>
                    </a:lnTo>
                    <a:lnTo>
                      <a:pt x="1570990" y="3602673"/>
                    </a:lnTo>
                    <a:lnTo>
                      <a:pt x="1563688" y="3597911"/>
                    </a:lnTo>
                    <a:lnTo>
                      <a:pt x="1557655" y="3591878"/>
                    </a:lnTo>
                    <a:lnTo>
                      <a:pt x="1551622" y="3585846"/>
                    </a:lnTo>
                    <a:lnTo>
                      <a:pt x="1546860" y="3578543"/>
                    </a:lnTo>
                    <a:lnTo>
                      <a:pt x="1542415" y="3571558"/>
                    </a:lnTo>
                    <a:lnTo>
                      <a:pt x="1538605" y="3563621"/>
                    </a:lnTo>
                    <a:lnTo>
                      <a:pt x="1535430" y="3555366"/>
                    </a:lnTo>
                    <a:lnTo>
                      <a:pt x="1533208" y="3547111"/>
                    </a:lnTo>
                    <a:lnTo>
                      <a:pt x="1532572" y="3542666"/>
                    </a:lnTo>
                    <a:lnTo>
                      <a:pt x="1531620" y="3537903"/>
                    </a:lnTo>
                    <a:lnTo>
                      <a:pt x="1531302" y="3533458"/>
                    </a:lnTo>
                    <a:lnTo>
                      <a:pt x="1531302" y="3529013"/>
                    </a:lnTo>
                    <a:lnTo>
                      <a:pt x="1531302" y="3229928"/>
                    </a:lnTo>
                    <a:lnTo>
                      <a:pt x="1504950" y="3225483"/>
                    </a:lnTo>
                    <a:lnTo>
                      <a:pt x="1478598" y="3220086"/>
                    </a:lnTo>
                    <a:lnTo>
                      <a:pt x="1452245" y="3214371"/>
                    </a:lnTo>
                    <a:lnTo>
                      <a:pt x="1426845" y="3208021"/>
                    </a:lnTo>
                    <a:lnTo>
                      <a:pt x="1400810" y="3201671"/>
                    </a:lnTo>
                    <a:lnTo>
                      <a:pt x="1375092" y="3194368"/>
                    </a:lnTo>
                    <a:lnTo>
                      <a:pt x="1350010" y="3187066"/>
                    </a:lnTo>
                    <a:lnTo>
                      <a:pt x="1324928" y="3179128"/>
                    </a:lnTo>
                    <a:lnTo>
                      <a:pt x="1299528" y="3170873"/>
                    </a:lnTo>
                    <a:lnTo>
                      <a:pt x="1274762" y="3161666"/>
                    </a:lnTo>
                    <a:lnTo>
                      <a:pt x="1250315" y="3152776"/>
                    </a:lnTo>
                    <a:lnTo>
                      <a:pt x="1225868" y="3142933"/>
                    </a:lnTo>
                    <a:lnTo>
                      <a:pt x="1201738" y="3132773"/>
                    </a:lnTo>
                    <a:lnTo>
                      <a:pt x="1177925" y="3122296"/>
                    </a:lnTo>
                    <a:lnTo>
                      <a:pt x="1154430" y="3110866"/>
                    </a:lnTo>
                    <a:lnTo>
                      <a:pt x="1130618" y="3099753"/>
                    </a:lnTo>
                    <a:lnTo>
                      <a:pt x="955040" y="3342006"/>
                    </a:lnTo>
                    <a:lnTo>
                      <a:pt x="952182" y="3345816"/>
                    </a:lnTo>
                    <a:lnTo>
                      <a:pt x="949325" y="3349308"/>
                    </a:lnTo>
                    <a:lnTo>
                      <a:pt x="946150" y="3352483"/>
                    </a:lnTo>
                    <a:lnTo>
                      <a:pt x="942975" y="3355658"/>
                    </a:lnTo>
                    <a:lnTo>
                      <a:pt x="935990" y="3361056"/>
                    </a:lnTo>
                    <a:lnTo>
                      <a:pt x="929005" y="3366136"/>
                    </a:lnTo>
                    <a:lnTo>
                      <a:pt x="921385" y="3369946"/>
                    </a:lnTo>
                    <a:lnTo>
                      <a:pt x="913448" y="3373121"/>
                    </a:lnTo>
                    <a:lnTo>
                      <a:pt x="905192" y="3375978"/>
                    </a:lnTo>
                    <a:lnTo>
                      <a:pt x="896938" y="3377248"/>
                    </a:lnTo>
                    <a:lnTo>
                      <a:pt x="888365" y="3378518"/>
                    </a:lnTo>
                    <a:lnTo>
                      <a:pt x="879792" y="3378518"/>
                    </a:lnTo>
                    <a:lnTo>
                      <a:pt x="870902" y="3377883"/>
                    </a:lnTo>
                    <a:lnTo>
                      <a:pt x="862648" y="3376296"/>
                    </a:lnTo>
                    <a:lnTo>
                      <a:pt x="854075" y="3373756"/>
                    </a:lnTo>
                    <a:lnTo>
                      <a:pt x="846138" y="3370581"/>
                    </a:lnTo>
                    <a:lnTo>
                      <a:pt x="837882" y="3366453"/>
                    </a:lnTo>
                    <a:lnTo>
                      <a:pt x="834072" y="3363913"/>
                    </a:lnTo>
                    <a:lnTo>
                      <a:pt x="830262" y="3361056"/>
                    </a:lnTo>
                    <a:lnTo>
                      <a:pt x="586105" y="3183573"/>
                    </a:lnTo>
                    <a:lnTo>
                      <a:pt x="582930" y="3181033"/>
                    </a:lnTo>
                    <a:lnTo>
                      <a:pt x="579438" y="3177858"/>
                    </a:lnTo>
                    <a:lnTo>
                      <a:pt x="575945" y="3175001"/>
                    </a:lnTo>
                    <a:lnTo>
                      <a:pt x="573088" y="3171826"/>
                    </a:lnTo>
                    <a:lnTo>
                      <a:pt x="567372" y="3165158"/>
                    </a:lnTo>
                    <a:lnTo>
                      <a:pt x="562610" y="3157538"/>
                    </a:lnTo>
                    <a:lnTo>
                      <a:pt x="558482" y="3150236"/>
                    </a:lnTo>
                    <a:lnTo>
                      <a:pt x="554990" y="3142298"/>
                    </a:lnTo>
                    <a:lnTo>
                      <a:pt x="552450" y="3134043"/>
                    </a:lnTo>
                    <a:lnTo>
                      <a:pt x="550862" y="3125788"/>
                    </a:lnTo>
                    <a:lnTo>
                      <a:pt x="549592" y="3117216"/>
                    </a:lnTo>
                    <a:lnTo>
                      <a:pt x="549592" y="3108643"/>
                    </a:lnTo>
                    <a:lnTo>
                      <a:pt x="550545" y="3100071"/>
                    </a:lnTo>
                    <a:lnTo>
                      <a:pt x="551815" y="3091816"/>
                    </a:lnTo>
                    <a:lnTo>
                      <a:pt x="554355" y="3083243"/>
                    </a:lnTo>
                    <a:lnTo>
                      <a:pt x="557530" y="3075306"/>
                    </a:lnTo>
                    <a:lnTo>
                      <a:pt x="559435" y="3071178"/>
                    </a:lnTo>
                    <a:lnTo>
                      <a:pt x="561340" y="3067368"/>
                    </a:lnTo>
                    <a:lnTo>
                      <a:pt x="563880" y="3063241"/>
                    </a:lnTo>
                    <a:lnTo>
                      <a:pt x="566738" y="3059431"/>
                    </a:lnTo>
                    <a:lnTo>
                      <a:pt x="742632" y="2817178"/>
                    </a:lnTo>
                    <a:lnTo>
                      <a:pt x="724218" y="2797811"/>
                    </a:lnTo>
                    <a:lnTo>
                      <a:pt x="706755" y="2778761"/>
                    </a:lnTo>
                    <a:lnTo>
                      <a:pt x="688975" y="2759076"/>
                    </a:lnTo>
                    <a:lnTo>
                      <a:pt x="671512" y="2739073"/>
                    </a:lnTo>
                    <a:lnTo>
                      <a:pt x="655002" y="2718753"/>
                    </a:lnTo>
                    <a:lnTo>
                      <a:pt x="638492" y="2698115"/>
                    </a:lnTo>
                    <a:lnTo>
                      <a:pt x="622300" y="2677478"/>
                    </a:lnTo>
                    <a:lnTo>
                      <a:pt x="606425" y="2656523"/>
                    </a:lnTo>
                    <a:lnTo>
                      <a:pt x="591185" y="2634933"/>
                    </a:lnTo>
                    <a:lnTo>
                      <a:pt x="576580" y="2613025"/>
                    </a:lnTo>
                    <a:lnTo>
                      <a:pt x="561658" y="2590800"/>
                    </a:lnTo>
                    <a:lnTo>
                      <a:pt x="547370" y="2568893"/>
                    </a:lnTo>
                    <a:lnTo>
                      <a:pt x="534035" y="2546033"/>
                    </a:lnTo>
                    <a:lnTo>
                      <a:pt x="520382" y="2523173"/>
                    </a:lnTo>
                    <a:lnTo>
                      <a:pt x="507682" y="2499995"/>
                    </a:lnTo>
                    <a:lnTo>
                      <a:pt x="494665" y="2476500"/>
                    </a:lnTo>
                    <a:lnTo>
                      <a:pt x="209868" y="2568893"/>
                    </a:lnTo>
                    <a:lnTo>
                      <a:pt x="205740" y="2570163"/>
                    </a:lnTo>
                    <a:lnTo>
                      <a:pt x="201295" y="2571433"/>
                    </a:lnTo>
                    <a:lnTo>
                      <a:pt x="196850" y="2572068"/>
                    </a:lnTo>
                    <a:lnTo>
                      <a:pt x="192722" y="2573020"/>
                    </a:lnTo>
                    <a:lnTo>
                      <a:pt x="183515" y="2573338"/>
                    </a:lnTo>
                    <a:lnTo>
                      <a:pt x="174942" y="2573020"/>
                    </a:lnTo>
                    <a:lnTo>
                      <a:pt x="166688" y="2571750"/>
                    </a:lnTo>
                    <a:lnTo>
                      <a:pt x="158115" y="2569845"/>
                    </a:lnTo>
                    <a:lnTo>
                      <a:pt x="150177" y="2567305"/>
                    </a:lnTo>
                    <a:lnTo>
                      <a:pt x="142240" y="2563495"/>
                    </a:lnTo>
                    <a:lnTo>
                      <a:pt x="134620" y="2559368"/>
                    </a:lnTo>
                    <a:lnTo>
                      <a:pt x="127952" y="2554605"/>
                    </a:lnTo>
                    <a:lnTo>
                      <a:pt x="121602" y="2548890"/>
                    </a:lnTo>
                    <a:lnTo>
                      <a:pt x="115570" y="2542540"/>
                    </a:lnTo>
                    <a:lnTo>
                      <a:pt x="109855" y="2535555"/>
                    </a:lnTo>
                    <a:lnTo>
                      <a:pt x="105410" y="2528253"/>
                    </a:lnTo>
                    <a:lnTo>
                      <a:pt x="101282" y="2520315"/>
                    </a:lnTo>
                    <a:lnTo>
                      <a:pt x="99377" y="2516188"/>
                    </a:lnTo>
                    <a:lnTo>
                      <a:pt x="97790" y="2512060"/>
                    </a:lnTo>
                    <a:lnTo>
                      <a:pt x="4445" y="2224405"/>
                    </a:lnTo>
                    <a:lnTo>
                      <a:pt x="3492" y="2220278"/>
                    </a:lnTo>
                    <a:lnTo>
                      <a:pt x="2222" y="2215833"/>
                    </a:lnTo>
                    <a:lnTo>
                      <a:pt x="1587" y="2211388"/>
                    </a:lnTo>
                    <a:lnTo>
                      <a:pt x="635" y="2206625"/>
                    </a:lnTo>
                    <a:lnTo>
                      <a:pt x="0" y="2198053"/>
                    </a:lnTo>
                    <a:lnTo>
                      <a:pt x="317" y="2189480"/>
                    </a:lnTo>
                    <a:lnTo>
                      <a:pt x="1587" y="2180908"/>
                    </a:lnTo>
                    <a:lnTo>
                      <a:pt x="3810" y="2172653"/>
                    </a:lnTo>
                    <a:lnTo>
                      <a:pt x="6350" y="2164398"/>
                    </a:lnTo>
                    <a:lnTo>
                      <a:pt x="9842" y="2156778"/>
                    </a:lnTo>
                    <a:lnTo>
                      <a:pt x="13970" y="2149158"/>
                    </a:lnTo>
                    <a:lnTo>
                      <a:pt x="19050" y="2142173"/>
                    </a:lnTo>
                    <a:lnTo>
                      <a:pt x="24447" y="2135505"/>
                    </a:lnTo>
                    <a:lnTo>
                      <a:pt x="30797" y="2129790"/>
                    </a:lnTo>
                    <a:lnTo>
                      <a:pt x="37465" y="2124393"/>
                    </a:lnTo>
                    <a:lnTo>
                      <a:pt x="45085" y="2119630"/>
                    </a:lnTo>
                    <a:lnTo>
                      <a:pt x="49212" y="2117725"/>
                    </a:lnTo>
                    <a:lnTo>
                      <a:pt x="53340" y="2115820"/>
                    </a:lnTo>
                    <a:lnTo>
                      <a:pt x="57467" y="2113915"/>
                    </a:lnTo>
                    <a:lnTo>
                      <a:pt x="61595" y="2112328"/>
                    </a:lnTo>
                    <a:lnTo>
                      <a:pt x="346392" y="2019618"/>
                    </a:lnTo>
                    <a:lnTo>
                      <a:pt x="342900" y="1993900"/>
                    </a:lnTo>
                    <a:lnTo>
                      <a:pt x="339725" y="1967865"/>
                    </a:lnTo>
                    <a:lnTo>
                      <a:pt x="337185" y="1941830"/>
                    </a:lnTo>
                    <a:lnTo>
                      <a:pt x="334962" y="1915478"/>
                    </a:lnTo>
                    <a:lnTo>
                      <a:pt x="333375" y="1889125"/>
                    </a:lnTo>
                    <a:lnTo>
                      <a:pt x="331788" y="1862455"/>
                    </a:lnTo>
                    <a:lnTo>
                      <a:pt x="331152" y="1835785"/>
                    </a:lnTo>
                    <a:lnTo>
                      <a:pt x="331152" y="1809115"/>
                    </a:lnTo>
                    <a:lnTo>
                      <a:pt x="331152" y="1782445"/>
                    </a:lnTo>
                    <a:lnTo>
                      <a:pt x="331788" y="1755775"/>
                    </a:lnTo>
                    <a:lnTo>
                      <a:pt x="333375" y="1729423"/>
                    </a:lnTo>
                    <a:lnTo>
                      <a:pt x="334962" y="1703070"/>
                    </a:lnTo>
                    <a:lnTo>
                      <a:pt x="337185" y="1676718"/>
                    </a:lnTo>
                    <a:lnTo>
                      <a:pt x="339725" y="1650365"/>
                    </a:lnTo>
                    <a:lnTo>
                      <a:pt x="342900" y="1624330"/>
                    </a:lnTo>
                    <a:lnTo>
                      <a:pt x="346392" y="1598295"/>
                    </a:lnTo>
                    <a:lnTo>
                      <a:pt x="61595" y="1506220"/>
                    </a:lnTo>
                    <a:lnTo>
                      <a:pt x="57467" y="1504633"/>
                    </a:lnTo>
                    <a:lnTo>
                      <a:pt x="53340" y="1502728"/>
                    </a:lnTo>
                    <a:lnTo>
                      <a:pt x="45085" y="1498600"/>
                    </a:lnTo>
                    <a:lnTo>
                      <a:pt x="37465" y="1494155"/>
                    </a:lnTo>
                    <a:lnTo>
                      <a:pt x="30797" y="1488440"/>
                    </a:lnTo>
                    <a:lnTo>
                      <a:pt x="24447" y="1482408"/>
                    </a:lnTo>
                    <a:lnTo>
                      <a:pt x="19050" y="1476058"/>
                    </a:lnTo>
                    <a:lnTo>
                      <a:pt x="13970" y="1468755"/>
                    </a:lnTo>
                    <a:lnTo>
                      <a:pt x="9842" y="1461453"/>
                    </a:lnTo>
                    <a:lnTo>
                      <a:pt x="6350" y="1453833"/>
                    </a:lnTo>
                    <a:lnTo>
                      <a:pt x="3810" y="1445578"/>
                    </a:lnTo>
                    <a:lnTo>
                      <a:pt x="1587" y="1437323"/>
                    </a:lnTo>
                    <a:lnTo>
                      <a:pt x="317" y="1428750"/>
                    </a:lnTo>
                    <a:lnTo>
                      <a:pt x="0" y="1419860"/>
                    </a:lnTo>
                    <a:lnTo>
                      <a:pt x="635" y="1411288"/>
                    </a:lnTo>
                    <a:lnTo>
                      <a:pt x="1587" y="1406843"/>
                    </a:lnTo>
                    <a:lnTo>
                      <a:pt x="2222" y="1402398"/>
                    </a:lnTo>
                    <a:lnTo>
                      <a:pt x="3492" y="1397635"/>
                    </a:lnTo>
                    <a:lnTo>
                      <a:pt x="4445" y="1393508"/>
                    </a:lnTo>
                    <a:lnTo>
                      <a:pt x="97790" y="1106488"/>
                    </a:lnTo>
                    <a:lnTo>
                      <a:pt x="99377" y="1102043"/>
                    </a:lnTo>
                    <a:lnTo>
                      <a:pt x="101282" y="1097915"/>
                    </a:lnTo>
                    <a:lnTo>
                      <a:pt x="103187" y="1093788"/>
                    </a:lnTo>
                    <a:lnTo>
                      <a:pt x="105410" y="1089978"/>
                    </a:lnTo>
                    <a:lnTo>
                      <a:pt x="109855" y="1082358"/>
                    </a:lnTo>
                    <a:lnTo>
                      <a:pt x="115570" y="1075690"/>
                    </a:lnTo>
                    <a:lnTo>
                      <a:pt x="121602" y="1069340"/>
                    </a:lnTo>
                    <a:lnTo>
                      <a:pt x="127952" y="1063625"/>
                    </a:lnTo>
                    <a:lnTo>
                      <a:pt x="134620" y="1058863"/>
                    </a:lnTo>
                    <a:lnTo>
                      <a:pt x="142240" y="1054735"/>
                    </a:lnTo>
                    <a:lnTo>
                      <a:pt x="150177" y="1051243"/>
                    </a:lnTo>
                    <a:lnTo>
                      <a:pt x="158115" y="1048068"/>
                    </a:lnTo>
                    <a:lnTo>
                      <a:pt x="166688" y="1046480"/>
                    </a:lnTo>
                    <a:lnTo>
                      <a:pt x="174942" y="1045210"/>
                    </a:lnTo>
                    <a:lnTo>
                      <a:pt x="183515" y="1044893"/>
                    </a:lnTo>
                    <a:lnTo>
                      <a:pt x="192722" y="1045528"/>
                    </a:lnTo>
                    <a:lnTo>
                      <a:pt x="196850" y="1046480"/>
                    </a:lnTo>
                    <a:lnTo>
                      <a:pt x="201295" y="1047115"/>
                    </a:lnTo>
                    <a:lnTo>
                      <a:pt x="205740" y="1048068"/>
                    </a:lnTo>
                    <a:lnTo>
                      <a:pt x="209868" y="1049338"/>
                    </a:lnTo>
                    <a:lnTo>
                      <a:pt x="494665" y="1141413"/>
                    </a:lnTo>
                    <a:lnTo>
                      <a:pt x="507682" y="1118235"/>
                    </a:lnTo>
                    <a:lnTo>
                      <a:pt x="520382" y="1095375"/>
                    </a:lnTo>
                    <a:lnTo>
                      <a:pt x="534035" y="1072198"/>
                    </a:lnTo>
                    <a:lnTo>
                      <a:pt x="547370" y="1049655"/>
                    </a:lnTo>
                    <a:lnTo>
                      <a:pt x="561658" y="1027113"/>
                    </a:lnTo>
                    <a:lnTo>
                      <a:pt x="576580" y="1005205"/>
                    </a:lnTo>
                    <a:lnTo>
                      <a:pt x="591185" y="983615"/>
                    </a:lnTo>
                    <a:lnTo>
                      <a:pt x="606425" y="961707"/>
                    </a:lnTo>
                    <a:lnTo>
                      <a:pt x="622300" y="940752"/>
                    </a:lnTo>
                    <a:lnTo>
                      <a:pt x="638492" y="919797"/>
                    </a:lnTo>
                    <a:lnTo>
                      <a:pt x="655002" y="899160"/>
                    </a:lnTo>
                    <a:lnTo>
                      <a:pt x="671512" y="878840"/>
                    </a:lnTo>
                    <a:lnTo>
                      <a:pt x="688975" y="858837"/>
                    </a:lnTo>
                    <a:lnTo>
                      <a:pt x="706755" y="839470"/>
                    </a:lnTo>
                    <a:lnTo>
                      <a:pt x="724218" y="819785"/>
                    </a:lnTo>
                    <a:lnTo>
                      <a:pt x="742632" y="801052"/>
                    </a:lnTo>
                    <a:lnTo>
                      <a:pt x="566420" y="558800"/>
                    </a:lnTo>
                    <a:lnTo>
                      <a:pt x="563562" y="554990"/>
                    </a:lnTo>
                    <a:lnTo>
                      <a:pt x="561340" y="551180"/>
                    </a:lnTo>
                    <a:lnTo>
                      <a:pt x="559118" y="547370"/>
                    </a:lnTo>
                    <a:lnTo>
                      <a:pt x="557212" y="543242"/>
                    </a:lnTo>
                    <a:lnTo>
                      <a:pt x="554355" y="534987"/>
                    </a:lnTo>
                    <a:lnTo>
                      <a:pt x="551498" y="526732"/>
                    </a:lnTo>
                    <a:lnTo>
                      <a:pt x="550228" y="518160"/>
                    </a:lnTo>
                    <a:lnTo>
                      <a:pt x="549592" y="509270"/>
                    </a:lnTo>
                    <a:lnTo>
                      <a:pt x="549592" y="500697"/>
                    </a:lnTo>
                    <a:lnTo>
                      <a:pt x="550862" y="492442"/>
                    </a:lnTo>
                    <a:lnTo>
                      <a:pt x="552450" y="483870"/>
                    </a:lnTo>
                    <a:lnTo>
                      <a:pt x="554990" y="475932"/>
                    </a:lnTo>
                    <a:lnTo>
                      <a:pt x="558482" y="467677"/>
                    </a:lnTo>
                    <a:lnTo>
                      <a:pt x="562610" y="460057"/>
                    </a:lnTo>
                    <a:lnTo>
                      <a:pt x="567372" y="453072"/>
                    </a:lnTo>
                    <a:lnTo>
                      <a:pt x="573088" y="446087"/>
                    </a:lnTo>
                    <a:lnTo>
                      <a:pt x="575945" y="442912"/>
                    </a:lnTo>
                    <a:lnTo>
                      <a:pt x="579438" y="439737"/>
                    </a:lnTo>
                    <a:lnTo>
                      <a:pt x="582930" y="436880"/>
                    </a:lnTo>
                    <a:lnTo>
                      <a:pt x="586105" y="434022"/>
                    </a:lnTo>
                    <a:lnTo>
                      <a:pt x="830898" y="256857"/>
                    </a:lnTo>
                    <a:lnTo>
                      <a:pt x="834708" y="254317"/>
                    </a:lnTo>
                    <a:lnTo>
                      <a:pt x="838200" y="251777"/>
                    </a:lnTo>
                    <a:lnTo>
                      <a:pt x="842328" y="249872"/>
                    </a:lnTo>
                    <a:lnTo>
                      <a:pt x="846138" y="247967"/>
                    </a:lnTo>
                    <a:lnTo>
                      <a:pt x="854392" y="244475"/>
                    </a:lnTo>
                    <a:lnTo>
                      <a:pt x="862648" y="242252"/>
                    </a:lnTo>
                    <a:lnTo>
                      <a:pt x="871538" y="240665"/>
                    </a:lnTo>
                    <a:lnTo>
                      <a:pt x="880110" y="240030"/>
                    </a:lnTo>
                    <a:lnTo>
                      <a:pt x="888365" y="240030"/>
                    </a:lnTo>
                    <a:lnTo>
                      <a:pt x="896938" y="240665"/>
                    </a:lnTo>
                    <a:lnTo>
                      <a:pt x="905192" y="242570"/>
                    </a:lnTo>
                    <a:lnTo>
                      <a:pt x="913448" y="245110"/>
                    </a:lnTo>
                    <a:lnTo>
                      <a:pt x="921385" y="248602"/>
                    </a:lnTo>
                    <a:lnTo>
                      <a:pt x="929005" y="252412"/>
                    </a:lnTo>
                    <a:lnTo>
                      <a:pt x="935990" y="257175"/>
                    </a:lnTo>
                    <a:lnTo>
                      <a:pt x="942975" y="262890"/>
                    </a:lnTo>
                    <a:lnTo>
                      <a:pt x="946150" y="266065"/>
                    </a:lnTo>
                    <a:lnTo>
                      <a:pt x="949325" y="269240"/>
                    </a:lnTo>
                    <a:lnTo>
                      <a:pt x="952182" y="272732"/>
                    </a:lnTo>
                    <a:lnTo>
                      <a:pt x="955040" y="276542"/>
                    </a:lnTo>
                    <a:lnTo>
                      <a:pt x="1130618" y="518477"/>
                    </a:lnTo>
                    <a:lnTo>
                      <a:pt x="1154430" y="507047"/>
                    </a:lnTo>
                    <a:lnTo>
                      <a:pt x="1177925" y="496252"/>
                    </a:lnTo>
                    <a:lnTo>
                      <a:pt x="1201738" y="485457"/>
                    </a:lnTo>
                    <a:lnTo>
                      <a:pt x="1225868" y="475615"/>
                    </a:lnTo>
                    <a:lnTo>
                      <a:pt x="1250315" y="465772"/>
                    </a:lnTo>
                    <a:lnTo>
                      <a:pt x="1274762" y="456247"/>
                    </a:lnTo>
                    <a:lnTo>
                      <a:pt x="1299528" y="447675"/>
                    </a:lnTo>
                    <a:lnTo>
                      <a:pt x="1324928" y="439102"/>
                    </a:lnTo>
                    <a:lnTo>
                      <a:pt x="1350010" y="431165"/>
                    </a:lnTo>
                    <a:lnTo>
                      <a:pt x="1375092" y="423545"/>
                    </a:lnTo>
                    <a:lnTo>
                      <a:pt x="1400810" y="416877"/>
                    </a:lnTo>
                    <a:lnTo>
                      <a:pt x="1426845" y="410210"/>
                    </a:lnTo>
                    <a:lnTo>
                      <a:pt x="1452245" y="404177"/>
                    </a:lnTo>
                    <a:lnTo>
                      <a:pt x="1478598" y="398462"/>
                    </a:lnTo>
                    <a:lnTo>
                      <a:pt x="1504950" y="393065"/>
                    </a:lnTo>
                    <a:lnTo>
                      <a:pt x="1531302" y="388620"/>
                    </a:lnTo>
                    <a:lnTo>
                      <a:pt x="1531302" y="89217"/>
                    </a:lnTo>
                    <a:lnTo>
                      <a:pt x="1531302" y="84455"/>
                    </a:lnTo>
                    <a:lnTo>
                      <a:pt x="1531620" y="80010"/>
                    </a:lnTo>
                    <a:lnTo>
                      <a:pt x="1532572" y="75565"/>
                    </a:lnTo>
                    <a:lnTo>
                      <a:pt x="1533208" y="71120"/>
                    </a:lnTo>
                    <a:lnTo>
                      <a:pt x="1535430" y="62865"/>
                    </a:lnTo>
                    <a:lnTo>
                      <a:pt x="1538605" y="54610"/>
                    </a:lnTo>
                    <a:lnTo>
                      <a:pt x="1542415" y="46672"/>
                    </a:lnTo>
                    <a:lnTo>
                      <a:pt x="1546860" y="39370"/>
                    </a:lnTo>
                    <a:lnTo>
                      <a:pt x="1551622" y="32385"/>
                    </a:lnTo>
                    <a:lnTo>
                      <a:pt x="1557655" y="26352"/>
                    </a:lnTo>
                    <a:lnTo>
                      <a:pt x="1563688" y="20320"/>
                    </a:lnTo>
                    <a:lnTo>
                      <a:pt x="1570990" y="15240"/>
                    </a:lnTo>
                    <a:lnTo>
                      <a:pt x="1577975" y="10795"/>
                    </a:lnTo>
                    <a:lnTo>
                      <a:pt x="1585912" y="6985"/>
                    </a:lnTo>
                    <a:lnTo>
                      <a:pt x="1594168" y="4127"/>
                    </a:lnTo>
                    <a:lnTo>
                      <a:pt x="1602422" y="1905"/>
                    </a:lnTo>
                    <a:lnTo>
                      <a:pt x="1607185" y="952"/>
                    </a:lnTo>
                    <a:lnTo>
                      <a:pt x="1611630" y="317"/>
                    </a:lnTo>
                    <a:lnTo>
                      <a:pt x="1615758" y="0"/>
                    </a:lnTo>
                    <a:close/>
                  </a:path>
                </a:pathLst>
              </a:custGeom>
              <a:solidFill>
                <a:srgbClr val="73CADB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椭圆 37"/>
              <p:cNvSpPr>
                <a:spLocks noChangeAspect="1"/>
              </p:cNvSpPr>
              <p:nvPr/>
            </p:nvSpPr>
            <p:spPr>
              <a:xfrm>
                <a:off x="2016265" y="5033833"/>
                <a:ext cx="429584" cy="429583"/>
              </a:xfrm>
              <a:prstGeom prst="ellipse">
                <a:avLst/>
              </a:prstGeom>
              <a:solidFill>
                <a:srgbClr val="134F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>
              <a:grpSpLocks noChangeAspect="1"/>
            </p:cNvGrpSpPr>
            <p:nvPr/>
          </p:nvGrpSpPr>
          <p:grpSpPr>
            <a:xfrm>
              <a:off x="8995433" y="4620210"/>
              <a:ext cx="375483" cy="396000"/>
              <a:chOff x="1743720" y="4547334"/>
              <a:chExt cx="493572" cy="493572"/>
            </a:xfrm>
          </p:grpSpPr>
          <p:sp>
            <p:nvSpPr>
              <p:cNvPr id="24" name="KSO_Shape"/>
              <p:cNvSpPr>
                <a:spLocks noChangeAspect="1"/>
              </p:cNvSpPr>
              <p:nvPr/>
            </p:nvSpPr>
            <p:spPr bwMode="auto">
              <a:xfrm rot="2194045">
                <a:off x="1743720" y="4547334"/>
                <a:ext cx="493572" cy="493572"/>
              </a:xfrm>
              <a:custGeom>
                <a:avLst/>
                <a:gdLst>
                  <a:gd name="T0" fmla="*/ 1524318 w 3543300"/>
                  <a:gd name="T1" fmla="*/ 1132523 h 3617913"/>
                  <a:gd name="T2" fmla="*/ 1313498 w 3543300"/>
                  <a:gd name="T3" fmla="*/ 1253173 h 3617913"/>
                  <a:gd name="T4" fmla="*/ 1155382 w 3543300"/>
                  <a:gd name="T5" fmla="*/ 1435418 h 3617913"/>
                  <a:gd name="T6" fmla="*/ 1066122 w 3543300"/>
                  <a:gd name="T7" fmla="*/ 1663327 h 3617913"/>
                  <a:gd name="T8" fmla="*/ 1059774 w 3543300"/>
                  <a:gd name="T9" fmla="*/ 1918696 h 3617913"/>
                  <a:gd name="T10" fmla="*/ 1138484 w 3543300"/>
                  <a:gd name="T11" fmla="*/ 2152467 h 3617913"/>
                  <a:gd name="T12" fmla="*/ 1287651 w 3543300"/>
                  <a:gd name="T13" fmla="*/ 2342088 h 3617913"/>
                  <a:gd name="T14" fmla="*/ 1491724 w 3543300"/>
                  <a:gd name="T15" fmla="*/ 2472632 h 3617913"/>
                  <a:gd name="T16" fmla="*/ 1734517 w 3543300"/>
                  <a:gd name="T17" fmla="*/ 2528533 h 3617913"/>
                  <a:gd name="T18" fmla="*/ 1985879 w 3543300"/>
                  <a:gd name="T19" fmla="*/ 2496771 h 3617913"/>
                  <a:gd name="T20" fmla="*/ 2202647 w 3543300"/>
                  <a:gd name="T21" fmla="*/ 2386238 h 3617913"/>
                  <a:gd name="T22" fmla="*/ 2368635 w 3543300"/>
                  <a:gd name="T23" fmla="*/ 2211863 h 3617913"/>
                  <a:gd name="T24" fmla="*/ 2469244 w 3543300"/>
                  <a:gd name="T25" fmla="*/ 1988891 h 3617913"/>
                  <a:gd name="T26" fmla="*/ 2487969 w 3543300"/>
                  <a:gd name="T27" fmla="*/ 1735110 h 3617913"/>
                  <a:gd name="T28" fmla="*/ 2420685 w 3543300"/>
                  <a:gd name="T29" fmla="*/ 1496257 h 3617913"/>
                  <a:gd name="T30" fmla="*/ 2280920 w 3543300"/>
                  <a:gd name="T31" fmla="*/ 1299528 h 3617913"/>
                  <a:gd name="T32" fmla="*/ 2083752 w 3543300"/>
                  <a:gd name="T33" fmla="*/ 1159510 h 3617913"/>
                  <a:gd name="T34" fmla="*/ 1845310 w 3543300"/>
                  <a:gd name="T35" fmla="*/ 1092518 h 3617913"/>
                  <a:gd name="T36" fmla="*/ 1957705 w 3543300"/>
                  <a:gd name="T37" fmla="*/ 6985 h 3617913"/>
                  <a:gd name="T38" fmla="*/ 2011998 w 3543300"/>
                  <a:gd name="T39" fmla="*/ 89217 h 3617913"/>
                  <a:gd name="T40" fmla="*/ 2341562 w 3543300"/>
                  <a:gd name="T41" fmla="*/ 485457 h 3617913"/>
                  <a:gd name="T42" fmla="*/ 2646362 w 3543300"/>
                  <a:gd name="T43" fmla="*/ 240665 h 3617913"/>
                  <a:gd name="T44" fmla="*/ 2970848 w 3543300"/>
                  <a:gd name="T45" fmla="*/ 446087 h 3617913"/>
                  <a:gd name="T46" fmla="*/ 2979738 w 3543300"/>
                  <a:gd name="T47" fmla="*/ 554990 h 3617913"/>
                  <a:gd name="T48" fmla="*/ 2996248 w 3543300"/>
                  <a:gd name="T49" fmla="*/ 1049655 h 3617913"/>
                  <a:gd name="T50" fmla="*/ 3393440 w 3543300"/>
                  <a:gd name="T51" fmla="*/ 1051243 h 3617913"/>
                  <a:gd name="T52" fmla="*/ 3542030 w 3543300"/>
                  <a:gd name="T53" fmla="*/ 1406843 h 3617913"/>
                  <a:gd name="T54" fmla="*/ 3490278 w 3543300"/>
                  <a:gd name="T55" fmla="*/ 1502728 h 3617913"/>
                  <a:gd name="T56" fmla="*/ 3210242 w 3543300"/>
                  <a:gd name="T57" fmla="*/ 1889125 h 3617913"/>
                  <a:gd name="T58" fmla="*/ 3529330 w 3543300"/>
                  <a:gd name="T59" fmla="*/ 2149158 h 3617913"/>
                  <a:gd name="T60" fmla="*/ 3442335 w 3543300"/>
                  <a:gd name="T61" fmla="*/ 2520315 h 3617913"/>
                  <a:gd name="T62" fmla="*/ 3346450 w 3543300"/>
                  <a:gd name="T63" fmla="*/ 2572068 h 3617913"/>
                  <a:gd name="T64" fmla="*/ 2905125 w 3543300"/>
                  <a:gd name="T65" fmla="*/ 2698115 h 3617913"/>
                  <a:gd name="T66" fmla="*/ 2994025 w 3543300"/>
                  <a:gd name="T67" fmla="*/ 3108643 h 3617913"/>
                  <a:gd name="T68" fmla="*/ 2709228 w 3543300"/>
                  <a:gd name="T69" fmla="*/ 3363913 h 3617913"/>
                  <a:gd name="T70" fmla="*/ 2600325 w 3543300"/>
                  <a:gd name="T71" fmla="*/ 3355023 h 3617913"/>
                  <a:gd name="T72" fmla="*/ 2193608 w 3543300"/>
                  <a:gd name="T73" fmla="*/ 3187066 h 3617913"/>
                  <a:gd name="T74" fmla="*/ 2005012 w 3543300"/>
                  <a:gd name="T75" fmla="*/ 3563621 h 3617913"/>
                  <a:gd name="T76" fmla="*/ 1620520 w 3543300"/>
                  <a:gd name="T77" fmla="*/ 3617913 h 3617913"/>
                  <a:gd name="T78" fmla="*/ 1535430 w 3543300"/>
                  <a:gd name="T79" fmla="*/ 3555366 h 3617913"/>
                  <a:gd name="T80" fmla="*/ 1324928 w 3543300"/>
                  <a:gd name="T81" fmla="*/ 3179128 h 3617913"/>
                  <a:gd name="T82" fmla="*/ 935990 w 3543300"/>
                  <a:gd name="T83" fmla="*/ 3361056 h 3617913"/>
                  <a:gd name="T84" fmla="*/ 830262 w 3543300"/>
                  <a:gd name="T85" fmla="*/ 3361056 h 3617913"/>
                  <a:gd name="T86" fmla="*/ 550545 w 3543300"/>
                  <a:gd name="T87" fmla="*/ 3100071 h 3617913"/>
                  <a:gd name="T88" fmla="*/ 638492 w 3543300"/>
                  <a:gd name="T89" fmla="*/ 2698115 h 3617913"/>
                  <a:gd name="T90" fmla="*/ 196850 w 3543300"/>
                  <a:gd name="T91" fmla="*/ 2572068 h 3617913"/>
                  <a:gd name="T92" fmla="*/ 101282 w 3543300"/>
                  <a:gd name="T93" fmla="*/ 2520315 h 3617913"/>
                  <a:gd name="T94" fmla="*/ 13970 w 3543300"/>
                  <a:gd name="T95" fmla="*/ 2149158 h 3617913"/>
                  <a:gd name="T96" fmla="*/ 334962 w 3543300"/>
                  <a:gd name="T97" fmla="*/ 1915478 h 3617913"/>
                  <a:gd name="T98" fmla="*/ 57467 w 3543300"/>
                  <a:gd name="T99" fmla="*/ 1504633 h 3617913"/>
                  <a:gd name="T100" fmla="*/ 635 w 3543300"/>
                  <a:gd name="T101" fmla="*/ 1411288 h 3617913"/>
                  <a:gd name="T102" fmla="*/ 134620 w 3543300"/>
                  <a:gd name="T103" fmla="*/ 1058863 h 3617913"/>
                  <a:gd name="T104" fmla="*/ 520382 w 3543300"/>
                  <a:gd name="T105" fmla="*/ 1095375 h 3617913"/>
                  <a:gd name="T106" fmla="*/ 742632 w 3543300"/>
                  <a:gd name="T107" fmla="*/ 801052 h 3617913"/>
                  <a:gd name="T108" fmla="*/ 558482 w 3543300"/>
                  <a:gd name="T109" fmla="*/ 467677 h 3617913"/>
                  <a:gd name="T110" fmla="*/ 862648 w 3543300"/>
                  <a:gd name="T111" fmla="*/ 242252 h 3617913"/>
                  <a:gd name="T112" fmla="*/ 955040 w 3543300"/>
                  <a:gd name="T113" fmla="*/ 276542 h 3617913"/>
                  <a:gd name="T114" fmla="*/ 1452245 w 3543300"/>
                  <a:gd name="T115" fmla="*/ 404177 h 3617913"/>
                  <a:gd name="T116" fmla="*/ 1557655 w 3543300"/>
                  <a:gd name="T117" fmla="*/ 26352 h 3617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543300" h="3617913">
                    <a:moveTo>
                      <a:pt x="1752918" y="1088708"/>
                    </a:moveTo>
                    <a:lnTo>
                      <a:pt x="1734502" y="1089660"/>
                    </a:lnTo>
                    <a:lnTo>
                      <a:pt x="1716088" y="1090613"/>
                    </a:lnTo>
                    <a:lnTo>
                      <a:pt x="1697990" y="1092518"/>
                    </a:lnTo>
                    <a:lnTo>
                      <a:pt x="1679892" y="1094423"/>
                    </a:lnTo>
                    <a:lnTo>
                      <a:pt x="1662112" y="1097280"/>
                    </a:lnTo>
                    <a:lnTo>
                      <a:pt x="1644332" y="1100138"/>
                    </a:lnTo>
                    <a:lnTo>
                      <a:pt x="1626552" y="1103630"/>
                    </a:lnTo>
                    <a:lnTo>
                      <a:pt x="1608772" y="1107440"/>
                    </a:lnTo>
                    <a:lnTo>
                      <a:pt x="1591628" y="1111568"/>
                    </a:lnTo>
                    <a:lnTo>
                      <a:pt x="1574800" y="1116013"/>
                    </a:lnTo>
                    <a:lnTo>
                      <a:pt x="1557338" y="1121093"/>
                    </a:lnTo>
                    <a:lnTo>
                      <a:pt x="1540828" y="1126490"/>
                    </a:lnTo>
                    <a:lnTo>
                      <a:pt x="1524318" y="1132523"/>
                    </a:lnTo>
                    <a:lnTo>
                      <a:pt x="1507808" y="1138555"/>
                    </a:lnTo>
                    <a:lnTo>
                      <a:pt x="1491615" y="1145223"/>
                    </a:lnTo>
                    <a:lnTo>
                      <a:pt x="1475422" y="1152525"/>
                    </a:lnTo>
                    <a:lnTo>
                      <a:pt x="1459548" y="1159510"/>
                    </a:lnTo>
                    <a:lnTo>
                      <a:pt x="1443672" y="1167448"/>
                    </a:lnTo>
                    <a:lnTo>
                      <a:pt x="1428432" y="1175703"/>
                    </a:lnTo>
                    <a:lnTo>
                      <a:pt x="1413192" y="1183958"/>
                    </a:lnTo>
                    <a:lnTo>
                      <a:pt x="1398270" y="1193165"/>
                    </a:lnTo>
                    <a:lnTo>
                      <a:pt x="1383665" y="1202055"/>
                    </a:lnTo>
                    <a:lnTo>
                      <a:pt x="1368742" y="1211898"/>
                    </a:lnTo>
                    <a:lnTo>
                      <a:pt x="1354772" y="1221740"/>
                    </a:lnTo>
                    <a:lnTo>
                      <a:pt x="1340485" y="1231900"/>
                    </a:lnTo>
                    <a:lnTo>
                      <a:pt x="1327150" y="1242378"/>
                    </a:lnTo>
                    <a:lnTo>
                      <a:pt x="1313498" y="1253173"/>
                    </a:lnTo>
                    <a:lnTo>
                      <a:pt x="1300480" y="1264285"/>
                    </a:lnTo>
                    <a:lnTo>
                      <a:pt x="1287462" y="1275715"/>
                    </a:lnTo>
                    <a:lnTo>
                      <a:pt x="1274762" y="1287463"/>
                    </a:lnTo>
                    <a:lnTo>
                      <a:pt x="1262380" y="1299528"/>
                    </a:lnTo>
                    <a:lnTo>
                      <a:pt x="1250315" y="1311910"/>
                    </a:lnTo>
                    <a:lnTo>
                      <a:pt x="1238568" y="1324928"/>
                    </a:lnTo>
                    <a:lnTo>
                      <a:pt x="1227138" y="1337628"/>
                    </a:lnTo>
                    <a:lnTo>
                      <a:pt x="1215708" y="1350645"/>
                    </a:lnTo>
                    <a:lnTo>
                      <a:pt x="1205230" y="1364298"/>
                    </a:lnTo>
                    <a:lnTo>
                      <a:pt x="1194752" y="1377950"/>
                    </a:lnTo>
                    <a:lnTo>
                      <a:pt x="1183958" y="1392238"/>
                    </a:lnTo>
                    <a:lnTo>
                      <a:pt x="1174432" y="1406525"/>
                    </a:lnTo>
                    <a:lnTo>
                      <a:pt x="1164908" y="1420813"/>
                    </a:lnTo>
                    <a:lnTo>
                      <a:pt x="1155382" y="1435418"/>
                    </a:lnTo>
                    <a:lnTo>
                      <a:pt x="1146810" y="1450340"/>
                    </a:lnTo>
                    <a:lnTo>
                      <a:pt x="1138391" y="1465309"/>
                    </a:lnTo>
                    <a:lnTo>
                      <a:pt x="1130549" y="1480376"/>
                    </a:lnTo>
                    <a:lnTo>
                      <a:pt x="1122615" y="1496257"/>
                    </a:lnTo>
                    <a:lnTo>
                      <a:pt x="1114998" y="1512138"/>
                    </a:lnTo>
                    <a:lnTo>
                      <a:pt x="1108333" y="1528337"/>
                    </a:lnTo>
                    <a:lnTo>
                      <a:pt x="1101668" y="1544536"/>
                    </a:lnTo>
                    <a:lnTo>
                      <a:pt x="1095321" y="1561052"/>
                    </a:lnTo>
                    <a:lnTo>
                      <a:pt x="1089608" y="1577568"/>
                    </a:lnTo>
                    <a:lnTo>
                      <a:pt x="1083895" y="1594402"/>
                    </a:lnTo>
                    <a:lnTo>
                      <a:pt x="1079134" y="1611554"/>
                    </a:lnTo>
                    <a:lnTo>
                      <a:pt x="1074056" y="1628388"/>
                    </a:lnTo>
                    <a:lnTo>
                      <a:pt x="1069931" y="1646175"/>
                    </a:lnTo>
                    <a:lnTo>
                      <a:pt x="1066122" y="1663327"/>
                    </a:lnTo>
                    <a:lnTo>
                      <a:pt x="1062948" y="1681114"/>
                    </a:lnTo>
                    <a:lnTo>
                      <a:pt x="1059774" y="1698901"/>
                    </a:lnTo>
                    <a:lnTo>
                      <a:pt x="1057553" y="1717005"/>
                    </a:lnTo>
                    <a:lnTo>
                      <a:pt x="1055331" y="1735110"/>
                    </a:lnTo>
                    <a:lnTo>
                      <a:pt x="1053744" y="1753532"/>
                    </a:lnTo>
                    <a:lnTo>
                      <a:pt x="1052792" y="1771319"/>
                    </a:lnTo>
                    <a:lnTo>
                      <a:pt x="1051840" y="1790376"/>
                    </a:lnTo>
                    <a:lnTo>
                      <a:pt x="1051523" y="1808798"/>
                    </a:lnTo>
                    <a:lnTo>
                      <a:pt x="1051840" y="1827221"/>
                    </a:lnTo>
                    <a:lnTo>
                      <a:pt x="1052792" y="1845960"/>
                    </a:lnTo>
                    <a:lnTo>
                      <a:pt x="1053744" y="1864065"/>
                    </a:lnTo>
                    <a:lnTo>
                      <a:pt x="1055331" y="1882487"/>
                    </a:lnTo>
                    <a:lnTo>
                      <a:pt x="1057553" y="1900592"/>
                    </a:lnTo>
                    <a:lnTo>
                      <a:pt x="1059774" y="1918696"/>
                    </a:lnTo>
                    <a:lnTo>
                      <a:pt x="1062948" y="1936483"/>
                    </a:lnTo>
                    <a:lnTo>
                      <a:pt x="1066122" y="1953952"/>
                    </a:lnTo>
                    <a:lnTo>
                      <a:pt x="1069931" y="1971739"/>
                    </a:lnTo>
                    <a:lnTo>
                      <a:pt x="1074056" y="1988891"/>
                    </a:lnTo>
                    <a:lnTo>
                      <a:pt x="1079134" y="2006043"/>
                    </a:lnTo>
                    <a:lnTo>
                      <a:pt x="1083895" y="2022877"/>
                    </a:lnTo>
                    <a:lnTo>
                      <a:pt x="1089608" y="2039711"/>
                    </a:lnTo>
                    <a:lnTo>
                      <a:pt x="1095321" y="2056545"/>
                    </a:lnTo>
                    <a:lnTo>
                      <a:pt x="1101668" y="2073061"/>
                    </a:lnTo>
                    <a:lnTo>
                      <a:pt x="1108333" y="2089260"/>
                    </a:lnTo>
                    <a:lnTo>
                      <a:pt x="1114998" y="2105459"/>
                    </a:lnTo>
                    <a:lnTo>
                      <a:pt x="1122615" y="2121022"/>
                    </a:lnTo>
                    <a:lnTo>
                      <a:pt x="1130549" y="2136904"/>
                    </a:lnTo>
                    <a:lnTo>
                      <a:pt x="1138484" y="2152467"/>
                    </a:lnTo>
                    <a:lnTo>
                      <a:pt x="1147053" y="2167395"/>
                    </a:lnTo>
                    <a:lnTo>
                      <a:pt x="1155622" y="2182641"/>
                    </a:lnTo>
                    <a:lnTo>
                      <a:pt x="1165144" y="2197252"/>
                    </a:lnTo>
                    <a:lnTo>
                      <a:pt x="1174665" y="2211863"/>
                    </a:lnTo>
                    <a:lnTo>
                      <a:pt x="1184186" y="2225838"/>
                    </a:lnTo>
                    <a:lnTo>
                      <a:pt x="1194977" y="2240131"/>
                    </a:lnTo>
                    <a:lnTo>
                      <a:pt x="1205450" y="2253789"/>
                    </a:lnTo>
                    <a:lnTo>
                      <a:pt x="1215924" y="2267129"/>
                    </a:lnTo>
                    <a:lnTo>
                      <a:pt x="1227349" y="2280469"/>
                    </a:lnTo>
                    <a:lnTo>
                      <a:pt x="1238775" y="2293174"/>
                    </a:lnTo>
                    <a:lnTo>
                      <a:pt x="1250518" y="2305879"/>
                    </a:lnTo>
                    <a:lnTo>
                      <a:pt x="1262578" y="2318267"/>
                    </a:lnTo>
                    <a:lnTo>
                      <a:pt x="1274956" y="2330336"/>
                    </a:lnTo>
                    <a:lnTo>
                      <a:pt x="1287651" y="2342088"/>
                    </a:lnTo>
                    <a:lnTo>
                      <a:pt x="1300663" y="2353840"/>
                    </a:lnTo>
                    <a:lnTo>
                      <a:pt x="1313676" y="2364640"/>
                    </a:lnTo>
                    <a:lnTo>
                      <a:pt x="1327323" y="2375756"/>
                    </a:lnTo>
                    <a:lnTo>
                      <a:pt x="1340653" y="2386238"/>
                    </a:lnTo>
                    <a:lnTo>
                      <a:pt x="1354935" y="2396402"/>
                    </a:lnTo>
                    <a:lnTo>
                      <a:pt x="1368899" y="2406566"/>
                    </a:lnTo>
                    <a:lnTo>
                      <a:pt x="1383816" y="2415777"/>
                    </a:lnTo>
                    <a:lnTo>
                      <a:pt x="1398415" y="2424988"/>
                    </a:lnTo>
                    <a:lnTo>
                      <a:pt x="1413332" y="2433882"/>
                    </a:lnTo>
                    <a:lnTo>
                      <a:pt x="1428566" y="2442775"/>
                    </a:lnTo>
                    <a:lnTo>
                      <a:pt x="1443800" y="2450398"/>
                    </a:lnTo>
                    <a:lnTo>
                      <a:pt x="1459669" y="2458339"/>
                    </a:lnTo>
                    <a:lnTo>
                      <a:pt x="1475538" y="2465644"/>
                    </a:lnTo>
                    <a:lnTo>
                      <a:pt x="1491724" y="2472632"/>
                    </a:lnTo>
                    <a:lnTo>
                      <a:pt x="1507910" y="2479619"/>
                    </a:lnTo>
                    <a:lnTo>
                      <a:pt x="1524414" y="2485654"/>
                    </a:lnTo>
                    <a:lnTo>
                      <a:pt x="1540917" y="2491689"/>
                    </a:lnTo>
                    <a:lnTo>
                      <a:pt x="1557421" y="2496771"/>
                    </a:lnTo>
                    <a:lnTo>
                      <a:pt x="1574877" y="2502171"/>
                    </a:lnTo>
                    <a:lnTo>
                      <a:pt x="1591698" y="2506617"/>
                    </a:lnTo>
                    <a:lnTo>
                      <a:pt x="1608836" y="2510746"/>
                    </a:lnTo>
                    <a:lnTo>
                      <a:pt x="1626609" y="2514876"/>
                    </a:lnTo>
                    <a:lnTo>
                      <a:pt x="1644382" y="2518369"/>
                    </a:lnTo>
                    <a:lnTo>
                      <a:pt x="1662155" y="2520910"/>
                    </a:lnTo>
                    <a:lnTo>
                      <a:pt x="1679928" y="2523451"/>
                    </a:lnTo>
                    <a:lnTo>
                      <a:pt x="1698019" y="2525675"/>
                    </a:lnTo>
                    <a:lnTo>
                      <a:pt x="1716109" y="2527263"/>
                    </a:lnTo>
                    <a:lnTo>
                      <a:pt x="1734517" y="2528533"/>
                    </a:lnTo>
                    <a:lnTo>
                      <a:pt x="1752925" y="2529169"/>
                    </a:lnTo>
                    <a:lnTo>
                      <a:pt x="1771967" y="2529169"/>
                    </a:lnTo>
                    <a:lnTo>
                      <a:pt x="1790375" y="2529169"/>
                    </a:lnTo>
                    <a:lnTo>
                      <a:pt x="1808783" y="2528533"/>
                    </a:lnTo>
                    <a:lnTo>
                      <a:pt x="1827191" y="2527263"/>
                    </a:lnTo>
                    <a:lnTo>
                      <a:pt x="1845281" y="2525675"/>
                    </a:lnTo>
                    <a:lnTo>
                      <a:pt x="1863372" y="2523451"/>
                    </a:lnTo>
                    <a:lnTo>
                      <a:pt x="1881145" y="2520910"/>
                    </a:lnTo>
                    <a:lnTo>
                      <a:pt x="1898918" y="2518369"/>
                    </a:lnTo>
                    <a:lnTo>
                      <a:pt x="1916691" y="2514876"/>
                    </a:lnTo>
                    <a:lnTo>
                      <a:pt x="1934464" y="2510746"/>
                    </a:lnTo>
                    <a:lnTo>
                      <a:pt x="1951602" y="2506617"/>
                    </a:lnTo>
                    <a:lnTo>
                      <a:pt x="1969058" y="2502171"/>
                    </a:lnTo>
                    <a:lnTo>
                      <a:pt x="1985879" y="2496771"/>
                    </a:lnTo>
                    <a:lnTo>
                      <a:pt x="2002383" y="2491689"/>
                    </a:lnTo>
                    <a:lnTo>
                      <a:pt x="2019204" y="2485654"/>
                    </a:lnTo>
                    <a:lnTo>
                      <a:pt x="2035390" y="2479619"/>
                    </a:lnTo>
                    <a:lnTo>
                      <a:pt x="2051894" y="2472632"/>
                    </a:lnTo>
                    <a:lnTo>
                      <a:pt x="2067762" y="2465644"/>
                    </a:lnTo>
                    <a:lnTo>
                      <a:pt x="2083631" y="2458339"/>
                    </a:lnTo>
                    <a:lnTo>
                      <a:pt x="2099500" y="2450398"/>
                    </a:lnTo>
                    <a:lnTo>
                      <a:pt x="2114734" y="2442775"/>
                    </a:lnTo>
                    <a:lnTo>
                      <a:pt x="2129968" y="2433882"/>
                    </a:lnTo>
                    <a:lnTo>
                      <a:pt x="2144885" y="2424988"/>
                    </a:lnTo>
                    <a:lnTo>
                      <a:pt x="2159484" y="2415777"/>
                    </a:lnTo>
                    <a:lnTo>
                      <a:pt x="2174401" y="2406566"/>
                    </a:lnTo>
                    <a:lnTo>
                      <a:pt x="2188683" y="2396402"/>
                    </a:lnTo>
                    <a:lnTo>
                      <a:pt x="2202647" y="2386238"/>
                    </a:lnTo>
                    <a:lnTo>
                      <a:pt x="2215977" y="2375756"/>
                    </a:lnTo>
                    <a:lnTo>
                      <a:pt x="2229624" y="2364640"/>
                    </a:lnTo>
                    <a:lnTo>
                      <a:pt x="2242637" y="2353840"/>
                    </a:lnTo>
                    <a:lnTo>
                      <a:pt x="2255966" y="2342088"/>
                    </a:lnTo>
                    <a:lnTo>
                      <a:pt x="2268344" y="2330336"/>
                    </a:lnTo>
                    <a:lnTo>
                      <a:pt x="2280722" y="2318267"/>
                    </a:lnTo>
                    <a:lnTo>
                      <a:pt x="2292782" y="2305879"/>
                    </a:lnTo>
                    <a:lnTo>
                      <a:pt x="2304525" y="2293174"/>
                    </a:lnTo>
                    <a:lnTo>
                      <a:pt x="2315951" y="2280469"/>
                    </a:lnTo>
                    <a:lnTo>
                      <a:pt x="2327376" y="2267129"/>
                    </a:lnTo>
                    <a:lnTo>
                      <a:pt x="2338167" y="2253789"/>
                    </a:lnTo>
                    <a:lnTo>
                      <a:pt x="2348958" y="2240131"/>
                    </a:lnTo>
                    <a:lnTo>
                      <a:pt x="2359114" y="2225838"/>
                    </a:lnTo>
                    <a:lnTo>
                      <a:pt x="2368635" y="2211863"/>
                    </a:lnTo>
                    <a:lnTo>
                      <a:pt x="2378156" y="2197252"/>
                    </a:lnTo>
                    <a:lnTo>
                      <a:pt x="2387678" y="2182641"/>
                    </a:lnTo>
                    <a:lnTo>
                      <a:pt x="2396247" y="2167395"/>
                    </a:lnTo>
                    <a:lnTo>
                      <a:pt x="2404816" y="2152467"/>
                    </a:lnTo>
                    <a:lnTo>
                      <a:pt x="2412750" y="2136904"/>
                    </a:lnTo>
                    <a:lnTo>
                      <a:pt x="2420685" y="2121022"/>
                    </a:lnTo>
                    <a:lnTo>
                      <a:pt x="2428302" y="2105459"/>
                    </a:lnTo>
                    <a:lnTo>
                      <a:pt x="2434967" y="2089260"/>
                    </a:lnTo>
                    <a:lnTo>
                      <a:pt x="2441632" y="2073061"/>
                    </a:lnTo>
                    <a:lnTo>
                      <a:pt x="2447979" y="2056545"/>
                    </a:lnTo>
                    <a:lnTo>
                      <a:pt x="2453692" y="2039711"/>
                    </a:lnTo>
                    <a:lnTo>
                      <a:pt x="2459405" y="2022877"/>
                    </a:lnTo>
                    <a:lnTo>
                      <a:pt x="2464166" y="2006043"/>
                    </a:lnTo>
                    <a:lnTo>
                      <a:pt x="2469244" y="1988891"/>
                    </a:lnTo>
                    <a:lnTo>
                      <a:pt x="2473370" y="1971739"/>
                    </a:lnTo>
                    <a:lnTo>
                      <a:pt x="2477178" y="1953952"/>
                    </a:lnTo>
                    <a:lnTo>
                      <a:pt x="2480352" y="1936483"/>
                    </a:lnTo>
                    <a:lnTo>
                      <a:pt x="2483526" y="1918696"/>
                    </a:lnTo>
                    <a:lnTo>
                      <a:pt x="2486064" y="1900592"/>
                    </a:lnTo>
                    <a:lnTo>
                      <a:pt x="2487969" y="1882487"/>
                    </a:lnTo>
                    <a:lnTo>
                      <a:pt x="2489556" y="1864065"/>
                    </a:lnTo>
                    <a:lnTo>
                      <a:pt x="2490508" y="1845960"/>
                    </a:lnTo>
                    <a:lnTo>
                      <a:pt x="2491460" y="1827221"/>
                    </a:lnTo>
                    <a:lnTo>
                      <a:pt x="2491777" y="1808798"/>
                    </a:lnTo>
                    <a:lnTo>
                      <a:pt x="2491460" y="1790376"/>
                    </a:lnTo>
                    <a:lnTo>
                      <a:pt x="2490508" y="1771319"/>
                    </a:lnTo>
                    <a:lnTo>
                      <a:pt x="2489556" y="1753532"/>
                    </a:lnTo>
                    <a:lnTo>
                      <a:pt x="2487969" y="1735110"/>
                    </a:lnTo>
                    <a:lnTo>
                      <a:pt x="2486064" y="1717005"/>
                    </a:lnTo>
                    <a:lnTo>
                      <a:pt x="2483526" y="1698901"/>
                    </a:lnTo>
                    <a:lnTo>
                      <a:pt x="2480352" y="1681114"/>
                    </a:lnTo>
                    <a:lnTo>
                      <a:pt x="2477178" y="1663327"/>
                    </a:lnTo>
                    <a:lnTo>
                      <a:pt x="2473370" y="1646175"/>
                    </a:lnTo>
                    <a:lnTo>
                      <a:pt x="2469244" y="1628388"/>
                    </a:lnTo>
                    <a:lnTo>
                      <a:pt x="2464166" y="1611554"/>
                    </a:lnTo>
                    <a:lnTo>
                      <a:pt x="2459405" y="1594402"/>
                    </a:lnTo>
                    <a:lnTo>
                      <a:pt x="2453692" y="1577568"/>
                    </a:lnTo>
                    <a:lnTo>
                      <a:pt x="2447979" y="1561052"/>
                    </a:lnTo>
                    <a:lnTo>
                      <a:pt x="2441632" y="1544536"/>
                    </a:lnTo>
                    <a:lnTo>
                      <a:pt x="2434967" y="1528337"/>
                    </a:lnTo>
                    <a:lnTo>
                      <a:pt x="2428302" y="1512138"/>
                    </a:lnTo>
                    <a:lnTo>
                      <a:pt x="2420685" y="1496257"/>
                    </a:lnTo>
                    <a:lnTo>
                      <a:pt x="2412750" y="1480376"/>
                    </a:lnTo>
                    <a:lnTo>
                      <a:pt x="2404909" y="1465308"/>
                    </a:lnTo>
                    <a:lnTo>
                      <a:pt x="2396490" y="1450340"/>
                    </a:lnTo>
                    <a:lnTo>
                      <a:pt x="2387918" y="1435418"/>
                    </a:lnTo>
                    <a:lnTo>
                      <a:pt x="2378392" y="1420813"/>
                    </a:lnTo>
                    <a:lnTo>
                      <a:pt x="2368868" y="1406525"/>
                    </a:lnTo>
                    <a:lnTo>
                      <a:pt x="2359342" y="1392238"/>
                    </a:lnTo>
                    <a:lnTo>
                      <a:pt x="2349182" y="1377950"/>
                    </a:lnTo>
                    <a:lnTo>
                      <a:pt x="2338388" y="1364298"/>
                    </a:lnTo>
                    <a:lnTo>
                      <a:pt x="2327592" y="1350645"/>
                    </a:lnTo>
                    <a:lnTo>
                      <a:pt x="2316162" y="1337628"/>
                    </a:lnTo>
                    <a:lnTo>
                      <a:pt x="2304732" y="1324928"/>
                    </a:lnTo>
                    <a:lnTo>
                      <a:pt x="2292985" y="1311910"/>
                    </a:lnTo>
                    <a:lnTo>
                      <a:pt x="2280920" y="1299528"/>
                    </a:lnTo>
                    <a:lnTo>
                      <a:pt x="2268538" y="1287463"/>
                    </a:lnTo>
                    <a:lnTo>
                      <a:pt x="2256155" y="1275715"/>
                    </a:lnTo>
                    <a:lnTo>
                      <a:pt x="2242820" y="1264285"/>
                    </a:lnTo>
                    <a:lnTo>
                      <a:pt x="2229802" y="1253173"/>
                    </a:lnTo>
                    <a:lnTo>
                      <a:pt x="2216150" y="1242378"/>
                    </a:lnTo>
                    <a:lnTo>
                      <a:pt x="2202815" y="1231900"/>
                    </a:lnTo>
                    <a:lnTo>
                      <a:pt x="2188845" y="1221740"/>
                    </a:lnTo>
                    <a:lnTo>
                      <a:pt x="2174558" y="1211898"/>
                    </a:lnTo>
                    <a:lnTo>
                      <a:pt x="2159635" y="1202055"/>
                    </a:lnTo>
                    <a:lnTo>
                      <a:pt x="2145030" y="1193165"/>
                    </a:lnTo>
                    <a:lnTo>
                      <a:pt x="2130108" y="1183958"/>
                    </a:lnTo>
                    <a:lnTo>
                      <a:pt x="2114868" y="1175703"/>
                    </a:lnTo>
                    <a:lnTo>
                      <a:pt x="2099628" y="1167448"/>
                    </a:lnTo>
                    <a:lnTo>
                      <a:pt x="2083752" y="1159510"/>
                    </a:lnTo>
                    <a:lnTo>
                      <a:pt x="2067878" y="1152525"/>
                    </a:lnTo>
                    <a:lnTo>
                      <a:pt x="2052002" y="1145223"/>
                    </a:lnTo>
                    <a:lnTo>
                      <a:pt x="2035492" y="1138555"/>
                    </a:lnTo>
                    <a:lnTo>
                      <a:pt x="2019300" y="1132523"/>
                    </a:lnTo>
                    <a:lnTo>
                      <a:pt x="2002472" y="1126490"/>
                    </a:lnTo>
                    <a:lnTo>
                      <a:pt x="1985962" y="1121093"/>
                    </a:lnTo>
                    <a:lnTo>
                      <a:pt x="1969135" y="1116013"/>
                    </a:lnTo>
                    <a:lnTo>
                      <a:pt x="1951672" y="1111568"/>
                    </a:lnTo>
                    <a:lnTo>
                      <a:pt x="1934528" y="1107440"/>
                    </a:lnTo>
                    <a:lnTo>
                      <a:pt x="1916748" y="1103630"/>
                    </a:lnTo>
                    <a:lnTo>
                      <a:pt x="1898968" y="1100138"/>
                    </a:lnTo>
                    <a:lnTo>
                      <a:pt x="1881188" y="1097280"/>
                    </a:lnTo>
                    <a:lnTo>
                      <a:pt x="1863408" y="1094423"/>
                    </a:lnTo>
                    <a:lnTo>
                      <a:pt x="1845310" y="1092518"/>
                    </a:lnTo>
                    <a:lnTo>
                      <a:pt x="1827212" y="1090613"/>
                    </a:lnTo>
                    <a:lnTo>
                      <a:pt x="1808798" y="1089660"/>
                    </a:lnTo>
                    <a:lnTo>
                      <a:pt x="1790382" y="1088708"/>
                    </a:lnTo>
                    <a:lnTo>
                      <a:pt x="1771968" y="1088708"/>
                    </a:lnTo>
                    <a:lnTo>
                      <a:pt x="1752918" y="1088708"/>
                    </a:lnTo>
                    <a:close/>
                    <a:moveTo>
                      <a:pt x="1615758" y="0"/>
                    </a:moveTo>
                    <a:lnTo>
                      <a:pt x="1620520" y="0"/>
                    </a:lnTo>
                    <a:lnTo>
                      <a:pt x="1922780" y="0"/>
                    </a:lnTo>
                    <a:lnTo>
                      <a:pt x="1927225" y="0"/>
                    </a:lnTo>
                    <a:lnTo>
                      <a:pt x="1931670" y="317"/>
                    </a:lnTo>
                    <a:lnTo>
                      <a:pt x="1936115" y="952"/>
                    </a:lnTo>
                    <a:lnTo>
                      <a:pt x="1940878" y="1905"/>
                    </a:lnTo>
                    <a:lnTo>
                      <a:pt x="1949450" y="4127"/>
                    </a:lnTo>
                    <a:lnTo>
                      <a:pt x="1957705" y="6985"/>
                    </a:lnTo>
                    <a:lnTo>
                      <a:pt x="1965325" y="10795"/>
                    </a:lnTo>
                    <a:lnTo>
                      <a:pt x="1972628" y="14922"/>
                    </a:lnTo>
                    <a:lnTo>
                      <a:pt x="1979612" y="20320"/>
                    </a:lnTo>
                    <a:lnTo>
                      <a:pt x="1985962" y="26035"/>
                    </a:lnTo>
                    <a:lnTo>
                      <a:pt x="1991678" y="32385"/>
                    </a:lnTo>
                    <a:lnTo>
                      <a:pt x="1996758" y="39052"/>
                    </a:lnTo>
                    <a:lnTo>
                      <a:pt x="2001202" y="46672"/>
                    </a:lnTo>
                    <a:lnTo>
                      <a:pt x="2005012" y="54610"/>
                    </a:lnTo>
                    <a:lnTo>
                      <a:pt x="2007870" y="62230"/>
                    </a:lnTo>
                    <a:lnTo>
                      <a:pt x="2010092" y="71120"/>
                    </a:lnTo>
                    <a:lnTo>
                      <a:pt x="2010728" y="75565"/>
                    </a:lnTo>
                    <a:lnTo>
                      <a:pt x="2011362" y="80010"/>
                    </a:lnTo>
                    <a:lnTo>
                      <a:pt x="2011998" y="84455"/>
                    </a:lnTo>
                    <a:lnTo>
                      <a:pt x="2011998" y="89217"/>
                    </a:lnTo>
                    <a:lnTo>
                      <a:pt x="2011998" y="388620"/>
                    </a:lnTo>
                    <a:lnTo>
                      <a:pt x="2038350" y="393065"/>
                    </a:lnTo>
                    <a:lnTo>
                      <a:pt x="2064702" y="398462"/>
                    </a:lnTo>
                    <a:lnTo>
                      <a:pt x="2091055" y="404177"/>
                    </a:lnTo>
                    <a:lnTo>
                      <a:pt x="2116772" y="410210"/>
                    </a:lnTo>
                    <a:lnTo>
                      <a:pt x="2142490" y="416877"/>
                    </a:lnTo>
                    <a:lnTo>
                      <a:pt x="2167890" y="423545"/>
                    </a:lnTo>
                    <a:lnTo>
                      <a:pt x="2193608" y="431165"/>
                    </a:lnTo>
                    <a:lnTo>
                      <a:pt x="2218690" y="439102"/>
                    </a:lnTo>
                    <a:lnTo>
                      <a:pt x="2243772" y="447675"/>
                    </a:lnTo>
                    <a:lnTo>
                      <a:pt x="2268538" y="456247"/>
                    </a:lnTo>
                    <a:lnTo>
                      <a:pt x="2292985" y="465772"/>
                    </a:lnTo>
                    <a:lnTo>
                      <a:pt x="2317432" y="475615"/>
                    </a:lnTo>
                    <a:lnTo>
                      <a:pt x="2341562" y="485457"/>
                    </a:lnTo>
                    <a:lnTo>
                      <a:pt x="2365692" y="496252"/>
                    </a:lnTo>
                    <a:lnTo>
                      <a:pt x="2388870" y="507047"/>
                    </a:lnTo>
                    <a:lnTo>
                      <a:pt x="2412682" y="518477"/>
                    </a:lnTo>
                    <a:lnTo>
                      <a:pt x="2588260" y="276542"/>
                    </a:lnTo>
                    <a:lnTo>
                      <a:pt x="2591435" y="272732"/>
                    </a:lnTo>
                    <a:lnTo>
                      <a:pt x="2593975" y="269240"/>
                    </a:lnTo>
                    <a:lnTo>
                      <a:pt x="2597468" y="266065"/>
                    </a:lnTo>
                    <a:lnTo>
                      <a:pt x="2600325" y="262890"/>
                    </a:lnTo>
                    <a:lnTo>
                      <a:pt x="2606992" y="257175"/>
                    </a:lnTo>
                    <a:lnTo>
                      <a:pt x="2614295" y="252412"/>
                    </a:lnTo>
                    <a:lnTo>
                      <a:pt x="2621915" y="248602"/>
                    </a:lnTo>
                    <a:lnTo>
                      <a:pt x="2629852" y="245110"/>
                    </a:lnTo>
                    <a:lnTo>
                      <a:pt x="2638108" y="242570"/>
                    </a:lnTo>
                    <a:lnTo>
                      <a:pt x="2646362" y="240665"/>
                    </a:lnTo>
                    <a:lnTo>
                      <a:pt x="2654935" y="240030"/>
                    </a:lnTo>
                    <a:lnTo>
                      <a:pt x="2663508" y="240030"/>
                    </a:lnTo>
                    <a:lnTo>
                      <a:pt x="2671762" y="240665"/>
                    </a:lnTo>
                    <a:lnTo>
                      <a:pt x="2680652" y="242252"/>
                    </a:lnTo>
                    <a:lnTo>
                      <a:pt x="2688908" y="244475"/>
                    </a:lnTo>
                    <a:lnTo>
                      <a:pt x="2697162" y="247967"/>
                    </a:lnTo>
                    <a:lnTo>
                      <a:pt x="2705100" y="251777"/>
                    </a:lnTo>
                    <a:lnTo>
                      <a:pt x="2709228" y="254317"/>
                    </a:lnTo>
                    <a:lnTo>
                      <a:pt x="2712720" y="256857"/>
                    </a:lnTo>
                    <a:lnTo>
                      <a:pt x="2957512" y="434022"/>
                    </a:lnTo>
                    <a:lnTo>
                      <a:pt x="2960688" y="437197"/>
                    </a:lnTo>
                    <a:lnTo>
                      <a:pt x="2964498" y="439737"/>
                    </a:lnTo>
                    <a:lnTo>
                      <a:pt x="2967672" y="443230"/>
                    </a:lnTo>
                    <a:lnTo>
                      <a:pt x="2970848" y="446087"/>
                    </a:lnTo>
                    <a:lnTo>
                      <a:pt x="2976245" y="453072"/>
                    </a:lnTo>
                    <a:lnTo>
                      <a:pt x="2981008" y="460375"/>
                    </a:lnTo>
                    <a:lnTo>
                      <a:pt x="2985452" y="467995"/>
                    </a:lnTo>
                    <a:lnTo>
                      <a:pt x="2988628" y="475932"/>
                    </a:lnTo>
                    <a:lnTo>
                      <a:pt x="2991168" y="484187"/>
                    </a:lnTo>
                    <a:lnTo>
                      <a:pt x="2992755" y="492442"/>
                    </a:lnTo>
                    <a:lnTo>
                      <a:pt x="2994025" y="501015"/>
                    </a:lnTo>
                    <a:lnTo>
                      <a:pt x="2994025" y="509270"/>
                    </a:lnTo>
                    <a:lnTo>
                      <a:pt x="2993072" y="518160"/>
                    </a:lnTo>
                    <a:lnTo>
                      <a:pt x="2991802" y="526732"/>
                    </a:lnTo>
                    <a:lnTo>
                      <a:pt x="2988945" y="534987"/>
                    </a:lnTo>
                    <a:lnTo>
                      <a:pt x="2986088" y="543242"/>
                    </a:lnTo>
                    <a:lnTo>
                      <a:pt x="2981960" y="551180"/>
                    </a:lnTo>
                    <a:lnTo>
                      <a:pt x="2979738" y="554990"/>
                    </a:lnTo>
                    <a:lnTo>
                      <a:pt x="2976880" y="558800"/>
                    </a:lnTo>
                    <a:lnTo>
                      <a:pt x="2800985" y="801052"/>
                    </a:lnTo>
                    <a:lnTo>
                      <a:pt x="2819082" y="819785"/>
                    </a:lnTo>
                    <a:lnTo>
                      <a:pt x="2837180" y="839470"/>
                    </a:lnTo>
                    <a:lnTo>
                      <a:pt x="2854642" y="858837"/>
                    </a:lnTo>
                    <a:lnTo>
                      <a:pt x="2871788" y="878840"/>
                    </a:lnTo>
                    <a:lnTo>
                      <a:pt x="2888615" y="899160"/>
                    </a:lnTo>
                    <a:lnTo>
                      <a:pt x="2905125" y="919797"/>
                    </a:lnTo>
                    <a:lnTo>
                      <a:pt x="2921318" y="940752"/>
                    </a:lnTo>
                    <a:lnTo>
                      <a:pt x="2937192" y="962025"/>
                    </a:lnTo>
                    <a:lnTo>
                      <a:pt x="2952432" y="983615"/>
                    </a:lnTo>
                    <a:lnTo>
                      <a:pt x="2967672" y="1005205"/>
                    </a:lnTo>
                    <a:lnTo>
                      <a:pt x="2981960" y="1027113"/>
                    </a:lnTo>
                    <a:lnTo>
                      <a:pt x="2996248" y="1049655"/>
                    </a:lnTo>
                    <a:lnTo>
                      <a:pt x="3010218" y="1072198"/>
                    </a:lnTo>
                    <a:lnTo>
                      <a:pt x="3023235" y="1095375"/>
                    </a:lnTo>
                    <a:lnTo>
                      <a:pt x="3036570" y="1118553"/>
                    </a:lnTo>
                    <a:lnTo>
                      <a:pt x="3048952" y="1142048"/>
                    </a:lnTo>
                    <a:lnTo>
                      <a:pt x="3333115" y="1049338"/>
                    </a:lnTo>
                    <a:lnTo>
                      <a:pt x="3337560" y="1048068"/>
                    </a:lnTo>
                    <a:lnTo>
                      <a:pt x="3342005" y="1047115"/>
                    </a:lnTo>
                    <a:lnTo>
                      <a:pt x="3346450" y="1046480"/>
                    </a:lnTo>
                    <a:lnTo>
                      <a:pt x="3350578" y="1045528"/>
                    </a:lnTo>
                    <a:lnTo>
                      <a:pt x="3359785" y="1044893"/>
                    </a:lnTo>
                    <a:lnTo>
                      <a:pt x="3368358" y="1045210"/>
                    </a:lnTo>
                    <a:lnTo>
                      <a:pt x="3376930" y="1046480"/>
                    </a:lnTo>
                    <a:lnTo>
                      <a:pt x="3385185" y="1048068"/>
                    </a:lnTo>
                    <a:lnTo>
                      <a:pt x="3393440" y="1051243"/>
                    </a:lnTo>
                    <a:lnTo>
                      <a:pt x="3401060" y="1054735"/>
                    </a:lnTo>
                    <a:lnTo>
                      <a:pt x="3408680" y="1058863"/>
                    </a:lnTo>
                    <a:lnTo>
                      <a:pt x="3415665" y="1063625"/>
                    </a:lnTo>
                    <a:lnTo>
                      <a:pt x="3422015" y="1069340"/>
                    </a:lnTo>
                    <a:lnTo>
                      <a:pt x="3428048" y="1075690"/>
                    </a:lnTo>
                    <a:lnTo>
                      <a:pt x="3433445" y="1082358"/>
                    </a:lnTo>
                    <a:lnTo>
                      <a:pt x="3438208" y="1089978"/>
                    </a:lnTo>
                    <a:lnTo>
                      <a:pt x="3442335" y="1097915"/>
                    </a:lnTo>
                    <a:lnTo>
                      <a:pt x="3443922" y="1102043"/>
                    </a:lnTo>
                    <a:lnTo>
                      <a:pt x="3445510" y="1106488"/>
                    </a:lnTo>
                    <a:lnTo>
                      <a:pt x="3538855" y="1393508"/>
                    </a:lnTo>
                    <a:lnTo>
                      <a:pt x="3539808" y="1397635"/>
                    </a:lnTo>
                    <a:lnTo>
                      <a:pt x="3541078" y="1402398"/>
                    </a:lnTo>
                    <a:lnTo>
                      <a:pt x="3542030" y="1406843"/>
                    </a:lnTo>
                    <a:lnTo>
                      <a:pt x="3542665" y="1411288"/>
                    </a:lnTo>
                    <a:lnTo>
                      <a:pt x="3543300" y="1419860"/>
                    </a:lnTo>
                    <a:lnTo>
                      <a:pt x="3542982" y="1428750"/>
                    </a:lnTo>
                    <a:lnTo>
                      <a:pt x="3541712" y="1437323"/>
                    </a:lnTo>
                    <a:lnTo>
                      <a:pt x="3539808" y="1445578"/>
                    </a:lnTo>
                    <a:lnTo>
                      <a:pt x="3537268" y="1453833"/>
                    </a:lnTo>
                    <a:lnTo>
                      <a:pt x="3533458" y="1461453"/>
                    </a:lnTo>
                    <a:lnTo>
                      <a:pt x="3529330" y="1468755"/>
                    </a:lnTo>
                    <a:lnTo>
                      <a:pt x="3524568" y="1476058"/>
                    </a:lnTo>
                    <a:lnTo>
                      <a:pt x="3518852" y="1482408"/>
                    </a:lnTo>
                    <a:lnTo>
                      <a:pt x="3512502" y="1488440"/>
                    </a:lnTo>
                    <a:lnTo>
                      <a:pt x="3505518" y="1494155"/>
                    </a:lnTo>
                    <a:lnTo>
                      <a:pt x="3498215" y="1498600"/>
                    </a:lnTo>
                    <a:lnTo>
                      <a:pt x="3490278" y="1502728"/>
                    </a:lnTo>
                    <a:lnTo>
                      <a:pt x="3486150" y="1504633"/>
                    </a:lnTo>
                    <a:lnTo>
                      <a:pt x="3481705" y="1506220"/>
                    </a:lnTo>
                    <a:lnTo>
                      <a:pt x="3197225" y="1598295"/>
                    </a:lnTo>
                    <a:lnTo>
                      <a:pt x="3200400" y="1624330"/>
                    </a:lnTo>
                    <a:lnTo>
                      <a:pt x="3203892" y="1650365"/>
                    </a:lnTo>
                    <a:lnTo>
                      <a:pt x="3206115" y="1676718"/>
                    </a:lnTo>
                    <a:lnTo>
                      <a:pt x="3208338" y="1703070"/>
                    </a:lnTo>
                    <a:lnTo>
                      <a:pt x="3210242" y="1729423"/>
                    </a:lnTo>
                    <a:lnTo>
                      <a:pt x="3211512" y="1755775"/>
                    </a:lnTo>
                    <a:lnTo>
                      <a:pt x="3212148" y="1782445"/>
                    </a:lnTo>
                    <a:lnTo>
                      <a:pt x="3212465" y="1809115"/>
                    </a:lnTo>
                    <a:lnTo>
                      <a:pt x="3212148" y="1835785"/>
                    </a:lnTo>
                    <a:lnTo>
                      <a:pt x="3211512" y="1862455"/>
                    </a:lnTo>
                    <a:lnTo>
                      <a:pt x="3210242" y="1889125"/>
                    </a:lnTo>
                    <a:lnTo>
                      <a:pt x="3208338" y="1915478"/>
                    </a:lnTo>
                    <a:lnTo>
                      <a:pt x="3206115" y="1941830"/>
                    </a:lnTo>
                    <a:lnTo>
                      <a:pt x="3203892" y="1967865"/>
                    </a:lnTo>
                    <a:lnTo>
                      <a:pt x="3200400" y="1993900"/>
                    </a:lnTo>
                    <a:lnTo>
                      <a:pt x="3197225" y="2019618"/>
                    </a:lnTo>
                    <a:lnTo>
                      <a:pt x="3481705" y="2112328"/>
                    </a:lnTo>
                    <a:lnTo>
                      <a:pt x="3486150" y="2113915"/>
                    </a:lnTo>
                    <a:lnTo>
                      <a:pt x="3490278" y="2115820"/>
                    </a:lnTo>
                    <a:lnTo>
                      <a:pt x="3498215" y="2119630"/>
                    </a:lnTo>
                    <a:lnTo>
                      <a:pt x="3505518" y="2124393"/>
                    </a:lnTo>
                    <a:lnTo>
                      <a:pt x="3512502" y="2129790"/>
                    </a:lnTo>
                    <a:lnTo>
                      <a:pt x="3518852" y="2135505"/>
                    </a:lnTo>
                    <a:lnTo>
                      <a:pt x="3524568" y="2142173"/>
                    </a:lnTo>
                    <a:lnTo>
                      <a:pt x="3529330" y="2149158"/>
                    </a:lnTo>
                    <a:lnTo>
                      <a:pt x="3533458" y="2156778"/>
                    </a:lnTo>
                    <a:lnTo>
                      <a:pt x="3537268" y="2164398"/>
                    </a:lnTo>
                    <a:lnTo>
                      <a:pt x="3539808" y="2172653"/>
                    </a:lnTo>
                    <a:lnTo>
                      <a:pt x="3541712" y="2180908"/>
                    </a:lnTo>
                    <a:lnTo>
                      <a:pt x="3542982" y="2189480"/>
                    </a:lnTo>
                    <a:lnTo>
                      <a:pt x="3543300" y="2198053"/>
                    </a:lnTo>
                    <a:lnTo>
                      <a:pt x="3542665" y="2206625"/>
                    </a:lnTo>
                    <a:lnTo>
                      <a:pt x="3542030" y="2211388"/>
                    </a:lnTo>
                    <a:lnTo>
                      <a:pt x="3541078" y="2215833"/>
                    </a:lnTo>
                    <a:lnTo>
                      <a:pt x="3539808" y="2220278"/>
                    </a:lnTo>
                    <a:lnTo>
                      <a:pt x="3538855" y="2224405"/>
                    </a:lnTo>
                    <a:lnTo>
                      <a:pt x="3445510" y="2512060"/>
                    </a:lnTo>
                    <a:lnTo>
                      <a:pt x="3443922" y="2516188"/>
                    </a:lnTo>
                    <a:lnTo>
                      <a:pt x="3442335" y="2520315"/>
                    </a:lnTo>
                    <a:lnTo>
                      <a:pt x="3438208" y="2528253"/>
                    </a:lnTo>
                    <a:lnTo>
                      <a:pt x="3433445" y="2535555"/>
                    </a:lnTo>
                    <a:lnTo>
                      <a:pt x="3428048" y="2542540"/>
                    </a:lnTo>
                    <a:lnTo>
                      <a:pt x="3422015" y="2548890"/>
                    </a:lnTo>
                    <a:lnTo>
                      <a:pt x="3415665" y="2554605"/>
                    </a:lnTo>
                    <a:lnTo>
                      <a:pt x="3408680" y="2559368"/>
                    </a:lnTo>
                    <a:lnTo>
                      <a:pt x="3401060" y="2563495"/>
                    </a:lnTo>
                    <a:lnTo>
                      <a:pt x="3393440" y="2567305"/>
                    </a:lnTo>
                    <a:lnTo>
                      <a:pt x="3385185" y="2569845"/>
                    </a:lnTo>
                    <a:lnTo>
                      <a:pt x="3376930" y="2571750"/>
                    </a:lnTo>
                    <a:lnTo>
                      <a:pt x="3368358" y="2573020"/>
                    </a:lnTo>
                    <a:lnTo>
                      <a:pt x="3359785" y="2573338"/>
                    </a:lnTo>
                    <a:lnTo>
                      <a:pt x="3350578" y="2573020"/>
                    </a:lnTo>
                    <a:lnTo>
                      <a:pt x="3346450" y="2572068"/>
                    </a:lnTo>
                    <a:lnTo>
                      <a:pt x="3342005" y="2571433"/>
                    </a:lnTo>
                    <a:lnTo>
                      <a:pt x="3337560" y="2570163"/>
                    </a:lnTo>
                    <a:lnTo>
                      <a:pt x="3333115" y="2568893"/>
                    </a:lnTo>
                    <a:lnTo>
                      <a:pt x="3048952" y="2476500"/>
                    </a:lnTo>
                    <a:lnTo>
                      <a:pt x="3035935" y="2499995"/>
                    </a:lnTo>
                    <a:lnTo>
                      <a:pt x="3023235" y="2523173"/>
                    </a:lnTo>
                    <a:lnTo>
                      <a:pt x="3009900" y="2546033"/>
                    </a:lnTo>
                    <a:lnTo>
                      <a:pt x="2996248" y="2568893"/>
                    </a:lnTo>
                    <a:lnTo>
                      <a:pt x="2981960" y="2590800"/>
                    </a:lnTo>
                    <a:lnTo>
                      <a:pt x="2967355" y="2613025"/>
                    </a:lnTo>
                    <a:lnTo>
                      <a:pt x="2952115" y="2634933"/>
                    </a:lnTo>
                    <a:lnTo>
                      <a:pt x="2936875" y="2656523"/>
                    </a:lnTo>
                    <a:lnTo>
                      <a:pt x="2921318" y="2677478"/>
                    </a:lnTo>
                    <a:lnTo>
                      <a:pt x="2905125" y="2698115"/>
                    </a:lnTo>
                    <a:lnTo>
                      <a:pt x="2888615" y="2718753"/>
                    </a:lnTo>
                    <a:lnTo>
                      <a:pt x="2871788" y="2739073"/>
                    </a:lnTo>
                    <a:lnTo>
                      <a:pt x="2854325" y="2759076"/>
                    </a:lnTo>
                    <a:lnTo>
                      <a:pt x="2837180" y="2778761"/>
                    </a:lnTo>
                    <a:lnTo>
                      <a:pt x="2819082" y="2797811"/>
                    </a:lnTo>
                    <a:lnTo>
                      <a:pt x="2800985" y="2817178"/>
                    </a:lnTo>
                    <a:lnTo>
                      <a:pt x="2976880" y="3059431"/>
                    </a:lnTo>
                    <a:lnTo>
                      <a:pt x="2979738" y="3063241"/>
                    </a:lnTo>
                    <a:lnTo>
                      <a:pt x="2981960" y="3067368"/>
                    </a:lnTo>
                    <a:lnTo>
                      <a:pt x="2986088" y="3075306"/>
                    </a:lnTo>
                    <a:lnTo>
                      <a:pt x="2988945" y="3083243"/>
                    </a:lnTo>
                    <a:lnTo>
                      <a:pt x="2991802" y="3091816"/>
                    </a:lnTo>
                    <a:lnTo>
                      <a:pt x="2993072" y="3100071"/>
                    </a:lnTo>
                    <a:lnTo>
                      <a:pt x="2994025" y="3108643"/>
                    </a:lnTo>
                    <a:lnTo>
                      <a:pt x="2994025" y="3117216"/>
                    </a:lnTo>
                    <a:lnTo>
                      <a:pt x="2992755" y="3125788"/>
                    </a:lnTo>
                    <a:lnTo>
                      <a:pt x="2991168" y="3134043"/>
                    </a:lnTo>
                    <a:lnTo>
                      <a:pt x="2988628" y="3142298"/>
                    </a:lnTo>
                    <a:lnTo>
                      <a:pt x="2985770" y="3150236"/>
                    </a:lnTo>
                    <a:lnTo>
                      <a:pt x="2981642" y="3157538"/>
                    </a:lnTo>
                    <a:lnTo>
                      <a:pt x="2976562" y="3165158"/>
                    </a:lnTo>
                    <a:lnTo>
                      <a:pt x="2970848" y="3171826"/>
                    </a:lnTo>
                    <a:lnTo>
                      <a:pt x="2967990" y="3175001"/>
                    </a:lnTo>
                    <a:lnTo>
                      <a:pt x="2964498" y="3177858"/>
                    </a:lnTo>
                    <a:lnTo>
                      <a:pt x="2961322" y="3181033"/>
                    </a:lnTo>
                    <a:lnTo>
                      <a:pt x="2957512" y="3183573"/>
                    </a:lnTo>
                    <a:lnTo>
                      <a:pt x="2712720" y="3361056"/>
                    </a:lnTo>
                    <a:lnTo>
                      <a:pt x="2709228" y="3363913"/>
                    </a:lnTo>
                    <a:lnTo>
                      <a:pt x="2705100" y="3366453"/>
                    </a:lnTo>
                    <a:lnTo>
                      <a:pt x="2697162" y="3370581"/>
                    </a:lnTo>
                    <a:lnTo>
                      <a:pt x="2688908" y="3373756"/>
                    </a:lnTo>
                    <a:lnTo>
                      <a:pt x="2680652" y="3376296"/>
                    </a:lnTo>
                    <a:lnTo>
                      <a:pt x="2671762" y="3377883"/>
                    </a:lnTo>
                    <a:lnTo>
                      <a:pt x="2663508" y="3378518"/>
                    </a:lnTo>
                    <a:lnTo>
                      <a:pt x="2654935" y="3378518"/>
                    </a:lnTo>
                    <a:lnTo>
                      <a:pt x="2646362" y="3377248"/>
                    </a:lnTo>
                    <a:lnTo>
                      <a:pt x="2638108" y="3375978"/>
                    </a:lnTo>
                    <a:lnTo>
                      <a:pt x="2629852" y="3373121"/>
                    </a:lnTo>
                    <a:lnTo>
                      <a:pt x="2621915" y="3369946"/>
                    </a:lnTo>
                    <a:lnTo>
                      <a:pt x="2614295" y="3365818"/>
                    </a:lnTo>
                    <a:lnTo>
                      <a:pt x="2606992" y="3360738"/>
                    </a:lnTo>
                    <a:lnTo>
                      <a:pt x="2600325" y="3355023"/>
                    </a:lnTo>
                    <a:lnTo>
                      <a:pt x="2597468" y="3352166"/>
                    </a:lnTo>
                    <a:lnTo>
                      <a:pt x="2593975" y="3348673"/>
                    </a:lnTo>
                    <a:lnTo>
                      <a:pt x="2591435" y="3345498"/>
                    </a:lnTo>
                    <a:lnTo>
                      <a:pt x="2588260" y="3341688"/>
                    </a:lnTo>
                    <a:lnTo>
                      <a:pt x="2412682" y="3099753"/>
                    </a:lnTo>
                    <a:lnTo>
                      <a:pt x="2388870" y="3110866"/>
                    </a:lnTo>
                    <a:lnTo>
                      <a:pt x="2365692" y="3122296"/>
                    </a:lnTo>
                    <a:lnTo>
                      <a:pt x="2341562" y="3132773"/>
                    </a:lnTo>
                    <a:lnTo>
                      <a:pt x="2317432" y="3142933"/>
                    </a:lnTo>
                    <a:lnTo>
                      <a:pt x="2292985" y="3152776"/>
                    </a:lnTo>
                    <a:lnTo>
                      <a:pt x="2268538" y="3161666"/>
                    </a:lnTo>
                    <a:lnTo>
                      <a:pt x="2243772" y="3170873"/>
                    </a:lnTo>
                    <a:lnTo>
                      <a:pt x="2218690" y="3179128"/>
                    </a:lnTo>
                    <a:lnTo>
                      <a:pt x="2193608" y="3187066"/>
                    </a:lnTo>
                    <a:lnTo>
                      <a:pt x="2167890" y="3194368"/>
                    </a:lnTo>
                    <a:lnTo>
                      <a:pt x="2142490" y="3201671"/>
                    </a:lnTo>
                    <a:lnTo>
                      <a:pt x="2116772" y="3208021"/>
                    </a:lnTo>
                    <a:lnTo>
                      <a:pt x="2091055" y="3214371"/>
                    </a:lnTo>
                    <a:lnTo>
                      <a:pt x="2064702" y="3220086"/>
                    </a:lnTo>
                    <a:lnTo>
                      <a:pt x="2038350" y="3225483"/>
                    </a:lnTo>
                    <a:lnTo>
                      <a:pt x="2011998" y="3229928"/>
                    </a:lnTo>
                    <a:lnTo>
                      <a:pt x="2011998" y="3529013"/>
                    </a:lnTo>
                    <a:lnTo>
                      <a:pt x="2011998" y="3533458"/>
                    </a:lnTo>
                    <a:lnTo>
                      <a:pt x="2011362" y="3537903"/>
                    </a:lnTo>
                    <a:lnTo>
                      <a:pt x="2010728" y="3542666"/>
                    </a:lnTo>
                    <a:lnTo>
                      <a:pt x="2010092" y="3547111"/>
                    </a:lnTo>
                    <a:lnTo>
                      <a:pt x="2007870" y="3555366"/>
                    </a:lnTo>
                    <a:lnTo>
                      <a:pt x="2005012" y="3563621"/>
                    </a:lnTo>
                    <a:lnTo>
                      <a:pt x="2001202" y="3571558"/>
                    </a:lnTo>
                    <a:lnTo>
                      <a:pt x="1996758" y="3578543"/>
                    </a:lnTo>
                    <a:lnTo>
                      <a:pt x="1991678" y="3585846"/>
                    </a:lnTo>
                    <a:lnTo>
                      <a:pt x="1985962" y="3591878"/>
                    </a:lnTo>
                    <a:lnTo>
                      <a:pt x="1979612" y="3597911"/>
                    </a:lnTo>
                    <a:lnTo>
                      <a:pt x="1972628" y="3602673"/>
                    </a:lnTo>
                    <a:lnTo>
                      <a:pt x="1965325" y="3607118"/>
                    </a:lnTo>
                    <a:lnTo>
                      <a:pt x="1957705" y="3610928"/>
                    </a:lnTo>
                    <a:lnTo>
                      <a:pt x="1949450" y="3614103"/>
                    </a:lnTo>
                    <a:lnTo>
                      <a:pt x="1940878" y="3616326"/>
                    </a:lnTo>
                    <a:lnTo>
                      <a:pt x="1931670" y="3617278"/>
                    </a:lnTo>
                    <a:lnTo>
                      <a:pt x="1927225" y="3617913"/>
                    </a:lnTo>
                    <a:lnTo>
                      <a:pt x="1922780" y="3617913"/>
                    </a:lnTo>
                    <a:lnTo>
                      <a:pt x="1620520" y="3617913"/>
                    </a:lnTo>
                    <a:lnTo>
                      <a:pt x="1615758" y="3617913"/>
                    </a:lnTo>
                    <a:lnTo>
                      <a:pt x="1611630" y="3617278"/>
                    </a:lnTo>
                    <a:lnTo>
                      <a:pt x="1602422" y="3616326"/>
                    </a:lnTo>
                    <a:lnTo>
                      <a:pt x="1594168" y="3614103"/>
                    </a:lnTo>
                    <a:lnTo>
                      <a:pt x="1585912" y="3610928"/>
                    </a:lnTo>
                    <a:lnTo>
                      <a:pt x="1577975" y="3607118"/>
                    </a:lnTo>
                    <a:lnTo>
                      <a:pt x="1570990" y="3602673"/>
                    </a:lnTo>
                    <a:lnTo>
                      <a:pt x="1563688" y="3597911"/>
                    </a:lnTo>
                    <a:lnTo>
                      <a:pt x="1557655" y="3591878"/>
                    </a:lnTo>
                    <a:lnTo>
                      <a:pt x="1551622" y="3585846"/>
                    </a:lnTo>
                    <a:lnTo>
                      <a:pt x="1546860" y="3578543"/>
                    </a:lnTo>
                    <a:lnTo>
                      <a:pt x="1542415" y="3571558"/>
                    </a:lnTo>
                    <a:lnTo>
                      <a:pt x="1538605" y="3563621"/>
                    </a:lnTo>
                    <a:lnTo>
                      <a:pt x="1535430" y="3555366"/>
                    </a:lnTo>
                    <a:lnTo>
                      <a:pt x="1533208" y="3547111"/>
                    </a:lnTo>
                    <a:lnTo>
                      <a:pt x="1532572" y="3542666"/>
                    </a:lnTo>
                    <a:lnTo>
                      <a:pt x="1531620" y="3537903"/>
                    </a:lnTo>
                    <a:lnTo>
                      <a:pt x="1531302" y="3533458"/>
                    </a:lnTo>
                    <a:lnTo>
                      <a:pt x="1531302" y="3529013"/>
                    </a:lnTo>
                    <a:lnTo>
                      <a:pt x="1531302" y="3229928"/>
                    </a:lnTo>
                    <a:lnTo>
                      <a:pt x="1504950" y="3225483"/>
                    </a:lnTo>
                    <a:lnTo>
                      <a:pt x="1478598" y="3220086"/>
                    </a:lnTo>
                    <a:lnTo>
                      <a:pt x="1452245" y="3214371"/>
                    </a:lnTo>
                    <a:lnTo>
                      <a:pt x="1426845" y="3208021"/>
                    </a:lnTo>
                    <a:lnTo>
                      <a:pt x="1400810" y="3201671"/>
                    </a:lnTo>
                    <a:lnTo>
                      <a:pt x="1375092" y="3194368"/>
                    </a:lnTo>
                    <a:lnTo>
                      <a:pt x="1350010" y="3187066"/>
                    </a:lnTo>
                    <a:lnTo>
                      <a:pt x="1324928" y="3179128"/>
                    </a:lnTo>
                    <a:lnTo>
                      <a:pt x="1299528" y="3170873"/>
                    </a:lnTo>
                    <a:lnTo>
                      <a:pt x="1274762" y="3161666"/>
                    </a:lnTo>
                    <a:lnTo>
                      <a:pt x="1250315" y="3152776"/>
                    </a:lnTo>
                    <a:lnTo>
                      <a:pt x="1225868" y="3142933"/>
                    </a:lnTo>
                    <a:lnTo>
                      <a:pt x="1201738" y="3132773"/>
                    </a:lnTo>
                    <a:lnTo>
                      <a:pt x="1177925" y="3122296"/>
                    </a:lnTo>
                    <a:lnTo>
                      <a:pt x="1154430" y="3110866"/>
                    </a:lnTo>
                    <a:lnTo>
                      <a:pt x="1130618" y="3099753"/>
                    </a:lnTo>
                    <a:lnTo>
                      <a:pt x="955040" y="3342006"/>
                    </a:lnTo>
                    <a:lnTo>
                      <a:pt x="952182" y="3345816"/>
                    </a:lnTo>
                    <a:lnTo>
                      <a:pt x="949325" y="3349308"/>
                    </a:lnTo>
                    <a:lnTo>
                      <a:pt x="946150" y="3352483"/>
                    </a:lnTo>
                    <a:lnTo>
                      <a:pt x="942975" y="3355658"/>
                    </a:lnTo>
                    <a:lnTo>
                      <a:pt x="935990" y="3361056"/>
                    </a:lnTo>
                    <a:lnTo>
                      <a:pt x="929005" y="3366136"/>
                    </a:lnTo>
                    <a:lnTo>
                      <a:pt x="921385" y="3369946"/>
                    </a:lnTo>
                    <a:lnTo>
                      <a:pt x="913448" y="3373121"/>
                    </a:lnTo>
                    <a:lnTo>
                      <a:pt x="905192" y="3375978"/>
                    </a:lnTo>
                    <a:lnTo>
                      <a:pt x="896938" y="3377248"/>
                    </a:lnTo>
                    <a:lnTo>
                      <a:pt x="888365" y="3378518"/>
                    </a:lnTo>
                    <a:lnTo>
                      <a:pt x="879792" y="3378518"/>
                    </a:lnTo>
                    <a:lnTo>
                      <a:pt x="870902" y="3377883"/>
                    </a:lnTo>
                    <a:lnTo>
                      <a:pt x="862648" y="3376296"/>
                    </a:lnTo>
                    <a:lnTo>
                      <a:pt x="854075" y="3373756"/>
                    </a:lnTo>
                    <a:lnTo>
                      <a:pt x="846138" y="3370581"/>
                    </a:lnTo>
                    <a:lnTo>
                      <a:pt x="837882" y="3366453"/>
                    </a:lnTo>
                    <a:lnTo>
                      <a:pt x="834072" y="3363913"/>
                    </a:lnTo>
                    <a:lnTo>
                      <a:pt x="830262" y="3361056"/>
                    </a:lnTo>
                    <a:lnTo>
                      <a:pt x="586105" y="3183573"/>
                    </a:lnTo>
                    <a:lnTo>
                      <a:pt x="582930" y="3181033"/>
                    </a:lnTo>
                    <a:lnTo>
                      <a:pt x="579438" y="3177858"/>
                    </a:lnTo>
                    <a:lnTo>
                      <a:pt x="575945" y="3175001"/>
                    </a:lnTo>
                    <a:lnTo>
                      <a:pt x="573088" y="3171826"/>
                    </a:lnTo>
                    <a:lnTo>
                      <a:pt x="567372" y="3165158"/>
                    </a:lnTo>
                    <a:lnTo>
                      <a:pt x="562610" y="3157538"/>
                    </a:lnTo>
                    <a:lnTo>
                      <a:pt x="558482" y="3150236"/>
                    </a:lnTo>
                    <a:lnTo>
                      <a:pt x="554990" y="3142298"/>
                    </a:lnTo>
                    <a:lnTo>
                      <a:pt x="552450" y="3134043"/>
                    </a:lnTo>
                    <a:lnTo>
                      <a:pt x="550862" y="3125788"/>
                    </a:lnTo>
                    <a:lnTo>
                      <a:pt x="549592" y="3117216"/>
                    </a:lnTo>
                    <a:lnTo>
                      <a:pt x="549592" y="3108643"/>
                    </a:lnTo>
                    <a:lnTo>
                      <a:pt x="550545" y="3100071"/>
                    </a:lnTo>
                    <a:lnTo>
                      <a:pt x="551815" y="3091816"/>
                    </a:lnTo>
                    <a:lnTo>
                      <a:pt x="554355" y="3083243"/>
                    </a:lnTo>
                    <a:lnTo>
                      <a:pt x="557530" y="3075306"/>
                    </a:lnTo>
                    <a:lnTo>
                      <a:pt x="559435" y="3071178"/>
                    </a:lnTo>
                    <a:lnTo>
                      <a:pt x="561340" y="3067368"/>
                    </a:lnTo>
                    <a:lnTo>
                      <a:pt x="563880" y="3063241"/>
                    </a:lnTo>
                    <a:lnTo>
                      <a:pt x="566738" y="3059431"/>
                    </a:lnTo>
                    <a:lnTo>
                      <a:pt x="742632" y="2817178"/>
                    </a:lnTo>
                    <a:lnTo>
                      <a:pt x="724218" y="2797811"/>
                    </a:lnTo>
                    <a:lnTo>
                      <a:pt x="706755" y="2778761"/>
                    </a:lnTo>
                    <a:lnTo>
                      <a:pt x="688975" y="2759076"/>
                    </a:lnTo>
                    <a:lnTo>
                      <a:pt x="671512" y="2739073"/>
                    </a:lnTo>
                    <a:lnTo>
                      <a:pt x="655002" y="2718753"/>
                    </a:lnTo>
                    <a:lnTo>
                      <a:pt x="638492" y="2698115"/>
                    </a:lnTo>
                    <a:lnTo>
                      <a:pt x="622300" y="2677478"/>
                    </a:lnTo>
                    <a:lnTo>
                      <a:pt x="606425" y="2656523"/>
                    </a:lnTo>
                    <a:lnTo>
                      <a:pt x="591185" y="2634933"/>
                    </a:lnTo>
                    <a:lnTo>
                      <a:pt x="576580" y="2613025"/>
                    </a:lnTo>
                    <a:lnTo>
                      <a:pt x="561658" y="2590800"/>
                    </a:lnTo>
                    <a:lnTo>
                      <a:pt x="547370" y="2568893"/>
                    </a:lnTo>
                    <a:lnTo>
                      <a:pt x="534035" y="2546033"/>
                    </a:lnTo>
                    <a:lnTo>
                      <a:pt x="520382" y="2523173"/>
                    </a:lnTo>
                    <a:lnTo>
                      <a:pt x="507682" y="2499995"/>
                    </a:lnTo>
                    <a:lnTo>
                      <a:pt x="494665" y="2476500"/>
                    </a:lnTo>
                    <a:lnTo>
                      <a:pt x="209868" y="2568893"/>
                    </a:lnTo>
                    <a:lnTo>
                      <a:pt x="205740" y="2570163"/>
                    </a:lnTo>
                    <a:lnTo>
                      <a:pt x="201295" y="2571433"/>
                    </a:lnTo>
                    <a:lnTo>
                      <a:pt x="196850" y="2572068"/>
                    </a:lnTo>
                    <a:lnTo>
                      <a:pt x="192722" y="2573020"/>
                    </a:lnTo>
                    <a:lnTo>
                      <a:pt x="183515" y="2573338"/>
                    </a:lnTo>
                    <a:lnTo>
                      <a:pt x="174942" y="2573020"/>
                    </a:lnTo>
                    <a:lnTo>
                      <a:pt x="166688" y="2571750"/>
                    </a:lnTo>
                    <a:lnTo>
                      <a:pt x="158115" y="2569845"/>
                    </a:lnTo>
                    <a:lnTo>
                      <a:pt x="150177" y="2567305"/>
                    </a:lnTo>
                    <a:lnTo>
                      <a:pt x="142240" y="2563495"/>
                    </a:lnTo>
                    <a:lnTo>
                      <a:pt x="134620" y="2559368"/>
                    </a:lnTo>
                    <a:lnTo>
                      <a:pt x="127952" y="2554605"/>
                    </a:lnTo>
                    <a:lnTo>
                      <a:pt x="121602" y="2548890"/>
                    </a:lnTo>
                    <a:lnTo>
                      <a:pt x="115570" y="2542540"/>
                    </a:lnTo>
                    <a:lnTo>
                      <a:pt x="109855" y="2535555"/>
                    </a:lnTo>
                    <a:lnTo>
                      <a:pt x="105410" y="2528253"/>
                    </a:lnTo>
                    <a:lnTo>
                      <a:pt x="101282" y="2520315"/>
                    </a:lnTo>
                    <a:lnTo>
                      <a:pt x="99377" y="2516188"/>
                    </a:lnTo>
                    <a:lnTo>
                      <a:pt x="97790" y="2512060"/>
                    </a:lnTo>
                    <a:lnTo>
                      <a:pt x="4445" y="2224405"/>
                    </a:lnTo>
                    <a:lnTo>
                      <a:pt x="3492" y="2220278"/>
                    </a:lnTo>
                    <a:lnTo>
                      <a:pt x="2222" y="2215833"/>
                    </a:lnTo>
                    <a:lnTo>
                      <a:pt x="1587" y="2211388"/>
                    </a:lnTo>
                    <a:lnTo>
                      <a:pt x="635" y="2206625"/>
                    </a:lnTo>
                    <a:lnTo>
                      <a:pt x="0" y="2198053"/>
                    </a:lnTo>
                    <a:lnTo>
                      <a:pt x="317" y="2189480"/>
                    </a:lnTo>
                    <a:lnTo>
                      <a:pt x="1587" y="2180908"/>
                    </a:lnTo>
                    <a:lnTo>
                      <a:pt x="3810" y="2172653"/>
                    </a:lnTo>
                    <a:lnTo>
                      <a:pt x="6350" y="2164398"/>
                    </a:lnTo>
                    <a:lnTo>
                      <a:pt x="9842" y="2156778"/>
                    </a:lnTo>
                    <a:lnTo>
                      <a:pt x="13970" y="2149158"/>
                    </a:lnTo>
                    <a:lnTo>
                      <a:pt x="19050" y="2142173"/>
                    </a:lnTo>
                    <a:lnTo>
                      <a:pt x="24447" y="2135505"/>
                    </a:lnTo>
                    <a:lnTo>
                      <a:pt x="30797" y="2129790"/>
                    </a:lnTo>
                    <a:lnTo>
                      <a:pt x="37465" y="2124393"/>
                    </a:lnTo>
                    <a:lnTo>
                      <a:pt x="45085" y="2119630"/>
                    </a:lnTo>
                    <a:lnTo>
                      <a:pt x="49212" y="2117725"/>
                    </a:lnTo>
                    <a:lnTo>
                      <a:pt x="53340" y="2115820"/>
                    </a:lnTo>
                    <a:lnTo>
                      <a:pt x="57467" y="2113915"/>
                    </a:lnTo>
                    <a:lnTo>
                      <a:pt x="61595" y="2112328"/>
                    </a:lnTo>
                    <a:lnTo>
                      <a:pt x="346392" y="2019618"/>
                    </a:lnTo>
                    <a:lnTo>
                      <a:pt x="342900" y="1993900"/>
                    </a:lnTo>
                    <a:lnTo>
                      <a:pt x="339725" y="1967865"/>
                    </a:lnTo>
                    <a:lnTo>
                      <a:pt x="337185" y="1941830"/>
                    </a:lnTo>
                    <a:lnTo>
                      <a:pt x="334962" y="1915478"/>
                    </a:lnTo>
                    <a:lnTo>
                      <a:pt x="333375" y="1889125"/>
                    </a:lnTo>
                    <a:lnTo>
                      <a:pt x="331788" y="1862455"/>
                    </a:lnTo>
                    <a:lnTo>
                      <a:pt x="331152" y="1835785"/>
                    </a:lnTo>
                    <a:lnTo>
                      <a:pt x="331152" y="1809115"/>
                    </a:lnTo>
                    <a:lnTo>
                      <a:pt x="331152" y="1782445"/>
                    </a:lnTo>
                    <a:lnTo>
                      <a:pt x="331788" y="1755775"/>
                    </a:lnTo>
                    <a:lnTo>
                      <a:pt x="333375" y="1729423"/>
                    </a:lnTo>
                    <a:lnTo>
                      <a:pt x="334962" y="1703070"/>
                    </a:lnTo>
                    <a:lnTo>
                      <a:pt x="337185" y="1676718"/>
                    </a:lnTo>
                    <a:lnTo>
                      <a:pt x="339725" y="1650365"/>
                    </a:lnTo>
                    <a:lnTo>
                      <a:pt x="342900" y="1624330"/>
                    </a:lnTo>
                    <a:lnTo>
                      <a:pt x="346392" y="1598295"/>
                    </a:lnTo>
                    <a:lnTo>
                      <a:pt x="61595" y="1506220"/>
                    </a:lnTo>
                    <a:lnTo>
                      <a:pt x="57467" y="1504633"/>
                    </a:lnTo>
                    <a:lnTo>
                      <a:pt x="53340" y="1502728"/>
                    </a:lnTo>
                    <a:lnTo>
                      <a:pt x="45085" y="1498600"/>
                    </a:lnTo>
                    <a:lnTo>
                      <a:pt x="37465" y="1494155"/>
                    </a:lnTo>
                    <a:lnTo>
                      <a:pt x="30797" y="1488440"/>
                    </a:lnTo>
                    <a:lnTo>
                      <a:pt x="24447" y="1482408"/>
                    </a:lnTo>
                    <a:lnTo>
                      <a:pt x="19050" y="1476058"/>
                    </a:lnTo>
                    <a:lnTo>
                      <a:pt x="13970" y="1468755"/>
                    </a:lnTo>
                    <a:lnTo>
                      <a:pt x="9842" y="1461453"/>
                    </a:lnTo>
                    <a:lnTo>
                      <a:pt x="6350" y="1453833"/>
                    </a:lnTo>
                    <a:lnTo>
                      <a:pt x="3810" y="1445578"/>
                    </a:lnTo>
                    <a:lnTo>
                      <a:pt x="1587" y="1437323"/>
                    </a:lnTo>
                    <a:lnTo>
                      <a:pt x="317" y="1428750"/>
                    </a:lnTo>
                    <a:lnTo>
                      <a:pt x="0" y="1419860"/>
                    </a:lnTo>
                    <a:lnTo>
                      <a:pt x="635" y="1411288"/>
                    </a:lnTo>
                    <a:lnTo>
                      <a:pt x="1587" y="1406843"/>
                    </a:lnTo>
                    <a:lnTo>
                      <a:pt x="2222" y="1402398"/>
                    </a:lnTo>
                    <a:lnTo>
                      <a:pt x="3492" y="1397635"/>
                    </a:lnTo>
                    <a:lnTo>
                      <a:pt x="4445" y="1393508"/>
                    </a:lnTo>
                    <a:lnTo>
                      <a:pt x="97790" y="1106488"/>
                    </a:lnTo>
                    <a:lnTo>
                      <a:pt x="99377" y="1102043"/>
                    </a:lnTo>
                    <a:lnTo>
                      <a:pt x="101282" y="1097915"/>
                    </a:lnTo>
                    <a:lnTo>
                      <a:pt x="103187" y="1093788"/>
                    </a:lnTo>
                    <a:lnTo>
                      <a:pt x="105410" y="1089978"/>
                    </a:lnTo>
                    <a:lnTo>
                      <a:pt x="109855" y="1082358"/>
                    </a:lnTo>
                    <a:lnTo>
                      <a:pt x="115570" y="1075690"/>
                    </a:lnTo>
                    <a:lnTo>
                      <a:pt x="121602" y="1069340"/>
                    </a:lnTo>
                    <a:lnTo>
                      <a:pt x="127952" y="1063625"/>
                    </a:lnTo>
                    <a:lnTo>
                      <a:pt x="134620" y="1058863"/>
                    </a:lnTo>
                    <a:lnTo>
                      <a:pt x="142240" y="1054735"/>
                    </a:lnTo>
                    <a:lnTo>
                      <a:pt x="150177" y="1051243"/>
                    </a:lnTo>
                    <a:lnTo>
                      <a:pt x="158115" y="1048068"/>
                    </a:lnTo>
                    <a:lnTo>
                      <a:pt x="166688" y="1046480"/>
                    </a:lnTo>
                    <a:lnTo>
                      <a:pt x="174942" y="1045210"/>
                    </a:lnTo>
                    <a:lnTo>
                      <a:pt x="183515" y="1044893"/>
                    </a:lnTo>
                    <a:lnTo>
                      <a:pt x="192722" y="1045528"/>
                    </a:lnTo>
                    <a:lnTo>
                      <a:pt x="196850" y="1046480"/>
                    </a:lnTo>
                    <a:lnTo>
                      <a:pt x="201295" y="1047115"/>
                    </a:lnTo>
                    <a:lnTo>
                      <a:pt x="205740" y="1048068"/>
                    </a:lnTo>
                    <a:lnTo>
                      <a:pt x="209868" y="1049338"/>
                    </a:lnTo>
                    <a:lnTo>
                      <a:pt x="494665" y="1141413"/>
                    </a:lnTo>
                    <a:lnTo>
                      <a:pt x="507682" y="1118235"/>
                    </a:lnTo>
                    <a:lnTo>
                      <a:pt x="520382" y="1095375"/>
                    </a:lnTo>
                    <a:lnTo>
                      <a:pt x="534035" y="1072198"/>
                    </a:lnTo>
                    <a:lnTo>
                      <a:pt x="547370" y="1049655"/>
                    </a:lnTo>
                    <a:lnTo>
                      <a:pt x="561658" y="1027113"/>
                    </a:lnTo>
                    <a:lnTo>
                      <a:pt x="576580" y="1005205"/>
                    </a:lnTo>
                    <a:lnTo>
                      <a:pt x="591185" y="983615"/>
                    </a:lnTo>
                    <a:lnTo>
                      <a:pt x="606425" y="961707"/>
                    </a:lnTo>
                    <a:lnTo>
                      <a:pt x="622300" y="940752"/>
                    </a:lnTo>
                    <a:lnTo>
                      <a:pt x="638492" y="919797"/>
                    </a:lnTo>
                    <a:lnTo>
                      <a:pt x="655002" y="899160"/>
                    </a:lnTo>
                    <a:lnTo>
                      <a:pt x="671512" y="878840"/>
                    </a:lnTo>
                    <a:lnTo>
                      <a:pt x="688975" y="858837"/>
                    </a:lnTo>
                    <a:lnTo>
                      <a:pt x="706755" y="839470"/>
                    </a:lnTo>
                    <a:lnTo>
                      <a:pt x="724218" y="819785"/>
                    </a:lnTo>
                    <a:lnTo>
                      <a:pt x="742632" y="801052"/>
                    </a:lnTo>
                    <a:lnTo>
                      <a:pt x="566420" y="558800"/>
                    </a:lnTo>
                    <a:lnTo>
                      <a:pt x="563562" y="554990"/>
                    </a:lnTo>
                    <a:lnTo>
                      <a:pt x="561340" y="551180"/>
                    </a:lnTo>
                    <a:lnTo>
                      <a:pt x="559118" y="547370"/>
                    </a:lnTo>
                    <a:lnTo>
                      <a:pt x="557212" y="543242"/>
                    </a:lnTo>
                    <a:lnTo>
                      <a:pt x="554355" y="534987"/>
                    </a:lnTo>
                    <a:lnTo>
                      <a:pt x="551498" y="526732"/>
                    </a:lnTo>
                    <a:lnTo>
                      <a:pt x="550228" y="518160"/>
                    </a:lnTo>
                    <a:lnTo>
                      <a:pt x="549592" y="509270"/>
                    </a:lnTo>
                    <a:lnTo>
                      <a:pt x="549592" y="500697"/>
                    </a:lnTo>
                    <a:lnTo>
                      <a:pt x="550862" y="492442"/>
                    </a:lnTo>
                    <a:lnTo>
                      <a:pt x="552450" y="483870"/>
                    </a:lnTo>
                    <a:lnTo>
                      <a:pt x="554990" y="475932"/>
                    </a:lnTo>
                    <a:lnTo>
                      <a:pt x="558482" y="467677"/>
                    </a:lnTo>
                    <a:lnTo>
                      <a:pt x="562610" y="460057"/>
                    </a:lnTo>
                    <a:lnTo>
                      <a:pt x="567372" y="453072"/>
                    </a:lnTo>
                    <a:lnTo>
                      <a:pt x="573088" y="446087"/>
                    </a:lnTo>
                    <a:lnTo>
                      <a:pt x="575945" y="442912"/>
                    </a:lnTo>
                    <a:lnTo>
                      <a:pt x="579438" y="439737"/>
                    </a:lnTo>
                    <a:lnTo>
                      <a:pt x="582930" y="436880"/>
                    </a:lnTo>
                    <a:lnTo>
                      <a:pt x="586105" y="434022"/>
                    </a:lnTo>
                    <a:lnTo>
                      <a:pt x="830898" y="256857"/>
                    </a:lnTo>
                    <a:lnTo>
                      <a:pt x="834708" y="254317"/>
                    </a:lnTo>
                    <a:lnTo>
                      <a:pt x="838200" y="251777"/>
                    </a:lnTo>
                    <a:lnTo>
                      <a:pt x="842328" y="249872"/>
                    </a:lnTo>
                    <a:lnTo>
                      <a:pt x="846138" y="247967"/>
                    </a:lnTo>
                    <a:lnTo>
                      <a:pt x="854392" y="244475"/>
                    </a:lnTo>
                    <a:lnTo>
                      <a:pt x="862648" y="242252"/>
                    </a:lnTo>
                    <a:lnTo>
                      <a:pt x="871538" y="240665"/>
                    </a:lnTo>
                    <a:lnTo>
                      <a:pt x="880110" y="240030"/>
                    </a:lnTo>
                    <a:lnTo>
                      <a:pt x="888365" y="240030"/>
                    </a:lnTo>
                    <a:lnTo>
                      <a:pt x="896938" y="240665"/>
                    </a:lnTo>
                    <a:lnTo>
                      <a:pt x="905192" y="242570"/>
                    </a:lnTo>
                    <a:lnTo>
                      <a:pt x="913448" y="245110"/>
                    </a:lnTo>
                    <a:lnTo>
                      <a:pt x="921385" y="248602"/>
                    </a:lnTo>
                    <a:lnTo>
                      <a:pt x="929005" y="252412"/>
                    </a:lnTo>
                    <a:lnTo>
                      <a:pt x="935990" y="257175"/>
                    </a:lnTo>
                    <a:lnTo>
                      <a:pt x="942975" y="262890"/>
                    </a:lnTo>
                    <a:lnTo>
                      <a:pt x="946150" y="266065"/>
                    </a:lnTo>
                    <a:lnTo>
                      <a:pt x="949325" y="269240"/>
                    </a:lnTo>
                    <a:lnTo>
                      <a:pt x="952182" y="272732"/>
                    </a:lnTo>
                    <a:lnTo>
                      <a:pt x="955040" y="276542"/>
                    </a:lnTo>
                    <a:lnTo>
                      <a:pt x="1130618" y="518477"/>
                    </a:lnTo>
                    <a:lnTo>
                      <a:pt x="1154430" y="507047"/>
                    </a:lnTo>
                    <a:lnTo>
                      <a:pt x="1177925" y="496252"/>
                    </a:lnTo>
                    <a:lnTo>
                      <a:pt x="1201738" y="485457"/>
                    </a:lnTo>
                    <a:lnTo>
                      <a:pt x="1225868" y="475615"/>
                    </a:lnTo>
                    <a:lnTo>
                      <a:pt x="1250315" y="465772"/>
                    </a:lnTo>
                    <a:lnTo>
                      <a:pt x="1274762" y="456247"/>
                    </a:lnTo>
                    <a:lnTo>
                      <a:pt x="1299528" y="447675"/>
                    </a:lnTo>
                    <a:lnTo>
                      <a:pt x="1324928" y="439102"/>
                    </a:lnTo>
                    <a:lnTo>
                      <a:pt x="1350010" y="431165"/>
                    </a:lnTo>
                    <a:lnTo>
                      <a:pt x="1375092" y="423545"/>
                    </a:lnTo>
                    <a:lnTo>
                      <a:pt x="1400810" y="416877"/>
                    </a:lnTo>
                    <a:lnTo>
                      <a:pt x="1426845" y="410210"/>
                    </a:lnTo>
                    <a:lnTo>
                      <a:pt x="1452245" y="404177"/>
                    </a:lnTo>
                    <a:lnTo>
                      <a:pt x="1478598" y="398462"/>
                    </a:lnTo>
                    <a:lnTo>
                      <a:pt x="1504950" y="393065"/>
                    </a:lnTo>
                    <a:lnTo>
                      <a:pt x="1531302" y="388620"/>
                    </a:lnTo>
                    <a:lnTo>
                      <a:pt x="1531302" y="89217"/>
                    </a:lnTo>
                    <a:lnTo>
                      <a:pt x="1531302" y="84455"/>
                    </a:lnTo>
                    <a:lnTo>
                      <a:pt x="1531620" y="80010"/>
                    </a:lnTo>
                    <a:lnTo>
                      <a:pt x="1532572" y="75565"/>
                    </a:lnTo>
                    <a:lnTo>
                      <a:pt x="1533208" y="71120"/>
                    </a:lnTo>
                    <a:lnTo>
                      <a:pt x="1535430" y="62865"/>
                    </a:lnTo>
                    <a:lnTo>
                      <a:pt x="1538605" y="54610"/>
                    </a:lnTo>
                    <a:lnTo>
                      <a:pt x="1542415" y="46672"/>
                    </a:lnTo>
                    <a:lnTo>
                      <a:pt x="1546860" y="39370"/>
                    </a:lnTo>
                    <a:lnTo>
                      <a:pt x="1551622" y="32385"/>
                    </a:lnTo>
                    <a:lnTo>
                      <a:pt x="1557655" y="26352"/>
                    </a:lnTo>
                    <a:lnTo>
                      <a:pt x="1563688" y="20320"/>
                    </a:lnTo>
                    <a:lnTo>
                      <a:pt x="1570990" y="15240"/>
                    </a:lnTo>
                    <a:lnTo>
                      <a:pt x="1577975" y="10795"/>
                    </a:lnTo>
                    <a:lnTo>
                      <a:pt x="1585912" y="6985"/>
                    </a:lnTo>
                    <a:lnTo>
                      <a:pt x="1594168" y="4127"/>
                    </a:lnTo>
                    <a:lnTo>
                      <a:pt x="1602422" y="1905"/>
                    </a:lnTo>
                    <a:lnTo>
                      <a:pt x="1607185" y="952"/>
                    </a:lnTo>
                    <a:lnTo>
                      <a:pt x="1611630" y="317"/>
                    </a:lnTo>
                    <a:lnTo>
                      <a:pt x="1615758" y="0"/>
                    </a:lnTo>
                    <a:close/>
                  </a:path>
                </a:pathLst>
              </a:custGeom>
              <a:solidFill>
                <a:srgbClr val="73CADB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椭圆 38"/>
              <p:cNvSpPr>
                <a:spLocks noChangeAspect="1"/>
              </p:cNvSpPr>
              <p:nvPr/>
            </p:nvSpPr>
            <p:spPr>
              <a:xfrm>
                <a:off x="1808759" y="4615555"/>
                <a:ext cx="363494" cy="363494"/>
              </a:xfrm>
              <a:prstGeom prst="ellipse">
                <a:avLst/>
              </a:prstGeom>
              <a:solidFill>
                <a:srgbClr val="134F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10083327" y="4713250"/>
              <a:ext cx="363494" cy="363494"/>
            </a:xfrm>
            <a:prstGeom prst="ellipse">
              <a:avLst/>
            </a:prstGeom>
            <a:solidFill>
              <a:srgbClr val="134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816" t="38736" r="32669" b="39003"/>
            <a:stretch/>
          </p:blipFill>
          <p:spPr>
            <a:xfrm>
              <a:off x="8958796" y="2752346"/>
              <a:ext cx="1152128" cy="1152128"/>
            </a:xfrm>
            <a:prstGeom prst="rect">
              <a:avLst/>
            </a:prstGeom>
          </p:spPr>
        </p:pic>
        <p:grpSp>
          <p:nvGrpSpPr>
            <p:cNvPr id="41" name="组合 40"/>
            <p:cNvGrpSpPr>
              <a:grpSpLocks noChangeAspect="1"/>
            </p:cNvGrpSpPr>
            <p:nvPr/>
          </p:nvGrpSpPr>
          <p:grpSpPr>
            <a:xfrm rot="741659">
              <a:off x="7176120" y="4201690"/>
              <a:ext cx="1023120" cy="1044000"/>
              <a:chOff x="4238003" y="4219462"/>
              <a:chExt cx="1713653" cy="1748625"/>
            </a:xfrm>
          </p:grpSpPr>
          <p:sp>
            <p:nvSpPr>
              <p:cNvPr id="50" name="KSO_Shape"/>
              <p:cNvSpPr>
                <a:spLocks/>
              </p:cNvSpPr>
              <p:nvPr/>
            </p:nvSpPr>
            <p:spPr bwMode="auto">
              <a:xfrm rot="1688458">
                <a:off x="4238003" y="4219462"/>
                <a:ext cx="1713653" cy="1748625"/>
              </a:xfrm>
              <a:custGeom>
                <a:avLst/>
                <a:gdLst>
                  <a:gd name="T0" fmla="*/ 1524318 w 3543300"/>
                  <a:gd name="T1" fmla="*/ 1132523 h 3617913"/>
                  <a:gd name="T2" fmla="*/ 1313498 w 3543300"/>
                  <a:gd name="T3" fmla="*/ 1253173 h 3617913"/>
                  <a:gd name="T4" fmla="*/ 1155382 w 3543300"/>
                  <a:gd name="T5" fmla="*/ 1435418 h 3617913"/>
                  <a:gd name="T6" fmla="*/ 1066122 w 3543300"/>
                  <a:gd name="T7" fmla="*/ 1663327 h 3617913"/>
                  <a:gd name="T8" fmla="*/ 1059774 w 3543300"/>
                  <a:gd name="T9" fmla="*/ 1918696 h 3617913"/>
                  <a:gd name="T10" fmla="*/ 1138484 w 3543300"/>
                  <a:gd name="T11" fmla="*/ 2152467 h 3617913"/>
                  <a:gd name="T12" fmla="*/ 1287651 w 3543300"/>
                  <a:gd name="T13" fmla="*/ 2342088 h 3617913"/>
                  <a:gd name="T14" fmla="*/ 1491724 w 3543300"/>
                  <a:gd name="T15" fmla="*/ 2472632 h 3617913"/>
                  <a:gd name="T16" fmla="*/ 1734517 w 3543300"/>
                  <a:gd name="T17" fmla="*/ 2528533 h 3617913"/>
                  <a:gd name="T18" fmla="*/ 1985879 w 3543300"/>
                  <a:gd name="T19" fmla="*/ 2496771 h 3617913"/>
                  <a:gd name="T20" fmla="*/ 2202647 w 3543300"/>
                  <a:gd name="T21" fmla="*/ 2386238 h 3617913"/>
                  <a:gd name="T22" fmla="*/ 2368635 w 3543300"/>
                  <a:gd name="T23" fmla="*/ 2211863 h 3617913"/>
                  <a:gd name="T24" fmla="*/ 2469244 w 3543300"/>
                  <a:gd name="T25" fmla="*/ 1988891 h 3617913"/>
                  <a:gd name="T26" fmla="*/ 2487969 w 3543300"/>
                  <a:gd name="T27" fmla="*/ 1735110 h 3617913"/>
                  <a:gd name="T28" fmla="*/ 2420685 w 3543300"/>
                  <a:gd name="T29" fmla="*/ 1496257 h 3617913"/>
                  <a:gd name="T30" fmla="*/ 2280920 w 3543300"/>
                  <a:gd name="T31" fmla="*/ 1299528 h 3617913"/>
                  <a:gd name="T32" fmla="*/ 2083752 w 3543300"/>
                  <a:gd name="T33" fmla="*/ 1159510 h 3617913"/>
                  <a:gd name="T34" fmla="*/ 1845310 w 3543300"/>
                  <a:gd name="T35" fmla="*/ 1092518 h 3617913"/>
                  <a:gd name="T36" fmla="*/ 1957705 w 3543300"/>
                  <a:gd name="T37" fmla="*/ 6985 h 3617913"/>
                  <a:gd name="T38" fmla="*/ 2011998 w 3543300"/>
                  <a:gd name="T39" fmla="*/ 89217 h 3617913"/>
                  <a:gd name="T40" fmla="*/ 2341562 w 3543300"/>
                  <a:gd name="T41" fmla="*/ 485457 h 3617913"/>
                  <a:gd name="T42" fmla="*/ 2646362 w 3543300"/>
                  <a:gd name="T43" fmla="*/ 240665 h 3617913"/>
                  <a:gd name="T44" fmla="*/ 2970848 w 3543300"/>
                  <a:gd name="T45" fmla="*/ 446087 h 3617913"/>
                  <a:gd name="T46" fmla="*/ 2979738 w 3543300"/>
                  <a:gd name="T47" fmla="*/ 554990 h 3617913"/>
                  <a:gd name="T48" fmla="*/ 2996248 w 3543300"/>
                  <a:gd name="T49" fmla="*/ 1049655 h 3617913"/>
                  <a:gd name="T50" fmla="*/ 3393440 w 3543300"/>
                  <a:gd name="T51" fmla="*/ 1051243 h 3617913"/>
                  <a:gd name="T52" fmla="*/ 3542030 w 3543300"/>
                  <a:gd name="T53" fmla="*/ 1406843 h 3617913"/>
                  <a:gd name="T54" fmla="*/ 3490278 w 3543300"/>
                  <a:gd name="T55" fmla="*/ 1502728 h 3617913"/>
                  <a:gd name="T56" fmla="*/ 3210242 w 3543300"/>
                  <a:gd name="T57" fmla="*/ 1889125 h 3617913"/>
                  <a:gd name="T58" fmla="*/ 3529330 w 3543300"/>
                  <a:gd name="T59" fmla="*/ 2149158 h 3617913"/>
                  <a:gd name="T60" fmla="*/ 3442335 w 3543300"/>
                  <a:gd name="T61" fmla="*/ 2520315 h 3617913"/>
                  <a:gd name="T62" fmla="*/ 3346450 w 3543300"/>
                  <a:gd name="T63" fmla="*/ 2572068 h 3617913"/>
                  <a:gd name="T64" fmla="*/ 2905125 w 3543300"/>
                  <a:gd name="T65" fmla="*/ 2698115 h 3617913"/>
                  <a:gd name="T66" fmla="*/ 2994025 w 3543300"/>
                  <a:gd name="T67" fmla="*/ 3108643 h 3617913"/>
                  <a:gd name="T68" fmla="*/ 2709228 w 3543300"/>
                  <a:gd name="T69" fmla="*/ 3363913 h 3617913"/>
                  <a:gd name="T70" fmla="*/ 2600325 w 3543300"/>
                  <a:gd name="T71" fmla="*/ 3355023 h 3617913"/>
                  <a:gd name="T72" fmla="*/ 2193608 w 3543300"/>
                  <a:gd name="T73" fmla="*/ 3187066 h 3617913"/>
                  <a:gd name="T74" fmla="*/ 2005012 w 3543300"/>
                  <a:gd name="T75" fmla="*/ 3563621 h 3617913"/>
                  <a:gd name="T76" fmla="*/ 1620520 w 3543300"/>
                  <a:gd name="T77" fmla="*/ 3617913 h 3617913"/>
                  <a:gd name="T78" fmla="*/ 1535430 w 3543300"/>
                  <a:gd name="T79" fmla="*/ 3555366 h 3617913"/>
                  <a:gd name="T80" fmla="*/ 1324928 w 3543300"/>
                  <a:gd name="T81" fmla="*/ 3179128 h 3617913"/>
                  <a:gd name="T82" fmla="*/ 935990 w 3543300"/>
                  <a:gd name="T83" fmla="*/ 3361056 h 3617913"/>
                  <a:gd name="T84" fmla="*/ 830262 w 3543300"/>
                  <a:gd name="T85" fmla="*/ 3361056 h 3617913"/>
                  <a:gd name="T86" fmla="*/ 550545 w 3543300"/>
                  <a:gd name="T87" fmla="*/ 3100071 h 3617913"/>
                  <a:gd name="T88" fmla="*/ 638492 w 3543300"/>
                  <a:gd name="T89" fmla="*/ 2698115 h 3617913"/>
                  <a:gd name="T90" fmla="*/ 196850 w 3543300"/>
                  <a:gd name="T91" fmla="*/ 2572068 h 3617913"/>
                  <a:gd name="T92" fmla="*/ 101282 w 3543300"/>
                  <a:gd name="T93" fmla="*/ 2520315 h 3617913"/>
                  <a:gd name="T94" fmla="*/ 13970 w 3543300"/>
                  <a:gd name="T95" fmla="*/ 2149158 h 3617913"/>
                  <a:gd name="T96" fmla="*/ 334962 w 3543300"/>
                  <a:gd name="T97" fmla="*/ 1915478 h 3617913"/>
                  <a:gd name="T98" fmla="*/ 57467 w 3543300"/>
                  <a:gd name="T99" fmla="*/ 1504633 h 3617913"/>
                  <a:gd name="T100" fmla="*/ 635 w 3543300"/>
                  <a:gd name="T101" fmla="*/ 1411288 h 3617913"/>
                  <a:gd name="T102" fmla="*/ 134620 w 3543300"/>
                  <a:gd name="T103" fmla="*/ 1058863 h 3617913"/>
                  <a:gd name="T104" fmla="*/ 520382 w 3543300"/>
                  <a:gd name="T105" fmla="*/ 1095375 h 3617913"/>
                  <a:gd name="T106" fmla="*/ 742632 w 3543300"/>
                  <a:gd name="T107" fmla="*/ 801052 h 3617913"/>
                  <a:gd name="T108" fmla="*/ 558482 w 3543300"/>
                  <a:gd name="T109" fmla="*/ 467677 h 3617913"/>
                  <a:gd name="T110" fmla="*/ 862648 w 3543300"/>
                  <a:gd name="T111" fmla="*/ 242252 h 3617913"/>
                  <a:gd name="T112" fmla="*/ 955040 w 3543300"/>
                  <a:gd name="T113" fmla="*/ 276542 h 3617913"/>
                  <a:gd name="T114" fmla="*/ 1452245 w 3543300"/>
                  <a:gd name="T115" fmla="*/ 404177 h 3617913"/>
                  <a:gd name="T116" fmla="*/ 1557655 w 3543300"/>
                  <a:gd name="T117" fmla="*/ 26352 h 3617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543300" h="3617913">
                    <a:moveTo>
                      <a:pt x="1752918" y="1088708"/>
                    </a:moveTo>
                    <a:lnTo>
                      <a:pt x="1734502" y="1089660"/>
                    </a:lnTo>
                    <a:lnTo>
                      <a:pt x="1716088" y="1090613"/>
                    </a:lnTo>
                    <a:lnTo>
                      <a:pt x="1697990" y="1092518"/>
                    </a:lnTo>
                    <a:lnTo>
                      <a:pt x="1679892" y="1094423"/>
                    </a:lnTo>
                    <a:lnTo>
                      <a:pt x="1662112" y="1097280"/>
                    </a:lnTo>
                    <a:lnTo>
                      <a:pt x="1644332" y="1100138"/>
                    </a:lnTo>
                    <a:lnTo>
                      <a:pt x="1626552" y="1103630"/>
                    </a:lnTo>
                    <a:lnTo>
                      <a:pt x="1608772" y="1107440"/>
                    </a:lnTo>
                    <a:lnTo>
                      <a:pt x="1591628" y="1111568"/>
                    </a:lnTo>
                    <a:lnTo>
                      <a:pt x="1574800" y="1116013"/>
                    </a:lnTo>
                    <a:lnTo>
                      <a:pt x="1557338" y="1121093"/>
                    </a:lnTo>
                    <a:lnTo>
                      <a:pt x="1540828" y="1126490"/>
                    </a:lnTo>
                    <a:lnTo>
                      <a:pt x="1524318" y="1132523"/>
                    </a:lnTo>
                    <a:lnTo>
                      <a:pt x="1507808" y="1138555"/>
                    </a:lnTo>
                    <a:lnTo>
                      <a:pt x="1491615" y="1145223"/>
                    </a:lnTo>
                    <a:lnTo>
                      <a:pt x="1475422" y="1152525"/>
                    </a:lnTo>
                    <a:lnTo>
                      <a:pt x="1459548" y="1159510"/>
                    </a:lnTo>
                    <a:lnTo>
                      <a:pt x="1443672" y="1167448"/>
                    </a:lnTo>
                    <a:lnTo>
                      <a:pt x="1428432" y="1175703"/>
                    </a:lnTo>
                    <a:lnTo>
                      <a:pt x="1413192" y="1183958"/>
                    </a:lnTo>
                    <a:lnTo>
                      <a:pt x="1398270" y="1193165"/>
                    </a:lnTo>
                    <a:lnTo>
                      <a:pt x="1383665" y="1202055"/>
                    </a:lnTo>
                    <a:lnTo>
                      <a:pt x="1368742" y="1211898"/>
                    </a:lnTo>
                    <a:lnTo>
                      <a:pt x="1354772" y="1221740"/>
                    </a:lnTo>
                    <a:lnTo>
                      <a:pt x="1340485" y="1231900"/>
                    </a:lnTo>
                    <a:lnTo>
                      <a:pt x="1327150" y="1242378"/>
                    </a:lnTo>
                    <a:lnTo>
                      <a:pt x="1313498" y="1253173"/>
                    </a:lnTo>
                    <a:lnTo>
                      <a:pt x="1300480" y="1264285"/>
                    </a:lnTo>
                    <a:lnTo>
                      <a:pt x="1287462" y="1275715"/>
                    </a:lnTo>
                    <a:lnTo>
                      <a:pt x="1274762" y="1287463"/>
                    </a:lnTo>
                    <a:lnTo>
                      <a:pt x="1262380" y="1299528"/>
                    </a:lnTo>
                    <a:lnTo>
                      <a:pt x="1250315" y="1311910"/>
                    </a:lnTo>
                    <a:lnTo>
                      <a:pt x="1238568" y="1324928"/>
                    </a:lnTo>
                    <a:lnTo>
                      <a:pt x="1227138" y="1337628"/>
                    </a:lnTo>
                    <a:lnTo>
                      <a:pt x="1215708" y="1350645"/>
                    </a:lnTo>
                    <a:lnTo>
                      <a:pt x="1205230" y="1364298"/>
                    </a:lnTo>
                    <a:lnTo>
                      <a:pt x="1194752" y="1377950"/>
                    </a:lnTo>
                    <a:lnTo>
                      <a:pt x="1183958" y="1392238"/>
                    </a:lnTo>
                    <a:lnTo>
                      <a:pt x="1174432" y="1406525"/>
                    </a:lnTo>
                    <a:lnTo>
                      <a:pt x="1164908" y="1420813"/>
                    </a:lnTo>
                    <a:lnTo>
                      <a:pt x="1155382" y="1435418"/>
                    </a:lnTo>
                    <a:lnTo>
                      <a:pt x="1146810" y="1450340"/>
                    </a:lnTo>
                    <a:lnTo>
                      <a:pt x="1138391" y="1465309"/>
                    </a:lnTo>
                    <a:lnTo>
                      <a:pt x="1130549" y="1480376"/>
                    </a:lnTo>
                    <a:lnTo>
                      <a:pt x="1122615" y="1496257"/>
                    </a:lnTo>
                    <a:lnTo>
                      <a:pt x="1114998" y="1512138"/>
                    </a:lnTo>
                    <a:lnTo>
                      <a:pt x="1108333" y="1528337"/>
                    </a:lnTo>
                    <a:lnTo>
                      <a:pt x="1101668" y="1544536"/>
                    </a:lnTo>
                    <a:lnTo>
                      <a:pt x="1095321" y="1561052"/>
                    </a:lnTo>
                    <a:lnTo>
                      <a:pt x="1089608" y="1577568"/>
                    </a:lnTo>
                    <a:lnTo>
                      <a:pt x="1083895" y="1594402"/>
                    </a:lnTo>
                    <a:lnTo>
                      <a:pt x="1079134" y="1611554"/>
                    </a:lnTo>
                    <a:lnTo>
                      <a:pt x="1074056" y="1628388"/>
                    </a:lnTo>
                    <a:lnTo>
                      <a:pt x="1069931" y="1646175"/>
                    </a:lnTo>
                    <a:lnTo>
                      <a:pt x="1066122" y="1663327"/>
                    </a:lnTo>
                    <a:lnTo>
                      <a:pt x="1062948" y="1681114"/>
                    </a:lnTo>
                    <a:lnTo>
                      <a:pt x="1059774" y="1698901"/>
                    </a:lnTo>
                    <a:lnTo>
                      <a:pt x="1057553" y="1717005"/>
                    </a:lnTo>
                    <a:lnTo>
                      <a:pt x="1055331" y="1735110"/>
                    </a:lnTo>
                    <a:lnTo>
                      <a:pt x="1053744" y="1753532"/>
                    </a:lnTo>
                    <a:lnTo>
                      <a:pt x="1052792" y="1771319"/>
                    </a:lnTo>
                    <a:lnTo>
                      <a:pt x="1051840" y="1790376"/>
                    </a:lnTo>
                    <a:lnTo>
                      <a:pt x="1051523" y="1808798"/>
                    </a:lnTo>
                    <a:lnTo>
                      <a:pt x="1051840" y="1827221"/>
                    </a:lnTo>
                    <a:lnTo>
                      <a:pt x="1052792" y="1845960"/>
                    </a:lnTo>
                    <a:lnTo>
                      <a:pt x="1053744" y="1864065"/>
                    </a:lnTo>
                    <a:lnTo>
                      <a:pt x="1055331" y="1882487"/>
                    </a:lnTo>
                    <a:lnTo>
                      <a:pt x="1057553" y="1900592"/>
                    </a:lnTo>
                    <a:lnTo>
                      <a:pt x="1059774" y="1918696"/>
                    </a:lnTo>
                    <a:lnTo>
                      <a:pt x="1062948" y="1936483"/>
                    </a:lnTo>
                    <a:lnTo>
                      <a:pt x="1066122" y="1953952"/>
                    </a:lnTo>
                    <a:lnTo>
                      <a:pt x="1069931" y="1971739"/>
                    </a:lnTo>
                    <a:lnTo>
                      <a:pt x="1074056" y="1988891"/>
                    </a:lnTo>
                    <a:lnTo>
                      <a:pt x="1079134" y="2006043"/>
                    </a:lnTo>
                    <a:lnTo>
                      <a:pt x="1083895" y="2022877"/>
                    </a:lnTo>
                    <a:lnTo>
                      <a:pt x="1089608" y="2039711"/>
                    </a:lnTo>
                    <a:lnTo>
                      <a:pt x="1095321" y="2056545"/>
                    </a:lnTo>
                    <a:lnTo>
                      <a:pt x="1101668" y="2073061"/>
                    </a:lnTo>
                    <a:lnTo>
                      <a:pt x="1108333" y="2089260"/>
                    </a:lnTo>
                    <a:lnTo>
                      <a:pt x="1114998" y="2105459"/>
                    </a:lnTo>
                    <a:lnTo>
                      <a:pt x="1122615" y="2121022"/>
                    </a:lnTo>
                    <a:lnTo>
                      <a:pt x="1130549" y="2136904"/>
                    </a:lnTo>
                    <a:lnTo>
                      <a:pt x="1138484" y="2152467"/>
                    </a:lnTo>
                    <a:lnTo>
                      <a:pt x="1147053" y="2167395"/>
                    </a:lnTo>
                    <a:lnTo>
                      <a:pt x="1155622" y="2182641"/>
                    </a:lnTo>
                    <a:lnTo>
                      <a:pt x="1165144" y="2197252"/>
                    </a:lnTo>
                    <a:lnTo>
                      <a:pt x="1174665" y="2211863"/>
                    </a:lnTo>
                    <a:lnTo>
                      <a:pt x="1184186" y="2225838"/>
                    </a:lnTo>
                    <a:lnTo>
                      <a:pt x="1194977" y="2240131"/>
                    </a:lnTo>
                    <a:lnTo>
                      <a:pt x="1205450" y="2253789"/>
                    </a:lnTo>
                    <a:lnTo>
                      <a:pt x="1215924" y="2267129"/>
                    </a:lnTo>
                    <a:lnTo>
                      <a:pt x="1227349" y="2280469"/>
                    </a:lnTo>
                    <a:lnTo>
                      <a:pt x="1238775" y="2293174"/>
                    </a:lnTo>
                    <a:lnTo>
                      <a:pt x="1250518" y="2305879"/>
                    </a:lnTo>
                    <a:lnTo>
                      <a:pt x="1262578" y="2318267"/>
                    </a:lnTo>
                    <a:lnTo>
                      <a:pt x="1274956" y="2330336"/>
                    </a:lnTo>
                    <a:lnTo>
                      <a:pt x="1287651" y="2342088"/>
                    </a:lnTo>
                    <a:lnTo>
                      <a:pt x="1300663" y="2353840"/>
                    </a:lnTo>
                    <a:lnTo>
                      <a:pt x="1313676" y="2364640"/>
                    </a:lnTo>
                    <a:lnTo>
                      <a:pt x="1327323" y="2375756"/>
                    </a:lnTo>
                    <a:lnTo>
                      <a:pt x="1340653" y="2386238"/>
                    </a:lnTo>
                    <a:lnTo>
                      <a:pt x="1354935" y="2396402"/>
                    </a:lnTo>
                    <a:lnTo>
                      <a:pt x="1368899" y="2406566"/>
                    </a:lnTo>
                    <a:lnTo>
                      <a:pt x="1383816" y="2415777"/>
                    </a:lnTo>
                    <a:lnTo>
                      <a:pt x="1398415" y="2424988"/>
                    </a:lnTo>
                    <a:lnTo>
                      <a:pt x="1413332" y="2433882"/>
                    </a:lnTo>
                    <a:lnTo>
                      <a:pt x="1428566" y="2442775"/>
                    </a:lnTo>
                    <a:lnTo>
                      <a:pt x="1443800" y="2450398"/>
                    </a:lnTo>
                    <a:lnTo>
                      <a:pt x="1459669" y="2458339"/>
                    </a:lnTo>
                    <a:lnTo>
                      <a:pt x="1475538" y="2465644"/>
                    </a:lnTo>
                    <a:lnTo>
                      <a:pt x="1491724" y="2472632"/>
                    </a:lnTo>
                    <a:lnTo>
                      <a:pt x="1507910" y="2479619"/>
                    </a:lnTo>
                    <a:lnTo>
                      <a:pt x="1524414" y="2485654"/>
                    </a:lnTo>
                    <a:lnTo>
                      <a:pt x="1540917" y="2491689"/>
                    </a:lnTo>
                    <a:lnTo>
                      <a:pt x="1557421" y="2496771"/>
                    </a:lnTo>
                    <a:lnTo>
                      <a:pt x="1574877" y="2502171"/>
                    </a:lnTo>
                    <a:lnTo>
                      <a:pt x="1591698" y="2506617"/>
                    </a:lnTo>
                    <a:lnTo>
                      <a:pt x="1608836" y="2510746"/>
                    </a:lnTo>
                    <a:lnTo>
                      <a:pt x="1626609" y="2514876"/>
                    </a:lnTo>
                    <a:lnTo>
                      <a:pt x="1644382" y="2518369"/>
                    </a:lnTo>
                    <a:lnTo>
                      <a:pt x="1662155" y="2520910"/>
                    </a:lnTo>
                    <a:lnTo>
                      <a:pt x="1679928" y="2523451"/>
                    </a:lnTo>
                    <a:lnTo>
                      <a:pt x="1698019" y="2525675"/>
                    </a:lnTo>
                    <a:lnTo>
                      <a:pt x="1716109" y="2527263"/>
                    </a:lnTo>
                    <a:lnTo>
                      <a:pt x="1734517" y="2528533"/>
                    </a:lnTo>
                    <a:lnTo>
                      <a:pt x="1752925" y="2529169"/>
                    </a:lnTo>
                    <a:lnTo>
                      <a:pt x="1771967" y="2529169"/>
                    </a:lnTo>
                    <a:lnTo>
                      <a:pt x="1790375" y="2529169"/>
                    </a:lnTo>
                    <a:lnTo>
                      <a:pt x="1808783" y="2528533"/>
                    </a:lnTo>
                    <a:lnTo>
                      <a:pt x="1827191" y="2527263"/>
                    </a:lnTo>
                    <a:lnTo>
                      <a:pt x="1845281" y="2525675"/>
                    </a:lnTo>
                    <a:lnTo>
                      <a:pt x="1863372" y="2523451"/>
                    </a:lnTo>
                    <a:lnTo>
                      <a:pt x="1881145" y="2520910"/>
                    </a:lnTo>
                    <a:lnTo>
                      <a:pt x="1898918" y="2518369"/>
                    </a:lnTo>
                    <a:lnTo>
                      <a:pt x="1916691" y="2514876"/>
                    </a:lnTo>
                    <a:lnTo>
                      <a:pt x="1934464" y="2510746"/>
                    </a:lnTo>
                    <a:lnTo>
                      <a:pt x="1951602" y="2506617"/>
                    </a:lnTo>
                    <a:lnTo>
                      <a:pt x="1969058" y="2502171"/>
                    </a:lnTo>
                    <a:lnTo>
                      <a:pt x="1985879" y="2496771"/>
                    </a:lnTo>
                    <a:lnTo>
                      <a:pt x="2002383" y="2491689"/>
                    </a:lnTo>
                    <a:lnTo>
                      <a:pt x="2019204" y="2485654"/>
                    </a:lnTo>
                    <a:lnTo>
                      <a:pt x="2035390" y="2479619"/>
                    </a:lnTo>
                    <a:lnTo>
                      <a:pt x="2051894" y="2472632"/>
                    </a:lnTo>
                    <a:lnTo>
                      <a:pt x="2067762" y="2465644"/>
                    </a:lnTo>
                    <a:lnTo>
                      <a:pt x="2083631" y="2458339"/>
                    </a:lnTo>
                    <a:lnTo>
                      <a:pt x="2099500" y="2450398"/>
                    </a:lnTo>
                    <a:lnTo>
                      <a:pt x="2114734" y="2442775"/>
                    </a:lnTo>
                    <a:lnTo>
                      <a:pt x="2129968" y="2433882"/>
                    </a:lnTo>
                    <a:lnTo>
                      <a:pt x="2144885" y="2424988"/>
                    </a:lnTo>
                    <a:lnTo>
                      <a:pt x="2159484" y="2415777"/>
                    </a:lnTo>
                    <a:lnTo>
                      <a:pt x="2174401" y="2406566"/>
                    </a:lnTo>
                    <a:lnTo>
                      <a:pt x="2188683" y="2396402"/>
                    </a:lnTo>
                    <a:lnTo>
                      <a:pt x="2202647" y="2386238"/>
                    </a:lnTo>
                    <a:lnTo>
                      <a:pt x="2215977" y="2375756"/>
                    </a:lnTo>
                    <a:lnTo>
                      <a:pt x="2229624" y="2364640"/>
                    </a:lnTo>
                    <a:lnTo>
                      <a:pt x="2242637" y="2353840"/>
                    </a:lnTo>
                    <a:lnTo>
                      <a:pt x="2255966" y="2342088"/>
                    </a:lnTo>
                    <a:lnTo>
                      <a:pt x="2268344" y="2330336"/>
                    </a:lnTo>
                    <a:lnTo>
                      <a:pt x="2280722" y="2318267"/>
                    </a:lnTo>
                    <a:lnTo>
                      <a:pt x="2292782" y="2305879"/>
                    </a:lnTo>
                    <a:lnTo>
                      <a:pt x="2304525" y="2293174"/>
                    </a:lnTo>
                    <a:lnTo>
                      <a:pt x="2315951" y="2280469"/>
                    </a:lnTo>
                    <a:lnTo>
                      <a:pt x="2327376" y="2267129"/>
                    </a:lnTo>
                    <a:lnTo>
                      <a:pt x="2338167" y="2253789"/>
                    </a:lnTo>
                    <a:lnTo>
                      <a:pt x="2348958" y="2240131"/>
                    </a:lnTo>
                    <a:lnTo>
                      <a:pt x="2359114" y="2225838"/>
                    </a:lnTo>
                    <a:lnTo>
                      <a:pt x="2368635" y="2211863"/>
                    </a:lnTo>
                    <a:lnTo>
                      <a:pt x="2378156" y="2197252"/>
                    </a:lnTo>
                    <a:lnTo>
                      <a:pt x="2387678" y="2182641"/>
                    </a:lnTo>
                    <a:lnTo>
                      <a:pt x="2396247" y="2167395"/>
                    </a:lnTo>
                    <a:lnTo>
                      <a:pt x="2404816" y="2152467"/>
                    </a:lnTo>
                    <a:lnTo>
                      <a:pt x="2412750" y="2136904"/>
                    </a:lnTo>
                    <a:lnTo>
                      <a:pt x="2420685" y="2121022"/>
                    </a:lnTo>
                    <a:lnTo>
                      <a:pt x="2428302" y="2105459"/>
                    </a:lnTo>
                    <a:lnTo>
                      <a:pt x="2434967" y="2089260"/>
                    </a:lnTo>
                    <a:lnTo>
                      <a:pt x="2441632" y="2073061"/>
                    </a:lnTo>
                    <a:lnTo>
                      <a:pt x="2447979" y="2056545"/>
                    </a:lnTo>
                    <a:lnTo>
                      <a:pt x="2453692" y="2039711"/>
                    </a:lnTo>
                    <a:lnTo>
                      <a:pt x="2459405" y="2022877"/>
                    </a:lnTo>
                    <a:lnTo>
                      <a:pt x="2464166" y="2006043"/>
                    </a:lnTo>
                    <a:lnTo>
                      <a:pt x="2469244" y="1988891"/>
                    </a:lnTo>
                    <a:lnTo>
                      <a:pt x="2473370" y="1971739"/>
                    </a:lnTo>
                    <a:lnTo>
                      <a:pt x="2477178" y="1953952"/>
                    </a:lnTo>
                    <a:lnTo>
                      <a:pt x="2480352" y="1936483"/>
                    </a:lnTo>
                    <a:lnTo>
                      <a:pt x="2483526" y="1918696"/>
                    </a:lnTo>
                    <a:lnTo>
                      <a:pt x="2486064" y="1900592"/>
                    </a:lnTo>
                    <a:lnTo>
                      <a:pt x="2487969" y="1882487"/>
                    </a:lnTo>
                    <a:lnTo>
                      <a:pt x="2489556" y="1864065"/>
                    </a:lnTo>
                    <a:lnTo>
                      <a:pt x="2490508" y="1845960"/>
                    </a:lnTo>
                    <a:lnTo>
                      <a:pt x="2491460" y="1827221"/>
                    </a:lnTo>
                    <a:lnTo>
                      <a:pt x="2491777" y="1808798"/>
                    </a:lnTo>
                    <a:lnTo>
                      <a:pt x="2491460" y="1790376"/>
                    </a:lnTo>
                    <a:lnTo>
                      <a:pt x="2490508" y="1771319"/>
                    </a:lnTo>
                    <a:lnTo>
                      <a:pt x="2489556" y="1753532"/>
                    </a:lnTo>
                    <a:lnTo>
                      <a:pt x="2487969" y="1735110"/>
                    </a:lnTo>
                    <a:lnTo>
                      <a:pt x="2486064" y="1717005"/>
                    </a:lnTo>
                    <a:lnTo>
                      <a:pt x="2483526" y="1698901"/>
                    </a:lnTo>
                    <a:lnTo>
                      <a:pt x="2480352" y="1681114"/>
                    </a:lnTo>
                    <a:lnTo>
                      <a:pt x="2477178" y="1663327"/>
                    </a:lnTo>
                    <a:lnTo>
                      <a:pt x="2473370" y="1646175"/>
                    </a:lnTo>
                    <a:lnTo>
                      <a:pt x="2469244" y="1628388"/>
                    </a:lnTo>
                    <a:lnTo>
                      <a:pt x="2464166" y="1611554"/>
                    </a:lnTo>
                    <a:lnTo>
                      <a:pt x="2459405" y="1594402"/>
                    </a:lnTo>
                    <a:lnTo>
                      <a:pt x="2453692" y="1577568"/>
                    </a:lnTo>
                    <a:lnTo>
                      <a:pt x="2447979" y="1561052"/>
                    </a:lnTo>
                    <a:lnTo>
                      <a:pt x="2441632" y="1544536"/>
                    </a:lnTo>
                    <a:lnTo>
                      <a:pt x="2434967" y="1528337"/>
                    </a:lnTo>
                    <a:lnTo>
                      <a:pt x="2428302" y="1512138"/>
                    </a:lnTo>
                    <a:lnTo>
                      <a:pt x="2420685" y="1496257"/>
                    </a:lnTo>
                    <a:lnTo>
                      <a:pt x="2412750" y="1480376"/>
                    </a:lnTo>
                    <a:lnTo>
                      <a:pt x="2404909" y="1465308"/>
                    </a:lnTo>
                    <a:lnTo>
                      <a:pt x="2396490" y="1450340"/>
                    </a:lnTo>
                    <a:lnTo>
                      <a:pt x="2387918" y="1435418"/>
                    </a:lnTo>
                    <a:lnTo>
                      <a:pt x="2378392" y="1420813"/>
                    </a:lnTo>
                    <a:lnTo>
                      <a:pt x="2368868" y="1406525"/>
                    </a:lnTo>
                    <a:lnTo>
                      <a:pt x="2359342" y="1392238"/>
                    </a:lnTo>
                    <a:lnTo>
                      <a:pt x="2349182" y="1377950"/>
                    </a:lnTo>
                    <a:lnTo>
                      <a:pt x="2338388" y="1364298"/>
                    </a:lnTo>
                    <a:lnTo>
                      <a:pt x="2327592" y="1350645"/>
                    </a:lnTo>
                    <a:lnTo>
                      <a:pt x="2316162" y="1337628"/>
                    </a:lnTo>
                    <a:lnTo>
                      <a:pt x="2304732" y="1324928"/>
                    </a:lnTo>
                    <a:lnTo>
                      <a:pt x="2292985" y="1311910"/>
                    </a:lnTo>
                    <a:lnTo>
                      <a:pt x="2280920" y="1299528"/>
                    </a:lnTo>
                    <a:lnTo>
                      <a:pt x="2268538" y="1287463"/>
                    </a:lnTo>
                    <a:lnTo>
                      <a:pt x="2256155" y="1275715"/>
                    </a:lnTo>
                    <a:lnTo>
                      <a:pt x="2242820" y="1264285"/>
                    </a:lnTo>
                    <a:lnTo>
                      <a:pt x="2229802" y="1253173"/>
                    </a:lnTo>
                    <a:lnTo>
                      <a:pt x="2216150" y="1242378"/>
                    </a:lnTo>
                    <a:lnTo>
                      <a:pt x="2202815" y="1231900"/>
                    </a:lnTo>
                    <a:lnTo>
                      <a:pt x="2188845" y="1221740"/>
                    </a:lnTo>
                    <a:lnTo>
                      <a:pt x="2174558" y="1211898"/>
                    </a:lnTo>
                    <a:lnTo>
                      <a:pt x="2159635" y="1202055"/>
                    </a:lnTo>
                    <a:lnTo>
                      <a:pt x="2145030" y="1193165"/>
                    </a:lnTo>
                    <a:lnTo>
                      <a:pt x="2130108" y="1183958"/>
                    </a:lnTo>
                    <a:lnTo>
                      <a:pt x="2114868" y="1175703"/>
                    </a:lnTo>
                    <a:lnTo>
                      <a:pt x="2099628" y="1167448"/>
                    </a:lnTo>
                    <a:lnTo>
                      <a:pt x="2083752" y="1159510"/>
                    </a:lnTo>
                    <a:lnTo>
                      <a:pt x="2067878" y="1152525"/>
                    </a:lnTo>
                    <a:lnTo>
                      <a:pt x="2052002" y="1145223"/>
                    </a:lnTo>
                    <a:lnTo>
                      <a:pt x="2035492" y="1138555"/>
                    </a:lnTo>
                    <a:lnTo>
                      <a:pt x="2019300" y="1132523"/>
                    </a:lnTo>
                    <a:lnTo>
                      <a:pt x="2002472" y="1126490"/>
                    </a:lnTo>
                    <a:lnTo>
                      <a:pt x="1985962" y="1121093"/>
                    </a:lnTo>
                    <a:lnTo>
                      <a:pt x="1969135" y="1116013"/>
                    </a:lnTo>
                    <a:lnTo>
                      <a:pt x="1951672" y="1111568"/>
                    </a:lnTo>
                    <a:lnTo>
                      <a:pt x="1934528" y="1107440"/>
                    </a:lnTo>
                    <a:lnTo>
                      <a:pt x="1916748" y="1103630"/>
                    </a:lnTo>
                    <a:lnTo>
                      <a:pt x="1898968" y="1100138"/>
                    </a:lnTo>
                    <a:lnTo>
                      <a:pt x="1881188" y="1097280"/>
                    </a:lnTo>
                    <a:lnTo>
                      <a:pt x="1863408" y="1094423"/>
                    </a:lnTo>
                    <a:lnTo>
                      <a:pt x="1845310" y="1092518"/>
                    </a:lnTo>
                    <a:lnTo>
                      <a:pt x="1827212" y="1090613"/>
                    </a:lnTo>
                    <a:lnTo>
                      <a:pt x="1808798" y="1089660"/>
                    </a:lnTo>
                    <a:lnTo>
                      <a:pt x="1790382" y="1088708"/>
                    </a:lnTo>
                    <a:lnTo>
                      <a:pt x="1771968" y="1088708"/>
                    </a:lnTo>
                    <a:lnTo>
                      <a:pt x="1752918" y="1088708"/>
                    </a:lnTo>
                    <a:close/>
                    <a:moveTo>
                      <a:pt x="1615758" y="0"/>
                    </a:moveTo>
                    <a:lnTo>
                      <a:pt x="1620520" y="0"/>
                    </a:lnTo>
                    <a:lnTo>
                      <a:pt x="1922780" y="0"/>
                    </a:lnTo>
                    <a:lnTo>
                      <a:pt x="1927225" y="0"/>
                    </a:lnTo>
                    <a:lnTo>
                      <a:pt x="1931670" y="317"/>
                    </a:lnTo>
                    <a:lnTo>
                      <a:pt x="1936115" y="952"/>
                    </a:lnTo>
                    <a:lnTo>
                      <a:pt x="1940878" y="1905"/>
                    </a:lnTo>
                    <a:lnTo>
                      <a:pt x="1949450" y="4127"/>
                    </a:lnTo>
                    <a:lnTo>
                      <a:pt x="1957705" y="6985"/>
                    </a:lnTo>
                    <a:lnTo>
                      <a:pt x="1965325" y="10795"/>
                    </a:lnTo>
                    <a:lnTo>
                      <a:pt x="1972628" y="14922"/>
                    </a:lnTo>
                    <a:lnTo>
                      <a:pt x="1979612" y="20320"/>
                    </a:lnTo>
                    <a:lnTo>
                      <a:pt x="1985962" y="26035"/>
                    </a:lnTo>
                    <a:lnTo>
                      <a:pt x="1991678" y="32385"/>
                    </a:lnTo>
                    <a:lnTo>
                      <a:pt x="1996758" y="39052"/>
                    </a:lnTo>
                    <a:lnTo>
                      <a:pt x="2001202" y="46672"/>
                    </a:lnTo>
                    <a:lnTo>
                      <a:pt x="2005012" y="54610"/>
                    </a:lnTo>
                    <a:lnTo>
                      <a:pt x="2007870" y="62230"/>
                    </a:lnTo>
                    <a:lnTo>
                      <a:pt x="2010092" y="71120"/>
                    </a:lnTo>
                    <a:lnTo>
                      <a:pt x="2010728" y="75565"/>
                    </a:lnTo>
                    <a:lnTo>
                      <a:pt x="2011362" y="80010"/>
                    </a:lnTo>
                    <a:lnTo>
                      <a:pt x="2011998" y="84455"/>
                    </a:lnTo>
                    <a:lnTo>
                      <a:pt x="2011998" y="89217"/>
                    </a:lnTo>
                    <a:lnTo>
                      <a:pt x="2011998" y="388620"/>
                    </a:lnTo>
                    <a:lnTo>
                      <a:pt x="2038350" y="393065"/>
                    </a:lnTo>
                    <a:lnTo>
                      <a:pt x="2064702" y="398462"/>
                    </a:lnTo>
                    <a:lnTo>
                      <a:pt x="2091055" y="404177"/>
                    </a:lnTo>
                    <a:lnTo>
                      <a:pt x="2116772" y="410210"/>
                    </a:lnTo>
                    <a:lnTo>
                      <a:pt x="2142490" y="416877"/>
                    </a:lnTo>
                    <a:lnTo>
                      <a:pt x="2167890" y="423545"/>
                    </a:lnTo>
                    <a:lnTo>
                      <a:pt x="2193608" y="431165"/>
                    </a:lnTo>
                    <a:lnTo>
                      <a:pt x="2218690" y="439102"/>
                    </a:lnTo>
                    <a:lnTo>
                      <a:pt x="2243772" y="447675"/>
                    </a:lnTo>
                    <a:lnTo>
                      <a:pt x="2268538" y="456247"/>
                    </a:lnTo>
                    <a:lnTo>
                      <a:pt x="2292985" y="465772"/>
                    </a:lnTo>
                    <a:lnTo>
                      <a:pt x="2317432" y="475615"/>
                    </a:lnTo>
                    <a:lnTo>
                      <a:pt x="2341562" y="485457"/>
                    </a:lnTo>
                    <a:lnTo>
                      <a:pt x="2365692" y="496252"/>
                    </a:lnTo>
                    <a:lnTo>
                      <a:pt x="2388870" y="507047"/>
                    </a:lnTo>
                    <a:lnTo>
                      <a:pt x="2412682" y="518477"/>
                    </a:lnTo>
                    <a:lnTo>
                      <a:pt x="2588260" y="276542"/>
                    </a:lnTo>
                    <a:lnTo>
                      <a:pt x="2591435" y="272732"/>
                    </a:lnTo>
                    <a:lnTo>
                      <a:pt x="2593975" y="269240"/>
                    </a:lnTo>
                    <a:lnTo>
                      <a:pt x="2597468" y="266065"/>
                    </a:lnTo>
                    <a:lnTo>
                      <a:pt x="2600325" y="262890"/>
                    </a:lnTo>
                    <a:lnTo>
                      <a:pt x="2606992" y="257175"/>
                    </a:lnTo>
                    <a:lnTo>
                      <a:pt x="2614295" y="252412"/>
                    </a:lnTo>
                    <a:lnTo>
                      <a:pt x="2621915" y="248602"/>
                    </a:lnTo>
                    <a:lnTo>
                      <a:pt x="2629852" y="245110"/>
                    </a:lnTo>
                    <a:lnTo>
                      <a:pt x="2638108" y="242570"/>
                    </a:lnTo>
                    <a:lnTo>
                      <a:pt x="2646362" y="240665"/>
                    </a:lnTo>
                    <a:lnTo>
                      <a:pt x="2654935" y="240030"/>
                    </a:lnTo>
                    <a:lnTo>
                      <a:pt x="2663508" y="240030"/>
                    </a:lnTo>
                    <a:lnTo>
                      <a:pt x="2671762" y="240665"/>
                    </a:lnTo>
                    <a:lnTo>
                      <a:pt x="2680652" y="242252"/>
                    </a:lnTo>
                    <a:lnTo>
                      <a:pt x="2688908" y="244475"/>
                    </a:lnTo>
                    <a:lnTo>
                      <a:pt x="2697162" y="247967"/>
                    </a:lnTo>
                    <a:lnTo>
                      <a:pt x="2705100" y="251777"/>
                    </a:lnTo>
                    <a:lnTo>
                      <a:pt x="2709228" y="254317"/>
                    </a:lnTo>
                    <a:lnTo>
                      <a:pt x="2712720" y="256857"/>
                    </a:lnTo>
                    <a:lnTo>
                      <a:pt x="2957512" y="434022"/>
                    </a:lnTo>
                    <a:lnTo>
                      <a:pt x="2960688" y="437197"/>
                    </a:lnTo>
                    <a:lnTo>
                      <a:pt x="2964498" y="439737"/>
                    </a:lnTo>
                    <a:lnTo>
                      <a:pt x="2967672" y="443230"/>
                    </a:lnTo>
                    <a:lnTo>
                      <a:pt x="2970848" y="446087"/>
                    </a:lnTo>
                    <a:lnTo>
                      <a:pt x="2976245" y="453072"/>
                    </a:lnTo>
                    <a:lnTo>
                      <a:pt x="2981008" y="460375"/>
                    </a:lnTo>
                    <a:lnTo>
                      <a:pt x="2985452" y="467995"/>
                    </a:lnTo>
                    <a:lnTo>
                      <a:pt x="2988628" y="475932"/>
                    </a:lnTo>
                    <a:lnTo>
                      <a:pt x="2991168" y="484187"/>
                    </a:lnTo>
                    <a:lnTo>
                      <a:pt x="2992755" y="492442"/>
                    </a:lnTo>
                    <a:lnTo>
                      <a:pt x="2994025" y="501015"/>
                    </a:lnTo>
                    <a:lnTo>
                      <a:pt x="2994025" y="509270"/>
                    </a:lnTo>
                    <a:lnTo>
                      <a:pt x="2993072" y="518160"/>
                    </a:lnTo>
                    <a:lnTo>
                      <a:pt x="2991802" y="526732"/>
                    </a:lnTo>
                    <a:lnTo>
                      <a:pt x="2988945" y="534987"/>
                    </a:lnTo>
                    <a:lnTo>
                      <a:pt x="2986088" y="543242"/>
                    </a:lnTo>
                    <a:lnTo>
                      <a:pt x="2981960" y="551180"/>
                    </a:lnTo>
                    <a:lnTo>
                      <a:pt x="2979738" y="554990"/>
                    </a:lnTo>
                    <a:lnTo>
                      <a:pt x="2976880" y="558800"/>
                    </a:lnTo>
                    <a:lnTo>
                      <a:pt x="2800985" y="801052"/>
                    </a:lnTo>
                    <a:lnTo>
                      <a:pt x="2819082" y="819785"/>
                    </a:lnTo>
                    <a:lnTo>
                      <a:pt x="2837180" y="839470"/>
                    </a:lnTo>
                    <a:lnTo>
                      <a:pt x="2854642" y="858837"/>
                    </a:lnTo>
                    <a:lnTo>
                      <a:pt x="2871788" y="878840"/>
                    </a:lnTo>
                    <a:lnTo>
                      <a:pt x="2888615" y="899160"/>
                    </a:lnTo>
                    <a:lnTo>
                      <a:pt x="2905125" y="919797"/>
                    </a:lnTo>
                    <a:lnTo>
                      <a:pt x="2921318" y="940752"/>
                    </a:lnTo>
                    <a:lnTo>
                      <a:pt x="2937192" y="962025"/>
                    </a:lnTo>
                    <a:lnTo>
                      <a:pt x="2952432" y="983615"/>
                    </a:lnTo>
                    <a:lnTo>
                      <a:pt x="2967672" y="1005205"/>
                    </a:lnTo>
                    <a:lnTo>
                      <a:pt x="2981960" y="1027113"/>
                    </a:lnTo>
                    <a:lnTo>
                      <a:pt x="2996248" y="1049655"/>
                    </a:lnTo>
                    <a:lnTo>
                      <a:pt x="3010218" y="1072198"/>
                    </a:lnTo>
                    <a:lnTo>
                      <a:pt x="3023235" y="1095375"/>
                    </a:lnTo>
                    <a:lnTo>
                      <a:pt x="3036570" y="1118553"/>
                    </a:lnTo>
                    <a:lnTo>
                      <a:pt x="3048952" y="1142048"/>
                    </a:lnTo>
                    <a:lnTo>
                      <a:pt x="3333115" y="1049338"/>
                    </a:lnTo>
                    <a:lnTo>
                      <a:pt x="3337560" y="1048068"/>
                    </a:lnTo>
                    <a:lnTo>
                      <a:pt x="3342005" y="1047115"/>
                    </a:lnTo>
                    <a:lnTo>
                      <a:pt x="3346450" y="1046480"/>
                    </a:lnTo>
                    <a:lnTo>
                      <a:pt x="3350578" y="1045528"/>
                    </a:lnTo>
                    <a:lnTo>
                      <a:pt x="3359785" y="1044893"/>
                    </a:lnTo>
                    <a:lnTo>
                      <a:pt x="3368358" y="1045210"/>
                    </a:lnTo>
                    <a:lnTo>
                      <a:pt x="3376930" y="1046480"/>
                    </a:lnTo>
                    <a:lnTo>
                      <a:pt x="3385185" y="1048068"/>
                    </a:lnTo>
                    <a:lnTo>
                      <a:pt x="3393440" y="1051243"/>
                    </a:lnTo>
                    <a:lnTo>
                      <a:pt x="3401060" y="1054735"/>
                    </a:lnTo>
                    <a:lnTo>
                      <a:pt x="3408680" y="1058863"/>
                    </a:lnTo>
                    <a:lnTo>
                      <a:pt x="3415665" y="1063625"/>
                    </a:lnTo>
                    <a:lnTo>
                      <a:pt x="3422015" y="1069340"/>
                    </a:lnTo>
                    <a:lnTo>
                      <a:pt x="3428048" y="1075690"/>
                    </a:lnTo>
                    <a:lnTo>
                      <a:pt x="3433445" y="1082358"/>
                    </a:lnTo>
                    <a:lnTo>
                      <a:pt x="3438208" y="1089978"/>
                    </a:lnTo>
                    <a:lnTo>
                      <a:pt x="3442335" y="1097915"/>
                    </a:lnTo>
                    <a:lnTo>
                      <a:pt x="3443922" y="1102043"/>
                    </a:lnTo>
                    <a:lnTo>
                      <a:pt x="3445510" y="1106488"/>
                    </a:lnTo>
                    <a:lnTo>
                      <a:pt x="3538855" y="1393508"/>
                    </a:lnTo>
                    <a:lnTo>
                      <a:pt x="3539808" y="1397635"/>
                    </a:lnTo>
                    <a:lnTo>
                      <a:pt x="3541078" y="1402398"/>
                    </a:lnTo>
                    <a:lnTo>
                      <a:pt x="3542030" y="1406843"/>
                    </a:lnTo>
                    <a:lnTo>
                      <a:pt x="3542665" y="1411288"/>
                    </a:lnTo>
                    <a:lnTo>
                      <a:pt x="3543300" y="1419860"/>
                    </a:lnTo>
                    <a:lnTo>
                      <a:pt x="3542982" y="1428750"/>
                    </a:lnTo>
                    <a:lnTo>
                      <a:pt x="3541712" y="1437323"/>
                    </a:lnTo>
                    <a:lnTo>
                      <a:pt x="3539808" y="1445578"/>
                    </a:lnTo>
                    <a:lnTo>
                      <a:pt x="3537268" y="1453833"/>
                    </a:lnTo>
                    <a:lnTo>
                      <a:pt x="3533458" y="1461453"/>
                    </a:lnTo>
                    <a:lnTo>
                      <a:pt x="3529330" y="1468755"/>
                    </a:lnTo>
                    <a:lnTo>
                      <a:pt x="3524568" y="1476058"/>
                    </a:lnTo>
                    <a:lnTo>
                      <a:pt x="3518852" y="1482408"/>
                    </a:lnTo>
                    <a:lnTo>
                      <a:pt x="3512502" y="1488440"/>
                    </a:lnTo>
                    <a:lnTo>
                      <a:pt x="3505518" y="1494155"/>
                    </a:lnTo>
                    <a:lnTo>
                      <a:pt x="3498215" y="1498600"/>
                    </a:lnTo>
                    <a:lnTo>
                      <a:pt x="3490278" y="1502728"/>
                    </a:lnTo>
                    <a:lnTo>
                      <a:pt x="3486150" y="1504633"/>
                    </a:lnTo>
                    <a:lnTo>
                      <a:pt x="3481705" y="1506220"/>
                    </a:lnTo>
                    <a:lnTo>
                      <a:pt x="3197225" y="1598295"/>
                    </a:lnTo>
                    <a:lnTo>
                      <a:pt x="3200400" y="1624330"/>
                    </a:lnTo>
                    <a:lnTo>
                      <a:pt x="3203892" y="1650365"/>
                    </a:lnTo>
                    <a:lnTo>
                      <a:pt x="3206115" y="1676718"/>
                    </a:lnTo>
                    <a:lnTo>
                      <a:pt x="3208338" y="1703070"/>
                    </a:lnTo>
                    <a:lnTo>
                      <a:pt x="3210242" y="1729423"/>
                    </a:lnTo>
                    <a:lnTo>
                      <a:pt x="3211512" y="1755775"/>
                    </a:lnTo>
                    <a:lnTo>
                      <a:pt x="3212148" y="1782445"/>
                    </a:lnTo>
                    <a:lnTo>
                      <a:pt x="3212465" y="1809115"/>
                    </a:lnTo>
                    <a:lnTo>
                      <a:pt x="3212148" y="1835785"/>
                    </a:lnTo>
                    <a:lnTo>
                      <a:pt x="3211512" y="1862455"/>
                    </a:lnTo>
                    <a:lnTo>
                      <a:pt x="3210242" y="1889125"/>
                    </a:lnTo>
                    <a:lnTo>
                      <a:pt x="3208338" y="1915478"/>
                    </a:lnTo>
                    <a:lnTo>
                      <a:pt x="3206115" y="1941830"/>
                    </a:lnTo>
                    <a:lnTo>
                      <a:pt x="3203892" y="1967865"/>
                    </a:lnTo>
                    <a:lnTo>
                      <a:pt x="3200400" y="1993900"/>
                    </a:lnTo>
                    <a:lnTo>
                      <a:pt x="3197225" y="2019618"/>
                    </a:lnTo>
                    <a:lnTo>
                      <a:pt x="3481705" y="2112328"/>
                    </a:lnTo>
                    <a:lnTo>
                      <a:pt x="3486150" y="2113915"/>
                    </a:lnTo>
                    <a:lnTo>
                      <a:pt x="3490278" y="2115820"/>
                    </a:lnTo>
                    <a:lnTo>
                      <a:pt x="3498215" y="2119630"/>
                    </a:lnTo>
                    <a:lnTo>
                      <a:pt x="3505518" y="2124393"/>
                    </a:lnTo>
                    <a:lnTo>
                      <a:pt x="3512502" y="2129790"/>
                    </a:lnTo>
                    <a:lnTo>
                      <a:pt x="3518852" y="2135505"/>
                    </a:lnTo>
                    <a:lnTo>
                      <a:pt x="3524568" y="2142173"/>
                    </a:lnTo>
                    <a:lnTo>
                      <a:pt x="3529330" y="2149158"/>
                    </a:lnTo>
                    <a:lnTo>
                      <a:pt x="3533458" y="2156778"/>
                    </a:lnTo>
                    <a:lnTo>
                      <a:pt x="3537268" y="2164398"/>
                    </a:lnTo>
                    <a:lnTo>
                      <a:pt x="3539808" y="2172653"/>
                    </a:lnTo>
                    <a:lnTo>
                      <a:pt x="3541712" y="2180908"/>
                    </a:lnTo>
                    <a:lnTo>
                      <a:pt x="3542982" y="2189480"/>
                    </a:lnTo>
                    <a:lnTo>
                      <a:pt x="3543300" y="2198053"/>
                    </a:lnTo>
                    <a:lnTo>
                      <a:pt x="3542665" y="2206625"/>
                    </a:lnTo>
                    <a:lnTo>
                      <a:pt x="3542030" y="2211388"/>
                    </a:lnTo>
                    <a:lnTo>
                      <a:pt x="3541078" y="2215833"/>
                    </a:lnTo>
                    <a:lnTo>
                      <a:pt x="3539808" y="2220278"/>
                    </a:lnTo>
                    <a:lnTo>
                      <a:pt x="3538855" y="2224405"/>
                    </a:lnTo>
                    <a:lnTo>
                      <a:pt x="3445510" y="2512060"/>
                    </a:lnTo>
                    <a:lnTo>
                      <a:pt x="3443922" y="2516188"/>
                    </a:lnTo>
                    <a:lnTo>
                      <a:pt x="3442335" y="2520315"/>
                    </a:lnTo>
                    <a:lnTo>
                      <a:pt x="3438208" y="2528253"/>
                    </a:lnTo>
                    <a:lnTo>
                      <a:pt x="3433445" y="2535555"/>
                    </a:lnTo>
                    <a:lnTo>
                      <a:pt x="3428048" y="2542540"/>
                    </a:lnTo>
                    <a:lnTo>
                      <a:pt x="3422015" y="2548890"/>
                    </a:lnTo>
                    <a:lnTo>
                      <a:pt x="3415665" y="2554605"/>
                    </a:lnTo>
                    <a:lnTo>
                      <a:pt x="3408680" y="2559368"/>
                    </a:lnTo>
                    <a:lnTo>
                      <a:pt x="3401060" y="2563495"/>
                    </a:lnTo>
                    <a:lnTo>
                      <a:pt x="3393440" y="2567305"/>
                    </a:lnTo>
                    <a:lnTo>
                      <a:pt x="3385185" y="2569845"/>
                    </a:lnTo>
                    <a:lnTo>
                      <a:pt x="3376930" y="2571750"/>
                    </a:lnTo>
                    <a:lnTo>
                      <a:pt x="3368358" y="2573020"/>
                    </a:lnTo>
                    <a:lnTo>
                      <a:pt x="3359785" y="2573338"/>
                    </a:lnTo>
                    <a:lnTo>
                      <a:pt x="3350578" y="2573020"/>
                    </a:lnTo>
                    <a:lnTo>
                      <a:pt x="3346450" y="2572068"/>
                    </a:lnTo>
                    <a:lnTo>
                      <a:pt x="3342005" y="2571433"/>
                    </a:lnTo>
                    <a:lnTo>
                      <a:pt x="3337560" y="2570163"/>
                    </a:lnTo>
                    <a:lnTo>
                      <a:pt x="3333115" y="2568893"/>
                    </a:lnTo>
                    <a:lnTo>
                      <a:pt x="3048952" y="2476500"/>
                    </a:lnTo>
                    <a:lnTo>
                      <a:pt x="3035935" y="2499995"/>
                    </a:lnTo>
                    <a:lnTo>
                      <a:pt x="3023235" y="2523173"/>
                    </a:lnTo>
                    <a:lnTo>
                      <a:pt x="3009900" y="2546033"/>
                    </a:lnTo>
                    <a:lnTo>
                      <a:pt x="2996248" y="2568893"/>
                    </a:lnTo>
                    <a:lnTo>
                      <a:pt x="2981960" y="2590800"/>
                    </a:lnTo>
                    <a:lnTo>
                      <a:pt x="2967355" y="2613025"/>
                    </a:lnTo>
                    <a:lnTo>
                      <a:pt x="2952115" y="2634933"/>
                    </a:lnTo>
                    <a:lnTo>
                      <a:pt x="2936875" y="2656523"/>
                    </a:lnTo>
                    <a:lnTo>
                      <a:pt x="2921318" y="2677478"/>
                    </a:lnTo>
                    <a:lnTo>
                      <a:pt x="2905125" y="2698115"/>
                    </a:lnTo>
                    <a:lnTo>
                      <a:pt x="2888615" y="2718753"/>
                    </a:lnTo>
                    <a:lnTo>
                      <a:pt x="2871788" y="2739073"/>
                    </a:lnTo>
                    <a:lnTo>
                      <a:pt x="2854325" y="2759076"/>
                    </a:lnTo>
                    <a:lnTo>
                      <a:pt x="2837180" y="2778761"/>
                    </a:lnTo>
                    <a:lnTo>
                      <a:pt x="2819082" y="2797811"/>
                    </a:lnTo>
                    <a:lnTo>
                      <a:pt x="2800985" y="2817178"/>
                    </a:lnTo>
                    <a:lnTo>
                      <a:pt x="2976880" y="3059431"/>
                    </a:lnTo>
                    <a:lnTo>
                      <a:pt x="2979738" y="3063241"/>
                    </a:lnTo>
                    <a:lnTo>
                      <a:pt x="2981960" y="3067368"/>
                    </a:lnTo>
                    <a:lnTo>
                      <a:pt x="2986088" y="3075306"/>
                    </a:lnTo>
                    <a:lnTo>
                      <a:pt x="2988945" y="3083243"/>
                    </a:lnTo>
                    <a:lnTo>
                      <a:pt x="2991802" y="3091816"/>
                    </a:lnTo>
                    <a:lnTo>
                      <a:pt x="2993072" y="3100071"/>
                    </a:lnTo>
                    <a:lnTo>
                      <a:pt x="2994025" y="3108643"/>
                    </a:lnTo>
                    <a:lnTo>
                      <a:pt x="2994025" y="3117216"/>
                    </a:lnTo>
                    <a:lnTo>
                      <a:pt x="2992755" y="3125788"/>
                    </a:lnTo>
                    <a:lnTo>
                      <a:pt x="2991168" y="3134043"/>
                    </a:lnTo>
                    <a:lnTo>
                      <a:pt x="2988628" y="3142298"/>
                    </a:lnTo>
                    <a:lnTo>
                      <a:pt x="2985770" y="3150236"/>
                    </a:lnTo>
                    <a:lnTo>
                      <a:pt x="2981642" y="3157538"/>
                    </a:lnTo>
                    <a:lnTo>
                      <a:pt x="2976562" y="3165158"/>
                    </a:lnTo>
                    <a:lnTo>
                      <a:pt x="2970848" y="3171826"/>
                    </a:lnTo>
                    <a:lnTo>
                      <a:pt x="2967990" y="3175001"/>
                    </a:lnTo>
                    <a:lnTo>
                      <a:pt x="2964498" y="3177858"/>
                    </a:lnTo>
                    <a:lnTo>
                      <a:pt x="2961322" y="3181033"/>
                    </a:lnTo>
                    <a:lnTo>
                      <a:pt x="2957512" y="3183573"/>
                    </a:lnTo>
                    <a:lnTo>
                      <a:pt x="2712720" y="3361056"/>
                    </a:lnTo>
                    <a:lnTo>
                      <a:pt x="2709228" y="3363913"/>
                    </a:lnTo>
                    <a:lnTo>
                      <a:pt x="2705100" y="3366453"/>
                    </a:lnTo>
                    <a:lnTo>
                      <a:pt x="2697162" y="3370581"/>
                    </a:lnTo>
                    <a:lnTo>
                      <a:pt x="2688908" y="3373756"/>
                    </a:lnTo>
                    <a:lnTo>
                      <a:pt x="2680652" y="3376296"/>
                    </a:lnTo>
                    <a:lnTo>
                      <a:pt x="2671762" y="3377883"/>
                    </a:lnTo>
                    <a:lnTo>
                      <a:pt x="2663508" y="3378518"/>
                    </a:lnTo>
                    <a:lnTo>
                      <a:pt x="2654935" y="3378518"/>
                    </a:lnTo>
                    <a:lnTo>
                      <a:pt x="2646362" y="3377248"/>
                    </a:lnTo>
                    <a:lnTo>
                      <a:pt x="2638108" y="3375978"/>
                    </a:lnTo>
                    <a:lnTo>
                      <a:pt x="2629852" y="3373121"/>
                    </a:lnTo>
                    <a:lnTo>
                      <a:pt x="2621915" y="3369946"/>
                    </a:lnTo>
                    <a:lnTo>
                      <a:pt x="2614295" y="3365818"/>
                    </a:lnTo>
                    <a:lnTo>
                      <a:pt x="2606992" y="3360738"/>
                    </a:lnTo>
                    <a:lnTo>
                      <a:pt x="2600325" y="3355023"/>
                    </a:lnTo>
                    <a:lnTo>
                      <a:pt x="2597468" y="3352166"/>
                    </a:lnTo>
                    <a:lnTo>
                      <a:pt x="2593975" y="3348673"/>
                    </a:lnTo>
                    <a:lnTo>
                      <a:pt x="2591435" y="3345498"/>
                    </a:lnTo>
                    <a:lnTo>
                      <a:pt x="2588260" y="3341688"/>
                    </a:lnTo>
                    <a:lnTo>
                      <a:pt x="2412682" y="3099753"/>
                    </a:lnTo>
                    <a:lnTo>
                      <a:pt x="2388870" y="3110866"/>
                    </a:lnTo>
                    <a:lnTo>
                      <a:pt x="2365692" y="3122296"/>
                    </a:lnTo>
                    <a:lnTo>
                      <a:pt x="2341562" y="3132773"/>
                    </a:lnTo>
                    <a:lnTo>
                      <a:pt x="2317432" y="3142933"/>
                    </a:lnTo>
                    <a:lnTo>
                      <a:pt x="2292985" y="3152776"/>
                    </a:lnTo>
                    <a:lnTo>
                      <a:pt x="2268538" y="3161666"/>
                    </a:lnTo>
                    <a:lnTo>
                      <a:pt x="2243772" y="3170873"/>
                    </a:lnTo>
                    <a:lnTo>
                      <a:pt x="2218690" y="3179128"/>
                    </a:lnTo>
                    <a:lnTo>
                      <a:pt x="2193608" y="3187066"/>
                    </a:lnTo>
                    <a:lnTo>
                      <a:pt x="2167890" y="3194368"/>
                    </a:lnTo>
                    <a:lnTo>
                      <a:pt x="2142490" y="3201671"/>
                    </a:lnTo>
                    <a:lnTo>
                      <a:pt x="2116772" y="3208021"/>
                    </a:lnTo>
                    <a:lnTo>
                      <a:pt x="2091055" y="3214371"/>
                    </a:lnTo>
                    <a:lnTo>
                      <a:pt x="2064702" y="3220086"/>
                    </a:lnTo>
                    <a:lnTo>
                      <a:pt x="2038350" y="3225483"/>
                    </a:lnTo>
                    <a:lnTo>
                      <a:pt x="2011998" y="3229928"/>
                    </a:lnTo>
                    <a:lnTo>
                      <a:pt x="2011998" y="3529013"/>
                    </a:lnTo>
                    <a:lnTo>
                      <a:pt x="2011998" y="3533458"/>
                    </a:lnTo>
                    <a:lnTo>
                      <a:pt x="2011362" y="3537903"/>
                    </a:lnTo>
                    <a:lnTo>
                      <a:pt x="2010728" y="3542666"/>
                    </a:lnTo>
                    <a:lnTo>
                      <a:pt x="2010092" y="3547111"/>
                    </a:lnTo>
                    <a:lnTo>
                      <a:pt x="2007870" y="3555366"/>
                    </a:lnTo>
                    <a:lnTo>
                      <a:pt x="2005012" y="3563621"/>
                    </a:lnTo>
                    <a:lnTo>
                      <a:pt x="2001202" y="3571558"/>
                    </a:lnTo>
                    <a:lnTo>
                      <a:pt x="1996758" y="3578543"/>
                    </a:lnTo>
                    <a:lnTo>
                      <a:pt x="1991678" y="3585846"/>
                    </a:lnTo>
                    <a:lnTo>
                      <a:pt x="1985962" y="3591878"/>
                    </a:lnTo>
                    <a:lnTo>
                      <a:pt x="1979612" y="3597911"/>
                    </a:lnTo>
                    <a:lnTo>
                      <a:pt x="1972628" y="3602673"/>
                    </a:lnTo>
                    <a:lnTo>
                      <a:pt x="1965325" y="3607118"/>
                    </a:lnTo>
                    <a:lnTo>
                      <a:pt x="1957705" y="3610928"/>
                    </a:lnTo>
                    <a:lnTo>
                      <a:pt x="1949450" y="3614103"/>
                    </a:lnTo>
                    <a:lnTo>
                      <a:pt x="1940878" y="3616326"/>
                    </a:lnTo>
                    <a:lnTo>
                      <a:pt x="1931670" y="3617278"/>
                    </a:lnTo>
                    <a:lnTo>
                      <a:pt x="1927225" y="3617913"/>
                    </a:lnTo>
                    <a:lnTo>
                      <a:pt x="1922780" y="3617913"/>
                    </a:lnTo>
                    <a:lnTo>
                      <a:pt x="1620520" y="3617913"/>
                    </a:lnTo>
                    <a:lnTo>
                      <a:pt x="1615758" y="3617913"/>
                    </a:lnTo>
                    <a:lnTo>
                      <a:pt x="1611630" y="3617278"/>
                    </a:lnTo>
                    <a:lnTo>
                      <a:pt x="1602422" y="3616326"/>
                    </a:lnTo>
                    <a:lnTo>
                      <a:pt x="1594168" y="3614103"/>
                    </a:lnTo>
                    <a:lnTo>
                      <a:pt x="1585912" y="3610928"/>
                    </a:lnTo>
                    <a:lnTo>
                      <a:pt x="1577975" y="3607118"/>
                    </a:lnTo>
                    <a:lnTo>
                      <a:pt x="1570990" y="3602673"/>
                    </a:lnTo>
                    <a:lnTo>
                      <a:pt x="1563688" y="3597911"/>
                    </a:lnTo>
                    <a:lnTo>
                      <a:pt x="1557655" y="3591878"/>
                    </a:lnTo>
                    <a:lnTo>
                      <a:pt x="1551622" y="3585846"/>
                    </a:lnTo>
                    <a:lnTo>
                      <a:pt x="1546860" y="3578543"/>
                    </a:lnTo>
                    <a:lnTo>
                      <a:pt x="1542415" y="3571558"/>
                    </a:lnTo>
                    <a:lnTo>
                      <a:pt x="1538605" y="3563621"/>
                    </a:lnTo>
                    <a:lnTo>
                      <a:pt x="1535430" y="3555366"/>
                    </a:lnTo>
                    <a:lnTo>
                      <a:pt x="1533208" y="3547111"/>
                    </a:lnTo>
                    <a:lnTo>
                      <a:pt x="1532572" y="3542666"/>
                    </a:lnTo>
                    <a:lnTo>
                      <a:pt x="1531620" y="3537903"/>
                    </a:lnTo>
                    <a:lnTo>
                      <a:pt x="1531302" y="3533458"/>
                    </a:lnTo>
                    <a:lnTo>
                      <a:pt x="1531302" y="3529013"/>
                    </a:lnTo>
                    <a:lnTo>
                      <a:pt x="1531302" y="3229928"/>
                    </a:lnTo>
                    <a:lnTo>
                      <a:pt x="1504950" y="3225483"/>
                    </a:lnTo>
                    <a:lnTo>
                      <a:pt x="1478598" y="3220086"/>
                    </a:lnTo>
                    <a:lnTo>
                      <a:pt x="1452245" y="3214371"/>
                    </a:lnTo>
                    <a:lnTo>
                      <a:pt x="1426845" y="3208021"/>
                    </a:lnTo>
                    <a:lnTo>
                      <a:pt x="1400810" y="3201671"/>
                    </a:lnTo>
                    <a:lnTo>
                      <a:pt x="1375092" y="3194368"/>
                    </a:lnTo>
                    <a:lnTo>
                      <a:pt x="1350010" y="3187066"/>
                    </a:lnTo>
                    <a:lnTo>
                      <a:pt x="1324928" y="3179128"/>
                    </a:lnTo>
                    <a:lnTo>
                      <a:pt x="1299528" y="3170873"/>
                    </a:lnTo>
                    <a:lnTo>
                      <a:pt x="1274762" y="3161666"/>
                    </a:lnTo>
                    <a:lnTo>
                      <a:pt x="1250315" y="3152776"/>
                    </a:lnTo>
                    <a:lnTo>
                      <a:pt x="1225868" y="3142933"/>
                    </a:lnTo>
                    <a:lnTo>
                      <a:pt x="1201738" y="3132773"/>
                    </a:lnTo>
                    <a:lnTo>
                      <a:pt x="1177925" y="3122296"/>
                    </a:lnTo>
                    <a:lnTo>
                      <a:pt x="1154430" y="3110866"/>
                    </a:lnTo>
                    <a:lnTo>
                      <a:pt x="1130618" y="3099753"/>
                    </a:lnTo>
                    <a:lnTo>
                      <a:pt x="955040" y="3342006"/>
                    </a:lnTo>
                    <a:lnTo>
                      <a:pt x="952182" y="3345816"/>
                    </a:lnTo>
                    <a:lnTo>
                      <a:pt x="949325" y="3349308"/>
                    </a:lnTo>
                    <a:lnTo>
                      <a:pt x="946150" y="3352483"/>
                    </a:lnTo>
                    <a:lnTo>
                      <a:pt x="942975" y="3355658"/>
                    </a:lnTo>
                    <a:lnTo>
                      <a:pt x="935990" y="3361056"/>
                    </a:lnTo>
                    <a:lnTo>
                      <a:pt x="929005" y="3366136"/>
                    </a:lnTo>
                    <a:lnTo>
                      <a:pt x="921385" y="3369946"/>
                    </a:lnTo>
                    <a:lnTo>
                      <a:pt x="913448" y="3373121"/>
                    </a:lnTo>
                    <a:lnTo>
                      <a:pt x="905192" y="3375978"/>
                    </a:lnTo>
                    <a:lnTo>
                      <a:pt x="896938" y="3377248"/>
                    </a:lnTo>
                    <a:lnTo>
                      <a:pt x="888365" y="3378518"/>
                    </a:lnTo>
                    <a:lnTo>
                      <a:pt x="879792" y="3378518"/>
                    </a:lnTo>
                    <a:lnTo>
                      <a:pt x="870902" y="3377883"/>
                    </a:lnTo>
                    <a:lnTo>
                      <a:pt x="862648" y="3376296"/>
                    </a:lnTo>
                    <a:lnTo>
                      <a:pt x="854075" y="3373756"/>
                    </a:lnTo>
                    <a:lnTo>
                      <a:pt x="846138" y="3370581"/>
                    </a:lnTo>
                    <a:lnTo>
                      <a:pt x="837882" y="3366453"/>
                    </a:lnTo>
                    <a:lnTo>
                      <a:pt x="834072" y="3363913"/>
                    </a:lnTo>
                    <a:lnTo>
                      <a:pt x="830262" y="3361056"/>
                    </a:lnTo>
                    <a:lnTo>
                      <a:pt x="586105" y="3183573"/>
                    </a:lnTo>
                    <a:lnTo>
                      <a:pt x="582930" y="3181033"/>
                    </a:lnTo>
                    <a:lnTo>
                      <a:pt x="579438" y="3177858"/>
                    </a:lnTo>
                    <a:lnTo>
                      <a:pt x="575945" y="3175001"/>
                    </a:lnTo>
                    <a:lnTo>
                      <a:pt x="573088" y="3171826"/>
                    </a:lnTo>
                    <a:lnTo>
                      <a:pt x="567372" y="3165158"/>
                    </a:lnTo>
                    <a:lnTo>
                      <a:pt x="562610" y="3157538"/>
                    </a:lnTo>
                    <a:lnTo>
                      <a:pt x="558482" y="3150236"/>
                    </a:lnTo>
                    <a:lnTo>
                      <a:pt x="554990" y="3142298"/>
                    </a:lnTo>
                    <a:lnTo>
                      <a:pt x="552450" y="3134043"/>
                    </a:lnTo>
                    <a:lnTo>
                      <a:pt x="550862" y="3125788"/>
                    </a:lnTo>
                    <a:lnTo>
                      <a:pt x="549592" y="3117216"/>
                    </a:lnTo>
                    <a:lnTo>
                      <a:pt x="549592" y="3108643"/>
                    </a:lnTo>
                    <a:lnTo>
                      <a:pt x="550545" y="3100071"/>
                    </a:lnTo>
                    <a:lnTo>
                      <a:pt x="551815" y="3091816"/>
                    </a:lnTo>
                    <a:lnTo>
                      <a:pt x="554355" y="3083243"/>
                    </a:lnTo>
                    <a:lnTo>
                      <a:pt x="557530" y="3075306"/>
                    </a:lnTo>
                    <a:lnTo>
                      <a:pt x="559435" y="3071178"/>
                    </a:lnTo>
                    <a:lnTo>
                      <a:pt x="561340" y="3067368"/>
                    </a:lnTo>
                    <a:lnTo>
                      <a:pt x="563880" y="3063241"/>
                    </a:lnTo>
                    <a:lnTo>
                      <a:pt x="566738" y="3059431"/>
                    </a:lnTo>
                    <a:lnTo>
                      <a:pt x="742632" y="2817178"/>
                    </a:lnTo>
                    <a:lnTo>
                      <a:pt x="724218" y="2797811"/>
                    </a:lnTo>
                    <a:lnTo>
                      <a:pt x="706755" y="2778761"/>
                    </a:lnTo>
                    <a:lnTo>
                      <a:pt x="688975" y="2759076"/>
                    </a:lnTo>
                    <a:lnTo>
                      <a:pt x="671512" y="2739073"/>
                    </a:lnTo>
                    <a:lnTo>
                      <a:pt x="655002" y="2718753"/>
                    </a:lnTo>
                    <a:lnTo>
                      <a:pt x="638492" y="2698115"/>
                    </a:lnTo>
                    <a:lnTo>
                      <a:pt x="622300" y="2677478"/>
                    </a:lnTo>
                    <a:lnTo>
                      <a:pt x="606425" y="2656523"/>
                    </a:lnTo>
                    <a:lnTo>
                      <a:pt x="591185" y="2634933"/>
                    </a:lnTo>
                    <a:lnTo>
                      <a:pt x="576580" y="2613025"/>
                    </a:lnTo>
                    <a:lnTo>
                      <a:pt x="561658" y="2590800"/>
                    </a:lnTo>
                    <a:lnTo>
                      <a:pt x="547370" y="2568893"/>
                    </a:lnTo>
                    <a:lnTo>
                      <a:pt x="534035" y="2546033"/>
                    </a:lnTo>
                    <a:lnTo>
                      <a:pt x="520382" y="2523173"/>
                    </a:lnTo>
                    <a:lnTo>
                      <a:pt x="507682" y="2499995"/>
                    </a:lnTo>
                    <a:lnTo>
                      <a:pt x="494665" y="2476500"/>
                    </a:lnTo>
                    <a:lnTo>
                      <a:pt x="209868" y="2568893"/>
                    </a:lnTo>
                    <a:lnTo>
                      <a:pt x="205740" y="2570163"/>
                    </a:lnTo>
                    <a:lnTo>
                      <a:pt x="201295" y="2571433"/>
                    </a:lnTo>
                    <a:lnTo>
                      <a:pt x="196850" y="2572068"/>
                    </a:lnTo>
                    <a:lnTo>
                      <a:pt x="192722" y="2573020"/>
                    </a:lnTo>
                    <a:lnTo>
                      <a:pt x="183515" y="2573338"/>
                    </a:lnTo>
                    <a:lnTo>
                      <a:pt x="174942" y="2573020"/>
                    </a:lnTo>
                    <a:lnTo>
                      <a:pt x="166688" y="2571750"/>
                    </a:lnTo>
                    <a:lnTo>
                      <a:pt x="158115" y="2569845"/>
                    </a:lnTo>
                    <a:lnTo>
                      <a:pt x="150177" y="2567305"/>
                    </a:lnTo>
                    <a:lnTo>
                      <a:pt x="142240" y="2563495"/>
                    </a:lnTo>
                    <a:lnTo>
                      <a:pt x="134620" y="2559368"/>
                    </a:lnTo>
                    <a:lnTo>
                      <a:pt x="127952" y="2554605"/>
                    </a:lnTo>
                    <a:lnTo>
                      <a:pt x="121602" y="2548890"/>
                    </a:lnTo>
                    <a:lnTo>
                      <a:pt x="115570" y="2542540"/>
                    </a:lnTo>
                    <a:lnTo>
                      <a:pt x="109855" y="2535555"/>
                    </a:lnTo>
                    <a:lnTo>
                      <a:pt x="105410" y="2528253"/>
                    </a:lnTo>
                    <a:lnTo>
                      <a:pt x="101282" y="2520315"/>
                    </a:lnTo>
                    <a:lnTo>
                      <a:pt x="99377" y="2516188"/>
                    </a:lnTo>
                    <a:lnTo>
                      <a:pt x="97790" y="2512060"/>
                    </a:lnTo>
                    <a:lnTo>
                      <a:pt x="4445" y="2224405"/>
                    </a:lnTo>
                    <a:lnTo>
                      <a:pt x="3492" y="2220278"/>
                    </a:lnTo>
                    <a:lnTo>
                      <a:pt x="2222" y="2215833"/>
                    </a:lnTo>
                    <a:lnTo>
                      <a:pt x="1587" y="2211388"/>
                    </a:lnTo>
                    <a:lnTo>
                      <a:pt x="635" y="2206625"/>
                    </a:lnTo>
                    <a:lnTo>
                      <a:pt x="0" y="2198053"/>
                    </a:lnTo>
                    <a:lnTo>
                      <a:pt x="317" y="2189480"/>
                    </a:lnTo>
                    <a:lnTo>
                      <a:pt x="1587" y="2180908"/>
                    </a:lnTo>
                    <a:lnTo>
                      <a:pt x="3810" y="2172653"/>
                    </a:lnTo>
                    <a:lnTo>
                      <a:pt x="6350" y="2164398"/>
                    </a:lnTo>
                    <a:lnTo>
                      <a:pt x="9842" y="2156778"/>
                    </a:lnTo>
                    <a:lnTo>
                      <a:pt x="13970" y="2149158"/>
                    </a:lnTo>
                    <a:lnTo>
                      <a:pt x="19050" y="2142173"/>
                    </a:lnTo>
                    <a:lnTo>
                      <a:pt x="24447" y="2135505"/>
                    </a:lnTo>
                    <a:lnTo>
                      <a:pt x="30797" y="2129790"/>
                    </a:lnTo>
                    <a:lnTo>
                      <a:pt x="37465" y="2124393"/>
                    </a:lnTo>
                    <a:lnTo>
                      <a:pt x="45085" y="2119630"/>
                    </a:lnTo>
                    <a:lnTo>
                      <a:pt x="49212" y="2117725"/>
                    </a:lnTo>
                    <a:lnTo>
                      <a:pt x="53340" y="2115820"/>
                    </a:lnTo>
                    <a:lnTo>
                      <a:pt x="57467" y="2113915"/>
                    </a:lnTo>
                    <a:lnTo>
                      <a:pt x="61595" y="2112328"/>
                    </a:lnTo>
                    <a:lnTo>
                      <a:pt x="346392" y="2019618"/>
                    </a:lnTo>
                    <a:lnTo>
                      <a:pt x="342900" y="1993900"/>
                    </a:lnTo>
                    <a:lnTo>
                      <a:pt x="339725" y="1967865"/>
                    </a:lnTo>
                    <a:lnTo>
                      <a:pt x="337185" y="1941830"/>
                    </a:lnTo>
                    <a:lnTo>
                      <a:pt x="334962" y="1915478"/>
                    </a:lnTo>
                    <a:lnTo>
                      <a:pt x="333375" y="1889125"/>
                    </a:lnTo>
                    <a:lnTo>
                      <a:pt x="331788" y="1862455"/>
                    </a:lnTo>
                    <a:lnTo>
                      <a:pt x="331152" y="1835785"/>
                    </a:lnTo>
                    <a:lnTo>
                      <a:pt x="331152" y="1809115"/>
                    </a:lnTo>
                    <a:lnTo>
                      <a:pt x="331152" y="1782445"/>
                    </a:lnTo>
                    <a:lnTo>
                      <a:pt x="331788" y="1755775"/>
                    </a:lnTo>
                    <a:lnTo>
                      <a:pt x="333375" y="1729423"/>
                    </a:lnTo>
                    <a:lnTo>
                      <a:pt x="334962" y="1703070"/>
                    </a:lnTo>
                    <a:lnTo>
                      <a:pt x="337185" y="1676718"/>
                    </a:lnTo>
                    <a:lnTo>
                      <a:pt x="339725" y="1650365"/>
                    </a:lnTo>
                    <a:lnTo>
                      <a:pt x="342900" y="1624330"/>
                    </a:lnTo>
                    <a:lnTo>
                      <a:pt x="346392" y="1598295"/>
                    </a:lnTo>
                    <a:lnTo>
                      <a:pt x="61595" y="1506220"/>
                    </a:lnTo>
                    <a:lnTo>
                      <a:pt x="57467" y="1504633"/>
                    </a:lnTo>
                    <a:lnTo>
                      <a:pt x="53340" y="1502728"/>
                    </a:lnTo>
                    <a:lnTo>
                      <a:pt x="45085" y="1498600"/>
                    </a:lnTo>
                    <a:lnTo>
                      <a:pt x="37465" y="1494155"/>
                    </a:lnTo>
                    <a:lnTo>
                      <a:pt x="30797" y="1488440"/>
                    </a:lnTo>
                    <a:lnTo>
                      <a:pt x="24447" y="1482408"/>
                    </a:lnTo>
                    <a:lnTo>
                      <a:pt x="19050" y="1476058"/>
                    </a:lnTo>
                    <a:lnTo>
                      <a:pt x="13970" y="1468755"/>
                    </a:lnTo>
                    <a:lnTo>
                      <a:pt x="9842" y="1461453"/>
                    </a:lnTo>
                    <a:lnTo>
                      <a:pt x="6350" y="1453833"/>
                    </a:lnTo>
                    <a:lnTo>
                      <a:pt x="3810" y="1445578"/>
                    </a:lnTo>
                    <a:lnTo>
                      <a:pt x="1587" y="1437323"/>
                    </a:lnTo>
                    <a:lnTo>
                      <a:pt x="317" y="1428750"/>
                    </a:lnTo>
                    <a:lnTo>
                      <a:pt x="0" y="1419860"/>
                    </a:lnTo>
                    <a:lnTo>
                      <a:pt x="635" y="1411288"/>
                    </a:lnTo>
                    <a:lnTo>
                      <a:pt x="1587" y="1406843"/>
                    </a:lnTo>
                    <a:lnTo>
                      <a:pt x="2222" y="1402398"/>
                    </a:lnTo>
                    <a:lnTo>
                      <a:pt x="3492" y="1397635"/>
                    </a:lnTo>
                    <a:lnTo>
                      <a:pt x="4445" y="1393508"/>
                    </a:lnTo>
                    <a:lnTo>
                      <a:pt x="97790" y="1106488"/>
                    </a:lnTo>
                    <a:lnTo>
                      <a:pt x="99377" y="1102043"/>
                    </a:lnTo>
                    <a:lnTo>
                      <a:pt x="101282" y="1097915"/>
                    </a:lnTo>
                    <a:lnTo>
                      <a:pt x="103187" y="1093788"/>
                    </a:lnTo>
                    <a:lnTo>
                      <a:pt x="105410" y="1089978"/>
                    </a:lnTo>
                    <a:lnTo>
                      <a:pt x="109855" y="1082358"/>
                    </a:lnTo>
                    <a:lnTo>
                      <a:pt x="115570" y="1075690"/>
                    </a:lnTo>
                    <a:lnTo>
                      <a:pt x="121602" y="1069340"/>
                    </a:lnTo>
                    <a:lnTo>
                      <a:pt x="127952" y="1063625"/>
                    </a:lnTo>
                    <a:lnTo>
                      <a:pt x="134620" y="1058863"/>
                    </a:lnTo>
                    <a:lnTo>
                      <a:pt x="142240" y="1054735"/>
                    </a:lnTo>
                    <a:lnTo>
                      <a:pt x="150177" y="1051243"/>
                    </a:lnTo>
                    <a:lnTo>
                      <a:pt x="158115" y="1048068"/>
                    </a:lnTo>
                    <a:lnTo>
                      <a:pt x="166688" y="1046480"/>
                    </a:lnTo>
                    <a:lnTo>
                      <a:pt x="174942" y="1045210"/>
                    </a:lnTo>
                    <a:lnTo>
                      <a:pt x="183515" y="1044893"/>
                    </a:lnTo>
                    <a:lnTo>
                      <a:pt x="192722" y="1045528"/>
                    </a:lnTo>
                    <a:lnTo>
                      <a:pt x="196850" y="1046480"/>
                    </a:lnTo>
                    <a:lnTo>
                      <a:pt x="201295" y="1047115"/>
                    </a:lnTo>
                    <a:lnTo>
                      <a:pt x="205740" y="1048068"/>
                    </a:lnTo>
                    <a:lnTo>
                      <a:pt x="209868" y="1049338"/>
                    </a:lnTo>
                    <a:lnTo>
                      <a:pt x="494665" y="1141413"/>
                    </a:lnTo>
                    <a:lnTo>
                      <a:pt x="507682" y="1118235"/>
                    </a:lnTo>
                    <a:lnTo>
                      <a:pt x="520382" y="1095375"/>
                    </a:lnTo>
                    <a:lnTo>
                      <a:pt x="534035" y="1072198"/>
                    </a:lnTo>
                    <a:lnTo>
                      <a:pt x="547370" y="1049655"/>
                    </a:lnTo>
                    <a:lnTo>
                      <a:pt x="561658" y="1027113"/>
                    </a:lnTo>
                    <a:lnTo>
                      <a:pt x="576580" y="1005205"/>
                    </a:lnTo>
                    <a:lnTo>
                      <a:pt x="591185" y="983615"/>
                    </a:lnTo>
                    <a:lnTo>
                      <a:pt x="606425" y="961707"/>
                    </a:lnTo>
                    <a:lnTo>
                      <a:pt x="622300" y="940752"/>
                    </a:lnTo>
                    <a:lnTo>
                      <a:pt x="638492" y="919797"/>
                    </a:lnTo>
                    <a:lnTo>
                      <a:pt x="655002" y="899160"/>
                    </a:lnTo>
                    <a:lnTo>
                      <a:pt x="671512" y="878840"/>
                    </a:lnTo>
                    <a:lnTo>
                      <a:pt x="688975" y="858837"/>
                    </a:lnTo>
                    <a:lnTo>
                      <a:pt x="706755" y="839470"/>
                    </a:lnTo>
                    <a:lnTo>
                      <a:pt x="724218" y="819785"/>
                    </a:lnTo>
                    <a:lnTo>
                      <a:pt x="742632" y="801052"/>
                    </a:lnTo>
                    <a:lnTo>
                      <a:pt x="566420" y="558800"/>
                    </a:lnTo>
                    <a:lnTo>
                      <a:pt x="563562" y="554990"/>
                    </a:lnTo>
                    <a:lnTo>
                      <a:pt x="561340" y="551180"/>
                    </a:lnTo>
                    <a:lnTo>
                      <a:pt x="559118" y="547370"/>
                    </a:lnTo>
                    <a:lnTo>
                      <a:pt x="557212" y="543242"/>
                    </a:lnTo>
                    <a:lnTo>
                      <a:pt x="554355" y="534987"/>
                    </a:lnTo>
                    <a:lnTo>
                      <a:pt x="551498" y="526732"/>
                    </a:lnTo>
                    <a:lnTo>
                      <a:pt x="550228" y="518160"/>
                    </a:lnTo>
                    <a:lnTo>
                      <a:pt x="549592" y="509270"/>
                    </a:lnTo>
                    <a:lnTo>
                      <a:pt x="549592" y="500697"/>
                    </a:lnTo>
                    <a:lnTo>
                      <a:pt x="550862" y="492442"/>
                    </a:lnTo>
                    <a:lnTo>
                      <a:pt x="552450" y="483870"/>
                    </a:lnTo>
                    <a:lnTo>
                      <a:pt x="554990" y="475932"/>
                    </a:lnTo>
                    <a:lnTo>
                      <a:pt x="558482" y="467677"/>
                    </a:lnTo>
                    <a:lnTo>
                      <a:pt x="562610" y="460057"/>
                    </a:lnTo>
                    <a:lnTo>
                      <a:pt x="567372" y="453072"/>
                    </a:lnTo>
                    <a:lnTo>
                      <a:pt x="573088" y="446087"/>
                    </a:lnTo>
                    <a:lnTo>
                      <a:pt x="575945" y="442912"/>
                    </a:lnTo>
                    <a:lnTo>
                      <a:pt x="579438" y="439737"/>
                    </a:lnTo>
                    <a:lnTo>
                      <a:pt x="582930" y="436880"/>
                    </a:lnTo>
                    <a:lnTo>
                      <a:pt x="586105" y="434022"/>
                    </a:lnTo>
                    <a:lnTo>
                      <a:pt x="830898" y="256857"/>
                    </a:lnTo>
                    <a:lnTo>
                      <a:pt x="834708" y="254317"/>
                    </a:lnTo>
                    <a:lnTo>
                      <a:pt x="838200" y="251777"/>
                    </a:lnTo>
                    <a:lnTo>
                      <a:pt x="842328" y="249872"/>
                    </a:lnTo>
                    <a:lnTo>
                      <a:pt x="846138" y="247967"/>
                    </a:lnTo>
                    <a:lnTo>
                      <a:pt x="854392" y="244475"/>
                    </a:lnTo>
                    <a:lnTo>
                      <a:pt x="862648" y="242252"/>
                    </a:lnTo>
                    <a:lnTo>
                      <a:pt x="871538" y="240665"/>
                    </a:lnTo>
                    <a:lnTo>
                      <a:pt x="880110" y="240030"/>
                    </a:lnTo>
                    <a:lnTo>
                      <a:pt x="888365" y="240030"/>
                    </a:lnTo>
                    <a:lnTo>
                      <a:pt x="896938" y="240665"/>
                    </a:lnTo>
                    <a:lnTo>
                      <a:pt x="905192" y="242570"/>
                    </a:lnTo>
                    <a:lnTo>
                      <a:pt x="913448" y="245110"/>
                    </a:lnTo>
                    <a:lnTo>
                      <a:pt x="921385" y="248602"/>
                    </a:lnTo>
                    <a:lnTo>
                      <a:pt x="929005" y="252412"/>
                    </a:lnTo>
                    <a:lnTo>
                      <a:pt x="935990" y="257175"/>
                    </a:lnTo>
                    <a:lnTo>
                      <a:pt x="942975" y="262890"/>
                    </a:lnTo>
                    <a:lnTo>
                      <a:pt x="946150" y="266065"/>
                    </a:lnTo>
                    <a:lnTo>
                      <a:pt x="949325" y="269240"/>
                    </a:lnTo>
                    <a:lnTo>
                      <a:pt x="952182" y="272732"/>
                    </a:lnTo>
                    <a:lnTo>
                      <a:pt x="955040" y="276542"/>
                    </a:lnTo>
                    <a:lnTo>
                      <a:pt x="1130618" y="518477"/>
                    </a:lnTo>
                    <a:lnTo>
                      <a:pt x="1154430" y="507047"/>
                    </a:lnTo>
                    <a:lnTo>
                      <a:pt x="1177925" y="496252"/>
                    </a:lnTo>
                    <a:lnTo>
                      <a:pt x="1201738" y="485457"/>
                    </a:lnTo>
                    <a:lnTo>
                      <a:pt x="1225868" y="475615"/>
                    </a:lnTo>
                    <a:lnTo>
                      <a:pt x="1250315" y="465772"/>
                    </a:lnTo>
                    <a:lnTo>
                      <a:pt x="1274762" y="456247"/>
                    </a:lnTo>
                    <a:lnTo>
                      <a:pt x="1299528" y="447675"/>
                    </a:lnTo>
                    <a:lnTo>
                      <a:pt x="1324928" y="439102"/>
                    </a:lnTo>
                    <a:lnTo>
                      <a:pt x="1350010" y="431165"/>
                    </a:lnTo>
                    <a:lnTo>
                      <a:pt x="1375092" y="423545"/>
                    </a:lnTo>
                    <a:lnTo>
                      <a:pt x="1400810" y="416877"/>
                    </a:lnTo>
                    <a:lnTo>
                      <a:pt x="1426845" y="410210"/>
                    </a:lnTo>
                    <a:lnTo>
                      <a:pt x="1452245" y="404177"/>
                    </a:lnTo>
                    <a:lnTo>
                      <a:pt x="1478598" y="398462"/>
                    </a:lnTo>
                    <a:lnTo>
                      <a:pt x="1504950" y="393065"/>
                    </a:lnTo>
                    <a:lnTo>
                      <a:pt x="1531302" y="388620"/>
                    </a:lnTo>
                    <a:lnTo>
                      <a:pt x="1531302" y="89217"/>
                    </a:lnTo>
                    <a:lnTo>
                      <a:pt x="1531302" y="84455"/>
                    </a:lnTo>
                    <a:lnTo>
                      <a:pt x="1531620" y="80010"/>
                    </a:lnTo>
                    <a:lnTo>
                      <a:pt x="1532572" y="75565"/>
                    </a:lnTo>
                    <a:lnTo>
                      <a:pt x="1533208" y="71120"/>
                    </a:lnTo>
                    <a:lnTo>
                      <a:pt x="1535430" y="62865"/>
                    </a:lnTo>
                    <a:lnTo>
                      <a:pt x="1538605" y="54610"/>
                    </a:lnTo>
                    <a:lnTo>
                      <a:pt x="1542415" y="46672"/>
                    </a:lnTo>
                    <a:lnTo>
                      <a:pt x="1546860" y="39370"/>
                    </a:lnTo>
                    <a:lnTo>
                      <a:pt x="1551622" y="32385"/>
                    </a:lnTo>
                    <a:lnTo>
                      <a:pt x="1557655" y="26352"/>
                    </a:lnTo>
                    <a:lnTo>
                      <a:pt x="1563688" y="20320"/>
                    </a:lnTo>
                    <a:lnTo>
                      <a:pt x="1570990" y="15240"/>
                    </a:lnTo>
                    <a:lnTo>
                      <a:pt x="1577975" y="10795"/>
                    </a:lnTo>
                    <a:lnTo>
                      <a:pt x="1585912" y="6985"/>
                    </a:lnTo>
                    <a:lnTo>
                      <a:pt x="1594168" y="4127"/>
                    </a:lnTo>
                    <a:lnTo>
                      <a:pt x="1602422" y="1905"/>
                    </a:lnTo>
                    <a:lnTo>
                      <a:pt x="1607185" y="952"/>
                    </a:lnTo>
                    <a:lnTo>
                      <a:pt x="1611630" y="317"/>
                    </a:lnTo>
                    <a:lnTo>
                      <a:pt x="1615758" y="0"/>
                    </a:lnTo>
                    <a:close/>
                  </a:path>
                </a:pathLst>
              </a:custGeom>
              <a:solidFill>
                <a:srgbClr val="73CADB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椭圆 51"/>
              <p:cNvSpPr>
                <a:spLocks noChangeAspect="1"/>
              </p:cNvSpPr>
              <p:nvPr/>
            </p:nvSpPr>
            <p:spPr>
              <a:xfrm>
                <a:off x="4500021" y="4499347"/>
                <a:ext cx="1189616" cy="118961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组合 53"/>
            <p:cNvGrpSpPr>
              <a:grpSpLocks noChangeAspect="1"/>
            </p:cNvGrpSpPr>
            <p:nvPr/>
          </p:nvGrpSpPr>
          <p:grpSpPr>
            <a:xfrm rot="1800265">
              <a:off x="7511478" y="3090010"/>
              <a:ext cx="1199520" cy="1224000"/>
              <a:chOff x="3802122" y="2633479"/>
              <a:chExt cx="1713653" cy="1748625"/>
            </a:xfrm>
          </p:grpSpPr>
          <p:sp>
            <p:nvSpPr>
              <p:cNvPr id="55" name="KSO_Shape"/>
              <p:cNvSpPr>
                <a:spLocks/>
              </p:cNvSpPr>
              <p:nvPr/>
            </p:nvSpPr>
            <p:spPr bwMode="auto">
              <a:xfrm rot="21320143">
                <a:off x="3802122" y="2633479"/>
                <a:ext cx="1713653" cy="1748625"/>
              </a:xfrm>
              <a:custGeom>
                <a:avLst/>
                <a:gdLst>
                  <a:gd name="T0" fmla="*/ 1524318 w 3543300"/>
                  <a:gd name="T1" fmla="*/ 1132523 h 3617913"/>
                  <a:gd name="T2" fmla="*/ 1313498 w 3543300"/>
                  <a:gd name="T3" fmla="*/ 1253173 h 3617913"/>
                  <a:gd name="T4" fmla="*/ 1155382 w 3543300"/>
                  <a:gd name="T5" fmla="*/ 1435418 h 3617913"/>
                  <a:gd name="T6" fmla="*/ 1066122 w 3543300"/>
                  <a:gd name="T7" fmla="*/ 1663327 h 3617913"/>
                  <a:gd name="T8" fmla="*/ 1059774 w 3543300"/>
                  <a:gd name="T9" fmla="*/ 1918696 h 3617913"/>
                  <a:gd name="T10" fmla="*/ 1138484 w 3543300"/>
                  <a:gd name="T11" fmla="*/ 2152467 h 3617913"/>
                  <a:gd name="T12" fmla="*/ 1287651 w 3543300"/>
                  <a:gd name="T13" fmla="*/ 2342088 h 3617913"/>
                  <a:gd name="T14" fmla="*/ 1491724 w 3543300"/>
                  <a:gd name="T15" fmla="*/ 2472632 h 3617913"/>
                  <a:gd name="T16" fmla="*/ 1734517 w 3543300"/>
                  <a:gd name="T17" fmla="*/ 2528533 h 3617913"/>
                  <a:gd name="T18" fmla="*/ 1985879 w 3543300"/>
                  <a:gd name="T19" fmla="*/ 2496771 h 3617913"/>
                  <a:gd name="T20" fmla="*/ 2202647 w 3543300"/>
                  <a:gd name="T21" fmla="*/ 2386238 h 3617913"/>
                  <a:gd name="T22" fmla="*/ 2368635 w 3543300"/>
                  <a:gd name="T23" fmla="*/ 2211863 h 3617913"/>
                  <a:gd name="T24" fmla="*/ 2469244 w 3543300"/>
                  <a:gd name="T25" fmla="*/ 1988891 h 3617913"/>
                  <a:gd name="T26" fmla="*/ 2487969 w 3543300"/>
                  <a:gd name="T27" fmla="*/ 1735110 h 3617913"/>
                  <a:gd name="T28" fmla="*/ 2420685 w 3543300"/>
                  <a:gd name="T29" fmla="*/ 1496257 h 3617913"/>
                  <a:gd name="T30" fmla="*/ 2280920 w 3543300"/>
                  <a:gd name="T31" fmla="*/ 1299528 h 3617913"/>
                  <a:gd name="T32" fmla="*/ 2083752 w 3543300"/>
                  <a:gd name="T33" fmla="*/ 1159510 h 3617913"/>
                  <a:gd name="T34" fmla="*/ 1845310 w 3543300"/>
                  <a:gd name="T35" fmla="*/ 1092518 h 3617913"/>
                  <a:gd name="T36" fmla="*/ 1957705 w 3543300"/>
                  <a:gd name="T37" fmla="*/ 6985 h 3617913"/>
                  <a:gd name="T38" fmla="*/ 2011998 w 3543300"/>
                  <a:gd name="T39" fmla="*/ 89217 h 3617913"/>
                  <a:gd name="T40" fmla="*/ 2341562 w 3543300"/>
                  <a:gd name="T41" fmla="*/ 485457 h 3617913"/>
                  <a:gd name="T42" fmla="*/ 2646362 w 3543300"/>
                  <a:gd name="T43" fmla="*/ 240665 h 3617913"/>
                  <a:gd name="T44" fmla="*/ 2970848 w 3543300"/>
                  <a:gd name="T45" fmla="*/ 446087 h 3617913"/>
                  <a:gd name="T46" fmla="*/ 2979738 w 3543300"/>
                  <a:gd name="T47" fmla="*/ 554990 h 3617913"/>
                  <a:gd name="T48" fmla="*/ 2996248 w 3543300"/>
                  <a:gd name="T49" fmla="*/ 1049655 h 3617913"/>
                  <a:gd name="T50" fmla="*/ 3393440 w 3543300"/>
                  <a:gd name="T51" fmla="*/ 1051243 h 3617913"/>
                  <a:gd name="T52" fmla="*/ 3542030 w 3543300"/>
                  <a:gd name="T53" fmla="*/ 1406843 h 3617913"/>
                  <a:gd name="T54" fmla="*/ 3490278 w 3543300"/>
                  <a:gd name="T55" fmla="*/ 1502728 h 3617913"/>
                  <a:gd name="T56" fmla="*/ 3210242 w 3543300"/>
                  <a:gd name="T57" fmla="*/ 1889125 h 3617913"/>
                  <a:gd name="T58" fmla="*/ 3529330 w 3543300"/>
                  <a:gd name="T59" fmla="*/ 2149158 h 3617913"/>
                  <a:gd name="T60" fmla="*/ 3442335 w 3543300"/>
                  <a:gd name="T61" fmla="*/ 2520315 h 3617913"/>
                  <a:gd name="T62" fmla="*/ 3346450 w 3543300"/>
                  <a:gd name="T63" fmla="*/ 2572068 h 3617913"/>
                  <a:gd name="T64" fmla="*/ 2905125 w 3543300"/>
                  <a:gd name="T65" fmla="*/ 2698115 h 3617913"/>
                  <a:gd name="T66" fmla="*/ 2994025 w 3543300"/>
                  <a:gd name="T67" fmla="*/ 3108643 h 3617913"/>
                  <a:gd name="T68" fmla="*/ 2709228 w 3543300"/>
                  <a:gd name="T69" fmla="*/ 3363913 h 3617913"/>
                  <a:gd name="T70" fmla="*/ 2600325 w 3543300"/>
                  <a:gd name="T71" fmla="*/ 3355023 h 3617913"/>
                  <a:gd name="T72" fmla="*/ 2193608 w 3543300"/>
                  <a:gd name="T73" fmla="*/ 3187066 h 3617913"/>
                  <a:gd name="T74" fmla="*/ 2005012 w 3543300"/>
                  <a:gd name="T75" fmla="*/ 3563621 h 3617913"/>
                  <a:gd name="T76" fmla="*/ 1620520 w 3543300"/>
                  <a:gd name="T77" fmla="*/ 3617913 h 3617913"/>
                  <a:gd name="T78" fmla="*/ 1535430 w 3543300"/>
                  <a:gd name="T79" fmla="*/ 3555366 h 3617913"/>
                  <a:gd name="T80" fmla="*/ 1324928 w 3543300"/>
                  <a:gd name="T81" fmla="*/ 3179128 h 3617913"/>
                  <a:gd name="T82" fmla="*/ 935990 w 3543300"/>
                  <a:gd name="T83" fmla="*/ 3361056 h 3617913"/>
                  <a:gd name="T84" fmla="*/ 830262 w 3543300"/>
                  <a:gd name="T85" fmla="*/ 3361056 h 3617913"/>
                  <a:gd name="T86" fmla="*/ 550545 w 3543300"/>
                  <a:gd name="T87" fmla="*/ 3100071 h 3617913"/>
                  <a:gd name="T88" fmla="*/ 638492 w 3543300"/>
                  <a:gd name="T89" fmla="*/ 2698115 h 3617913"/>
                  <a:gd name="T90" fmla="*/ 196850 w 3543300"/>
                  <a:gd name="T91" fmla="*/ 2572068 h 3617913"/>
                  <a:gd name="T92" fmla="*/ 101282 w 3543300"/>
                  <a:gd name="T93" fmla="*/ 2520315 h 3617913"/>
                  <a:gd name="T94" fmla="*/ 13970 w 3543300"/>
                  <a:gd name="T95" fmla="*/ 2149158 h 3617913"/>
                  <a:gd name="T96" fmla="*/ 334962 w 3543300"/>
                  <a:gd name="T97" fmla="*/ 1915478 h 3617913"/>
                  <a:gd name="T98" fmla="*/ 57467 w 3543300"/>
                  <a:gd name="T99" fmla="*/ 1504633 h 3617913"/>
                  <a:gd name="T100" fmla="*/ 635 w 3543300"/>
                  <a:gd name="T101" fmla="*/ 1411288 h 3617913"/>
                  <a:gd name="T102" fmla="*/ 134620 w 3543300"/>
                  <a:gd name="T103" fmla="*/ 1058863 h 3617913"/>
                  <a:gd name="T104" fmla="*/ 520382 w 3543300"/>
                  <a:gd name="T105" fmla="*/ 1095375 h 3617913"/>
                  <a:gd name="T106" fmla="*/ 742632 w 3543300"/>
                  <a:gd name="T107" fmla="*/ 801052 h 3617913"/>
                  <a:gd name="T108" fmla="*/ 558482 w 3543300"/>
                  <a:gd name="T109" fmla="*/ 467677 h 3617913"/>
                  <a:gd name="T110" fmla="*/ 862648 w 3543300"/>
                  <a:gd name="T111" fmla="*/ 242252 h 3617913"/>
                  <a:gd name="T112" fmla="*/ 955040 w 3543300"/>
                  <a:gd name="T113" fmla="*/ 276542 h 3617913"/>
                  <a:gd name="T114" fmla="*/ 1452245 w 3543300"/>
                  <a:gd name="T115" fmla="*/ 404177 h 3617913"/>
                  <a:gd name="T116" fmla="*/ 1557655 w 3543300"/>
                  <a:gd name="T117" fmla="*/ 26352 h 3617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543300" h="3617913">
                    <a:moveTo>
                      <a:pt x="1752918" y="1088708"/>
                    </a:moveTo>
                    <a:lnTo>
                      <a:pt x="1734502" y="1089660"/>
                    </a:lnTo>
                    <a:lnTo>
                      <a:pt x="1716088" y="1090613"/>
                    </a:lnTo>
                    <a:lnTo>
                      <a:pt x="1697990" y="1092518"/>
                    </a:lnTo>
                    <a:lnTo>
                      <a:pt x="1679892" y="1094423"/>
                    </a:lnTo>
                    <a:lnTo>
                      <a:pt x="1662112" y="1097280"/>
                    </a:lnTo>
                    <a:lnTo>
                      <a:pt x="1644332" y="1100138"/>
                    </a:lnTo>
                    <a:lnTo>
                      <a:pt x="1626552" y="1103630"/>
                    </a:lnTo>
                    <a:lnTo>
                      <a:pt x="1608772" y="1107440"/>
                    </a:lnTo>
                    <a:lnTo>
                      <a:pt x="1591628" y="1111568"/>
                    </a:lnTo>
                    <a:lnTo>
                      <a:pt x="1574800" y="1116013"/>
                    </a:lnTo>
                    <a:lnTo>
                      <a:pt x="1557338" y="1121093"/>
                    </a:lnTo>
                    <a:lnTo>
                      <a:pt x="1540828" y="1126490"/>
                    </a:lnTo>
                    <a:lnTo>
                      <a:pt x="1524318" y="1132523"/>
                    </a:lnTo>
                    <a:lnTo>
                      <a:pt x="1507808" y="1138555"/>
                    </a:lnTo>
                    <a:lnTo>
                      <a:pt x="1491615" y="1145223"/>
                    </a:lnTo>
                    <a:lnTo>
                      <a:pt x="1475422" y="1152525"/>
                    </a:lnTo>
                    <a:lnTo>
                      <a:pt x="1459548" y="1159510"/>
                    </a:lnTo>
                    <a:lnTo>
                      <a:pt x="1443672" y="1167448"/>
                    </a:lnTo>
                    <a:lnTo>
                      <a:pt x="1428432" y="1175703"/>
                    </a:lnTo>
                    <a:lnTo>
                      <a:pt x="1413192" y="1183958"/>
                    </a:lnTo>
                    <a:lnTo>
                      <a:pt x="1398270" y="1193165"/>
                    </a:lnTo>
                    <a:lnTo>
                      <a:pt x="1383665" y="1202055"/>
                    </a:lnTo>
                    <a:lnTo>
                      <a:pt x="1368742" y="1211898"/>
                    </a:lnTo>
                    <a:lnTo>
                      <a:pt x="1354772" y="1221740"/>
                    </a:lnTo>
                    <a:lnTo>
                      <a:pt x="1340485" y="1231900"/>
                    </a:lnTo>
                    <a:lnTo>
                      <a:pt x="1327150" y="1242378"/>
                    </a:lnTo>
                    <a:lnTo>
                      <a:pt x="1313498" y="1253173"/>
                    </a:lnTo>
                    <a:lnTo>
                      <a:pt x="1300480" y="1264285"/>
                    </a:lnTo>
                    <a:lnTo>
                      <a:pt x="1287462" y="1275715"/>
                    </a:lnTo>
                    <a:lnTo>
                      <a:pt x="1274762" y="1287463"/>
                    </a:lnTo>
                    <a:lnTo>
                      <a:pt x="1262380" y="1299528"/>
                    </a:lnTo>
                    <a:lnTo>
                      <a:pt x="1250315" y="1311910"/>
                    </a:lnTo>
                    <a:lnTo>
                      <a:pt x="1238568" y="1324928"/>
                    </a:lnTo>
                    <a:lnTo>
                      <a:pt x="1227138" y="1337628"/>
                    </a:lnTo>
                    <a:lnTo>
                      <a:pt x="1215708" y="1350645"/>
                    </a:lnTo>
                    <a:lnTo>
                      <a:pt x="1205230" y="1364298"/>
                    </a:lnTo>
                    <a:lnTo>
                      <a:pt x="1194752" y="1377950"/>
                    </a:lnTo>
                    <a:lnTo>
                      <a:pt x="1183958" y="1392238"/>
                    </a:lnTo>
                    <a:lnTo>
                      <a:pt x="1174432" y="1406525"/>
                    </a:lnTo>
                    <a:lnTo>
                      <a:pt x="1164908" y="1420813"/>
                    </a:lnTo>
                    <a:lnTo>
                      <a:pt x="1155382" y="1435418"/>
                    </a:lnTo>
                    <a:lnTo>
                      <a:pt x="1146810" y="1450340"/>
                    </a:lnTo>
                    <a:lnTo>
                      <a:pt x="1138391" y="1465309"/>
                    </a:lnTo>
                    <a:lnTo>
                      <a:pt x="1130549" y="1480376"/>
                    </a:lnTo>
                    <a:lnTo>
                      <a:pt x="1122615" y="1496257"/>
                    </a:lnTo>
                    <a:lnTo>
                      <a:pt x="1114998" y="1512138"/>
                    </a:lnTo>
                    <a:lnTo>
                      <a:pt x="1108333" y="1528337"/>
                    </a:lnTo>
                    <a:lnTo>
                      <a:pt x="1101668" y="1544536"/>
                    </a:lnTo>
                    <a:lnTo>
                      <a:pt x="1095321" y="1561052"/>
                    </a:lnTo>
                    <a:lnTo>
                      <a:pt x="1089608" y="1577568"/>
                    </a:lnTo>
                    <a:lnTo>
                      <a:pt x="1083895" y="1594402"/>
                    </a:lnTo>
                    <a:lnTo>
                      <a:pt x="1079134" y="1611554"/>
                    </a:lnTo>
                    <a:lnTo>
                      <a:pt x="1074056" y="1628388"/>
                    </a:lnTo>
                    <a:lnTo>
                      <a:pt x="1069931" y="1646175"/>
                    </a:lnTo>
                    <a:lnTo>
                      <a:pt x="1066122" y="1663327"/>
                    </a:lnTo>
                    <a:lnTo>
                      <a:pt x="1062948" y="1681114"/>
                    </a:lnTo>
                    <a:lnTo>
                      <a:pt x="1059774" y="1698901"/>
                    </a:lnTo>
                    <a:lnTo>
                      <a:pt x="1057553" y="1717005"/>
                    </a:lnTo>
                    <a:lnTo>
                      <a:pt x="1055331" y="1735110"/>
                    </a:lnTo>
                    <a:lnTo>
                      <a:pt x="1053744" y="1753532"/>
                    </a:lnTo>
                    <a:lnTo>
                      <a:pt x="1052792" y="1771319"/>
                    </a:lnTo>
                    <a:lnTo>
                      <a:pt x="1051840" y="1790376"/>
                    </a:lnTo>
                    <a:lnTo>
                      <a:pt x="1051523" y="1808798"/>
                    </a:lnTo>
                    <a:lnTo>
                      <a:pt x="1051840" y="1827221"/>
                    </a:lnTo>
                    <a:lnTo>
                      <a:pt x="1052792" y="1845960"/>
                    </a:lnTo>
                    <a:lnTo>
                      <a:pt x="1053744" y="1864065"/>
                    </a:lnTo>
                    <a:lnTo>
                      <a:pt x="1055331" y="1882487"/>
                    </a:lnTo>
                    <a:lnTo>
                      <a:pt x="1057553" y="1900592"/>
                    </a:lnTo>
                    <a:lnTo>
                      <a:pt x="1059774" y="1918696"/>
                    </a:lnTo>
                    <a:lnTo>
                      <a:pt x="1062948" y="1936483"/>
                    </a:lnTo>
                    <a:lnTo>
                      <a:pt x="1066122" y="1953952"/>
                    </a:lnTo>
                    <a:lnTo>
                      <a:pt x="1069931" y="1971739"/>
                    </a:lnTo>
                    <a:lnTo>
                      <a:pt x="1074056" y="1988891"/>
                    </a:lnTo>
                    <a:lnTo>
                      <a:pt x="1079134" y="2006043"/>
                    </a:lnTo>
                    <a:lnTo>
                      <a:pt x="1083895" y="2022877"/>
                    </a:lnTo>
                    <a:lnTo>
                      <a:pt x="1089608" y="2039711"/>
                    </a:lnTo>
                    <a:lnTo>
                      <a:pt x="1095321" y="2056545"/>
                    </a:lnTo>
                    <a:lnTo>
                      <a:pt x="1101668" y="2073061"/>
                    </a:lnTo>
                    <a:lnTo>
                      <a:pt x="1108333" y="2089260"/>
                    </a:lnTo>
                    <a:lnTo>
                      <a:pt x="1114998" y="2105459"/>
                    </a:lnTo>
                    <a:lnTo>
                      <a:pt x="1122615" y="2121022"/>
                    </a:lnTo>
                    <a:lnTo>
                      <a:pt x="1130549" y="2136904"/>
                    </a:lnTo>
                    <a:lnTo>
                      <a:pt x="1138484" y="2152467"/>
                    </a:lnTo>
                    <a:lnTo>
                      <a:pt x="1147053" y="2167395"/>
                    </a:lnTo>
                    <a:lnTo>
                      <a:pt x="1155622" y="2182641"/>
                    </a:lnTo>
                    <a:lnTo>
                      <a:pt x="1165144" y="2197252"/>
                    </a:lnTo>
                    <a:lnTo>
                      <a:pt x="1174665" y="2211863"/>
                    </a:lnTo>
                    <a:lnTo>
                      <a:pt x="1184186" y="2225838"/>
                    </a:lnTo>
                    <a:lnTo>
                      <a:pt x="1194977" y="2240131"/>
                    </a:lnTo>
                    <a:lnTo>
                      <a:pt x="1205450" y="2253789"/>
                    </a:lnTo>
                    <a:lnTo>
                      <a:pt x="1215924" y="2267129"/>
                    </a:lnTo>
                    <a:lnTo>
                      <a:pt x="1227349" y="2280469"/>
                    </a:lnTo>
                    <a:lnTo>
                      <a:pt x="1238775" y="2293174"/>
                    </a:lnTo>
                    <a:lnTo>
                      <a:pt x="1250518" y="2305879"/>
                    </a:lnTo>
                    <a:lnTo>
                      <a:pt x="1262578" y="2318267"/>
                    </a:lnTo>
                    <a:lnTo>
                      <a:pt x="1274956" y="2330336"/>
                    </a:lnTo>
                    <a:lnTo>
                      <a:pt x="1287651" y="2342088"/>
                    </a:lnTo>
                    <a:lnTo>
                      <a:pt x="1300663" y="2353840"/>
                    </a:lnTo>
                    <a:lnTo>
                      <a:pt x="1313676" y="2364640"/>
                    </a:lnTo>
                    <a:lnTo>
                      <a:pt x="1327323" y="2375756"/>
                    </a:lnTo>
                    <a:lnTo>
                      <a:pt x="1340653" y="2386238"/>
                    </a:lnTo>
                    <a:lnTo>
                      <a:pt x="1354935" y="2396402"/>
                    </a:lnTo>
                    <a:lnTo>
                      <a:pt x="1368899" y="2406566"/>
                    </a:lnTo>
                    <a:lnTo>
                      <a:pt x="1383816" y="2415777"/>
                    </a:lnTo>
                    <a:lnTo>
                      <a:pt x="1398415" y="2424988"/>
                    </a:lnTo>
                    <a:lnTo>
                      <a:pt x="1413332" y="2433882"/>
                    </a:lnTo>
                    <a:lnTo>
                      <a:pt x="1428566" y="2442775"/>
                    </a:lnTo>
                    <a:lnTo>
                      <a:pt x="1443800" y="2450398"/>
                    </a:lnTo>
                    <a:lnTo>
                      <a:pt x="1459669" y="2458339"/>
                    </a:lnTo>
                    <a:lnTo>
                      <a:pt x="1475538" y="2465644"/>
                    </a:lnTo>
                    <a:lnTo>
                      <a:pt x="1491724" y="2472632"/>
                    </a:lnTo>
                    <a:lnTo>
                      <a:pt x="1507910" y="2479619"/>
                    </a:lnTo>
                    <a:lnTo>
                      <a:pt x="1524414" y="2485654"/>
                    </a:lnTo>
                    <a:lnTo>
                      <a:pt x="1540917" y="2491689"/>
                    </a:lnTo>
                    <a:lnTo>
                      <a:pt x="1557421" y="2496771"/>
                    </a:lnTo>
                    <a:lnTo>
                      <a:pt x="1574877" y="2502171"/>
                    </a:lnTo>
                    <a:lnTo>
                      <a:pt x="1591698" y="2506617"/>
                    </a:lnTo>
                    <a:lnTo>
                      <a:pt x="1608836" y="2510746"/>
                    </a:lnTo>
                    <a:lnTo>
                      <a:pt x="1626609" y="2514876"/>
                    </a:lnTo>
                    <a:lnTo>
                      <a:pt x="1644382" y="2518369"/>
                    </a:lnTo>
                    <a:lnTo>
                      <a:pt x="1662155" y="2520910"/>
                    </a:lnTo>
                    <a:lnTo>
                      <a:pt x="1679928" y="2523451"/>
                    </a:lnTo>
                    <a:lnTo>
                      <a:pt x="1698019" y="2525675"/>
                    </a:lnTo>
                    <a:lnTo>
                      <a:pt x="1716109" y="2527263"/>
                    </a:lnTo>
                    <a:lnTo>
                      <a:pt x="1734517" y="2528533"/>
                    </a:lnTo>
                    <a:lnTo>
                      <a:pt x="1752925" y="2529169"/>
                    </a:lnTo>
                    <a:lnTo>
                      <a:pt x="1771967" y="2529169"/>
                    </a:lnTo>
                    <a:lnTo>
                      <a:pt x="1790375" y="2529169"/>
                    </a:lnTo>
                    <a:lnTo>
                      <a:pt x="1808783" y="2528533"/>
                    </a:lnTo>
                    <a:lnTo>
                      <a:pt x="1827191" y="2527263"/>
                    </a:lnTo>
                    <a:lnTo>
                      <a:pt x="1845281" y="2525675"/>
                    </a:lnTo>
                    <a:lnTo>
                      <a:pt x="1863372" y="2523451"/>
                    </a:lnTo>
                    <a:lnTo>
                      <a:pt x="1881145" y="2520910"/>
                    </a:lnTo>
                    <a:lnTo>
                      <a:pt x="1898918" y="2518369"/>
                    </a:lnTo>
                    <a:lnTo>
                      <a:pt x="1916691" y="2514876"/>
                    </a:lnTo>
                    <a:lnTo>
                      <a:pt x="1934464" y="2510746"/>
                    </a:lnTo>
                    <a:lnTo>
                      <a:pt x="1951602" y="2506617"/>
                    </a:lnTo>
                    <a:lnTo>
                      <a:pt x="1969058" y="2502171"/>
                    </a:lnTo>
                    <a:lnTo>
                      <a:pt x="1985879" y="2496771"/>
                    </a:lnTo>
                    <a:lnTo>
                      <a:pt x="2002383" y="2491689"/>
                    </a:lnTo>
                    <a:lnTo>
                      <a:pt x="2019204" y="2485654"/>
                    </a:lnTo>
                    <a:lnTo>
                      <a:pt x="2035390" y="2479619"/>
                    </a:lnTo>
                    <a:lnTo>
                      <a:pt x="2051894" y="2472632"/>
                    </a:lnTo>
                    <a:lnTo>
                      <a:pt x="2067762" y="2465644"/>
                    </a:lnTo>
                    <a:lnTo>
                      <a:pt x="2083631" y="2458339"/>
                    </a:lnTo>
                    <a:lnTo>
                      <a:pt x="2099500" y="2450398"/>
                    </a:lnTo>
                    <a:lnTo>
                      <a:pt x="2114734" y="2442775"/>
                    </a:lnTo>
                    <a:lnTo>
                      <a:pt x="2129968" y="2433882"/>
                    </a:lnTo>
                    <a:lnTo>
                      <a:pt x="2144885" y="2424988"/>
                    </a:lnTo>
                    <a:lnTo>
                      <a:pt x="2159484" y="2415777"/>
                    </a:lnTo>
                    <a:lnTo>
                      <a:pt x="2174401" y="2406566"/>
                    </a:lnTo>
                    <a:lnTo>
                      <a:pt x="2188683" y="2396402"/>
                    </a:lnTo>
                    <a:lnTo>
                      <a:pt x="2202647" y="2386238"/>
                    </a:lnTo>
                    <a:lnTo>
                      <a:pt x="2215977" y="2375756"/>
                    </a:lnTo>
                    <a:lnTo>
                      <a:pt x="2229624" y="2364640"/>
                    </a:lnTo>
                    <a:lnTo>
                      <a:pt x="2242637" y="2353840"/>
                    </a:lnTo>
                    <a:lnTo>
                      <a:pt x="2255966" y="2342088"/>
                    </a:lnTo>
                    <a:lnTo>
                      <a:pt x="2268344" y="2330336"/>
                    </a:lnTo>
                    <a:lnTo>
                      <a:pt x="2280722" y="2318267"/>
                    </a:lnTo>
                    <a:lnTo>
                      <a:pt x="2292782" y="2305879"/>
                    </a:lnTo>
                    <a:lnTo>
                      <a:pt x="2304525" y="2293174"/>
                    </a:lnTo>
                    <a:lnTo>
                      <a:pt x="2315951" y="2280469"/>
                    </a:lnTo>
                    <a:lnTo>
                      <a:pt x="2327376" y="2267129"/>
                    </a:lnTo>
                    <a:lnTo>
                      <a:pt x="2338167" y="2253789"/>
                    </a:lnTo>
                    <a:lnTo>
                      <a:pt x="2348958" y="2240131"/>
                    </a:lnTo>
                    <a:lnTo>
                      <a:pt x="2359114" y="2225838"/>
                    </a:lnTo>
                    <a:lnTo>
                      <a:pt x="2368635" y="2211863"/>
                    </a:lnTo>
                    <a:lnTo>
                      <a:pt x="2378156" y="2197252"/>
                    </a:lnTo>
                    <a:lnTo>
                      <a:pt x="2387678" y="2182641"/>
                    </a:lnTo>
                    <a:lnTo>
                      <a:pt x="2396247" y="2167395"/>
                    </a:lnTo>
                    <a:lnTo>
                      <a:pt x="2404816" y="2152467"/>
                    </a:lnTo>
                    <a:lnTo>
                      <a:pt x="2412750" y="2136904"/>
                    </a:lnTo>
                    <a:lnTo>
                      <a:pt x="2420685" y="2121022"/>
                    </a:lnTo>
                    <a:lnTo>
                      <a:pt x="2428302" y="2105459"/>
                    </a:lnTo>
                    <a:lnTo>
                      <a:pt x="2434967" y="2089260"/>
                    </a:lnTo>
                    <a:lnTo>
                      <a:pt x="2441632" y="2073061"/>
                    </a:lnTo>
                    <a:lnTo>
                      <a:pt x="2447979" y="2056545"/>
                    </a:lnTo>
                    <a:lnTo>
                      <a:pt x="2453692" y="2039711"/>
                    </a:lnTo>
                    <a:lnTo>
                      <a:pt x="2459405" y="2022877"/>
                    </a:lnTo>
                    <a:lnTo>
                      <a:pt x="2464166" y="2006043"/>
                    </a:lnTo>
                    <a:lnTo>
                      <a:pt x="2469244" y="1988891"/>
                    </a:lnTo>
                    <a:lnTo>
                      <a:pt x="2473370" y="1971739"/>
                    </a:lnTo>
                    <a:lnTo>
                      <a:pt x="2477178" y="1953952"/>
                    </a:lnTo>
                    <a:lnTo>
                      <a:pt x="2480352" y="1936483"/>
                    </a:lnTo>
                    <a:lnTo>
                      <a:pt x="2483526" y="1918696"/>
                    </a:lnTo>
                    <a:lnTo>
                      <a:pt x="2486064" y="1900592"/>
                    </a:lnTo>
                    <a:lnTo>
                      <a:pt x="2487969" y="1882487"/>
                    </a:lnTo>
                    <a:lnTo>
                      <a:pt x="2489556" y="1864065"/>
                    </a:lnTo>
                    <a:lnTo>
                      <a:pt x="2490508" y="1845960"/>
                    </a:lnTo>
                    <a:lnTo>
                      <a:pt x="2491460" y="1827221"/>
                    </a:lnTo>
                    <a:lnTo>
                      <a:pt x="2491777" y="1808798"/>
                    </a:lnTo>
                    <a:lnTo>
                      <a:pt x="2491460" y="1790376"/>
                    </a:lnTo>
                    <a:lnTo>
                      <a:pt x="2490508" y="1771319"/>
                    </a:lnTo>
                    <a:lnTo>
                      <a:pt x="2489556" y="1753532"/>
                    </a:lnTo>
                    <a:lnTo>
                      <a:pt x="2487969" y="1735110"/>
                    </a:lnTo>
                    <a:lnTo>
                      <a:pt x="2486064" y="1717005"/>
                    </a:lnTo>
                    <a:lnTo>
                      <a:pt x="2483526" y="1698901"/>
                    </a:lnTo>
                    <a:lnTo>
                      <a:pt x="2480352" y="1681114"/>
                    </a:lnTo>
                    <a:lnTo>
                      <a:pt x="2477178" y="1663327"/>
                    </a:lnTo>
                    <a:lnTo>
                      <a:pt x="2473370" y="1646175"/>
                    </a:lnTo>
                    <a:lnTo>
                      <a:pt x="2469244" y="1628388"/>
                    </a:lnTo>
                    <a:lnTo>
                      <a:pt x="2464166" y="1611554"/>
                    </a:lnTo>
                    <a:lnTo>
                      <a:pt x="2459405" y="1594402"/>
                    </a:lnTo>
                    <a:lnTo>
                      <a:pt x="2453692" y="1577568"/>
                    </a:lnTo>
                    <a:lnTo>
                      <a:pt x="2447979" y="1561052"/>
                    </a:lnTo>
                    <a:lnTo>
                      <a:pt x="2441632" y="1544536"/>
                    </a:lnTo>
                    <a:lnTo>
                      <a:pt x="2434967" y="1528337"/>
                    </a:lnTo>
                    <a:lnTo>
                      <a:pt x="2428302" y="1512138"/>
                    </a:lnTo>
                    <a:lnTo>
                      <a:pt x="2420685" y="1496257"/>
                    </a:lnTo>
                    <a:lnTo>
                      <a:pt x="2412750" y="1480376"/>
                    </a:lnTo>
                    <a:lnTo>
                      <a:pt x="2404909" y="1465308"/>
                    </a:lnTo>
                    <a:lnTo>
                      <a:pt x="2396490" y="1450340"/>
                    </a:lnTo>
                    <a:lnTo>
                      <a:pt x="2387918" y="1435418"/>
                    </a:lnTo>
                    <a:lnTo>
                      <a:pt x="2378392" y="1420813"/>
                    </a:lnTo>
                    <a:lnTo>
                      <a:pt x="2368868" y="1406525"/>
                    </a:lnTo>
                    <a:lnTo>
                      <a:pt x="2359342" y="1392238"/>
                    </a:lnTo>
                    <a:lnTo>
                      <a:pt x="2349182" y="1377950"/>
                    </a:lnTo>
                    <a:lnTo>
                      <a:pt x="2338388" y="1364298"/>
                    </a:lnTo>
                    <a:lnTo>
                      <a:pt x="2327592" y="1350645"/>
                    </a:lnTo>
                    <a:lnTo>
                      <a:pt x="2316162" y="1337628"/>
                    </a:lnTo>
                    <a:lnTo>
                      <a:pt x="2304732" y="1324928"/>
                    </a:lnTo>
                    <a:lnTo>
                      <a:pt x="2292985" y="1311910"/>
                    </a:lnTo>
                    <a:lnTo>
                      <a:pt x="2280920" y="1299528"/>
                    </a:lnTo>
                    <a:lnTo>
                      <a:pt x="2268538" y="1287463"/>
                    </a:lnTo>
                    <a:lnTo>
                      <a:pt x="2256155" y="1275715"/>
                    </a:lnTo>
                    <a:lnTo>
                      <a:pt x="2242820" y="1264285"/>
                    </a:lnTo>
                    <a:lnTo>
                      <a:pt x="2229802" y="1253173"/>
                    </a:lnTo>
                    <a:lnTo>
                      <a:pt x="2216150" y="1242378"/>
                    </a:lnTo>
                    <a:lnTo>
                      <a:pt x="2202815" y="1231900"/>
                    </a:lnTo>
                    <a:lnTo>
                      <a:pt x="2188845" y="1221740"/>
                    </a:lnTo>
                    <a:lnTo>
                      <a:pt x="2174558" y="1211898"/>
                    </a:lnTo>
                    <a:lnTo>
                      <a:pt x="2159635" y="1202055"/>
                    </a:lnTo>
                    <a:lnTo>
                      <a:pt x="2145030" y="1193165"/>
                    </a:lnTo>
                    <a:lnTo>
                      <a:pt x="2130108" y="1183958"/>
                    </a:lnTo>
                    <a:lnTo>
                      <a:pt x="2114868" y="1175703"/>
                    </a:lnTo>
                    <a:lnTo>
                      <a:pt x="2099628" y="1167448"/>
                    </a:lnTo>
                    <a:lnTo>
                      <a:pt x="2083752" y="1159510"/>
                    </a:lnTo>
                    <a:lnTo>
                      <a:pt x="2067878" y="1152525"/>
                    </a:lnTo>
                    <a:lnTo>
                      <a:pt x="2052002" y="1145223"/>
                    </a:lnTo>
                    <a:lnTo>
                      <a:pt x="2035492" y="1138555"/>
                    </a:lnTo>
                    <a:lnTo>
                      <a:pt x="2019300" y="1132523"/>
                    </a:lnTo>
                    <a:lnTo>
                      <a:pt x="2002472" y="1126490"/>
                    </a:lnTo>
                    <a:lnTo>
                      <a:pt x="1985962" y="1121093"/>
                    </a:lnTo>
                    <a:lnTo>
                      <a:pt x="1969135" y="1116013"/>
                    </a:lnTo>
                    <a:lnTo>
                      <a:pt x="1951672" y="1111568"/>
                    </a:lnTo>
                    <a:lnTo>
                      <a:pt x="1934528" y="1107440"/>
                    </a:lnTo>
                    <a:lnTo>
                      <a:pt x="1916748" y="1103630"/>
                    </a:lnTo>
                    <a:lnTo>
                      <a:pt x="1898968" y="1100138"/>
                    </a:lnTo>
                    <a:lnTo>
                      <a:pt x="1881188" y="1097280"/>
                    </a:lnTo>
                    <a:lnTo>
                      <a:pt x="1863408" y="1094423"/>
                    </a:lnTo>
                    <a:lnTo>
                      <a:pt x="1845310" y="1092518"/>
                    </a:lnTo>
                    <a:lnTo>
                      <a:pt x="1827212" y="1090613"/>
                    </a:lnTo>
                    <a:lnTo>
                      <a:pt x="1808798" y="1089660"/>
                    </a:lnTo>
                    <a:lnTo>
                      <a:pt x="1790382" y="1088708"/>
                    </a:lnTo>
                    <a:lnTo>
                      <a:pt x="1771968" y="1088708"/>
                    </a:lnTo>
                    <a:lnTo>
                      <a:pt x="1752918" y="1088708"/>
                    </a:lnTo>
                    <a:close/>
                    <a:moveTo>
                      <a:pt x="1615758" y="0"/>
                    </a:moveTo>
                    <a:lnTo>
                      <a:pt x="1620520" y="0"/>
                    </a:lnTo>
                    <a:lnTo>
                      <a:pt x="1922780" y="0"/>
                    </a:lnTo>
                    <a:lnTo>
                      <a:pt x="1927225" y="0"/>
                    </a:lnTo>
                    <a:lnTo>
                      <a:pt x="1931670" y="317"/>
                    </a:lnTo>
                    <a:lnTo>
                      <a:pt x="1936115" y="952"/>
                    </a:lnTo>
                    <a:lnTo>
                      <a:pt x="1940878" y="1905"/>
                    </a:lnTo>
                    <a:lnTo>
                      <a:pt x="1949450" y="4127"/>
                    </a:lnTo>
                    <a:lnTo>
                      <a:pt x="1957705" y="6985"/>
                    </a:lnTo>
                    <a:lnTo>
                      <a:pt x="1965325" y="10795"/>
                    </a:lnTo>
                    <a:lnTo>
                      <a:pt x="1972628" y="14922"/>
                    </a:lnTo>
                    <a:lnTo>
                      <a:pt x="1979612" y="20320"/>
                    </a:lnTo>
                    <a:lnTo>
                      <a:pt x="1985962" y="26035"/>
                    </a:lnTo>
                    <a:lnTo>
                      <a:pt x="1991678" y="32385"/>
                    </a:lnTo>
                    <a:lnTo>
                      <a:pt x="1996758" y="39052"/>
                    </a:lnTo>
                    <a:lnTo>
                      <a:pt x="2001202" y="46672"/>
                    </a:lnTo>
                    <a:lnTo>
                      <a:pt x="2005012" y="54610"/>
                    </a:lnTo>
                    <a:lnTo>
                      <a:pt x="2007870" y="62230"/>
                    </a:lnTo>
                    <a:lnTo>
                      <a:pt x="2010092" y="71120"/>
                    </a:lnTo>
                    <a:lnTo>
                      <a:pt x="2010728" y="75565"/>
                    </a:lnTo>
                    <a:lnTo>
                      <a:pt x="2011362" y="80010"/>
                    </a:lnTo>
                    <a:lnTo>
                      <a:pt x="2011998" y="84455"/>
                    </a:lnTo>
                    <a:lnTo>
                      <a:pt x="2011998" y="89217"/>
                    </a:lnTo>
                    <a:lnTo>
                      <a:pt x="2011998" y="388620"/>
                    </a:lnTo>
                    <a:lnTo>
                      <a:pt x="2038350" y="393065"/>
                    </a:lnTo>
                    <a:lnTo>
                      <a:pt x="2064702" y="398462"/>
                    </a:lnTo>
                    <a:lnTo>
                      <a:pt x="2091055" y="404177"/>
                    </a:lnTo>
                    <a:lnTo>
                      <a:pt x="2116772" y="410210"/>
                    </a:lnTo>
                    <a:lnTo>
                      <a:pt x="2142490" y="416877"/>
                    </a:lnTo>
                    <a:lnTo>
                      <a:pt x="2167890" y="423545"/>
                    </a:lnTo>
                    <a:lnTo>
                      <a:pt x="2193608" y="431165"/>
                    </a:lnTo>
                    <a:lnTo>
                      <a:pt x="2218690" y="439102"/>
                    </a:lnTo>
                    <a:lnTo>
                      <a:pt x="2243772" y="447675"/>
                    </a:lnTo>
                    <a:lnTo>
                      <a:pt x="2268538" y="456247"/>
                    </a:lnTo>
                    <a:lnTo>
                      <a:pt x="2292985" y="465772"/>
                    </a:lnTo>
                    <a:lnTo>
                      <a:pt x="2317432" y="475615"/>
                    </a:lnTo>
                    <a:lnTo>
                      <a:pt x="2341562" y="485457"/>
                    </a:lnTo>
                    <a:lnTo>
                      <a:pt x="2365692" y="496252"/>
                    </a:lnTo>
                    <a:lnTo>
                      <a:pt x="2388870" y="507047"/>
                    </a:lnTo>
                    <a:lnTo>
                      <a:pt x="2412682" y="518477"/>
                    </a:lnTo>
                    <a:lnTo>
                      <a:pt x="2588260" y="276542"/>
                    </a:lnTo>
                    <a:lnTo>
                      <a:pt x="2591435" y="272732"/>
                    </a:lnTo>
                    <a:lnTo>
                      <a:pt x="2593975" y="269240"/>
                    </a:lnTo>
                    <a:lnTo>
                      <a:pt x="2597468" y="266065"/>
                    </a:lnTo>
                    <a:lnTo>
                      <a:pt x="2600325" y="262890"/>
                    </a:lnTo>
                    <a:lnTo>
                      <a:pt x="2606992" y="257175"/>
                    </a:lnTo>
                    <a:lnTo>
                      <a:pt x="2614295" y="252412"/>
                    </a:lnTo>
                    <a:lnTo>
                      <a:pt x="2621915" y="248602"/>
                    </a:lnTo>
                    <a:lnTo>
                      <a:pt x="2629852" y="245110"/>
                    </a:lnTo>
                    <a:lnTo>
                      <a:pt x="2638108" y="242570"/>
                    </a:lnTo>
                    <a:lnTo>
                      <a:pt x="2646362" y="240665"/>
                    </a:lnTo>
                    <a:lnTo>
                      <a:pt x="2654935" y="240030"/>
                    </a:lnTo>
                    <a:lnTo>
                      <a:pt x="2663508" y="240030"/>
                    </a:lnTo>
                    <a:lnTo>
                      <a:pt x="2671762" y="240665"/>
                    </a:lnTo>
                    <a:lnTo>
                      <a:pt x="2680652" y="242252"/>
                    </a:lnTo>
                    <a:lnTo>
                      <a:pt x="2688908" y="244475"/>
                    </a:lnTo>
                    <a:lnTo>
                      <a:pt x="2697162" y="247967"/>
                    </a:lnTo>
                    <a:lnTo>
                      <a:pt x="2705100" y="251777"/>
                    </a:lnTo>
                    <a:lnTo>
                      <a:pt x="2709228" y="254317"/>
                    </a:lnTo>
                    <a:lnTo>
                      <a:pt x="2712720" y="256857"/>
                    </a:lnTo>
                    <a:lnTo>
                      <a:pt x="2957512" y="434022"/>
                    </a:lnTo>
                    <a:lnTo>
                      <a:pt x="2960688" y="437197"/>
                    </a:lnTo>
                    <a:lnTo>
                      <a:pt x="2964498" y="439737"/>
                    </a:lnTo>
                    <a:lnTo>
                      <a:pt x="2967672" y="443230"/>
                    </a:lnTo>
                    <a:lnTo>
                      <a:pt x="2970848" y="446087"/>
                    </a:lnTo>
                    <a:lnTo>
                      <a:pt x="2976245" y="453072"/>
                    </a:lnTo>
                    <a:lnTo>
                      <a:pt x="2981008" y="460375"/>
                    </a:lnTo>
                    <a:lnTo>
                      <a:pt x="2985452" y="467995"/>
                    </a:lnTo>
                    <a:lnTo>
                      <a:pt x="2988628" y="475932"/>
                    </a:lnTo>
                    <a:lnTo>
                      <a:pt x="2991168" y="484187"/>
                    </a:lnTo>
                    <a:lnTo>
                      <a:pt x="2992755" y="492442"/>
                    </a:lnTo>
                    <a:lnTo>
                      <a:pt x="2994025" y="501015"/>
                    </a:lnTo>
                    <a:lnTo>
                      <a:pt x="2994025" y="509270"/>
                    </a:lnTo>
                    <a:lnTo>
                      <a:pt x="2993072" y="518160"/>
                    </a:lnTo>
                    <a:lnTo>
                      <a:pt x="2991802" y="526732"/>
                    </a:lnTo>
                    <a:lnTo>
                      <a:pt x="2988945" y="534987"/>
                    </a:lnTo>
                    <a:lnTo>
                      <a:pt x="2986088" y="543242"/>
                    </a:lnTo>
                    <a:lnTo>
                      <a:pt x="2981960" y="551180"/>
                    </a:lnTo>
                    <a:lnTo>
                      <a:pt x="2979738" y="554990"/>
                    </a:lnTo>
                    <a:lnTo>
                      <a:pt x="2976880" y="558800"/>
                    </a:lnTo>
                    <a:lnTo>
                      <a:pt x="2800985" y="801052"/>
                    </a:lnTo>
                    <a:lnTo>
                      <a:pt x="2819082" y="819785"/>
                    </a:lnTo>
                    <a:lnTo>
                      <a:pt x="2837180" y="839470"/>
                    </a:lnTo>
                    <a:lnTo>
                      <a:pt x="2854642" y="858837"/>
                    </a:lnTo>
                    <a:lnTo>
                      <a:pt x="2871788" y="878840"/>
                    </a:lnTo>
                    <a:lnTo>
                      <a:pt x="2888615" y="899160"/>
                    </a:lnTo>
                    <a:lnTo>
                      <a:pt x="2905125" y="919797"/>
                    </a:lnTo>
                    <a:lnTo>
                      <a:pt x="2921318" y="940752"/>
                    </a:lnTo>
                    <a:lnTo>
                      <a:pt x="2937192" y="962025"/>
                    </a:lnTo>
                    <a:lnTo>
                      <a:pt x="2952432" y="983615"/>
                    </a:lnTo>
                    <a:lnTo>
                      <a:pt x="2967672" y="1005205"/>
                    </a:lnTo>
                    <a:lnTo>
                      <a:pt x="2981960" y="1027113"/>
                    </a:lnTo>
                    <a:lnTo>
                      <a:pt x="2996248" y="1049655"/>
                    </a:lnTo>
                    <a:lnTo>
                      <a:pt x="3010218" y="1072198"/>
                    </a:lnTo>
                    <a:lnTo>
                      <a:pt x="3023235" y="1095375"/>
                    </a:lnTo>
                    <a:lnTo>
                      <a:pt x="3036570" y="1118553"/>
                    </a:lnTo>
                    <a:lnTo>
                      <a:pt x="3048952" y="1142048"/>
                    </a:lnTo>
                    <a:lnTo>
                      <a:pt x="3333115" y="1049338"/>
                    </a:lnTo>
                    <a:lnTo>
                      <a:pt x="3337560" y="1048068"/>
                    </a:lnTo>
                    <a:lnTo>
                      <a:pt x="3342005" y="1047115"/>
                    </a:lnTo>
                    <a:lnTo>
                      <a:pt x="3346450" y="1046480"/>
                    </a:lnTo>
                    <a:lnTo>
                      <a:pt x="3350578" y="1045528"/>
                    </a:lnTo>
                    <a:lnTo>
                      <a:pt x="3359785" y="1044893"/>
                    </a:lnTo>
                    <a:lnTo>
                      <a:pt x="3368358" y="1045210"/>
                    </a:lnTo>
                    <a:lnTo>
                      <a:pt x="3376930" y="1046480"/>
                    </a:lnTo>
                    <a:lnTo>
                      <a:pt x="3385185" y="1048068"/>
                    </a:lnTo>
                    <a:lnTo>
                      <a:pt x="3393440" y="1051243"/>
                    </a:lnTo>
                    <a:lnTo>
                      <a:pt x="3401060" y="1054735"/>
                    </a:lnTo>
                    <a:lnTo>
                      <a:pt x="3408680" y="1058863"/>
                    </a:lnTo>
                    <a:lnTo>
                      <a:pt x="3415665" y="1063625"/>
                    </a:lnTo>
                    <a:lnTo>
                      <a:pt x="3422015" y="1069340"/>
                    </a:lnTo>
                    <a:lnTo>
                      <a:pt x="3428048" y="1075690"/>
                    </a:lnTo>
                    <a:lnTo>
                      <a:pt x="3433445" y="1082358"/>
                    </a:lnTo>
                    <a:lnTo>
                      <a:pt x="3438208" y="1089978"/>
                    </a:lnTo>
                    <a:lnTo>
                      <a:pt x="3442335" y="1097915"/>
                    </a:lnTo>
                    <a:lnTo>
                      <a:pt x="3443922" y="1102043"/>
                    </a:lnTo>
                    <a:lnTo>
                      <a:pt x="3445510" y="1106488"/>
                    </a:lnTo>
                    <a:lnTo>
                      <a:pt x="3538855" y="1393508"/>
                    </a:lnTo>
                    <a:lnTo>
                      <a:pt x="3539808" y="1397635"/>
                    </a:lnTo>
                    <a:lnTo>
                      <a:pt x="3541078" y="1402398"/>
                    </a:lnTo>
                    <a:lnTo>
                      <a:pt x="3542030" y="1406843"/>
                    </a:lnTo>
                    <a:lnTo>
                      <a:pt x="3542665" y="1411288"/>
                    </a:lnTo>
                    <a:lnTo>
                      <a:pt x="3543300" y="1419860"/>
                    </a:lnTo>
                    <a:lnTo>
                      <a:pt x="3542982" y="1428750"/>
                    </a:lnTo>
                    <a:lnTo>
                      <a:pt x="3541712" y="1437323"/>
                    </a:lnTo>
                    <a:lnTo>
                      <a:pt x="3539808" y="1445578"/>
                    </a:lnTo>
                    <a:lnTo>
                      <a:pt x="3537268" y="1453833"/>
                    </a:lnTo>
                    <a:lnTo>
                      <a:pt x="3533458" y="1461453"/>
                    </a:lnTo>
                    <a:lnTo>
                      <a:pt x="3529330" y="1468755"/>
                    </a:lnTo>
                    <a:lnTo>
                      <a:pt x="3524568" y="1476058"/>
                    </a:lnTo>
                    <a:lnTo>
                      <a:pt x="3518852" y="1482408"/>
                    </a:lnTo>
                    <a:lnTo>
                      <a:pt x="3512502" y="1488440"/>
                    </a:lnTo>
                    <a:lnTo>
                      <a:pt x="3505518" y="1494155"/>
                    </a:lnTo>
                    <a:lnTo>
                      <a:pt x="3498215" y="1498600"/>
                    </a:lnTo>
                    <a:lnTo>
                      <a:pt x="3490278" y="1502728"/>
                    </a:lnTo>
                    <a:lnTo>
                      <a:pt x="3486150" y="1504633"/>
                    </a:lnTo>
                    <a:lnTo>
                      <a:pt x="3481705" y="1506220"/>
                    </a:lnTo>
                    <a:lnTo>
                      <a:pt x="3197225" y="1598295"/>
                    </a:lnTo>
                    <a:lnTo>
                      <a:pt x="3200400" y="1624330"/>
                    </a:lnTo>
                    <a:lnTo>
                      <a:pt x="3203892" y="1650365"/>
                    </a:lnTo>
                    <a:lnTo>
                      <a:pt x="3206115" y="1676718"/>
                    </a:lnTo>
                    <a:lnTo>
                      <a:pt x="3208338" y="1703070"/>
                    </a:lnTo>
                    <a:lnTo>
                      <a:pt x="3210242" y="1729423"/>
                    </a:lnTo>
                    <a:lnTo>
                      <a:pt x="3211512" y="1755775"/>
                    </a:lnTo>
                    <a:lnTo>
                      <a:pt x="3212148" y="1782445"/>
                    </a:lnTo>
                    <a:lnTo>
                      <a:pt x="3212465" y="1809115"/>
                    </a:lnTo>
                    <a:lnTo>
                      <a:pt x="3212148" y="1835785"/>
                    </a:lnTo>
                    <a:lnTo>
                      <a:pt x="3211512" y="1862455"/>
                    </a:lnTo>
                    <a:lnTo>
                      <a:pt x="3210242" y="1889125"/>
                    </a:lnTo>
                    <a:lnTo>
                      <a:pt x="3208338" y="1915478"/>
                    </a:lnTo>
                    <a:lnTo>
                      <a:pt x="3206115" y="1941830"/>
                    </a:lnTo>
                    <a:lnTo>
                      <a:pt x="3203892" y="1967865"/>
                    </a:lnTo>
                    <a:lnTo>
                      <a:pt x="3200400" y="1993900"/>
                    </a:lnTo>
                    <a:lnTo>
                      <a:pt x="3197225" y="2019618"/>
                    </a:lnTo>
                    <a:lnTo>
                      <a:pt x="3481705" y="2112328"/>
                    </a:lnTo>
                    <a:lnTo>
                      <a:pt x="3486150" y="2113915"/>
                    </a:lnTo>
                    <a:lnTo>
                      <a:pt x="3490278" y="2115820"/>
                    </a:lnTo>
                    <a:lnTo>
                      <a:pt x="3498215" y="2119630"/>
                    </a:lnTo>
                    <a:lnTo>
                      <a:pt x="3505518" y="2124393"/>
                    </a:lnTo>
                    <a:lnTo>
                      <a:pt x="3512502" y="2129790"/>
                    </a:lnTo>
                    <a:lnTo>
                      <a:pt x="3518852" y="2135505"/>
                    </a:lnTo>
                    <a:lnTo>
                      <a:pt x="3524568" y="2142173"/>
                    </a:lnTo>
                    <a:lnTo>
                      <a:pt x="3529330" y="2149158"/>
                    </a:lnTo>
                    <a:lnTo>
                      <a:pt x="3533458" y="2156778"/>
                    </a:lnTo>
                    <a:lnTo>
                      <a:pt x="3537268" y="2164398"/>
                    </a:lnTo>
                    <a:lnTo>
                      <a:pt x="3539808" y="2172653"/>
                    </a:lnTo>
                    <a:lnTo>
                      <a:pt x="3541712" y="2180908"/>
                    </a:lnTo>
                    <a:lnTo>
                      <a:pt x="3542982" y="2189480"/>
                    </a:lnTo>
                    <a:lnTo>
                      <a:pt x="3543300" y="2198053"/>
                    </a:lnTo>
                    <a:lnTo>
                      <a:pt x="3542665" y="2206625"/>
                    </a:lnTo>
                    <a:lnTo>
                      <a:pt x="3542030" y="2211388"/>
                    </a:lnTo>
                    <a:lnTo>
                      <a:pt x="3541078" y="2215833"/>
                    </a:lnTo>
                    <a:lnTo>
                      <a:pt x="3539808" y="2220278"/>
                    </a:lnTo>
                    <a:lnTo>
                      <a:pt x="3538855" y="2224405"/>
                    </a:lnTo>
                    <a:lnTo>
                      <a:pt x="3445510" y="2512060"/>
                    </a:lnTo>
                    <a:lnTo>
                      <a:pt x="3443922" y="2516188"/>
                    </a:lnTo>
                    <a:lnTo>
                      <a:pt x="3442335" y="2520315"/>
                    </a:lnTo>
                    <a:lnTo>
                      <a:pt x="3438208" y="2528253"/>
                    </a:lnTo>
                    <a:lnTo>
                      <a:pt x="3433445" y="2535555"/>
                    </a:lnTo>
                    <a:lnTo>
                      <a:pt x="3428048" y="2542540"/>
                    </a:lnTo>
                    <a:lnTo>
                      <a:pt x="3422015" y="2548890"/>
                    </a:lnTo>
                    <a:lnTo>
                      <a:pt x="3415665" y="2554605"/>
                    </a:lnTo>
                    <a:lnTo>
                      <a:pt x="3408680" y="2559368"/>
                    </a:lnTo>
                    <a:lnTo>
                      <a:pt x="3401060" y="2563495"/>
                    </a:lnTo>
                    <a:lnTo>
                      <a:pt x="3393440" y="2567305"/>
                    </a:lnTo>
                    <a:lnTo>
                      <a:pt x="3385185" y="2569845"/>
                    </a:lnTo>
                    <a:lnTo>
                      <a:pt x="3376930" y="2571750"/>
                    </a:lnTo>
                    <a:lnTo>
                      <a:pt x="3368358" y="2573020"/>
                    </a:lnTo>
                    <a:lnTo>
                      <a:pt x="3359785" y="2573338"/>
                    </a:lnTo>
                    <a:lnTo>
                      <a:pt x="3350578" y="2573020"/>
                    </a:lnTo>
                    <a:lnTo>
                      <a:pt x="3346450" y="2572068"/>
                    </a:lnTo>
                    <a:lnTo>
                      <a:pt x="3342005" y="2571433"/>
                    </a:lnTo>
                    <a:lnTo>
                      <a:pt x="3337560" y="2570163"/>
                    </a:lnTo>
                    <a:lnTo>
                      <a:pt x="3333115" y="2568893"/>
                    </a:lnTo>
                    <a:lnTo>
                      <a:pt x="3048952" y="2476500"/>
                    </a:lnTo>
                    <a:lnTo>
                      <a:pt x="3035935" y="2499995"/>
                    </a:lnTo>
                    <a:lnTo>
                      <a:pt x="3023235" y="2523173"/>
                    </a:lnTo>
                    <a:lnTo>
                      <a:pt x="3009900" y="2546033"/>
                    </a:lnTo>
                    <a:lnTo>
                      <a:pt x="2996248" y="2568893"/>
                    </a:lnTo>
                    <a:lnTo>
                      <a:pt x="2981960" y="2590800"/>
                    </a:lnTo>
                    <a:lnTo>
                      <a:pt x="2967355" y="2613025"/>
                    </a:lnTo>
                    <a:lnTo>
                      <a:pt x="2952115" y="2634933"/>
                    </a:lnTo>
                    <a:lnTo>
                      <a:pt x="2936875" y="2656523"/>
                    </a:lnTo>
                    <a:lnTo>
                      <a:pt x="2921318" y="2677478"/>
                    </a:lnTo>
                    <a:lnTo>
                      <a:pt x="2905125" y="2698115"/>
                    </a:lnTo>
                    <a:lnTo>
                      <a:pt x="2888615" y="2718753"/>
                    </a:lnTo>
                    <a:lnTo>
                      <a:pt x="2871788" y="2739073"/>
                    </a:lnTo>
                    <a:lnTo>
                      <a:pt x="2854325" y="2759076"/>
                    </a:lnTo>
                    <a:lnTo>
                      <a:pt x="2837180" y="2778761"/>
                    </a:lnTo>
                    <a:lnTo>
                      <a:pt x="2819082" y="2797811"/>
                    </a:lnTo>
                    <a:lnTo>
                      <a:pt x="2800985" y="2817178"/>
                    </a:lnTo>
                    <a:lnTo>
                      <a:pt x="2976880" y="3059431"/>
                    </a:lnTo>
                    <a:lnTo>
                      <a:pt x="2979738" y="3063241"/>
                    </a:lnTo>
                    <a:lnTo>
                      <a:pt x="2981960" y="3067368"/>
                    </a:lnTo>
                    <a:lnTo>
                      <a:pt x="2986088" y="3075306"/>
                    </a:lnTo>
                    <a:lnTo>
                      <a:pt x="2988945" y="3083243"/>
                    </a:lnTo>
                    <a:lnTo>
                      <a:pt x="2991802" y="3091816"/>
                    </a:lnTo>
                    <a:lnTo>
                      <a:pt x="2993072" y="3100071"/>
                    </a:lnTo>
                    <a:lnTo>
                      <a:pt x="2994025" y="3108643"/>
                    </a:lnTo>
                    <a:lnTo>
                      <a:pt x="2994025" y="3117216"/>
                    </a:lnTo>
                    <a:lnTo>
                      <a:pt x="2992755" y="3125788"/>
                    </a:lnTo>
                    <a:lnTo>
                      <a:pt x="2991168" y="3134043"/>
                    </a:lnTo>
                    <a:lnTo>
                      <a:pt x="2988628" y="3142298"/>
                    </a:lnTo>
                    <a:lnTo>
                      <a:pt x="2985770" y="3150236"/>
                    </a:lnTo>
                    <a:lnTo>
                      <a:pt x="2981642" y="3157538"/>
                    </a:lnTo>
                    <a:lnTo>
                      <a:pt x="2976562" y="3165158"/>
                    </a:lnTo>
                    <a:lnTo>
                      <a:pt x="2970848" y="3171826"/>
                    </a:lnTo>
                    <a:lnTo>
                      <a:pt x="2967990" y="3175001"/>
                    </a:lnTo>
                    <a:lnTo>
                      <a:pt x="2964498" y="3177858"/>
                    </a:lnTo>
                    <a:lnTo>
                      <a:pt x="2961322" y="3181033"/>
                    </a:lnTo>
                    <a:lnTo>
                      <a:pt x="2957512" y="3183573"/>
                    </a:lnTo>
                    <a:lnTo>
                      <a:pt x="2712720" y="3361056"/>
                    </a:lnTo>
                    <a:lnTo>
                      <a:pt x="2709228" y="3363913"/>
                    </a:lnTo>
                    <a:lnTo>
                      <a:pt x="2705100" y="3366453"/>
                    </a:lnTo>
                    <a:lnTo>
                      <a:pt x="2697162" y="3370581"/>
                    </a:lnTo>
                    <a:lnTo>
                      <a:pt x="2688908" y="3373756"/>
                    </a:lnTo>
                    <a:lnTo>
                      <a:pt x="2680652" y="3376296"/>
                    </a:lnTo>
                    <a:lnTo>
                      <a:pt x="2671762" y="3377883"/>
                    </a:lnTo>
                    <a:lnTo>
                      <a:pt x="2663508" y="3378518"/>
                    </a:lnTo>
                    <a:lnTo>
                      <a:pt x="2654935" y="3378518"/>
                    </a:lnTo>
                    <a:lnTo>
                      <a:pt x="2646362" y="3377248"/>
                    </a:lnTo>
                    <a:lnTo>
                      <a:pt x="2638108" y="3375978"/>
                    </a:lnTo>
                    <a:lnTo>
                      <a:pt x="2629852" y="3373121"/>
                    </a:lnTo>
                    <a:lnTo>
                      <a:pt x="2621915" y="3369946"/>
                    </a:lnTo>
                    <a:lnTo>
                      <a:pt x="2614295" y="3365818"/>
                    </a:lnTo>
                    <a:lnTo>
                      <a:pt x="2606992" y="3360738"/>
                    </a:lnTo>
                    <a:lnTo>
                      <a:pt x="2600325" y="3355023"/>
                    </a:lnTo>
                    <a:lnTo>
                      <a:pt x="2597468" y="3352166"/>
                    </a:lnTo>
                    <a:lnTo>
                      <a:pt x="2593975" y="3348673"/>
                    </a:lnTo>
                    <a:lnTo>
                      <a:pt x="2591435" y="3345498"/>
                    </a:lnTo>
                    <a:lnTo>
                      <a:pt x="2588260" y="3341688"/>
                    </a:lnTo>
                    <a:lnTo>
                      <a:pt x="2412682" y="3099753"/>
                    </a:lnTo>
                    <a:lnTo>
                      <a:pt x="2388870" y="3110866"/>
                    </a:lnTo>
                    <a:lnTo>
                      <a:pt x="2365692" y="3122296"/>
                    </a:lnTo>
                    <a:lnTo>
                      <a:pt x="2341562" y="3132773"/>
                    </a:lnTo>
                    <a:lnTo>
                      <a:pt x="2317432" y="3142933"/>
                    </a:lnTo>
                    <a:lnTo>
                      <a:pt x="2292985" y="3152776"/>
                    </a:lnTo>
                    <a:lnTo>
                      <a:pt x="2268538" y="3161666"/>
                    </a:lnTo>
                    <a:lnTo>
                      <a:pt x="2243772" y="3170873"/>
                    </a:lnTo>
                    <a:lnTo>
                      <a:pt x="2218690" y="3179128"/>
                    </a:lnTo>
                    <a:lnTo>
                      <a:pt x="2193608" y="3187066"/>
                    </a:lnTo>
                    <a:lnTo>
                      <a:pt x="2167890" y="3194368"/>
                    </a:lnTo>
                    <a:lnTo>
                      <a:pt x="2142490" y="3201671"/>
                    </a:lnTo>
                    <a:lnTo>
                      <a:pt x="2116772" y="3208021"/>
                    </a:lnTo>
                    <a:lnTo>
                      <a:pt x="2091055" y="3214371"/>
                    </a:lnTo>
                    <a:lnTo>
                      <a:pt x="2064702" y="3220086"/>
                    </a:lnTo>
                    <a:lnTo>
                      <a:pt x="2038350" y="3225483"/>
                    </a:lnTo>
                    <a:lnTo>
                      <a:pt x="2011998" y="3229928"/>
                    </a:lnTo>
                    <a:lnTo>
                      <a:pt x="2011998" y="3529013"/>
                    </a:lnTo>
                    <a:lnTo>
                      <a:pt x="2011998" y="3533458"/>
                    </a:lnTo>
                    <a:lnTo>
                      <a:pt x="2011362" y="3537903"/>
                    </a:lnTo>
                    <a:lnTo>
                      <a:pt x="2010728" y="3542666"/>
                    </a:lnTo>
                    <a:lnTo>
                      <a:pt x="2010092" y="3547111"/>
                    </a:lnTo>
                    <a:lnTo>
                      <a:pt x="2007870" y="3555366"/>
                    </a:lnTo>
                    <a:lnTo>
                      <a:pt x="2005012" y="3563621"/>
                    </a:lnTo>
                    <a:lnTo>
                      <a:pt x="2001202" y="3571558"/>
                    </a:lnTo>
                    <a:lnTo>
                      <a:pt x="1996758" y="3578543"/>
                    </a:lnTo>
                    <a:lnTo>
                      <a:pt x="1991678" y="3585846"/>
                    </a:lnTo>
                    <a:lnTo>
                      <a:pt x="1985962" y="3591878"/>
                    </a:lnTo>
                    <a:lnTo>
                      <a:pt x="1979612" y="3597911"/>
                    </a:lnTo>
                    <a:lnTo>
                      <a:pt x="1972628" y="3602673"/>
                    </a:lnTo>
                    <a:lnTo>
                      <a:pt x="1965325" y="3607118"/>
                    </a:lnTo>
                    <a:lnTo>
                      <a:pt x="1957705" y="3610928"/>
                    </a:lnTo>
                    <a:lnTo>
                      <a:pt x="1949450" y="3614103"/>
                    </a:lnTo>
                    <a:lnTo>
                      <a:pt x="1940878" y="3616326"/>
                    </a:lnTo>
                    <a:lnTo>
                      <a:pt x="1931670" y="3617278"/>
                    </a:lnTo>
                    <a:lnTo>
                      <a:pt x="1927225" y="3617913"/>
                    </a:lnTo>
                    <a:lnTo>
                      <a:pt x="1922780" y="3617913"/>
                    </a:lnTo>
                    <a:lnTo>
                      <a:pt x="1620520" y="3617913"/>
                    </a:lnTo>
                    <a:lnTo>
                      <a:pt x="1615758" y="3617913"/>
                    </a:lnTo>
                    <a:lnTo>
                      <a:pt x="1611630" y="3617278"/>
                    </a:lnTo>
                    <a:lnTo>
                      <a:pt x="1602422" y="3616326"/>
                    </a:lnTo>
                    <a:lnTo>
                      <a:pt x="1594168" y="3614103"/>
                    </a:lnTo>
                    <a:lnTo>
                      <a:pt x="1585912" y="3610928"/>
                    </a:lnTo>
                    <a:lnTo>
                      <a:pt x="1577975" y="3607118"/>
                    </a:lnTo>
                    <a:lnTo>
                      <a:pt x="1570990" y="3602673"/>
                    </a:lnTo>
                    <a:lnTo>
                      <a:pt x="1563688" y="3597911"/>
                    </a:lnTo>
                    <a:lnTo>
                      <a:pt x="1557655" y="3591878"/>
                    </a:lnTo>
                    <a:lnTo>
                      <a:pt x="1551622" y="3585846"/>
                    </a:lnTo>
                    <a:lnTo>
                      <a:pt x="1546860" y="3578543"/>
                    </a:lnTo>
                    <a:lnTo>
                      <a:pt x="1542415" y="3571558"/>
                    </a:lnTo>
                    <a:lnTo>
                      <a:pt x="1538605" y="3563621"/>
                    </a:lnTo>
                    <a:lnTo>
                      <a:pt x="1535430" y="3555366"/>
                    </a:lnTo>
                    <a:lnTo>
                      <a:pt x="1533208" y="3547111"/>
                    </a:lnTo>
                    <a:lnTo>
                      <a:pt x="1532572" y="3542666"/>
                    </a:lnTo>
                    <a:lnTo>
                      <a:pt x="1531620" y="3537903"/>
                    </a:lnTo>
                    <a:lnTo>
                      <a:pt x="1531302" y="3533458"/>
                    </a:lnTo>
                    <a:lnTo>
                      <a:pt x="1531302" y="3529013"/>
                    </a:lnTo>
                    <a:lnTo>
                      <a:pt x="1531302" y="3229928"/>
                    </a:lnTo>
                    <a:lnTo>
                      <a:pt x="1504950" y="3225483"/>
                    </a:lnTo>
                    <a:lnTo>
                      <a:pt x="1478598" y="3220086"/>
                    </a:lnTo>
                    <a:lnTo>
                      <a:pt x="1452245" y="3214371"/>
                    </a:lnTo>
                    <a:lnTo>
                      <a:pt x="1426845" y="3208021"/>
                    </a:lnTo>
                    <a:lnTo>
                      <a:pt x="1400810" y="3201671"/>
                    </a:lnTo>
                    <a:lnTo>
                      <a:pt x="1375092" y="3194368"/>
                    </a:lnTo>
                    <a:lnTo>
                      <a:pt x="1350010" y="3187066"/>
                    </a:lnTo>
                    <a:lnTo>
                      <a:pt x="1324928" y="3179128"/>
                    </a:lnTo>
                    <a:lnTo>
                      <a:pt x="1299528" y="3170873"/>
                    </a:lnTo>
                    <a:lnTo>
                      <a:pt x="1274762" y="3161666"/>
                    </a:lnTo>
                    <a:lnTo>
                      <a:pt x="1250315" y="3152776"/>
                    </a:lnTo>
                    <a:lnTo>
                      <a:pt x="1225868" y="3142933"/>
                    </a:lnTo>
                    <a:lnTo>
                      <a:pt x="1201738" y="3132773"/>
                    </a:lnTo>
                    <a:lnTo>
                      <a:pt x="1177925" y="3122296"/>
                    </a:lnTo>
                    <a:lnTo>
                      <a:pt x="1154430" y="3110866"/>
                    </a:lnTo>
                    <a:lnTo>
                      <a:pt x="1130618" y="3099753"/>
                    </a:lnTo>
                    <a:lnTo>
                      <a:pt x="955040" y="3342006"/>
                    </a:lnTo>
                    <a:lnTo>
                      <a:pt x="952182" y="3345816"/>
                    </a:lnTo>
                    <a:lnTo>
                      <a:pt x="949325" y="3349308"/>
                    </a:lnTo>
                    <a:lnTo>
                      <a:pt x="946150" y="3352483"/>
                    </a:lnTo>
                    <a:lnTo>
                      <a:pt x="942975" y="3355658"/>
                    </a:lnTo>
                    <a:lnTo>
                      <a:pt x="935990" y="3361056"/>
                    </a:lnTo>
                    <a:lnTo>
                      <a:pt x="929005" y="3366136"/>
                    </a:lnTo>
                    <a:lnTo>
                      <a:pt x="921385" y="3369946"/>
                    </a:lnTo>
                    <a:lnTo>
                      <a:pt x="913448" y="3373121"/>
                    </a:lnTo>
                    <a:lnTo>
                      <a:pt x="905192" y="3375978"/>
                    </a:lnTo>
                    <a:lnTo>
                      <a:pt x="896938" y="3377248"/>
                    </a:lnTo>
                    <a:lnTo>
                      <a:pt x="888365" y="3378518"/>
                    </a:lnTo>
                    <a:lnTo>
                      <a:pt x="879792" y="3378518"/>
                    </a:lnTo>
                    <a:lnTo>
                      <a:pt x="870902" y="3377883"/>
                    </a:lnTo>
                    <a:lnTo>
                      <a:pt x="862648" y="3376296"/>
                    </a:lnTo>
                    <a:lnTo>
                      <a:pt x="854075" y="3373756"/>
                    </a:lnTo>
                    <a:lnTo>
                      <a:pt x="846138" y="3370581"/>
                    </a:lnTo>
                    <a:lnTo>
                      <a:pt x="837882" y="3366453"/>
                    </a:lnTo>
                    <a:lnTo>
                      <a:pt x="834072" y="3363913"/>
                    </a:lnTo>
                    <a:lnTo>
                      <a:pt x="830262" y="3361056"/>
                    </a:lnTo>
                    <a:lnTo>
                      <a:pt x="586105" y="3183573"/>
                    </a:lnTo>
                    <a:lnTo>
                      <a:pt x="582930" y="3181033"/>
                    </a:lnTo>
                    <a:lnTo>
                      <a:pt x="579438" y="3177858"/>
                    </a:lnTo>
                    <a:lnTo>
                      <a:pt x="575945" y="3175001"/>
                    </a:lnTo>
                    <a:lnTo>
                      <a:pt x="573088" y="3171826"/>
                    </a:lnTo>
                    <a:lnTo>
                      <a:pt x="567372" y="3165158"/>
                    </a:lnTo>
                    <a:lnTo>
                      <a:pt x="562610" y="3157538"/>
                    </a:lnTo>
                    <a:lnTo>
                      <a:pt x="558482" y="3150236"/>
                    </a:lnTo>
                    <a:lnTo>
                      <a:pt x="554990" y="3142298"/>
                    </a:lnTo>
                    <a:lnTo>
                      <a:pt x="552450" y="3134043"/>
                    </a:lnTo>
                    <a:lnTo>
                      <a:pt x="550862" y="3125788"/>
                    </a:lnTo>
                    <a:lnTo>
                      <a:pt x="549592" y="3117216"/>
                    </a:lnTo>
                    <a:lnTo>
                      <a:pt x="549592" y="3108643"/>
                    </a:lnTo>
                    <a:lnTo>
                      <a:pt x="550545" y="3100071"/>
                    </a:lnTo>
                    <a:lnTo>
                      <a:pt x="551815" y="3091816"/>
                    </a:lnTo>
                    <a:lnTo>
                      <a:pt x="554355" y="3083243"/>
                    </a:lnTo>
                    <a:lnTo>
                      <a:pt x="557530" y="3075306"/>
                    </a:lnTo>
                    <a:lnTo>
                      <a:pt x="559435" y="3071178"/>
                    </a:lnTo>
                    <a:lnTo>
                      <a:pt x="561340" y="3067368"/>
                    </a:lnTo>
                    <a:lnTo>
                      <a:pt x="563880" y="3063241"/>
                    </a:lnTo>
                    <a:lnTo>
                      <a:pt x="566738" y="3059431"/>
                    </a:lnTo>
                    <a:lnTo>
                      <a:pt x="742632" y="2817178"/>
                    </a:lnTo>
                    <a:lnTo>
                      <a:pt x="724218" y="2797811"/>
                    </a:lnTo>
                    <a:lnTo>
                      <a:pt x="706755" y="2778761"/>
                    </a:lnTo>
                    <a:lnTo>
                      <a:pt x="688975" y="2759076"/>
                    </a:lnTo>
                    <a:lnTo>
                      <a:pt x="671512" y="2739073"/>
                    </a:lnTo>
                    <a:lnTo>
                      <a:pt x="655002" y="2718753"/>
                    </a:lnTo>
                    <a:lnTo>
                      <a:pt x="638492" y="2698115"/>
                    </a:lnTo>
                    <a:lnTo>
                      <a:pt x="622300" y="2677478"/>
                    </a:lnTo>
                    <a:lnTo>
                      <a:pt x="606425" y="2656523"/>
                    </a:lnTo>
                    <a:lnTo>
                      <a:pt x="591185" y="2634933"/>
                    </a:lnTo>
                    <a:lnTo>
                      <a:pt x="576580" y="2613025"/>
                    </a:lnTo>
                    <a:lnTo>
                      <a:pt x="561658" y="2590800"/>
                    </a:lnTo>
                    <a:lnTo>
                      <a:pt x="547370" y="2568893"/>
                    </a:lnTo>
                    <a:lnTo>
                      <a:pt x="534035" y="2546033"/>
                    </a:lnTo>
                    <a:lnTo>
                      <a:pt x="520382" y="2523173"/>
                    </a:lnTo>
                    <a:lnTo>
                      <a:pt x="507682" y="2499995"/>
                    </a:lnTo>
                    <a:lnTo>
                      <a:pt x="494665" y="2476500"/>
                    </a:lnTo>
                    <a:lnTo>
                      <a:pt x="209868" y="2568893"/>
                    </a:lnTo>
                    <a:lnTo>
                      <a:pt x="205740" y="2570163"/>
                    </a:lnTo>
                    <a:lnTo>
                      <a:pt x="201295" y="2571433"/>
                    </a:lnTo>
                    <a:lnTo>
                      <a:pt x="196850" y="2572068"/>
                    </a:lnTo>
                    <a:lnTo>
                      <a:pt x="192722" y="2573020"/>
                    </a:lnTo>
                    <a:lnTo>
                      <a:pt x="183515" y="2573338"/>
                    </a:lnTo>
                    <a:lnTo>
                      <a:pt x="174942" y="2573020"/>
                    </a:lnTo>
                    <a:lnTo>
                      <a:pt x="166688" y="2571750"/>
                    </a:lnTo>
                    <a:lnTo>
                      <a:pt x="158115" y="2569845"/>
                    </a:lnTo>
                    <a:lnTo>
                      <a:pt x="150177" y="2567305"/>
                    </a:lnTo>
                    <a:lnTo>
                      <a:pt x="142240" y="2563495"/>
                    </a:lnTo>
                    <a:lnTo>
                      <a:pt x="134620" y="2559368"/>
                    </a:lnTo>
                    <a:lnTo>
                      <a:pt x="127952" y="2554605"/>
                    </a:lnTo>
                    <a:lnTo>
                      <a:pt x="121602" y="2548890"/>
                    </a:lnTo>
                    <a:lnTo>
                      <a:pt x="115570" y="2542540"/>
                    </a:lnTo>
                    <a:lnTo>
                      <a:pt x="109855" y="2535555"/>
                    </a:lnTo>
                    <a:lnTo>
                      <a:pt x="105410" y="2528253"/>
                    </a:lnTo>
                    <a:lnTo>
                      <a:pt x="101282" y="2520315"/>
                    </a:lnTo>
                    <a:lnTo>
                      <a:pt x="99377" y="2516188"/>
                    </a:lnTo>
                    <a:lnTo>
                      <a:pt x="97790" y="2512060"/>
                    </a:lnTo>
                    <a:lnTo>
                      <a:pt x="4445" y="2224405"/>
                    </a:lnTo>
                    <a:lnTo>
                      <a:pt x="3492" y="2220278"/>
                    </a:lnTo>
                    <a:lnTo>
                      <a:pt x="2222" y="2215833"/>
                    </a:lnTo>
                    <a:lnTo>
                      <a:pt x="1587" y="2211388"/>
                    </a:lnTo>
                    <a:lnTo>
                      <a:pt x="635" y="2206625"/>
                    </a:lnTo>
                    <a:lnTo>
                      <a:pt x="0" y="2198053"/>
                    </a:lnTo>
                    <a:lnTo>
                      <a:pt x="317" y="2189480"/>
                    </a:lnTo>
                    <a:lnTo>
                      <a:pt x="1587" y="2180908"/>
                    </a:lnTo>
                    <a:lnTo>
                      <a:pt x="3810" y="2172653"/>
                    </a:lnTo>
                    <a:lnTo>
                      <a:pt x="6350" y="2164398"/>
                    </a:lnTo>
                    <a:lnTo>
                      <a:pt x="9842" y="2156778"/>
                    </a:lnTo>
                    <a:lnTo>
                      <a:pt x="13970" y="2149158"/>
                    </a:lnTo>
                    <a:lnTo>
                      <a:pt x="19050" y="2142173"/>
                    </a:lnTo>
                    <a:lnTo>
                      <a:pt x="24447" y="2135505"/>
                    </a:lnTo>
                    <a:lnTo>
                      <a:pt x="30797" y="2129790"/>
                    </a:lnTo>
                    <a:lnTo>
                      <a:pt x="37465" y="2124393"/>
                    </a:lnTo>
                    <a:lnTo>
                      <a:pt x="45085" y="2119630"/>
                    </a:lnTo>
                    <a:lnTo>
                      <a:pt x="49212" y="2117725"/>
                    </a:lnTo>
                    <a:lnTo>
                      <a:pt x="53340" y="2115820"/>
                    </a:lnTo>
                    <a:lnTo>
                      <a:pt x="57467" y="2113915"/>
                    </a:lnTo>
                    <a:lnTo>
                      <a:pt x="61595" y="2112328"/>
                    </a:lnTo>
                    <a:lnTo>
                      <a:pt x="346392" y="2019618"/>
                    </a:lnTo>
                    <a:lnTo>
                      <a:pt x="342900" y="1993900"/>
                    </a:lnTo>
                    <a:lnTo>
                      <a:pt x="339725" y="1967865"/>
                    </a:lnTo>
                    <a:lnTo>
                      <a:pt x="337185" y="1941830"/>
                    </a:lnTo>
                    <a:lnTo>
                      <a:pt x="334962" y="1915478"/>
                    </a:lnTo>
                    <a:lnTo>
                      <a:pt x="333375" y="1889125"/>
                    </a:lnTo>
                    <a:lnTo>
                      <a:pt x="331788" y="1862455"/>
                    </a:lnTo>
                    <a:lnTo>
                      <a:pt x="331152" y="1835785"/>
                    </a:lnTo>
                    <a:lnTo>
                      <a:pt x="331152" y="1809115"/>
                    </a:lnTo>
                    <a:lnTo>
                      <a:pt x="331152" y="1782445"/>
                    </a:lnTo>
                    <a:lnTo>
                      <a:pt x="331788" y="1755775"/>
                    </a:lnTo>
                    <a:lnTo>
                      <a:pt x="333375" y="1729423"/>
                    </a:lnTo>
                    <a:lnTo>
                      <a:pt x="334962" y="1703070"/>
                    </a:lnTo>
                    <a:lnTo>
                      <a:pt x="337185" y="1676718"/>
                    </a:lnTo>
                    <a:lnTo>
                      <a:pt x="339725" y="1650365"/>
                    </a:lnTo>
                    <a:lnTo>
                      <a:pt x="342900" y="1624330"/>
                    </a:lnTo>
                    <a:lnTo>
                      <a:pt x="346392" y="1598295"/>
                    </a:lnTo>
                    <a:lnTo>
                      <a:pt x="61595" y="1506220"/>
                    </a:lnTo>
                    <a:lnTo>
                      <a:pt x="57467" y="1504633"/>
                    </a:lnTo>
                    <a:lnTo>
                      <a:pt x="53340" y="1502728"/>
                    </a:lnTo>
                    <a:lnTo>
                      <a:pt x="45085" y="1498600"/>
                    </a:lnTo>
                    <a:lnTo>
                      <a:pt x="37465" y="1494155"/>
                    </a:lnTo>
                    <a:lnTo>
                      <a:pt x="30797" y="1488440"/>
                    </a:lnTo>
                    <a:lnTo>
                      <a:pt x="24447" y="1482408"/>
                    </a:lnTo>
                    <a:lnTo>
                      <a:pt x="19050" y="1476058"/>
                    </a:lnTo>
                    <a:lnTo>
                      <a:pt x="13970" y="1468755"/>
                    </a:lnTo>
                    <a:lnTo>
                      <a:pt x="9842" y="1461453"/>
                    </a:lnTo>
                    <a:lnTo>
                      <a:pt x="6350" y="1453833"/>
                    </a:lnTo>
                    <a:lnTo>
                      <a:pt x="3810" y="1445578"/>
                    </a:lnTo>
                    <a:lnTo>
                      <a:pt x="1587" y="1437323"/>
                    </a:lnTo>
                    <a:lnTo>
                      <a:pt x="317" y="1428750"/>
                    </a:lnTo>
                    <a:lnTo>
                      <a:pt x="0" y="1419860"/>
                    </a:lnTo>
                    <a:lnTo>
                      <a:pt x="635" y="1411288"/>
                    </a:lnTo>
                    <a:lnTo>
                      <a:pt x="1587" y="1406843"/>
                    </a:lnTo>
                    <a:lnTo>
                      <a:pt x="2222" y="1402398"/>
                    </a:lnTo>
                    <a:lnTo>
                      <a:pt x="3492" y="1397635"/>
                    </a:lnTo>
                    <a:lnTo>
                      <a:pt x="4445" y="1393508"/>
                    </a:lnTo>
                    <a:lnTo>
                      <a:pt x="97790" y="1106488"/>
                    </a:lnTo>
                    <a:lnTo>
                      <a:pt x="99377" y="1102043"/>
                    </a:lnTo>
                    <a:lnTo>
                      <a:pt x="101282" y="1097915"/>
                    </a:lnTo>
                    <a:lnTo>
                      <a:pt x="103187" y="1093788"/>
                    </a:lnTo>
                    <a:lnTo>
                      <a:pt x="105410" y="1089978"/>
                    </a:lnTo>
                    <a:lnTo>
                      <a:pt x="109855" y="1082358"/>
                    </a:lnTo>
                    <a:lnTo>
                      <a:pt x="115570" y="1075690"/>
                    </a:lnTo>
                    <a:lnTo>
                      <a:pt x="121602" y="1069340"/>
                    </a:lnTo>
                    <a:lnTo>
                      <a:pt x="127952" y="1063625"/>
                    </a:lnTo>
                    <a:lnTo>
                      <a:pt x="134620" y="1058863"/>
                    </a:lnTo>
                    <a:lnTo>
                      <a:pt x="142240" y="1054735"/>
                    </a:lnTo>
                    <a:lnTo>
                      <a:pt x="150177" y="1051243"/>
                    </a:lnTo>
                    <a:lnTo>
                      <a:pt x="158115" y="1048068"/>
                    </a:lnTo>
                    <a:lnTo>
                      <a:pt x="166688" y="1046480"/>
                    </a:lnTo>
                    <a:lnTo>
                      <a:pt x="174942" y="1045210"/>
                    </a:lnTo>
                    <a:lnTo>
                      <a:pt x="183515" y="1044893"/>
                    </a:lnTo>
                    <a:lnTo>
                      <a:pt x="192722" y="1045528"/>
                    </a:lnTo>
                    <a:lnTo>
                      <a:pt x="196850" y="1046480"/>
                    </a:lnTo>
                    <a:lnTo>
                      <a:pt x="201295" y="1047115"/>
                    </a:lnTo>
                    <a:lnTo>
                      <a:pt x="205740" y="1048068"/>
                    </a:lnTo>
                    <a:lnTo>
                      <a:pt x="209868" y="1049338"/>
                    </a:lnTo>
                    <a:lnTo>
                      <a:pt x="494665" y="1141413"/>
                    </a:lnTo>
                    <a:lnTo>
                      <a:pt x="507682" y="1118235"/>
                    </a:lnTo>
                    <a:lnTo>
                      <a:pt x="520382" y="1095375"/>
                    </a:lnTo>
                    <a:lnTo>
                      <a:pt x="534035" y="1072198"/>
                    </a:lnTo>
                    <a:lnTo>
                      <a:pt x="547370" y="1049655"/>
                    </a:lnTo>
                    <a:lnTo>
                      <a:pt x="561658" y="1027113"/>
                    </a:lnTo>
                    <a:lnTo>
                      <a:pt x="576580" y="1005205"/>
                    </a:lnTo>
                    <a:lnTo>
                      <a:pt x="591185" y="983615"/>
                    </a:lnTo>
                    <a:lnTo>
                      <a:pt x="606425" y="961707"/>
                    </a:lnTo>
                    <a:lnTo>
                      <a:pt x="622300" y="940752"/>
                    </a:lnTo>
                    <a:lnTo>
                      <a:pt x="638492" y="919797"/>
                    </a:lnTo>
                    <a:lnTo>
                      <a:pt x="655002" y="899160"/>
                    </a:lnTo>
                    <a:lnTo>
                      <a:pt x="671512" y="878840"/>
                    </a:lnTo>
                    <a:lnTo>
                      <a:pt x="688975" y="858837"/>
                    </a:lnTo>
                    <a:lnTo>
                      <a:pt x="706755" y="839470"/>
                    </a:lnTo>
                    <a:lnTo>
                      <a:pt x="724218" y="819785"/>
                    </a:lnTo>
                    <a:lnTo>
                      <a:pt x="742632" y="801052"/>
                    </a:lnTo>
                    <a:lnTo>
                      <a:pt x="566420" y="558800"/>
                    </a:lnTo>
                    <a:lnTo>
                      <a:pt x="563562" y="554990"/>
                    </a:lnTo>
                    <a:lnTo>
                      <a:pt x="561340" y="551180"/>
                    </a:lnTo>
                    <a:lnTo>
                      <a:pt x="559118" y="547370"/>
                    </a:lnTo>
                    <a:lnTo>
                      <a:pt x="557212" y="543242"/>
                    </a:lnTo>
                    <a:lnTo>
                      <a:pt x="554355" y="534987"/>
                    </a:lnTo>
                    <a:lnTo>
                      <a:pt x="551498" y="526732"/>
                    </a:lnTo>
                    <a:lnTo>
                      <a:pt x="550228" y="518160"/>
                    </a:lnTo>
                    <a:lnTo>
                      <a:pt x="549592" y="509270"/>
                    </a:lnTo>
                    <a:lnTo>
                      <a:pt x="549592" y="500697"/>
                    </a:lnTo>
                    <a:lnTo>
                      <a:pt x="550862" y="492442"/>
                    </a:lnTo>
                    <a:lnTo>
                      <a:pt x="552450" y="483870"/>
                    </a:lnTo>
                    <a:lnTo>
                      <a:pt x="554990" y="475932"/>
                    </a:lnTo>
                    <a:lnTo>
                      <a:pt x="558482" y="467677"/>
                    </a:lnTo>
                    <a:lnTo>
                      <a:pt x="562610" y="460057"/>
                    </a:lnTo>
                    <a:lnTo>
                      <a:pt x="567372" y="453072"/>
                    </a:lnTo>
                    <a:lnTo>
                      <a:pt x="573088" y="446087"/>
                    </a:lnTo>
                    <a:lnTo>
                      <a:pt x="575945" y="442912"/>
                    </a:lnTo>
                    <a:lnTo>
                      <a:pt x="579438" y="439737"/>
                    </a:lnTo>
                    <a:lnTo>
                      <a:pt x="582930" y="436880"/>
                    </a:lnTo>
                    <a:lnTo>
                      <a:pt x="586105" y="434022"/>
                    </a:lnTo>
                    <a:lnTo>
                      <a:pt x="830898" y="256857"/>
                    </a:lnTo>
                    <a:lnTo>
                      <a:pt x="834708" y="254317"/>
                    </a:lnTo>
                    <a:lnTo>
                      <a:pt x="838200" y="251777"/>
                    </a:lnTo>
                    <a:lnTo>
                      <a:pt x="842328" y="249872"/>
                    </a:lnTo>
                    <a:lnTo>
                      <a:pt x="846138" y="247967"/>
                    </a:lnTo>
                    <a:lnTo>
                      <a:pt x="854392" y="244475"/>
                    </a:lnTo>
                    <a:lnTo>
                      <a:pt x="862648" y="242252"/>
                    </a:lnTo>
                    <a:lnTo>
                      <a:pt x="871538" y="240665"/>
                    </a:lnTo>
                    <a:lnTo>
                      <a:pt x="880110" y="240030"/>
                    </a:lnTo>
                    <a:lnTo>
                      <a:pt x="888365" y="240030"/>
                    </a:lnTo>
                    <a:lnTo>
                      <a:pt x="896938" y="240665"/>
                    </a:lnTo>
                    <a:lnTo>
                      <a:pt x="905192" y="242570"/>
                    </a:lnTo>
                    <a:lnTo>
                      <a:pt x="913448" y="245110"/>
                    </a:lnTo>
                    <a:lnTo>
                      <a:pt x="921385" y="248602"/>
                    </a:lnTo>
                    <a:lnTo>
                      <a:pt x="929005" y="252412"/>
                    </a:lnTo>
                    <a:lnTo>
                      <a:pt x="935990" y="257175"/>
                    </a:lnTo>
                    <a:lnTo>
                      <a:pt x="942975" y="262890"/>
                    </a:lnTo>
                    <a:lnTo>
                      <a:pt x="946150" y="266065"/>
                    </a:lnTo>
                    <a:lnTo>
                      <a:pt x="949325" y="269240"/>
                    </a:lnTo>
                    <a:lnTo>
                      <a:pt x="952182" y="272732"/>
                    </a:lnTo>
                    <a:lnTo>
                      <a:pt x="955040" y="276542"/>
                    </a:lnTo>
                    <a:lnTo>
                      <a:pt x="1130618" y="518477"/>
                    </a:lnTo>
                    <a:lnTo>
                      <a:pt x="1154430" y="507047"/>
                    </a:lnTo>
                    <a:lnTo>
                      <a:pt x="1177925" y="496252"/>
                    </a:lnTo>
                    <a:lnTo>
                      <a:pt x="1201738" y="485457"/>
                    </a:lnTo>
                    <a:lnTo>
                      <a:pt x="1225868" y="475615"/>
                    </a:lnTo>
                    <a:lnTo>
                      <a:pt x="1250315" y="465772"/>
                    </a:lnTo>
                    <a:lnTo>
                      <a:pt x="1274762" y="456247"/>
                    </a:lnTo>
                    <a:lnTo>
                      <a:pt x="1299528" y="447675"/>
                    </a:lnTo>
                    <a:lnTo>
                      <a:pt x="1324928" y="439102"/>
                    </a:lnTo>
                    <a:lnTo>
                      <a:pt x="1350010" y="431165"/>
                    </a:lnTo>
                    <a:lnTo>
                      <a:pt x="1375092" y="423545"/>
                    </a:lnTo>
                    <a:lnTo>
                      <a:pt x="1400810" y="416877"/>
                    </a:lnTo>
                    <a:lnTo>
                      <a:pt x="1426845" y="410210"/>
                    </a:lnTo>
                    <a:lnTo>
                      <a:pt x="1452245" y="404177"/>
                    </a:lnTo>
                    <a:lnTo>
                      <a:pt x="1478598" y="398462"/>
                    </a:lnTo>
                    <a:lnTo>
                      <a:pt x="1504950" y="393065"/>
                    </a:lnTo>
                    <a:lnTo>
                      <a:pt x="1531302" y="388620"/>
                    </a:lnTo>
                    <a:lnTo>
                      <a:pt x="1531302" y="89217"/>
                    </a:lnTo>
                    <a:lnTo>
                      <a:pt x="1531302" y="84455"/>
                    </a:lnTo>
                    <a:lnTo>
                      <a:pt x="1531620" y="80010"/>
                    </a:lnTo>
                    <a:lnTo>
                      <a:pt x="1532572" y="75565"/>
                    </a:lnTo>
                    <a:lnTo>
                      <a:pt x="1533208" y="71120"/>
                    </a:lnTo>
                    <a:lnTo>
                      <a:pt x="1535430" y="62865"/>
                    </a:lnTo>
                    <a:lnTo>
                      <a:pt x="1538605" y="54610"/>
                    </a:lnTo>
                    <a:lnTo>
                      <a:pt x="1542415" y="46672"/>
                    </a:lnTo>
                    <a:lnTo>
                      <a:pt x="1546860" y="39370"/>
                    </a:lnTo>
                    <a:lnTo>
                      <a:pt x="1551622" y="32385"/>
                    </a:lnTo>
                    <a:lnTo>
                      <a:pt x="1557655" y="26352"/>
                    </a:lnTo>
                    <a:lnTo>
                      <a:pt x="1563688" y="20320"/>
                    </a:lnTo>
                    <a:lnTo>
                      <a:pt x="1570990" y="15240"/>
                    </a:lnTo>
                    <a:lnTo>
                      <a:pt x="1577975" y="10795"/>
                    </a:lnTo>
                    <a:lnTo>
                      <a:pt x="1585912" y="6985"/>
                    </a:lnTo>
                    <a:lnTo>
                      <a:pt x="1594168" y="4127"/>
                    </a:lnTo>
                    <a:lnTo>
                      <a:pt x="1602422" y="1905"/>
                    </a:lnTo>
                    <a:lnTo>
                      <a:pt x="1607185" y="952"/>
                    </a:lnTo>
                    <a:lnTo>
                      <a:pt x="1611630" y="317"/>
                    </a:lnTo>
                    <a:lnTo>
                      <a:pt x="1615758" y="0"/>
                    </a:lnTo>
                    <a:close/>
                  </a:path>
                </a:pathLst>
              </a:custGeom>
              <a:solidFill>
                <a:srgbClr val="73CADB"/>
              </a:solidFill>
              <a:ln>
                <a:noFill/>
              </a:ln>
              <a:extLst/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6" name="椭圆 55"/>
              <p:cNvSpPr>
                <a:spLocks noChangeAspect="1"/>
              </p:cNvSpPr>
              <p:nvPr/>
            </p:nvSpPr>
            <p:spPr>
              <a:xfrm>
                <a:off x="4057482" y="2900550"/>
                <a:ext cx="1189616" cy="118961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9" name="KSO_Shape"/>
            <p:cNvSpPr>
              <a:spLocks/>
            </p:cNvSpPr>
            <p:nvPr/>
          </p:nvSpPr>
          <p:spPr bwMode="auto">
            <a:xfrm>
              <a:off x="7464706" y="4519765"/>
              <a:ext cx="448661" cy="410575"/>
            </a:xfrm>
            <a:custGeom>
              <a:avLst/>
              <a:gdLst>
                <a:gd name="T0" fmla="*/ 622123 w 1646237"/>
                <a:gd name="T1" fmla="*/ 656390 h 1420813"/>
                <a:gd name="T2" fmla="*/ 536604 w 1646237"/>
                <a:gd name="T3" fmla="*/ 767381 h 1420813"/>
                <a:gd name="T4" fmla="*/ 727462 w 1646237"/>
                <a:gd name="T5" fmla="*/ 717766 h 1420813"/>
                <a:gd name="T6" fmla="*/ 1010077 w 1646237"/>
                <a:gd name="T7" fmla="*/ 188538 h 1420813"/>
                <a:gd name="T8" fmla="*/ 1123859 w 1646237"/>
                <a:gd name="T9" fmla="*/ 211324 h 1420813"/>
                <a:gd name="T10" fmla="*/ 1210112 w 1646237"/>
                <a:gd name="T11" fmla="*/ 280418 h 1420813"/>
                <a:gd name="T12" fmla="*/ 1253789 w 1646237"/>
                <a:gd name="T13" fmla="*/ 382588 h 1420813"/>
                <a:gd name="T14" fmla="*/ 1242410 w 1646237"/>
                <a:gd name="T15" fmla="*/ 496519 h 1420813"/>
                <a:gd name="T16" fmla="*/ 1179648 w 1646237"/>
                <a:gd name="T17" fmla="*/ 586929 h 1420813"/>
                <a:gd name="T18" fmla="*/ 1080916 w 1646237"/>
                <a:gd name="T19" fmla="*/ 639117 h 1420813"/>
                <a:gd name="T20" fmla="*/ 963832 w 1646237"/>
                <a:gd name="T21" fmla="*/ 639117 h 1420813"/>
                <a:gd name="T22" fmla="*/ 865100 w 1646237"/>
                <a:gd name="T23" fmla="*/ 586929 h 1420813"/>
                <a:gd name="T24" fmla="*/ 802703 w 1646237"/>
                <a:gd name="T25" fmla="*/ 496519 h 1420813"/>
                <a:gd name="T26" fmla="*/ 791326 w 1646237"/>
                <a:gd name="T27" fmla="*/ 382588 h 1420813"/>
                <a:gd name="T28" fmla="*/ 835002 w 1646237"/>
                <a:gd name="T29" fmla="*/ 280418 h 1420813"/>
                <a:gd name="T30" fmla="*/ 921255 w 1646237"/>
                <a:gd name="T31" fmla="*/ 211324 h 1420813"/>
                <a:gd name="T32" fmla="*/ 1007142 w 1646237"/>
                <a:gd name="T33" fmla="*/ 126427 h 1420813"/>
                <a:gd name="T34" fmla="*/ 868402 w 1646237"/>
                <a:gd name="T35" fmla="*/ 168692 h 1420813"/>
                <a:gd name="T36" fmla="*/ 767836 w 1646237"/>
                <a:gd name="T37" fmla="*/ 266452 h 1420813"/>
                <a:gd name="T38" fmla="*/ 725260 w 1646237"/>
                <a:gd name="T39" fmla="*/ 402801 h 1420813"/>
                <a:gd name="T40" fmla="*/ 754255 w 1646237"/>
                <a:gd name="T41" fmla="*/ 543562 h 1420813"/>
                <a:gd name="T42" fmla="*/ 844179 w 1646237"/>
                <a:gd name="T43" fmla="*/ 650877 h 1420813"/>
                <a:gd name="T44" fmla="*/ 977044 w 1646237"/>
                <a:gd name="T45" fmla="*/ 705637 h 1420813"/>
                <a:gd name="T46" fmla="*/ 1124592 w 1646237"/>
                <a:gd name="T47" fmla="*/ 690937 h 1420813"/>
                <a:gd name="T48" fmla="*/ 1242777 w 1646237"/>
                <a:gd name="T49" fmla="*/ 613390 h 1420813"/>
                <a:gd name="T50" fmla="*/ 1311046 w 1646237"/>
                <a:gd name="T51" fmla="*/ 490271 h 1420813"/>
                <a:gd name="T52" fmla="*/ 1311046 w 1646237"/>
                <a:gd name="T53" fmla="*/ 345101 h 1420813"/>
                <a:gd name="T54" fmla="*/ 1242777 w 1646237"/>
                <a:gd name="T55" fmla="*/ 221615 h 1420813"/>
                <a:gd name="T56" fmla="*/ 1124592 w 1646237"/>
                <a:gd name="T57" fmla="*/ 144068 h 1420813"/>
                <a:gd name="T58" fmla="*/ 1044212 w 1646237"/>
                <a:gd name="T59" fmla="*/ 368 h 1420813"/>
                <a:gd name="T60" fmla="*/ 1188456 w 1646237"/>
                <a:gd name="T61" fmla="*/ 32710 h 1420813"/>
                <a:gd name="T62" fmla="*/ 1352154 w 1646237"/>
                <a:gd name="T63" fmla="*/ 151786 h 1420813"/>
                <a:gd name="T64" fmla="*/ 1438407 w 1646237"/>
                <a:gd name="T65" fmla="*/ 323050 h 1420813"/>
                <a:gd name="T66" fmla="*/ 1449051 w 1646237"/>
                <a:gd name="T67" fmla="*/ 432571 h 1420813"/>
                <a:gd name="T68" fmla="*/ 1419320 w 1646237"/>
                <a:gd name="T69" fmla="*/ 571125 h 1420813"/>
                <a:gd name="T70" fmla="*/ 1346648 w 1646237"/>
                <a:gd name="T71" fmla="*/ 689099 h 1420813"/>
                <a:gd name="T72" fmla="*/ 1239841 w 1646237"/>
                <a:gd name="T73" fmla="*/ 776936 h 1420813"/>
                <a:gd name="T74" fmla="*/ 1299668 w 1646237"/>
                <a:gd name="T75" fmla="*/ 796415 h 1420813"/>
                <a:gd name="T76" fmla="*/ 1364266 w 1646237"/>
                <a:gd name="T77" fmla="*/ 843825 h 1420813"/>
                <a:gd name="T78" fmla="*/ 1399133 w 1646237"/>
                <a:gd name="T79" fmla="*/ 915123 h 1420813"/>
                <a:gd name="T80" fmla="*/ 1396932 w 1646237"/>
                <a:gd name="T81" fmla="*/ 1521532 h 1420813"/>
                <a:gd name="T82" fmla="*/ 1358393 w 1646237"/>
                <a:gd name="T83" fmla="*/ 1590992 h 1420813"/>
                <a:gd name="T84" fmla="*/ 1291960 w 1646237"/>
                <a:gd name="T85" fmla="*/ 1635094 h 1420813"/>
                <a:gd name="T86" fmla="*/ 151219 w 1646237"/>
                <a:gd name="T87" fmla="*/ 1644283 h 1420813"/>
                <a:gd name="T88" fmla="*/ 74141 w 1646237"/>
                <a:gd name="T89" fmla="*/ 1616719 h 1420813"/>
                <a:gd name="T90" fmla="*/ 20554 w 1646237"/>
                <a:gd name="T91" fmla="*/ 1558650 h 1420813"/>
                <a:gd name="T92" fmla="*/ 0 w 1646237"/>
                <a:gd name="T93" fmla="*/ 1480369 h 1420813"/>
                <a:gd name="T94" fmla="*/ 16516 w 1646237"/>
                <a:gd name="T95" fmla="*/ 877269 h 1420813"/>
                <a:gd name="T96" fmla="*/ 67534 w 1646237"/>
                <a:gd name="T97" fmla="*/ 816628 h 1420813"/>
                <a:gd name="T98" fmla="*/ 142777 w 1646237"/>
                <a:gd name="T99" fmla="*/ 785757 h 1420813"/>
                <a:gd name="T100" fmla="*/ 133967 w 1646237"/>
                <a:gd name="T101" fmla="*/ 750108 h 1420813"/>
                <a:gd name="T102" fmla="*/ 80014 w 1646237"/>
                <a:gd name="T103" fmla="*/ 679911 h 1420813"/>
                <a:gd name="T104" fmla="*/ 49183 w 1646237"/>
                <a:gd name="T105" fmla="*/ 595381 h 1420813"/>
                <a:gd name="T106" fmla="*/ 49917 w 1646237"/>
                <a:gd name="T107" fmla="*/ 479980 h 1420813"/>
                <a:gd name="T108" fmla="*/ 112680 w 1646237"/>
                <a:gd name="T109" fmla="*/ 351349 h 1420813"/>
                <a:gd name="T110" fmla="*/ 227928 w 1646237"/>
                <a:gd name="T111" fmla="*/ 267554 h 1420813"/>
                <a:gd name="T112" fmla="*/ 365199 w 1646237"/>
                <a:gd name="T113" fmla="*/ 244768 h 1420813"/>
                <a:gd name="T114" fmla="*/ 458059 w 1646237"/>
                <a:gd name="T115" fmla="*/ 265349 h 1420813"/>
                <a:gd name="T116" fmla="*/ 536971 w 1646237"/>
                <a:gd name="T117" fmla="*/ 311290 h 1420813"/>
                <a:gd name="T118" fmla="*/ 597899 w 1646237"/>
                <a:gd name="T119" fmla="*/ 377810 h 1420813"/>
                <a:gd name="T120" fmla="*/ 660661 w 1646237"/>
                <a:gd name="T121" fmla="*/ 196255 h 1420813"/>
                <a:gd name="T122" fmla="*/ 796097 w 1646237"/>
                <a:gd name="T123" fmla="*/ 63581 h 1420813"/>
                <a:gd name="T124" fmla="*/ 981449 w 1646237"/>
                <a:gd name="T125" fmla="*/ 1838 h 142081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46237" h="1420813">
                  <a:moveTo>
                    <a:pt x="1646237" y="762000"/>
                  </a:moveTo>
                  <a:lnTo>
                    <a:pt x="1646237" y="1350963"/>
                  </a:lnTo>
                  <a:lnTo>
                    <a:pt x="1277937" y="1162699"/>
                  </a:lnTo>
                  <a:lnTo>
                    <a:pt x="1277937" y="967120"/>
                  </a:lnTo>
                  <a:lnTo>
                    <a:pt x="1646237" y="762000"/>
                  </a:lnTo>
                  <a:close/>
                  <a:moveTo>
                    <a:pt x="553476" y="520383"/>
                  </a:moveTo>
                  <a:lnTo>
                    <a:pt x="550622" y="532448"/>
                  </a:lnTo>
                  <a:lnTo>
                    <a:pt x="546816" y="544513"/>
                  </a:lnTo>
                  <a:lnTo>
                    <a:pt x="542692" y="555943"/>
                  </a:lnTo>
                  <a:lnTo>
                    <a:pt x="537618" y="567055"/>
                  </a:lnTo>
                  <a:lnTo>
                    <a:pt x="532860" y="578485"/>
                  </a:lnTo>
                  <a:lnTo>
                    <a:pt x="526834" y="588963"/>
                  </a:lnTo>
                  <a:lnTo>
                    <a:pt x="520173" y="599758"/>
                  </a:lnTo>
                  <a:lnTo>
                    <a:pt x="513829" y="609600"/>
                  </a:lnTo>
                  <a:lnTo>
                    <a:pt x="506217" y="619443"/>
                  </a:lnTo>
                  <a:lnTo>
                    <a:pt x="498922" y="628968"/>
                  </a:lnTo>
                  <a:lnTo>
                    <a:pt x="490358" y="637858"/>
                  </a:lnTo>
                  <a:lnTo>
                    <a:pt x="482111" y="646430"/>
                  </a:lnTo>
                  <a:lnTo>
                    <a:pt x="473230" y="655003"/>
                  </a:lnTo>
                  <a:lnTo>
                    <a:pt x="463715" y="662940"/>
                  </a:lnTo>
                  <a:lnTo>
                    <a:pt x="453882" y="669925"/>
                  </a:lnTo>
                  <a:lnTo>
                    <a:pt x="444050" y="677228"/>
                  </a:lnTo>
                  <a:lnTo>
                    <a:pt x="708894" y="677228"/>
                  </a:lnTo>
                  <a:lnTo>
                    <a:pt x="696207" y="670560"/>
                  </a:lnTo>
                  <a:lnTo>
                    <a:pt x="684154" y="662940"/>
                  </a:lnTo>
                  <a:lnTo>
                    <a:pt x="672418" y="655320"/>
                  </a:lnTo>
                  <a:lnTo>
                    <a:pt x="661317" y="647065"/>
                  </a:lnTo>
                  <a:lnTo>
                    <a:pt x="649899" y="638493"/>
                  </a:lnTo>
                  <a:lnTo>
                    <a:pt x="639432" y="629603"/>
                  </a:lnTo>
                  <a:lnTo>
                    <a:pt x="628648" y="620078"/>
                  </a:lnTo>
                  <a:lnTo>
                    <a:pt x="618815" y="610553"/>
                  </a:lnTo>
                  <a:lnTo>
                    <a:pt x="608983" y="600393"/>
                  </a:lnTo>
                  <a:lnTo>
                    <a:pt x="600102" y="589915"/>
                  </a:lnTo>
                  <a:lnTo>
                    <a:pt x="590904" y="579438"/>
                  </a:lnTo>
                  <a:lnTo>
                    <a:pt x="582657" y="568008"/>
                  </a:lnTo>
                  <a:lnTo>
                    <a:pt x="574728" y="556578"/>
                  </a:lnTo>
                  <a:lnTo>
                    <a:pt x="567115" y="544830"/>
                  </a:lnTo>
                  <a:lnTo>
                    <a:pt x="559820" y="532765"/>
                  </a:lnTo>
                  <a:lnTo>
                    <a:pt x="553476" y="520383"/>
                  </a:lnTo>
                  <a:close/>
                  <a:moveTo>
                    <a:pt x="872875" y="162878"/>
                  </a:moveTo>
                  <a:lnTo>
                    <a:pt x="883659" y="162878"/>
                  </a:lnTo>
                  <a:lnTo>
                    <a:pt x="893809" y="162878"/>
                  </a:lnTo>
                  <a:lnTo>
                    <a:pt x="904276" y="164148"/>
                  </a:lnTo>
                  <a:lnTo>
                    <a:pt x="914108" y="165418"/>
                  </a:lnTo>
                  <a:lnTo>
                    <a:pt x="924258" y="166688"/>
                  </a:lnTo>
                  <a:lnTo>
                    <a:pt x="934091" y="168910"/>
                  </a:lnTo>
                  <a:lnTo>
                    <a:pt x="943606" y="171768"/>
                  </a:lnTo>
                  <a:lnTo>
                    <a:pt x="953122" y="174943"/>
                  </a:lnTo>
                  <a:lnTo>
                    <a:pt x="962002" y="178435"/>
                  </a:lnTo>
                  <a:lnTo>
                    <a:pt x="971201" y="182563"/>
                  </a:lnTo>
                  <a:lnTo>
                    <a:pt x="979764" y="186690"/>
                  </a:lnTo>
                  <a:lnTo>
                    <a:pt x="988328" y="191770"/>
                  </a:lnTo>
                  <a:lnTo>
                    <a:pt x="996575" y="196533"/>
                  </a:lnTo>
                  <a:lnTo>
                    <a:pt x="1004504" y="202248"/>
                  </a:lnTo>
                  <a:lnTo>
                    <a:pt x="1012117" y="207963"/>
                  </a:lnTo>
                  <a:lnTo>
                    <a:pt x="1019412" y="214313"/>
                  </a:lnTo>
                  <a:lnTo>
                    <a:pt x="1026390" y="220980"/>
                  </a:lnTo>
                  <a:lnTo>
                    <a:pt x="1033050" y="227648"/>
                  </a:lnTo>
                  <a:lnTo>
                    <a:pt x="1039711" y="234950"/>
                  </a:lnTo>
                  <a:lnTo>
                    <a:pt x="1045738" y="242253"/>
                  </a:lnTo>
                  <a:lnTo>
                    <a:pt x="1051130" y="250190"/>
                  </a:lnTo>
                  <a:lnTo>
                    <a:pt x="1056522" y="258128"/>
                  </a:lnTo>
                  <a:lnTo>
                    <a:pt x="1060962" y="266700"/>
                  </a:lnTo>
                  <a:lnTo>
                    <a:pt x="1065720" y="274955"/>
                  </a:lnTo>
                  <a:lnTo>
                    <a:pt x="1069843" y="283528"/>
                  </a:lnTo>
                  <a:lnTo>
                    <a:pt x="1073649" y="292735"/>
                  </a:lnTo>
                  <a:lnTo>
                    <a:pt x="1076504" y="301625"/>
                  </a:lnTo>
                  <a:lnTo>
                    <a:pt x="1079358" y="311150"/>
                  </a:lnTo>
                  <a:lnTo>
                    <a:pt x="1081579" y="320993"/>
                  </a:lnTo>
                  <a:lnTo>
                    <a:pt x="1083482" y="330518"/>
                  </a:lnTo>
                  <a:lnTo>
                    <a:pt x="1084433" y="340360"/>
                  </a:lnTo>
                  <a:lnTo>
                    <a:pt x="1085385" y="350520"/>
                  </a:lnTo>
                  <a:lnTo>
                    <a:pt x="1085702" y="360680"/>
                  </a:lnTo>
                  <a:lnTo>
                    <a:pt x="1085385" y="370840"/>
                  </a:lnTo>
                  <a:lnTo>
                    <a:pt x="1084433" y="380683"/>
                  </a:lnTo>
                  <a:lnTo>
                    <a:pt x="1083482" y="390843"/>
                  </a:lnTo>
                  <a:lnTo>
                    <a:pt x="1081579" y="400368"/>
                  </a:lnTo>
                  <a:lnTo>
                    <a:pt x="1079358" y="410210"/>
                  </a:lnTo>
                  <a:lnTo>
                    <a:pt x="1076504" y="419418"/>
                  </a:lnTo>
                  <a:lnTo>
                    <a:pt x="1073649" y="428943"/>
                  </a:lnTo>
                  <a:lnTo>
                    <a:pt x="1069843" y="437515"/>
                  </a:lnTo>
                  <a:lnTo>
                    <a:pt x="1065720" y="446723"/>
                  </a:lnTo>
                  <a:lnTo>
                    <a:pt x="1060962" y="454978"/>
                  </a:lnTo>
                  <a:lnTo>
                    <a:pt x="1056522" y="463233"/>
                  </a:lnTo>
                  <a:lnTo>
                    <a:pt x="1051130" y="471170"/>
                  </a:lnTo>
                  <a:lnTo>
                    <a:pt x="1045738" y="479108"/>
                  </a:lnTo>
                  <a:lnTo>
                    <a:pt x="1039711" y="486410"/>
                  </a:lnTo>
                  <a:lnTo>
                    <a:pt x="1033050" y="493395"/>
                  </a:lnTo>
                  <a:lnTo>
                    <a:pt x="1026390" y="500698"/>
                  </a:lnTo>
                  <a:lnTo>
                    <a:pt x="1019412" y="507048"/>
                  </a:lnTo>
                  <a:lnTo>
                    <a:pt x="1012117" y="513080"/>
                  </a:lnTo>
                  <a:lnTo>
                    <a:pt x="1004504" y="519113"/>
                  </a:lnTo>
                  <a:lnTo>
                    <a:pt x="996575" y="524510"/>
                  </a:lnTo>
                  <a:lnTo>
                    <a:pt x="988328" y="529908"/>
                  </a:lnTo>
                  <a:lnTo>
                    <a:pt x="979764" y="534670"/>
                  </a:lnTo>
                  <a:lnTo>
                    <a:pt x="971201" y="538798"/>
                  </a:lnTo>
                  <a:lnTo>
                    <a:pt x="962002" y="542925"/>
                  </a:lnTo>
                  <a:lnTo>
                    <a:pt x="953122" y="546418"/>
                  </a:lnTo>
                  <a:lnTo>
                    <a:pt x="943606" y="549275"/>
                  </a:lnTo>
                  <a:lnTo>
                    <a:pt x="934091" y="552133"/>
                  </a:lnTo>
                  <a:lnTo>
                    <a:pt x="924258" y="554355"/>
                  </a:lnTo>
                  <a:lnTo>
                    <a:pt x="914108" y="556260"/>
                  </a:lnTo>
                  <a:lnTo>
                    <a:pt x="904276" y="557213"/>
                  </a:lnTo>
                  <a:lnTo>
                    <a:pt x="893809" y="558165"/>
                  </a:lnTo>
                  <a:lnTo>
                    <a:pt x="883659" y="558483"/>
                  </a:lnTo>
                  <a:lnTo>
                    <a:pt x="872875" y="558165"/>
                  </a:lnTo>
                  <a:lnTo>
                    <a:pt x="862726" y="557213"/>
                  </a:lnTo>
                  <a:lnTo>
                    <a:pt x="852576" y="556260"/>
                  </a:lnTo>
                  <a:lnTo>
                    <a:pt x="842743" y="554355"/>
                  </a:lnTo>
                  <a:lnTo>
                    <a:pt x="832911" y="552133"/>
                  </a:lnTo>
                  <a:lnTo>
                    <a:pt x="823713" y="549275"/>
                  </a:lnTo>
                  <a:lnTo>
                    <a:pt x="814197" y="546418"/>
                  </a:lnTo>
                  <a:lnTo>
                    <a:pt x="804999" y="542925"/>
                  </a:lnTo>
                  <a:lnTo>
                    <a:pt x="796118" y="538798"/>
                  </a:lnTo>
                  <a:lnTo>
                    <a:pt x="787237" y="534670"/>
                  </a:lnTo>
                  <a:lnTo>
                    <a:pt x="778673" y="529908"/>
                  </a:lnTo>
                  <a:lnTo>
                    <a:pt x="770744" y="524510"/>
                  </a:lnTo>
                  <a:lnTo>
                    <a:pt x="762814" y="519113"/>
                  </a:lnTo>
                  <a:lnTo>
                    <a:pt x="754885" y="513080"/>
                  </a:lnTo>
                  <a:lnTo>
                    <a:pt x="747590" y="507048"/>
                  </a:lnTo>
                  <a:lnTo>
                    <a:pt x="740612" y="500698"/>
                  </a:lnTo>
                  <a:lnTo>
                    <a:pt x="733951" y="493395"/>
                  </a:lnTo>
                  <a:lnTo>
                    <a:pt x="727608" y="486410"/>
                  </a:lnTo>
                  <a:lnTo>
                    <a:pt x="721581" y="479108"/>
                  </a:lnTo>
                  <a:lnTo>
                    <a:pt x="715872" y="471170"/>
                  </a:lnTo>
                  <a:lnTo>
                    <a:pt x="710797" y="463233"/>
                  </a:lnTo>
                  <a:lnTo>
                    <a:pt x="705722" y="454978"/>
                  </a:lnTo>
                  <a:lnTo>
                    <a:pt x="701599" y="446723"/>
                  </a:lnTo>
                  <a:lnTo>
                    <a:pt x="697476" y="437515"/>
                  </a:lnTo>
                  <a:lnTo>
                    <a:pt x="693669" y="428943"/>
                  </a:lnTo>
                  <a:lnTo>
                    <a:pt x="690498" y="419418"/>
                  </a:lnTo>
                  <a:lnTo>
                    <a:pt x="687643" y="410210"/>
                  </a:lnTo>
                  <a:lnTo>
                    <a:pt x="685423" y="400368"/>
                  </a:lnTo>
                  <a:lnTo>
                    <a:pt x="683837" y="390843"/>
                  </a:lnTo>
                  <a:lnTo>
                    <a:pt x="682251" y="380683"/>
                  </a:lnTo>
                  <a:lnTo>
                    <a:pt x="681617" y="370840"/>
                  </a:lnTo>
                  <a:lnTo>
                    <a:pt x="681300" y="360680"/>
                  </a:lnTo>
                  <a:lnTo>
                    <a:pt x="681617" y="350520"/>
                  </a:lnTo>
                  <a:lnTo>
                    <a:pt x="682251" y="340360"/>
                  </a:lnTo>
                  <a:lnTo>
                    <a:pt x="683837" y="330518"/>
                  </a:lnTo>
                  <a:lnTo>
                    <a:pt x="685423" y="320993"/>
                  </a:lnTo>
                  <a:lnTo>
                    <a:pt x="687643" y="311150"/>
                  </a:lnTo>
                  <a:lnTo>
                    <a:pt x="690498" y="301625"/>
                  </a:lnTo>
                  <a:lnTo>
                    <a:pt x="693669" y="292735"/>
                  </a:lnTo>
                  <a:lnTo>
                    <a:pt x="697476" y="283528"/>
                  </a:lnTo>
                  <a:lnTo>
                    <a:pt x="701599" y="274955"/>
                  </a:lnTo>
                  <a:lnTo>
                    <a:pt x="705722" y="266700"/>
                  </a:lnTo>
                  <a:lnTo>
                    <a:pt x="710797" y="258128"/>
                  </a:lnTo>
                  <a:lnTo>
                    <a:pt x="715872" y="250190"/>
                  </a:lnTo>
                  <a:lnTo>
                    <a:pt x="721581" y="242253"/>
                  </a:lnTo>
                  <a:lnTo>
                    <a:pt x="727608" y="234950"/>
                  </a:lnTo>
                  <a:lnTo>
                    <a:pt x="733951" y="227648"/>
                  </a:lnTo>
                  <a:lnTo>
                    <a:pt x="740612" y="220980"/>
                  </a:lnTo>
                  <a:lnTo>
                    <a:pt x="747590" y="214313"/>
                  </a:lnTo>
                  <a:lnTo>
                    <a:pt x="754885" y="207963"/>
                  </a:lnTo>
                  <a:lnTo>
                    <a:pt x="762814" y="202248"/>
                  </a:lnTo>
                  <a:lnTo>
                    <a:pt x="770744" y="196533"/>
                  </a:lnTo>
                  <a:lnTo>
                    <a:pt x="778673" y="191770"/>
                  </a:lnTo>
                  <a:lnTo>
                    <a:pt x="787237" y="186690"/>
                  </a:lnTo>
                  <a:lnTo>
                    <a:pt x="796118" y="182563"/>
                  </a:lnTo>
                  <a:lnTo>
                    <a:pt x="804999" y="178435"/>
                  </a:lnTo>
                  <a:lnTo>
                    <a:pt x="814197" y="174943"/>
                  </a:lnTo>
                  <a:lnTo>
                    <a:pt x="823713" y="171768"/>
                  </a:lnTo>
                  <a:lnTo>
                    <a:pt x="832911" y="168910"/>
                  </a:lnTo>
                  <a:lnTo>
                    <a:pt x="842743" y="166688"/>
                  </a:lnTo>
                  <a:lnTo>
                    <a:pt x="852576" y="165418"/>
                  </a:lnTo>
                  <a:lnTo>
                    <a:pt x="862726" y="164148"/>
                  </a:lnTo>
                  <a:lnTo>
                    <a:pt x="872875" y="162878"/>
                  </a:lnTo>
                  <a:close/>
                  <a:moveTo>
                    <a:pt x="883659" y="108903"/>
                  </a:moveTo>
                  <a:lnTo>
                    <a:pt x="870338" y="109220"/>
                  </a:lnTo>
                  <a:lnTo>
                    <a:pt x="857016" y="110490"/>
                  </a:lnTo>
                  <a:lnTo>
                    <a:pt x="844329" y="112078"/>
                  </a:lnTo>
                  <a:lnTo>
                    <a:pt x="831959" y="114300"/>
                  </a:lnTo>
                  <a:lnTo>
                    <a:pt x="819272" y="116840"/>
                  </a:lnTo>
                  <a:lnTo>
                    <a:pt x="806902" y="120333"/>
                  </a:lnTo>
                  <a:lnTo>
                    <a:pt x="795167" y="124460"/>
                  </a:lnTo>
                  <a:lnTo>
                    <a:pt x="783431" y="128905"/>
                  </a:lnTo>
                  <a:lnTo>
                    <a:pt x="772330" y="133985"/>
                  </a:lnTo>
                  <a:lnTo>
                    <a:pt x="760911" y="139700"/>
                  </a:lnTo>
                  <a:lnTo>
                    <a:pt x="750444" y="145733"/>
                  </a:lnTo>
                  <a:lnTo>
                    <a:pt x="739660" y="152083"/>
                  </a:lnTo>
                  <a:lnTo>
                    <a:pt x="729511" y="159068"/>
                  </a:lnTo>
                  <a:lnTo>
                    <a:pt x="719995" y="166370"/>
                  </a:lnTo>
                  <a:lnTo>
                    <a:pt x="710797" y="174308"/>
                  </a:lnTo>
                  <a:lnTo>
                    <a:pt x="701599" y="182563"/>
                  </a:lnTo>
                  <a:lnTo>
                    <a:pt x="693352" y="191453"/>
                  </a:lnTo>
                  <a:lnTo>
                    <a:pt x="685106" y="200660"/>
                  </a:lnTo>
                  <a:lnTo>
                    <a:pt x="677493" y="210185"/>
                  </a:lnTo>
                  <a:lnTo>
                    <a:pt x="670198" y="220028"/>
                  </a:lnTo>
                  <a:lnTo>
                    <a:pt x="663538" y="230188"/>
                  </a:lnTo>
                  <a:lnTo>
                    <a:pt x="657511" y="240983"/>
                  </a:lnTo>
                  <a:lnTo>
                    <a:pt x="651802" y="251460"/>
                  </a:lnTo>
                  <a:lnTo>
                    <a:pt x="646410" y="262890"/>
                  </a:lnTo>
                  <a:lnTo>
                    <a:pt x="641969" y="274003"/>
                  </a:lnTo>
                  <a:lnTo>
                    <a:pt x="638163" y="285750"/>
                  </a:lnTo>
                  <a:lnTo>
                    <a:pt x="634357" y="298133"/>
                  </a:lnTo>
                  <a:lnTo>
                    <a:pt x="631820" y="310198"/>
                  </a:lnTo>
                  <a:lnTo>
                    <a:pt x="629599" y="322580"/>
                  </a:lnTo>
                  <a:lnTo>
                    <a:pt x="627696" y="334963"/>
                  </a:lnTo>
                  <a:lnTo>
                    <a:pt x="626745" y="347980"/>
                  </a:lnTo>
                  <a:lnTo>
                    <a:pt x="626428" y="360680"/>
                  </a:lnTo>
                  <a:lnTo>
                    <a:pt x="626745" y="373698"/>
                  </a:lnTo>
                  <a:lnTo>
                    <a:pt x="627696" y="386398"/>
                  </a:lnTo>
                  <a:lnTo>
                    <a:pt x="629599" y="398780"/>
                  </a:lnTo>
                  <a:lnTo>
                    <a:pt x="631820" y="411480"/>
                  </a:lnTo>
                  <a:lnTo>
                    <a:pt x="634357" y="423545"/>
                  </a:lnTo>
                  <a:lnTo>
                    <a:pt x="638163" y="435610"/>
                  </a:lnTo>
                  <a:lnTo>
                    <a:pt x="641969" y="447358"/>
                  </a:lnTo>
                  <a:lnTo>
                    <a:pt x="646410" y="458788"/>
                  </a:lnTo>
                  <a:lnTo>
                    <a:pt x="651802" y="469583"/>
                  </a:lnTo>
                  <a:lnTo>
                    <a:pt x="657511" y="480695"/>
                  </a:lnTo>
                  <a:lnTo>
                    <a:pt x="663538" y="491173"/>
                  </a:lnTo>
                  <a:lnTo>
                    <a:pt x="670198" y="501333"/>
                  </a:lnTo>
                  <a:lnTo>
                    <a:pt x="677493" y="511175"/>
                  </a:lnTo>
                  <a:lnTo>
                    <a:pt x="685106" y="520700"/>
                  </a:lnTo>
                  <a:lnTo>
                    <a:pt x="693352" y="529908"/>
                  </a:lnTo>
                  <a:lnTo>
                    <a:pt x="701599" y="538798"/>
                  </a:lnTo>
                  <a:lnTo>
                    <a:pt x="710797" y="547053"/>
                  </a:lnTo>
                  <a:lnTo>
                    <a:pt x="719995" y="554990"/>
                  </a:lnTo>
                  <a:lnTo>
                    <a:pt x="729511" y="562293"/>
                  </a:lnTo>
                  <a:lnTo>
                    <a:pt x="739660" y="569595"/>
                  </a:lnTo>
                  <a:lnTo>
                    <a:pt x="750444" y="575945"/>
                  </a:lnTo>
                  <a:lnTo>
                    <a:pt x="760911" y="581978"/>
                  </a:lnTo>
                  <a:lnTo>
                    <a:pt x="772330" y="587693"/>
                  </a:lnTo>
                  <a:lnTo>
                    <a:pt x="783431" y="592455"/>
                  </a:lnTo>
                  <a:lnTo>
                    <a:pt x="795167" y="596900"/>
                  </a:lnTo>
                  <a:lnTo>
                    <a:pt x="806902" y="601345"/>
                  </a:lnTo>
                  <a:lnTo>
                    <a:pt x="819272" y="604520"/>
                  </a:lnTo>
                  <a:lnTo>
                    <a:pt x="831959" y="607378"/>
                  </a:lnTo>
                  <a:lnTo>
                    <a:pt x="844329" y="609600"/>
                  </a:lnTo>
                  <a:lnTo>
                    <a:pt x="857016" y="611188"/>
                  </a:lnTo>
                  <a:lnTo>
                    <a:pt x="870338" y="612140"/>
                  </a:lnTo>
                  <a:lnTo>
                    <a:pt x="883659" y="612458"/>
                  </a:lnTo>
                  <a:lnTo>
                    <a:pt x="896664" y="612140"/>
                  </a:lnTo>
                  <a:lnTo>
                    <a:pt x="909985" y="611188"/>
                  </a:lnTo>
                  <a:lnTo>
                    <a:pt x="922990" y="609600"/>
                  </a:lnTo>
                  <a:lnTo>
                    <a:pt x="935360" y="607378"/>
                  </a:lnTo>
                  <a:lnTo>
                    <a:pt x="947729" y="604520"/>
                  </a:lnTo>
                  <a:lnTo>
                    <a:pt x="960417" y="601345"/>
                  </a:lnTo>
                  <a:lnTo>
                    <a:pt x="971835" y="596900"/>
                  </a:lnTo>
                  <a:lnTo>
                    <a:pt x="983571" y="592455"/>
                  </a:lnTo>
                  <a:lnTo>
                    <a:pt x="994989" y="587693"/>
                  </a:lnTo>
                  <a:lnTo>
                    <a:pt x="1006407" y="581978"/>
                  </a:lnTo>
                  <a:lnTo>
                    <a:pt x="1016874" y="575945"/>
                  </a:lnTo>
                  <a:lnTo>
                    <a:pt x="1027341" y="569595"/>
                  </a:lnTo>
                  <a:lnTo>
                    <a:pt x="1037808" y="562293"/>
                  </a:lnTo>
                  <a:lnTo>
                    <a:pt x="1047006" y="554990"/>
                  </a:lnTo>
                  <a:lnTo>
                    <a:pt x="1056522" y="547053"/>
                  </a:lnTo>
                  <a:lnTo>
                    <a:pt x="1065720" y="538798"/>
                  </a:lnTo>
                  <a:lnTo>
                    <a:pt x="1073966" y="529908"/>
                  </a:lnTo>
                  <a:lnTo>
                    <a:pt x="1082213" y="520700"/>
                  </a:lnTo>
                  <a:lnTo>
                    <a:pt x="1089825" y="511175"/>
                  </a:lnTo>
                  <a:lnTo>
                    <a:pt x="1097120" y="501333"/>
                  </a:lnTo>
                  <a:lnTo>
                    <a:pt x="1103781" y="491173"/>
                  </a:lnTo>
                  <a:lnTo>
                    <a:pt x="1109808" y="480695"/>
                  </a:lnTo>
                  <a:lnTo>
                    <a:pt x="1115517" y="469583"/>
                  </a:lnTo>
                  <a:lnTo>
                    <a:pt x="1120909" y="458788"/>
                  </a:lnTo>
                  <a:lnTo>
                    <a:pt x="1125349" y="447358"/>
                  </a:lnTo>
                  <a:lnTo>
                    <a:pt x="1129473" y="435610"/>
                  </a:lnTo>
                  <a:lnTo>
                    <a:pt x="1132962" y="423545"/>
                  </a:lnTo>
                  <a:lnTo>
                    <a:pt x="1135816" y="411480"/>
                  </a:lnTo>
                  <a:lnTo>
                    <a:pt x="1138036" y="398780"/>
                  </a:lnTo>
                  <a:lnTo>
                    <a:pt x="1139622" y="386398"/>
                  </a:lnTo>
                  <a:lnTo>
                    <a:pt x="1140891" y="373698"/>
                  </a:lnTo>
                  <a:lnTo>
                    <a:pt x="1140891" y="360680"/>
                  </a:lnTo>
                  <a:lnTo>
                    <a:pt x="1140891" y="347980"/>
                  </a:lnTo>
                  <a:lnTo>
                    <a:pt x="1139622" y="334963"/>
                  </a:lnTo>
                  <a:lnTo>
                    <a:pt x="1138036" y="322580"/>
                  </a:lnTo>
                  <a:lnTo>
                    <a:pt x="1135816" y="310198"/>
                  </a:lnTo>
                  <a:lnTo>
                    <a:pt x="1132962" y="298133"/>
                  </a:lnTo>
                  <a:lnTo>
                    <a:pt x="1129473" y="285750"/>
                  </a:lnTo>
                  <a:lnTo>
                    <a:pt x="1125349" y="274003"/>
                  </a:lnTo>
                  <a:lnTo>
                    <a:pt x="1120909" y="262890"/>
                  </a:lnTo>
                  <a:lnTo>
                    <a:pt x="1115517" y="251460"/>
                  </a:lnTo>
                  <a:lnTo>
                    <a:pt x="1109808" y="240983"/>
                  </a:lnTo>
                  <a:lnTo>
                    <a:pt x="1103781" y="230188"/>
                  </a:lnTo>
                  <a:lnTo>
                    <a:pt x="1097120" y="220028"/>
                  </a:lnTo>
                  <a:lnTo>
                    <a:pt x="1089825" y="210185"/>
                  </a:lnTo>
                  <a:lnTo>
                    <a:pt x="1082213" y="200660"/>
                  </a:lnTo>
                  <a:lnTo>
                    <a:pt x="1073966" y="191453"/>
                  </a:lnTo>
                  <a:lnTo>
                    <a:pt x="1065720" y="182563"/>
                  </a:lnTo>
                  <a:lnTo>
                    <a:pt x="1056522" y="174308"/>
                  </a:lnTo>
                  <a:lnTo>
                    <a:pt x="1047006" y="166370"/>
                  </a:lnTo>
                  <a:lnTo>
                    <a:pt x="1037808" y="159068"/>
                  </a:lnTo>
                  <a:lnTo>
                    <a:pt x="1027341" y="152083"/>
                  </a:lnTo>
                  <a:lnTo>
                    <a:pt x="1016874" y="145733"/>
                  </a:lnTo>
                  <a:lnTo>
                    <a:pt x="1006407" y="139700"/>
                  </a:lnTo>
                  <a:lnTo>
                    <a:pt x="994989" y="133985"/>
                  </a:lnTo>
                  <a:lnTo>
                    <a:pt x="983571" y="128905"/>
                  </a:lnTo>
                  <a:lnTo>
                    <a:pt x="971835" y="124460"/>
                  </a:lnTo>
                  <a:lnTo>
                    <a:pt x="960417" y="120333"/>
                  </a:lnTo>
                  <a:lnTo>
                    <a:pt x="947729" y="116840"/>
                  </a:lnTo>
                  <a:lnTo>
                    <a:pt x="935360" y="114300"/>
                  </a:lnTo>
                  <a:lnTo>
                    <a:pt x="922990" y="112078"/>
                  </a:lnTo>
                  <a:lnTo>
                    <a:pt x="909985" y="110490"/>
                  </a:lnTo>
                  <a:lnTo>
                    <a:pt x="896664" y="109220"/>
                  </a:lnTo>
                  <a:lnTo>
                    <a:pt x="883659" y="108903"/>
                  </a:lnTo>
                  <a:close/>
                  <a:moveTo>
                    <a:pt x="883659" y="0"/>
                  </a:moveTo>
                  <a:lnTo>
                    <a:pt x="893175" y="0"/>
                  </a:lnTo>
                  <a:lnTo>
                    <a:pt x="902373" y="318"/>
                  </a:lnTo>
                  <a:lnTo>
                    <a:pt x="911888" y="1270"/>
                  </a:lnTo>
                  <a:lnTo>
                    <a:pt x="921404" y="1905"/>
                  </a:lnTo>
                  <a:lnTo>
                    <a:pt x="930919" y="3175"/>
                  </a:lnTo>
                  <a:lnTo>
                    <a:pt x="939800" y="4128"/>
                  </a:lnTo>
                  <a:lnTo>
                    <a:pt x="948998" y="5715"/>
                  </a:lnTo>
                  <a:lnTo>
                    <a:pt x="957879" y="7303"/>
                  </a:lnTo>
                  <a:lnTo>
                    <a:pt x="975641" y="11430"/>
                  </a:lnTo>
                  <a:lnTo>
                    <a:pt x="993086" y="16193"/>
                  </a:lnTo>
                  <a:lnTo>
                    <a:pt x="1010531" y="21908"/>
                  </a:lnTo>
                  <a:lnTo>
                    <a:pt x="1027024" y="28258"/>
                  </a:lnTo>
                  <a:lnTo>
                    <a:pt x="1043200" y="35560"/>
                  </a:lnTo>
                  <a:lnTo>
                    <a:pt x="1059694" y="43498"/>
                  </a:lnTo>
                  <a:lnTo>
                    <a:pt x="1074601" y="52070"/>
                  </a:lnTo>
                  <a:lnTo>
                    <a:pt x="1089825" y="61595"/>
                  </a:lnTo>
                  <a:lnTo>
                    <a:pt x="1104098" y="71438"/>
                  </a:lnTo>
                  <a:lnTo>
                    <a:pt x="1118054" y="82550"/>
                  </a:lnTo>
                  <a:lnTo>
                    <a:pt x="1131693" y="93663"/>
                  </a:lnTo>
                  <a:lnTo>
                    <a:pt x="1144697" y="105410"/>
                  </a:lnTo>
                  <a:lnTo>
                    <a:pt x="1156750" y="118110"/>
                  </a:lnTo>
                  <a:lnTo>
                    <a:pt x="1168486" y="131128"/>
                  </a:lnTo>
                  <a:lnTo>
                    <a:pt x="1179270" y="144780"/>
                  </a:lnTo>
                  <a:lnTo>
                    <a:pt x="1189420" y="158750"/>
                  </a:lnTo>
                  <a:lnTo>
                    <a:pt x="1198935" y="173673"/>
                  </a:lnTo>
                  <a:lnTo>
                    <a:pt x="1208133" y="188595"/>
                  </a:lnTo>
                  <a:lnTo>
                    <a:pt x="1216062" y="204153"/>
                  </a:lnTo>
                  <a:lnTo>
                    <a:pt x="1223358" y="220345"/>
                  </a:lnTo>
                  <a:lnTo>
                    <a:pt x="1230018" y="236855"/>
                  </a:lnTo>
                  <a:lnTo>
                    <a:pt x="1236045" y="253365"/>
                  </a:lnTo>
                  <a:lnTo>
                    <a:pt x="1240802" y="270510"/>
                  </a:lnTo>
                  <a:lnTo>
                    <a:pt x="1243023" y="279083"/>
                  </a:lnTo>
                  <a:lnTo>
                    <a:pt x="1244926" y="288290"/>
                  </a:lnTo>
                  <a:lnTo>
                    <a:pt x="1246512" y="296863"/>
                  </a:lnTo>
                  <a:lnTo>
                    <a:pt x="1248098" y="306070"/>
                  </a:lnTo>
                  <a:lnTo>
                    <a:pt x="1249683" y="314643"/>
                  </a:lnTo>
                  <a:lnTo>
                    <a:pt x="1250635" y="323533"/>
                  </a:lnTo>
                  <a:lnTo>
                    <a:pt x="1251269" y="333058"/>
                  </a:lnTo>
                  <a:lnTo>
                    <a:pt x="1251904" y="342265"/>
                  </a:lnTo>
                  <a:lnTo>
                    <a:pt x="1252221" y="351155"/>
                  </a:lnTo>
                  <a:lnTo>
                    <a:pt x="1252538" y="360680"/>
                  </a:lnTo>
                  <a:lnTo>
                    <a:pt x="1252221" y="373698"/>
                  </a:lnTo>
                  <a:lnTo>
                    <a:pt x="1251269" y="386080"/>
                  </a:lnTo>
                  <a:lnTo>
                    <a:pt x="1250318" y="398463"/>
                  </a:lnTo>
                  <a:lnTo>
                    <a:pt x="1248732" y="411163"/>
                  </a:lnTo>
                  <a:lnTo>
                    <a:pt x="1246829" y="423228"/>
                  </a:lnTo>
                  <a:lnTo>
                    <a:pt x="1244608" y="435293"/>
                  </a:lnTo>
                  <a:lnTo>
                    <a:pt x="1241754" y="447358"/>
                  </a:lnTo>
                  <a:lnTo>
                    <a:pt x="1238582" y="459105"/>
                  </a:lnTo>
                  <a:lnTo>
                    <a:pt x="1234776" y="470853"/>
                  </a:lnTo>
                  <a:lnTo>
                    <a:pt x="1230970" y="481965"/>
                  </a:lnTo>
                  <a:lnTo>
                    <a:pt x="1226529" y="493395"/>
                  </a:lnTo>
                  <a:lnTo>
                    <a:pt x="1222089" y="504825"/>
                  </a:lnTo>
                  <a:lnTo>
                    <a:pt x="1216697" y="515303"/>
                  </a:lnTo>
                  <a:lnTo>
                    <a:pt x="1211305" y="526415"/>
                  </a:lnTo>
                  <a:lnTo>
                    <a:pt x="1205278" y="536893"/>
                  </a:lnTo>
                  <a:lnTo>
                    <a:pt x="1199252" y="547053"/>
                  </a:lnTo>
                  <a:lnTo>
                    <a:pt x="1192908" y="557213"/>
                  </a:lnTo>
                  <a:lnTo>
                    <a:pt x="1185930" y="567055"/>
                  </a:lnTo>
                  <a:lnTo>
                    <a:pt x="1178953" y="576580"/>
                  </a:lnTo>
                  <a:lnTo>
                    <a:pt x="1171340" y="586105"/>
                  </a:lnTo>
                  <a:lnTo>
                    <a:pt x="1163728" y="595313"/>
                  </a:lnTo>
                  <a:lnTo>
                    <a:pt x="1155798" y="604203"/>
                  </a:lnTo>
                  <a:lnTo>
                    <a:pt x="1147552" y="612458"/>
                  </a:lnTo>
                  <a:lnTo>
                    <a:pt x="1138988" y="621030"/>
                  </a:lnTo>
                  <a:lnTo>
                    <a:pt x="1129790" y="629285"/>
                  </a:lnTo>
                  <a:lnTo>
                    <a:pt x="1120909" y="636905"/>
                  </a:lnTo>
                  <a:lnTo>
                    <a:pt x="1111394" y="644208"/>
                  </a:lnTo>
                  <a:lnTo>
                    <a:pt x="1101878" y="651510"/>
                  </a:lnTo>
                  <a:lnTo>
                    <a:pt x="1091728" y="658178"/>
                  </a:lnTo>
                  <a:lnTo>
                    <a:pt x="1081896" y="665163"/>
                  </a:lnTo>
                  <a:lnTo>
                    <a:pt x="1071429" y="671195"/>
                  </a:lnTo>
                  <a:lnTo>
                    <a:pt x="1060645" y="677228"/>
                  </a:lnTo>
                  <a:lnTo>
                    <a:pt x="1066354" y="677228"/>
                  </a:lnTo>
                  <a:lnTo>
                    <a:pt x="1073966" y="677228"/>
                  </a:lnTo>
                  <a:lnTo>
                    <a:pt x="1081579" y="677863"/>
                  </a:lnTo>
                  <a:lnTo>
                    <a:pt x="1088557" y="678815"/>
                  </a:lnTo>
                  <a:lnTo>
                    <a:pt x="1095852" y="679768"/>
                  </a:lnTo>
                  <a:lnTo>
                    <a:pt x="1103147" y="681673"/>
                  </a:lnTo>
                  <a:lnTo>
                    <a:pt x="1109808" y="683578"/>
                  </a:lnTo>
                  <a:lnTo>
                    <a:pt x="1116468" y="685800"/>
                  </a:lnTo>
                  <a:lnTo>
                    <a:pt x="1123129" y="688023"/>
                  </a:lnTo>
                  <a:lnTo>
                    <a:pt x="1129473" y="691198"/>
                  </a:lnTo>
                  <a:lnTo>
                    <a:pt x="1135816" y="694373"/>
                  </a:lnTo>
                  <a:lnTo>
                    <a:pt x="1141843" y="697548"/>
                  </a:lnTo>
                  <a:lnTo>
                    <a:pt x="1147869" y="701358"/>
                  </a:lnTo>
                  <a:lnTo>
                    <a:pt x="1153578" y="705485"/>
                  </a:lnTo>
                  <a:lnTo>
                    <a:pt x="1158970" y="709613"/>
                  </a:lnTo>
                  <a:lnTo>
                    <a:pt x="1164045" y="714375"/>
                  </a:lnTo>
                  <a:lnTo>
                    <a:pt x="1169437" y="718820"/>
                  </a:lnTo>
                  <a:lnTo>
                    <a:pt x="1173878" y="723583"/>
                  </a:lnTo>
                  <a:lnTo>
                    <a:pt x="1178953" y="728980"/>
                  </a:lnTo>
                  <a:lnTo>
                    <a:pt x="1183076" y="734378"/>
                  </a:lnTo>
                  <a:lnTo>
                    <a:pt x="1187199" y="740093"/>
                  </a:lnTo>
                  <a:lnTo>
                    <a:pt x="1191005" y="745808"/>
                  </a:lnTo>
                  <a:lnTo>
                    <a:pt x="1194494" y="751840"/>
                  </a:lnTo>
                  <a:lnTo>
                    <a:pt x="1197666" y="757873"/>
                  </a:lnTo>
                  <a:lnTo>
                    <a:pt x="1200521" y="764223"/>
                  </a:lnTo>
                  <a:lnTo>
                    <a:pt x="1203058" y="770573"/>
                  </a:lnTo>
                  <a:lnTo>
                    <a:pt x="1205278" y="776923"/>
                  </a:lnTo>
                  <a:lnTo>
                    <a:pt x="1207182" y="783908"/>
                  </a:lnTo>
                  <a:lnTo>
                    <a:pt x="1209084" y="790575"/>
                  </a:lnTo>
                  <a:lnTo>
                    <a:pt x="1210353" y="797878"/>
                  </a:lnTo>
                  <a:lnTo>
                    <a:pt x="1211305" y="804863"/>
                  </a:lnTo>
                  <a:lnTo>
                    <a:pt x="1211622" y="812165"/>
                  </a:lnTo>
                  <a:lnTo>
                    <a:pt x="1212256" y="819468"/>
                  </a:lnTo>
                  <a:lnTo>
                    <a:pt x="1212256" y="1278891"/>
                  </a:lnTo>
                  <a:lnTo>
                    <a:pt x="1211622" y="1285876"/>
                  </a:lnTo>
                  <a:lnTo>
                    <a:pt x="1211305" y="1293178"/>
                  </a:lnTo>
                  <a:lnTo>
                    <a:pt x="1210353" y="1300481"/>
                  </a:lnTo>
                  <a:lnTo>
                    <a:pt x="1209084" y="1307466"/>
                  </a:lnTo>
                  <a:lnTo>
                    <a:pt x="1207182" y="1314451"/>
                  </a:lnTo>
                  <a:lnTo>
                    <a:pt x="1205278" y="1321118"/>
                  </a:lnTo>
                  <a:lnTo>
                    <a:pt x="1203058" y="1327468"/>
                  </a:lnTo>
                  <a:lnTo>
                    <a:pt x="1200521" y="1334136"/>
                  </a:lnTo>
                  <a:lnTo>
                    <a:pt x="1197666" y="1340486"/>
                  </a:lnTo>
                  <a:lnTo>
                    <a:pt x="1194494" y="1346518"/>
                  </a:lnTo>
                  <a:lnTo>
                    <a:pt x="1191005" y="1352551"/>
                  </a:lnTo>
                  <a:lnTo>
                    <a:pt x="1187199" y="1358266"/>
                  </a:lnTo>
                  <a:lnTo>
                    <a:pt x="1183076" y="1363981"/>
                  </a:lnTo>
                  <a:lnTo>
                    <a:pt x="1178953" y="1369061"/>
                  </a:lnTo>
                  <a:lnTo>
                    <a:pt x="1173878" y="1374458"/>
                  </a:lnTo>
                  <a:lnTo>
                    <a:pt x="1169437" y="1379221"/>
                  </a:lnTo>
                  <a:lnTo>
                    <a:pt x="1164045" y="1384301"/>
                  </a:lnTo>
                  <a:lnTo>
                    <a:pt x="1158970" y="1388428"/>
                  </a:lnTo>
                  <a:lnTo>
                    <a:pt x="1153578" y="1392873"/>
                  </a:lnTo>
                  <a:lnTo>
                    <a:pt x="1147869" y="1396683"/>
                  </a:lnTo>
                  <a:lnTo>
                    <a:pt x="1141843" y="1400493"/>
                  </a:lnTo>
                  <a:lnTo>
                    <a:pt x="1135816" y="1403986"/>
                  </a:lnTo>
                  <a:lnTo>
                    <a:pt x="1129473" y="1406843"/>
                  </a:lnTo>
                  <a:lnTo>
                    <a:pt x="1123129" y="1410018"/>
                  </a:lnTo>
                  <a:lnTo>
                    <a:pt x="1116468" y="1412558"/>
                  </a:lnTo>
                  <a:lnTo>
                    <a:pt x="1109808" y="1414781"/>
                  </a:lnTo>
                  <a:lnTo>
                    <a:pt x="1103147" y="1416686"/>
                  </a:lnTo>
                  <a:lnTo>
                    <a:pt x="1095852" y="1418273"/>
                  </a:lnTo>
                  <a:lnTo>
                    <a:pt x="1088557" y="1419543"/>
                  </a:lnTo>
                  <a:lnTo>
                    <a:pt x="1081579" y="1420496"/>
                  </a:lnTo>
                  <a:lnTo>
                    <a:pt x="1073966" y="1420813"/>
                  </a:lnTo>
                  <a:lnTo>
                    <a:pt x="1066354" y="1420813"/>
                  </a:lnTo>
                  <a:lnTo>
                    <a:pt x="145585" y="1420813"/>
                  </a:lnTo>
                  <a:lnTo>
                    <a:pt x="138290" y="1420813"/>
                  </a:lnTo>
                  <a:lnTo>
                    <a:pt x="130678" y="1420496"/>
                  </a:lnTo>
                  <a:lnTo>
                    <a:pt x="123383" y="1419543"/>
                  </a:lnTo>
                  <a:lnTo>
                    <a:pt x="116405" y="1418273"/>
                  </a:lnTo>
                  <a:lnTo>
                    <a:pt x="109427" y="1416686"/>
                  </a:lnTo>
                  <a:lnTo>
                    <a:pt x="102449" y="1414781"/>
                  </a:lnTo>
                  <a:lnTo>
                    <a:pt x="95471" y="1412558"/>
                  </a:lnTo>
                  <a:lnTo>
                    <a:pt x="89127" y="1410018"/>
                  </a:lnTo>
                  <a:lnTo>
                    <a:pt x="82784" y="1406843"/>
                  </a:lnTo>
                  <a:lnTo>
                    <a:pt x="76123" y="1403986"/>
                  </a:lnTo>
                  <a:lnTo>
                    <a:pt x="70097" y="1400493"/>
                  </a:lnTo>
                  <a:lnTo>
                    <a:pt x="64070" y="1396683"/>
                  </a:lnTo>
                  <a:lnTo>
                    <a:pt x="58361" y="1392873"/>
                  </a:lnTo>
                  <a:lnTo>
                    <a:pt x="53286" y="1388428"/>
                  </a:lnTo>
                  <a:lnTo>
                    <a:pt x="47894" y="1384301"/>
                  </a:lnTo>
                  <a:lnTo>
                    <a:pt x="42502" y="1379221"/>
                  </a:lnTo>
                  <a:lnTo>
                    <a:pt x="38062" y="1374458"/>
                  </a:lnTo>
                  <a:lnTo>
                    <a:pt x="33304" y="1369061"/>
                  </a:lnTo>
                  <a:lnTo>
                    <a:pt x="29181" y="1363981"/>
                  </a:lnTo>
                  <a:lnTo>
                    <a:pt x="24740" y="1358266"/>
                  </a:lnTo>
                  <a:lnTo>
                    <a:pt x="21251" y="1352551"/>
                  </a:lnTo>
                  <a:lnTo>
                    <a:pt x="17762" y="1346518"/>
                  </a:lnTo>
                  <a:lnTo>
                    <a:pt x="14273" y="1340486"/>
                  </a:lnTo>
                  <a:lnTo>
                    <a:pt x="11736" y="1334136"/>
                  </a:lnTo>
                  <a:lnTo>
                    <a:pt x="8881" y="1327468"/>
                  </a:lnTo>
                  <a:lnTo>
                    <a:pt x="6661" y="1321118"/>
                  </a:lnTo>
                  <a:lnTo>
                    <a:pt x="4758" y="1314451"/>
                  </a:lnTo>
                  <a:lnTo>
                    <a:pt x="2855" y="1307466"/>
                  </a:lnTo>
                  <a:lnTo>
                    <a:pt x="1903" y="1300481"/>
                  </a:lnTo>
                  <a:lnTo>
                    <a:pt x="635" y="1293178"/>
                  </a:lnTo>
                  <a:lnTo>
                    <a:pt x="317" y="1285876"/>
                  </a:lnTo>
                  <a:lnTo>
                    <a:pt x="0" y="1278891"/>
                  </a:lnTo>
                  <a:lnTo>
                    <a:pt x="0" y="819468"/>
                  </a:lnTo>
                  <a:lnTo>
                    <a:pt x="317" y="812165"/>
                  </a:lnTo>
                  <a:lnTo>
                    <a:pt x="635" y="804863"/>
                  </a:lnTo>
                  <a:lnTo>
                    <a:pt x="1903" y="797878"/>
                  </a:lnTo>
                  <a:lnTo>
                    <a:pt x="2855" y="790575"/>
                  </a:lnTo>
                  <a:lnTo>
                    <a:pt x="4758" y="783908"/>
                  </a:lnTo>
                  <a:lnTo>
                    <a:pt x="6661" y="776923"/>
                  </a:lnTo>
                  <a:lnTo>
                    <a:pt x="8881" y="770573"/>
                  </a:lnTo>
                  <a:lnTo>
                    <a:pt x="11736" y="764223"/>
                  </a:lnTo>
                  <a:lnTo>
                    <a:pt x="14273" y="757873"/>
                  </a:lnTo>
                  <a:lnTo>
                    <a:pt x="17762" y="751840"/>
                  </a:lnTo>
                  <a:lnTo>
                    <a:pt x="21251" y="745808"/>
                  </a:lnTo>
                  <a:lnTo>
                    <a:pt x="24740" y="740093"/>
                  </a:lnTo>
                  <a:lnTo>
                    <a:pt x="29181" y="734378"/>
                  </a:lnTo>
                  <a:lnTo>
                    <a:pt x="33304" y="728980"/>
                  </a:lnTo>
                  <a:lnTo>
                    <a:pt x="38062" y="723583"/>
                  </a:lnTo>
                  <a:lnTo>
                    <a:pt x="42502" y="718820"/>
                  </a:lnTo>
                  <a:lnTo>
                    <a:pt x="47894" y="714375"/>
                  </a:lnTo>
                  <a:lnTo>
                    <a:pt x="53286" y="709613"/>
                  </a:lnTo>
                  <a:lnTo>
                    <a:pt x="58361" y="705485"/>
                  </a:lnTo>
                  <a:lnTo>
                    <a:pt x="64070" y="701358"/>
                  </a:lnTo>
                  <a:lnTo>
                    <a:pt x="70097" y="697548"/>
                  </a:lnTo>
                  <a:lnTo>
                    <a:pt x="76123" y="694373"/>
                  </a:lnTo>
                  <a:lnTo>
                    <a:pt x="82784" y="691198"/>
                  </a:lnTo>
                  <a:lnTo>
                    <a:pt x="89127" y="688023"/>
                  </a:lnTo>
                  <a:lnTo>
                    <a:pt x="95471" y="685800"/>
                  </a:lnTo>
                  <a:lnTo>
                    <a:pt x="102449" y="683578"/>
                  </a:lnTo>
                  <a:lnTo>
                    <a:pt x="109427" y="681673"/>
                  </a:lnTo>
                  <a:lnTo>
                    <a:pt x="116405" y="679768"/>
                  </a:lnTo>
                  <a:lnTo>
                    <a:pt x="123383" y="678815"/>
                  </a:lnTo>
                  <a:lnTo>
                    <a:pt x="130678" y="677863"/>
                  </a:lnTo>
                  <a:lnTo>
                    <a:pt x="138290" y="677228"/>
                  </a:lnTo>
                  <a:lnTo>
                    <a:pt x="145585" y="677228"/>
                  </a:lnTo>
                  <a:lnTo>
                    <a:pt x="151612" y="677228"/>
                  </a:lnTo>
                  <a:lnTo>
                    <a:pt x="145585" y="672783"/>
                  </a:lnTo>
                  <a:lnTo>
                    <a:pt x="139242" y="668020"/>
                  </a:lnTo>
                  <a:lnTo>
                    <a:pt x="133215" y="663258"/>
                  </a:lnTo>
                  <a:lnTo>
                    <a:pt x="127189" y="658178"/>
                  </a:lnTo>
                  <a:lnTo>
                    <a:pt x="121480" y="653415"/>
                  </a:lnTo>
                  <a:lnTo>
                    <a:pt x="115770" y="648018"/>
                  </a:lnTo>
                  <a:lnTo>
                    <a:pt x="110378" y="642938"/>
                  </a:lnTo>
                  <a:lnTo>
                    <a:pt x="104986" y="637223"/>
                  </a:lnTo>
                  <a:lnTo>
                    <a:pt x="99911" y="631508"/>
                  </a:lnTo>
                  <a:lnTo>
                    <a:pt x="95154" y="625475"/>
                  </a:lnTo>
                  <a:lnTo>
                    <a:pt x="90079" y="619443"/>
                  </a:lnTo>
                  <a:lnTo>
                    <a:pt x="85638" y="613410"/>
                  </a:lnTo>
                  <a:lnTo>
                    <a:pt x="81198" y="606743"/>
                  </a:lnTo>
                  <a:lnTo>
                    <a:pt x="77075" y="600393"/>
                  </a:lnTo>
                  <a:lnTo>
                    <a:pt x="72951" y="594043"/>
                  </a:lnTo>
                  <a:lnTo>
                    <a:pt x="69145" y="587375"/>
                  </a:lnTo>
                  <a:lnTo>
                    <a:pt x="65656" y="580390"/>
                  </a:lnTo>
                  <a:lnTo>
                    <a:pt x="61850" y="573723"/>
                  </a:lnTo>
                  <a:lnTo>
                    <a:pt x="58995" y="566420"/>
                  </a:lnTo>
                  <a:lnTo>
                    <a:pt x="55824" y="559118"/>
                  </a:lnTo>
                  <a:lnTo>
                    <a:pt x="53286" y="552133"/>
                  </a:lnTo>
                  <a:lnTo>
                    <a:pt x="50432" y="544830"/>
                  </a:lnTo>
                  <a:lnTo>
                    <a:pt x="48211" y="537210"/>
                  </a:lnTo>
                  <a:lnTo>
                    <a:pt x="45991" y="529908"/>
                  </a:lnTo>
                  <a:lnTo>
                    <a:pt x="44088" y="522288"/>
                  </a:lnTo>
                  <a:lnTo>
                    <a:pt x="42502" y="514350"/>
                  </a:lnTo>
                  <a:lnTo>
                    <a:pt x="41233" y="506413"/>
                  </a:lnTo>
                  <a:lnTo>
                    <a:pt x="39965" y="498793"/>
                  </a:lnTo>
                  <a:lnTo>
                    <a:pt x="39330" y="490538"/>
                  </a:lnTo>
                  <a:lnTo>
                    <a:pt x="38379" y="482600"/>
                  </a:lnTo>
                  <a:lnTo>
                    <a:pt x="38062" y="474663"/>
                  </a:lnTo>
                  <a:lnTo>
                    <a:pt x="37744" y="466090"/>
                  </a:lnTo>
                  <a:lnTo>
                    <a:pt x="38062" y="453073"/>
                  </a:lnTo>
                  <a:lnTo>
                    <a:pt x="39330" y="440055"/>
                  </a:lnTo>
                  <a:lnTo>
                    <a:pt x="40599" y="427355"/>
                  </a:lnTo>
                  <a:lnTo>
                    <a:pt x="43137" y="414655"/>
                  </a:lnTo>
                  <a:lnTo>
                    <a:pt x="45991" y="402273"/>
                  </a:lnTo>
                  <a:lnTo>
                    <a:pt x="49797" y="390208"/>
                  </a:lnTo>
                  <a:lnTo>
                    <a:pt x="53603" y="378460"/>
                  </a:lnTo>
                  <a:lnTo>
                    <a:pt x="58361" y="366713"/>
                  </a:lnTo>
                  <a:lnTo>
                    <a:pt x="63753" y="355600"/>
                  </a:lnTo>
                  <a:lnTo>
                    <a:pt x="69462" y="344488"/>
                  </a:lnTo>
                  <a:lnTo>
                    <a:pt x="75489" y="334010"/>
                  </a:lnTo>
                  <a:lnTo>
                    <a:pt x="82149" y="323215"/>
                  </a:lnTo>
                  <a:lnTo>
                    <a:pt x="89762" y="313373"/>
                  </a:lnTo>
                  <a:lnTo>
                    <a:pt x="97374" y="303530"/>
                  </a:lnTo>
                  <a:lnTo>
                    <a:pt x="105621" y="294640"/>
                  </a:lnTo>
                  <a:lnTo>
                    <a:pt x="114502" y="285750"/>
                  </a:lnTo>
                  <a:lnTo>
                    <a:pt x="123383" y="277178"/>
                  </a:lnTo>
                  <a:lnTo>
                    <a:pt x="132898" y="269240"/>
                  </a:lnTo>
                  <a:lnTo>
                    <a:pt x="142731" y="261620"/>
                  </a:lnTo>
                  <a:lnTo>
                    <a:pt x="152880" y="254635"/>
                  </a:lnTo>
                  <a:lnTo>
                    <a:pt x="163347" y="247968"/>
                  </a:lnTo>
                  <a:lnTo>
                    <a:pt x="174448" y="241618"/>
                  </a:lnTo>
                  <a:lnTo>
                    <a:pt x="185867" y="235903"/>
                  </a:lnTo>
                  <a:lnTo>
                    <a:pt x="196968" y="231140"/>
                  </a:lnTo>
                  <a:lnTo>
                    <a:pt x="209021" y="226378"/>
                  </a:lnTo>
                  <a:lnTo>
                    <a:pt x="221391" y="222250"/>
                  </a:lnTo>
                  <a:lnTo>
                    <a:pt x="233761" y="219075"/>
                  </a:lnTo>
                  <a:lnTo>
                    <a:pt x="246131" y="216218"/>
                  </a:lnTo>
                  <a:lnTo>
                    <a:pt x="259135" y="213995"/>
                  </a:lnTo>
                  <a:lnTo>
                    <a:pt x="272139" y="212090"/>
                  </a:lnTo>
                  <a:lnTo>
                    <a:pt x="285461" y="211455"/>
                  </a:lnTo>
                  <a:lnTo>
                    <a:pt x="298782" y="211138"/>
                  </a:lnTo>
                  <a:lnTo>
                    <a:pt x="307346" y="211138"/>
                  </a:lnTo>
                  <a:lnTo>
                    <a:pt x="315593" y="211455"/>
                  </a:lnTo>
                  <a:lnTo>
                    <a:pt x="323839" y="212090"/>
                  </a:lnTo>
                  <a:lnTo>
                    <a:pt x="332403" y="213043"/>
                  </a:lnTo>
                  <a:lnTo>
                    <a:pt x="340650" y="214313"/>
                  </a:lnTo>
                  <a:lnTo>
                    <a:pt x="348896" y="215583"/>
                  </a:lnTo>
                  <a:lnTo>
                    <a:pt x="356826" y="217488"/>
                  </a:lnTo>
                  <a:lnTo>
                    <a:pt x="364755" y="219393"/>
                  </a:lnTo>
                  <a:lnTo>
                    <a:pt x="372685" y="221298"/>
                  </a:lnTo>
                  <a:lnTo>
                    <a:pt x="380297" y="223838"/>
                  </a:lnTo>
                  <a:lnTo>
                    <a:pt x="388227" y="226378"/>
                  </a:lnTo>
                  <a:lnTo>
                    <a:pt x="395839" y="229235"/>
                  </a:lnTo>
                  <a:lnTo>
                    <a:pt x="402817" y="232093"/>
                  </a:lnTo>
                  <a:lnTo>
                    <a:pt x="410429" y="235585"/>
                  </a:lnTo>
                  <a:lnTo>
                    <a:pt x="417724" y="239078"/>
                  </a:lnTo>
                  <a:lnTo>
                    <a:pt x="424385" y="242888"/>
                  </a:lnTo>
                  <a:lnTo>
                    <a:pt x="431680" y="246698"/>
                  </a:lnTo>
                  <a:lnTo>
                    <a:pt x="438024" y="250825"/>
                  </a:lnTo>
                  <a:lnTo>
                    <a:pt x="444684" y="254953"/>
                  </a:lnTo>
                  <a:lnTo>
                    <a:pt x="451345" y="259398"/>
                  </a:lnTo>
                  <a:lnTo>
                    <a:pt x="457689" y="263843"/>
                  </a:lnTo>
                  <a:lnTo>
                    <a:pt x="464032" y="268923"/>
                  </a:lnTo>
                  <a:lnTo>
                    <a:pt x="470059" y="273685"/>
                  </a:lnTo>
                  <a:lnTo>
                    <a:pt x="475768" y="279083"/>
                  </a:lnTo>
                  <a:lnTo>
                    <a:pt x="481477" y="284480"/>
                  </a:lnTo>
                  <a:lnTo>
                    <a:pt x="487186" y="289878"/>
                  </a:lnTo>
                  <a:lnTo>
                    <a:pt x="492261" y="295593"/>
                  </a:lnTo>
                  <a:lnTo>
                    <a:pt x="497653" y="301308"/>
                  </a:lnTo>
                  <a:lnTo>
                    <a:pt x="502728" y="307340"/>
                  </a:lnTo>
                  <a:lnTo>
                    <a:pt x="507486" y="314008"/>
                  </a:lnTo>
                  <a:lnTo>
                    <a:pt x="512243" y="320040"/>
                  </a:lnTo>
                  <a:lnTo>
                    <a:pt x="516684" y="326390"/>
                  </a:lnTo>
                  <a:lnTo>
                    <a:pt x="518904" y="309245"/>
                  </a:lnTo>
                  <a:lnTo>
                    <a:pt x="521442" y="292735"/>
                  </a:lnTo>
                  <a:lnTo>
                    <a:pt x="525248" y="275908"/>
                  </a:lnTo>
                  <a:lnTo>
                    <a:pt x="529688" y="259715"/>
                  </a:lnTo>
                  <a:lnTo>
                    <a:pt x="534763" y="243840"/>
                  </a:lnTo>
                  <a:lnTo>
                    <a:pt x="540789" y="228283"/>
                  </a:lnTo>
                  <a:lnTo>
                    <a:pt x="547133" y="213043"/>
                  </a:lnTo>
                  <a:lnTo>
                    <a:pt x="554745" y="198120"/>
                  </a:lnTo>
                  <a:lnTo>
                    <a:pt x="562358" y="183833"/>
                  </a:lnTo>
                  <a:lnTo>
                    <a:pt x="570921" y="169545"/>
                  </a:lnTo>
                  <a:lnTo>
                    <a:pt x="580437" y="155893"/>
                  </a:lnTo>
                  <a:lnTo>
                    <a:pt x="589952" y="142558"/>
                  </a:lnTo>
                  <a:lnTo>
                    <a:pt x="600419" y="130175"/>
                  </a:lnTo>
                  <a:lnTo>
                    <a:pt x="611203" y="117475"/>
                  </a:lnTo>
                  <a:lnTo>
                    <a:pt x="622621" y="106045"/>
                  </a:lnTo>
                  <a:lnTo>
                    <a:pt x="634674" y="94615"/>
                  </a:lnTo>
                  <a:lnTo>
                    <a:pt x="647679" y="83820"/>
                  </a:lnTo>
                  <a:lnTo>
                    <a:pt x="660366" y="73660"/>
                  </a:lnTo>
                  <a:lnTo>
                    <a:pt x="674004" y="63818"/>
                  </a:lnTo>
                  <a:lnTo>
                    <a:pt x="687960" y="54928"/>
                  </a:lnTo>
                  <a:lnTo>
                    <a:pt x="702233" y="46673"/>
                  </a:lnTo>
                  <a:lnTo>
                    <a:pt x="717141" y="39053"/>
                  </a:lnTo>
                  <a:lnTo>
                    <a:pt x="732048" y="31750"/>
                  </a:lnTo>
                  <a:lnTo>
                    <a:pt x="747907" y="25400"/>
                  </a:lnTo>
                  <a:lnTo>
                    <a:pt x="763766" y="19368"/>
                  </a:lnTo>
                  <a:lnTo>
                    <a:pt x="780259" y="14288"/>
                  </a:lnTo>
                  <a:lnTo>
                    <a:pt x="796752" y="10160"/>
                  </a:lnTo>
                  <a:lnTo>
                    <a:pt x="813880" y="6350"/>
                  </a:lnTo>
                  <a:lnTo>
                    <a:pt x="830691" y="3810"/>
                  </a:lnTo>
                  <a:lnTo>
                    <a:pt x="848135" y="1588"/>
                  </a:lnTo>
                  <a:lnTo>
                    <a:pt x="865897" y="318"/>
                  </a:lnTo>
                  <a:lnTo>
                    <a:pt x="883659" y="0"/>
                  </a:lnTo>
                  <a:close/>
                </a:path>
              </a:pathLst>
            </a:custGeom>
            <a:solidFill>
              <a:srgbClr val="268496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0" name="KSO_Shape"/>
            <p:cNvSpPr>
              <a:spLocks/>
            </p:cNvSpPr>
            <p:nvPr/>
          </p:nvSpPr>
          <p:spPr bwMode="auto">
            <a:xfrm>
              <a:off x="10865018" y="4478789"/>
              <a:ext cx="360288" cy="383923"/>
            </a:xfrm>
            <a:custGeom>
              <a:avLst/>
              <a:gdLst>
                <a:gd name="T0" fmla="*/ 1018488 w 2254250"/>
                <a:gd name="T1" fmla="*/ 1217529 h 2312988"/>
                <a:gd name="T2" fmla="*/ 951021 w 2254250"/>
                <a:gd name="T3" fmla="*/ 1495703 h 2312988"/>
                <a:gd name="T4" fmla="*/ 813587 w 2254250"/>
                <a:gd name="T5" fmla="*/ 1552468 h 2312988"/>
                <a:gd name="T6" fmla="*/ 630721 w 2254250"/>
                <a:gd name="T7" fmla="*/ 1584356 h 2312988"/>
                <a:gd name="T8" fmla="*/ 616637 w 2254250"/>
                <a:gd name="T9" fmla="*/ 1217529 h 2312988"/>
                <a:gd name="T10" fmla="*/ 360535 w 2254250"/>
                <a:gd name="T11" fmla="*/ 1187450 h 2312988"/>
                <a:gd name="T12" fmla="*/ 408440 w 2254250"/>
                <a:gd name="T13" fmla="*/ 1226575 h 2312988"/>
                <a:gd name="T14" fmla="*/ 383920 w 2254250"/>
                <a:gd name="T15" fmla="*/ 1589558 h 2312988"/>
                <a:gd name="T16" fmla="*/ 17028 w 2254250"/>
                <a:gd name="T17" fmla="*/ 1583452 h 2312988"/>
                <a:gd name="T18" fmla="*/ 1816 w 2254250"/>
                <a:gd name="T19" fmla="*/ 1223861 h 2312988"/>
                <a:gd name="T20" fmla="*/ 44272 w 2254250"/>
                <a:gd name="T21" fmla="*/ 1187676 h 2312988"/>
                <a:gd name="T22" fmla="*/ 1501412 w 2254250"/>
                <a:gd name="T23" fmla="*/ 810536 h 2312988"/>
                <a:gd name="T24" fmla="*/ 1551555 w 2254250"/>
                <a:gd name="T25" fmla="*/ 878128 h 2312988"/>
                <a:gd name="T26" fmla="*/ 2150105 w 2254250"/>
                <a:gd name="T27" fmla="*/ 1434290 h 2312988"/>
                <a:gd name="T28" fmla="*/ 2226569 w 2254250"/>
                <a:gd name="T29" fmla="*/ 1485778 h 2312988"/>
                <a:gd name="T30" fmla="*/ 2254250 w 2254250"/>
                <a:gd name="T31" fmla="*/ 2174175 h 2312988"/>
                <a:gd name="T32" fmla="*/ 2222485 w 2254250"/>
                <a:gd name="T33" fmla="*/ 2262407 h 2312988"/>
                <a:gd name="T34" fmla="*/ 2143298 w 2254250"/>
                <a:gd name="T35" fmla="*/ 2310040 h 2312988"/>
                <a:gd name="T36" fmla="*/ 1409065 w 2254250"/>
                <a:gd name="T37" fmla="*/ 2308452 h 2312988"/>
                <a:gd name="T38" fmla="*/ 867013 w 2254250"/>
                <a:gd name="T39" fmla="*/ 1785633 h 2312988"/>
                <a:gd name="T40" fmla="*/ 844550 w 2254250"/>
                <a:gd name="T41" fmla="*/ 1711463 h 2312988"/>
                <a:gd name="T42" fmla="*/ 874500 w 2254250"/>
                <a:gd name="T43" fmla="*/ 1638881 h 2312988"/>
                <a:gd name="T44" fmla="*/ 943703 w 2254250"/>
                <a:gd name="T45" fmla="*/ 1601682 h 2312988"/>
                <a:gd name="T46" fmla="*/ 1020848 w 2254250"/>
                <a:gd name="T47" fmla="*/ 1616879 h 2312988"/>
                <a:gd name="T48" fmla="*/ 1311273 w 2254250"/>
                <a:gd name="T49" fmla="*/ 872231 h 2312988"/>
                <a:gd name="T50" fmla="*/ 1364821 w 2254250"/>
                <a:gd name="T51" fmla="*/ 807134 h 2312988"/>
                <a:gd name="T52" fmla="*/ 1589493 w 2254250"/>
                <a:gd name="T53" fmla="*/ 586241 h 2312988"/>
                <a:gd name="T54" fmla="*/ 1630132 w 2254250"/>
                <a:gd name="T55" fmla="*/ 617084 h 2312988"/>
                <a:gd name="T56" fmla="*/ 1597666 w 2254250"/>
                <a:gd name="T57" fmla="*/ 756104 h 2312988"/>
                <a:gd name="T58" fmla="*/ 1508213 w 2254250"/>
                <a:gd name="T59" fmla="*/ 698274 h 2312988"/>
                <a:gd name="T60" fmla="*/ 1397419 w 2254250"/>
                <a:gd name="T61" fmla="*/ 687161 h 2312988"/>
                <a:gd name="T62" fmla="*/ 1295026 w 2254250"/>
                <a:gd name="T63" fmla="*/ 728663 h 2312988"/>
                <a:gd name="T64" fmla="*/ 1223963 w 2254250"/>
                <a:gd name="T65" fmla="*/ 811213 h 2312988"/>
                <a:gd name="T66" fmla="*/ 1244850 w 2254250"/>
                <a:gd name="T67" fmla="*/ 594859 h 2312988"/>
                <a:gd name="T68" fmla="*/ 995772 w 2254250"/>
                <a:gd name="T69" fmla="*/ 591216 h 2312988"/>
                <a:gd name="T70" fmla="*/ 1022350 w 2254250"/>
                <a:gd name="T71" fmla="*/ 631246 h 2312988"/>
                <a:gd name="T72" fmla="*/ 998725 w 2254250"/>
                <a:gd name="T73" fmla="*/ 986539 h 2312988"/>
                <a:gd name="T74" fmla="*/ 632992 w 2254250"/>
                <a:gd name="T75" fmla="*/ 984278 h 2312988"/>
                <a:gd name="T76" fmla="*/ 613229 w 2254250"/>
                <a:gd name="T77" fmla="*/ 627175 h 2312988"/>
                <a:gd name="T78" fmla="*/ 642760 w 2254250"/>
                <a:gd name="T79" fmla="*/ 589633 h 2312988"/>
                <a:gd name="T80" fmla="*/ 391866 w 2254250"/>
                <a:gd name="T81" fmla="*/ 597096 h 2312988"/>
                <a:gd name="T82" fmla="*/ 409348 w 2254250"/>
                <a:gd name="T83" fmla="*/ 949223 h 2312988"/>
                <a:gd name="T84" fmla="*/ 374611 w 2254250"/>
                <a:gd name="T85" fmla="*/ 991741 h 2312988"/>
                <a:gd name="T86" fmla="*/ 11352 w 2254250"/>
                <a:gd name="T87" fmla="*/ 975910 h 2312988"/>
                <a:gd name="T88" fmla="*/ 3632 w 2254250"/>
                <a:gd name="T89" fmla="*/ 616998 h 2312988"/>
                <a:gd name="T90" fmla="*/ 44272 w 2254250"/>
                <a:gd name="T91" fmla="*/ 586240 h 2312988"/>
                <a:gd name="T92" fmla="*/ 1627408 w 2254250"/>
                <a:gd name="T93" fmla="*/ 25796 h 2312988"/>
                <a:gd name="T94" fmla="*/ 1619235 w 2254250"/>
                <a:gd name="T95" fmla="*/ 393732 h 2312988"/>
                <a:gd name="T96" fmla="*/ 1249845 w 2254250"/>
                <a:gd name="T97" fmla="*/ 402105 h 2312988"/>
                <a:gd name="T98" fmla="*/ 1224871 w 2254250"/>
                <a:gd name="T99" fmla="*/ 39147 h 2312988"/>
                <a:gd name="T100" fmla="*/ 1273230 w 2254250"/>
                <a:gd name="T101" fmla="*/ 0 h 2312988"/>
                <a:gd name="T102" fmla="*/ 1018488 w 2254250"/>
                <a:gd name="T103" fmla="*/ 29869 h 2312988"/>
                <a:gd name="T104" fmla="*/ 1004404 w 2254250"/>
                <a:gd name="T105" fmla="*/ 396900 h 2312988"/>
                <a:gd name="T106" fmla="*/ 634355 w 2254250"/>
                <a:gd name="T107" fmla="*/ 399615 h 2312988"/>
                <a:gd name="T108" fmla="*/ 614819 w 2254250"/>
                <a:gd name="T109" fmla="*/ 34395 h 2312988"/>
                <a:gd name="T110" fmla="*/ 49267 w 2254250"/>
                <a:gd name="T111" fmla="*/ 0 h 2312988"/>
                <a:gd name="T112" fmla="*/ 407531 w 2254250"/>
                <a:gd name="T113" fmla="*/ 34395 h 2312988"/>
                <a:gd name="T114" fmla="*/ 388233 w 2254250"/>
                <a:gd name="T115" fmla="*/ 399615 h 2312988"/>
                <a:gd name="T116" fmla="*/ 20433 w 2254250"/>
                <a:gd name="T117" fmla="*/ 398710 h 2312988"/>
                <a:gd name="T118" fmla="*/ 908 w 2254250"/>
                <a:gd name="T119" fmla="*/ 40278 h 2312988"/>
                <a:gd name="T120" fmla="*/ 39277 w 2254250"/>
                <a:gd name="T121" fmla="*/ 905 h 2312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54250" h="2312988">
                  <a:moveTo>
                    <a:pt x="661842" y="1187450"/>
                  </a:moveTo>
                  <a:lnTo>
                    <a:pt x="973283" y="1187450"/>
                  </a:lnTo>
                  <a:lnTo>
                    <a:pt x="978280" y="1187676"/>
                  </a:lnTo>
                  <a:lnTo>
                    <a:pt x="983278" y="1188581"/>
                  </a:lnTo>
                  <a:lnTo>
                    <a:pt x="988048" y="1189938"/>
                  </a:lnTo>
                  <a:lnTo>
                    <a:pt x="992364" y="1191295"/>
                  </a:lnTo>
                  <a:lnTo>
                    <a:pt x="996681" y="1193330"/>
                  </a:lnTo>
                  <a:lnTo>
                    <a:pt x="1000769" y="1196044"/>
                  </a:lnTo>
                  <a:lnTo>
                    <a:pt x="1004404" y="1198758"/>
                  </a:lnTo>
                  <a:lnTo>
                    <a:pt x="1008039" y="1201924"/>
                  </a:lnTo>
                  <a:lnTo>
                    <a:pt x="1011219" y="1205543"/>
                  </a:lnTo>
                  <a:lnTo>
                    <a:pt x="1013945" y="1209161"/>
                  </a:lnTo>
                  <a:lnTo>
                    <a:pt x="1016444" y="1213232"/>
                  </a:lnTo>
                  <a:lnTo>
                    <a:pt x="1018488" y="1217529"/>
                  </a:lnTo>
                  <a:lnTo>
                    <a:pt x="1020306" y="1222052"/>
                  </a:lnTo>
                  <a:lnTo>
                    <a:pt x="1021214" y="1226575"/>
                  </a:lnTo>
                  <a:lnTo>
                    <a:pt x="1022123" y="1231551"/>
                  </a:lnTo>
                  <a:lnTo>
                    <a:pt x="1022350" y="1236526"/>
                  </a:lnTo>
                  <a:lnTo>
                    <a:pt x="1022350" y="1503618"/>
                  </a:lnTo>
                  <a:lnTo>
                    <a:pt x="1015081" y="1501809"/>
                  </a:lnTo>
                  <a:lnTo>
                    <a:pt x="1007584" y="1500226"/>
                  </a:lnTo>
                  <a:lnTo>
                    <a:pt x="1000315" y="1498643"/>
                  </a:lnTo>
                  <a:lnTo>
                    <a:pt x="992819" y="1497286"/>
                  </a:lnTo>
                  <a:lnTo>
                    <a:pt x="985095" y="1496607"/>
                  </a:lnTo>
                  <a:lnTo>
                    <a:pt x="977599" y="1495929"/>
                  </a:lnTo>
                  <a:lnTo>
                    <a:pt x="969875" y="1495250"/>
                  </a:lnTo>
                  <a:lnTo>
                    <a:pt x="962152" y="1495250"/>
                  </a:lnTo>
                  <a:lnTo>
                    <a:pt x="951021" y="1495703"/>
                  </a:lnTo>
                  <a:lnTo>
                    <a:pt x="940117" y="1496381"/>
                  </a:lnTo>
                  <a:lnTo>
                    <a:pt x="929213" y="1497738"/>
                  </a:lnTo>
                  <a:lnTo>
                    <a:pt x="918764" y="1499547"/>
                  </a:lnTo>
                  <a:lnTo>
                    <a:pt x="908087" y="1502035"/>
                  </a:lnTo>
                  <a:lnTo>
                    <a:pt x="897637" y="1504749"/>
                  </a:lnTo>
                  <a:lnTo>
                    <a:pt x="887415" y="1508141"/>
                  </a:lnTo>
                  <a:lnTo>
                    <a:pt x="877420" y="1511986"/>
                  </a:lnTo>
                  <a:lnTo>
                    <a:pt x="867652" y="1516509"/>
                  </a:lnTo>
                  <a:lnTo>
                    <a:pt x="858111" y="1521032"/>
                  </a:lnTo>
                  <a:lnTo>
                    <a:pt x="848343" y="1526460"/>
                  </a:lnTo>
                  <a:lnTo>
                    <a:pt x="839483" y="1532114"/>
                  </a:lnTo>
                  <a:lnTo>
                    <a:pt x="830397" y="1538446"/>
                  </a:lnTo>
                  <a:lnTo>
                    <a:pt x="821765" y="1545231"/>
                  </a:lnTo>
                  <a:lnTo>
                    <a:pt x="813587" y="1552468"/>
                  </a:lnTo>
                  <a:lnTo>
                    <a:pt x="805636" y="1559931"/>
                  </a:lnTo>
                  <a:lnTo>
                    <a:pt x="801320" y="1564002"/>
                  </a:lnTo>
                  <a:lnTo>
                    <a:pt x="797458" y="1568299"/>
                  </a:lnTo>
                  <a:lnTo>
                    <a:pt x="789962" y="1577119"/>
                  </a:lnTo>
                  <a:lnTo>
                    <a:pt x="783147" y="1586166"/>
                  </a:lnTo>
                  <a:lnTo>
                    <a:pt x="776559" y="1595438"/>
                  </a:lnTo>
                  <a:lnTo>
                    <a:pt x="661842" y="1595438"/>
                  </a:lnTo>
                  <a:lnTo>
                    <a:pt x="656844" y="1595212"/>
                  </a:lnTo>
                  <a:lnTo>
                    <a:pt x="651847" y="1594307"/>
                  </a:lnTo>
                  <a:lnTo>
                    <a:pt x="647076" y="1593403"/>
                  </a:lnTo>
                  <a:lnTo>
                    <a:pt x="642760" y="1591593"/>
                  </a:lnTo>
                  <a:lnTo>
                    <a:pt x="638444" y="1589558"/>
                  </a:lnTo>
                  <a:lnTo>
                    <a:pt x="634355" y="1587070"/>
                  </a:lnTo>
                  <a:lnTo>
                    <a:pt x="630721" y="1584356"/>
                  </a:lnTo>
                  <a:lnTo>
                    <a:pt x="627086" y="1580964"/>
                  </a:lnTo>
                  <a:lnTo>
                    <a:pt x="623906" y="1577572"/>
                  </a:lnTo>
                  <a:lnTo>
                    <a:pt x="621180" y="1573727"/>
                  </a:lnTo>
                  <a:lnTo>
                    <a:pt x="618681" y="1569882"/>
                  </a:lnTo>
                  <a:lnTo>
                    <a:pt x="616637" y="1565585"/>
                  </a:lnTo>
                  <a:lnTo>
                    <a:pt x="614819" y="1560836"/>
                  </a:lnTo>
                  <a:lnTo>
                    <a:pt x="613683" y="1556313"/>
                  </a:lnTo>
                  <a:lnTo>
                    <a:pt x="613002" y="1551337"/>
                  </a:lnTo>
                  <a:lnTo>
                    <a:pt x="612775" y="1546588"/>
                  </a:lnTo>
                  <a:lnTo>
                    <a:pt x="612775" y="1236526"/>
                  </a:lnTo>
                  <a:lnTo>
                    <a:pt x="613002" y="1231551"/>
                  </a:lnTo>
                  <a:lnTo>
                    <a:pt x="613683" y="1226575"/>
                  </a:lnTo>
                  <a:lnTo>
                    <a:pt x="614819" y="1222052"/>
                  </a:lnTo>
                  <a:lnTo>
                    <a:pt x="616637" y="1217529"/>
                  </a:lnTo>
                  <a:lnTo>
                    <a:pt x="618681" y="1213232"/>
                  </a:lnTo>
                  <a:lnTo>
                    <a:pt x="621180" y="1209161"/>
                  </a:lnTo>
                  <a:lnTo>
                    <a:pt x="623906" y="1205543"/>
                  </a:lnTo>
                  <a:lnTo>
                    <a:pt x="627086" y="1201924"/>
                  </a:lnTo>
                  <a:lnTo>
                    <a:pt x="630721" y="1198758"/>
                  </a:lnTo>
                  <a:lnTo>
                    <a:pt x="634355" y="1196044"/>
                  </a:lnTo>
                  <a:lnTo>
                    <a:pt x="638444" y="1193330"/>
                  </a:lnTo>
                  <a:lnTo>
                    <a:pt x="642760" y="1191295"/>
                  </a:lnTo>
                  <a:lnTo>
                    <a:pt x="647076" y="1189938"/>
                  </a:lnTo>
                  <a:lnTo>
                    <a:pt x="651847" y="1188581"/>
                  </a:lnTo>
                  <a:lnTo>
                    <a:pt x="656844" y="1187676"/>
                  </a:lnTo>
                  <a:lnTo>
                    <a:pt x="661842" y="1187450"/>
                  </a:lnTo>
                  <a:close/>
                  <a:moveTo>
                    <a:pt x="49267" y="1187450"/>
                  </a:moveTo>
                  <a:lnTo>
                    <a:pt x="360535" y="1187450"/>
                  </a:lnTo>
                  <a:lnTo>
                    <a:pt x="365757" y="1187676"/>
                  </a:lnTo>
                  <a:lnTo>
                    <a:pt x="370524" y="1188581"/>
                  </a:lnTo>
                  <a:lnTo>
                    <a:pt x="375292" y="1189938"/>
                  </a:lnTo>
                  <a:lnTo>
                    <a:pt x="379606" y="1191295"/>
                  </a:lnTo>
                  <a:lnTo>
                    <a:pt x="383920" y="1193330"/>
                  </a:lnTo>
                  <a:lnTo>
                    <a:pt x="388233" y="1196044"/>
                  </a:lnTo>
                  <a:lnTo>
                    <a:pt x="391866" y="1198758"/>
                  </a:lnTo>
                  <a:lnTo>
                    <a:pt x="395271" y="1201924"/>
                  </a:lnTo>
                  <a:lnTo>
                    <a:pt x="398450" y="1205543"/>
                  </a:lnTo>
                  <a:lnTo>
                    <a:pt x="401401" y="1209161"/>
                  </a:lnTo>
                  <a:lnTo>
                    <a:pt x="403672" y="1213232"/>
                  </a:lnTo>
                  <a:lnTo>
                    <a:pt x="405715" y="1217529"/>
                  </a:lnTo>
                  <a:lnTo>
                    <a:pt x="407531" y="1222052"/>
                  </a:lnTo>
                  <a:lnTo>
                    <a:pt x="408440" y="1226575"/>
                  </a:lnTo>
                  <a:lnTo>
                    <a:pt x="409348" y="1231551"/>
                  </a:lnTo>
                  <a:lnTo>
                    <a:pt x="409575" y="1236526"/>
                  </a:lnTo>
                  <a:lnTo>
                    <a:pt x="409575" y="1546588"/>
                  </a:lnTo>
                  <a:lnTo>
                    <a:pt x="409348" y="1551337"/>
                  </a:lnTo>
                  <a:lnTo>
                    <a:pt x="408440" y="1556313"/>
                  </a:lnTo>
                  <a:lnTo>
                    <a:pt x="407531" y="1560836"/>
                  </a:lnTo>
                  <a:lnTo>
                    <a:pt x="405715" y="1565585"/>
                  </a:lnTo>
                  <a:lnTo>
                    <a:pt x="403672" y="1569882"/>
                  </a:lnTo>
                  <a:lnTo>
                    <a:pt x="401401" y="1573727"/>
                  </a:lnTo>
                  <a:lnTo>
                    <a:pt x="398450" y="1577572"/>
                  </a:lnTo>
                  <a:lnTo>
                    <a:pt x="395271" y="1580964"/>
                  </a:lnTo>
                  <a:lnTo>
                    <a:pt x="391866" y="1584356"/>
                  </a:lnTo>
                  <a:lnTo>
                    <a:pt x="388233" y="1587070"/>
                  </a:lnTo>
                  <a:lnTo>
                    <a:pt x="383920" y="1589558"/>
                  </a:lnTo>
                  <a:lnTo>
                    <a:pt x="379606" y="1591593"/>
                  </a:lnTo>
                  <a:lnTo>
                    <a:pt x="375292" y="1593403"/>
                  </a:lnTo>
                  <a:lnTo>
                    <a:pt x="370524" y="1594307"/>
                  </a:lnTo>
                  <a:lnTo>
                    <a:pt x="365757" y="1595212"/>
                  </a:lnTo>
                  <a:lnTo>
                    <a:pt x="360535" y="1595438"/>
                  </a:lnTo>
                  <a:lnTo>
                    <a:pt x="49267" y="1595438"/>
                  </a:lnTo>
                  <a:lnTo>
                    <a:pt x="44272" y="1595212"/>
                  </a:lnTo>
                  <a:lnTo>
                    <a:pt x="39277" y="1594307"/>
                  </a:lnTo>
                  <a:lnTo>
                    <a:pt x="35191" y="1593403"/>
                  </a:lnTo>
                  <a:lnTo>
                    <a:pt x="31331" y="1592046"/>
                  </a:lnTo>
                  <a:lnTo>
                    <a:pt x="27471" y="1590237"/>
                  </a:lnTo>
                  <a:lnTo>
                    <a:pt x="23839" y="1588427"/>
                  </a:lnTo>
                  <a:lnTo>
                    <a:pt x="20433" y="1586166"/>
                  </a:lnTo>
                  <a:lnTo>
                    <a:pt x="17028" y="1583452"/>
                  </a:lnTo>
                  <a:lnTo>
                    <a:pt x="14303" y="1580738"/>
                  </a:lnTo>
                  <a:lnTo>
                    <a:pt x="11352" y="1577572"/>
                  </a:lnTo>
                  <a:lnTo>
                    <a:pt x="8854" y="1574179"/>
                  </a:lnTo>
                  <a:lnTo>
                    <a:pt x="6811" y="1570787"/>
                  </a:lnTo>
                  <a:lnTo>
                    <a:pt x="4768" y="1567168"/>
                  </a:lnTo>
                  <a:lnTo>
                    <a:pt x="3178" y="1563324"/>
                  </a:lnTo>
                  <a:lnTo>
                    <a:pt x="1816" y="1559479"/>
                  </a:lnTo>
                  <a:lnTo>
                    <a:pt x="908" y="1555182"/>
                  </a:lnTo>
                  <a:lnTo>
                    <a:pt x="227" y="1550885"/>
                  </a:lnTo>
                  <a:lnTo>
                    <a:pt x="0" y="1546588"/>
                  </a:lnTo>
                  <a:lnTo>
                    <a:pt x="0" y="1236526"/>
                  </a:lnTo>
                  <a:lnTo>
                    <a:pt x="227" y="1232003"/>
                  </a:lnTo>
                  <a:lnTo>
                    <a:pt x="908" y="1227932"/>
                  </a:lnTo>
                  <a:lnTo>
                    <a:pt x="1816" y="1223861"/>
                  </a:lnTo>
                  <a:lnTo>
                    <a:pt x="3178" y="1219564"/>
                  </a:lnTo>
                  <a:lnTo>
                    <a:pt x="4768" y="1215720"/>
                  </a:lnTo>
                  <a:lnTo>
                    <a:pt x="6811" y="1212101"/>
                  </a:lnTo>
                  <a:lnTo>
                    <a:pt x="8854" y="1208709"/>
                  </a:lnTo>
                  <a:lnTo>
                    <a:pt x="11352" y="1205543"/>
                  </a:lnTo>
                  <a:lnTo>
                    <a:pt x="14303" y="1202377"/>
                  </a:lnTo>
                  <a:lnTo>
                    <a:pt x="17028" y="1199663"/>
                  </a:lnTo>
                  <a:lnTo>
                    <a:pt x="20433" y="1196949"/>
                  </a:lnTo>
                  <a:lnTo>
                    <a:pt x="23839" y="1194687"/>
                  </a:lnTo>
                  <a:lnTo>
                    <a:pt x="27471" y="1192652"/>
                  </a:lnTo>
                  <a:lnTo>
                    <a:pt x="31331" y="1191069"/>
                  </a:lnTo>
                  <a:lnTo>
                    <a:pt x="35191" y="1189486"/>
                  </a:lnTo>
                  <a:lnTo>
                    <a:pt x="39277" y="1188581"/>
                  </a:lnTo>
                  <a:lnTo>
                    <a:pt x="44272" y="1187676"/>
                  </a:lnTo>
                  <a:lnTo>
                    <a:pt x="49267" y="1187450"/>
                  </a:lnTo>
                  <a:close/>
                  <a:moveTo>
                    <a:pt x="1430620" y="788988"/>
                  </a:moveTo>
                  <a:lnTo>
                    <a:pt x="1436973" y="789215"/>
                  </a:lnTo>
                  <a:lnTo>
                    <a:pt x="1443553" y="789669"/>
                  </a:lnTo>
                  <a:lnTo>
                    <a:pt x="1449906" y="790349"/>
                  </a:lnTo>
                  <a:lnTo>
                    <a:pt x="1456033" y="791483"/>
                  </a:lnTo>
                  <a:lnTo>
                    <a:pt x="1462386" y="793071"/>
                  </a:lnTo>
                  <a:lnTo>
                    <a:pt x="1468285" y="794659"/>
                  </a:lnTo>
                  <a:lnTo>
                    <a:pt x="1474184" y="796700"/>
                  </a:lnTo>
                  <a:lnTo>
                    <a:pt x="1479857" y="798968"/>
                  </a:lnTo>
                  <a:lnTo>
                    <a:pt x="1485529" y="801463"/>
                  </a:lnTo>
                  <a:lnTo>
                    <a:pt x="1490975" y="804185"/>
                  </a:lnTo>
                  <a:lnTo>
                    <a:pt x="1496420" y="807134"/>
                  </a:lnTo>
                  <a:lnTo>
                    <a:pt x="1501412" y="810536"/>
                  </a:lnTo>
                  <a:lnTo>
                    <a:pt x="1506403" y="814165"/>
                  </a:lnTo>
                  <a:lnTo>
                    <a:pt x="1511168" y="817794"/>
                  </a:lnTo>
                  <a:lnTo>
                    <a:pt x="1515706" y="821877"/>
                  </a:lnTo>
                  <a:lnTo>
                    <a:pt x="1520017" y="825960"/>
                  </a:lnTo>
                  <a:lnTo>
                    <a:pt x="1524555" y="830496"/>
                  </a:lnTo>
                  <a:lnTo>
                    <a:pt x="1528412" y="835032"/>
                  </a:lnTo>
                  <a:lnTo>
                    <a:pt x="1532269" y="840023"/>
                  </a:lnTo>
                  <a:lnTo>
                    <a:pt x="1535673" y="844786"/>
                  </a:lnTo>
                  <a:lnTo>
                    <a:pt x="1538849" y="850003"/>
                  </a:lnTo>
                  <a:lnTo>
                    <a:pt x="1542026" y="855219"/>
                  </a:lnTo>
                  <a:lnTo>
                    <a:pt x="1544976" y="860890"/>
                  </a:lnTo>
                  <a:lnTo>
                    <a:pt x="1547471" y="866334"/>
                  </a:lnTo>
                  <a:lnTo>
                    <a:pt x="1549740" y="872231"/>
                  </a:lnTo>
                  <a:lnTo>
                    <a:pt x="1551555" y="878128"/>
                  </a:lnTo>
                  <a:lnTo>
                    <a:pt x="1553371" y="884025"/>
                  </a:lnTo>
                  <a:lnTo>
                    <a:pt x="1554732" y="890150"/>
                  </a:lnTo>
                  <a:lnTo>
                    <a:pt x="1555867" y="896501"/>
                  </a:lnTo>
                  <a:lnTo>
                    <a:pt x="1556774" y="902625"/>
                  </a:lnTo>
                  <a:lnTo>
                    <a:pt x="1557228" y="908976"/>
                  </a:lnTo>
                  <a:lnTo>
                    <a:pt x="1557455" y="915780"/>
                  </a:lnTo>
                  <a:lnTo>
                    <a:pt x="1557455" y="1366471"/>
                  </a:lnTo>
                  <a:lnTo>
                    <a:pt x="2109264" y="1429526"/>
                  </a:lnTo>
                  <a:lnTo>
                    <a:pt x="2115163" y="1429753"/>
                  </a:lnTo>
                  <a:lnTo>
                    <a:pt x="2122424" y="1429980"/>
                  </a:lnTo>
                  <a:lnTo>
                    <a:pt x="2129458" y="1430660"/>
                  </a:lnTo>
                  <a:lnTo>
                    <a:pt x="2136265" y="1431341"/>
                  </a:lnTo>
                  <a:lnTo>
                    <a:pt x="2143298" y="1432702"/>
                  </a:lnTo>
                  <a:lnTo>
                    <a:pt x="2150105" y="1434290"/>
                  </a:lnTo>
                  <a:lnTo>
                    <a:pt x="2156458" y="1436104"/>
                  </a:lnTo>
                  <a:lnTo>
                    <a:pt x="2162811" y="1438372"/>
                  </a:lnTo>
                  <a:lnTo>
                    <a:pt x="2169391" y="1440867"/>
                  </a:lnTo>
                  <a:lnTo>
                    <a:pt x="2175291" y="1443589"/>
                  </a:lnTo>
                  <a:lnTo>
                    <a:pt x="2181417" y="1446538"/>
                  </a:lnTo>
                  <a:lnTo>
                    <a:pt x="2187089" y="1449940"/>
                  </a:lnTo>
                  <a:lnTo>
                    <a:pt x="2192761" y="1453569"/>
                  </a:lnTo>
                  <a:lnTo>
                    <a:pt x="2198207" y="1457425"/>
                  </a:lnTo>
                  <a:lnTo>
                    <a:pt x="2203652" y="1461508"/>
                  </a:lnTo>
                  <a:lnTo>
                    <a:pt x="2208644" y="1465817"/>
                  </a:lnTo>
                  <a:lnTo>
                    <a:pt x="2213409" y="1470581"/>
                  </a:lnTo>
                  <a:lnTo>
                    <a:pt x="2218174" y="1475571"/>
                  </a:lnTo>
                  <a:lnTo>
                    <a:pt x="2222485" y="1480334"/>
                  </a:lnTo>
                  <a:lnTo>
                    <a:pt x="2226569" y="1485778"/>
                  </a:lnTo>
                  <a:lnTo>
                    <a:pt x="2230426" y="1491221"/>
                  </a:lnTo>
                  <a:lnTo>
                    <a:pt x="2234056" y="1496892"/>
                  </a:lnTo>
                  <a:lnTo>
                    <a:pt x="2237460" y="1502562"/>
                  </a:lnTo>
                  <a:lnTo>
                    <a:pt x="2240409" y="1508686"/>
                  </a:lnTo>
                  <a:lnTo>
                    <a:pt x="2243132" y="1514584"/>
                  </a:lnTo>
                  <a:lnTo>
                    <a:pt x="2245628" y="1521161"/>
                  </a:lnTo>
                  <a:lnTo>
                    <a:pt x="2247897" y="1527512"/>
                  </a:lnTo>
                  <a:lnTo>
                    <a:pt x="2249939" y="1534090"/>
                  </a:lnTo>
                  <a:lnTo>
                    <a:pt x="2251300" y="1540668"/>
                  </a:lnTo>
                  <a:lnTo>
                    <a:pt x="2252435" y="1547699"/>
                  </a:lnTo>
                  <a:lnTo>
                    <a:pt x="2253569" y="1554731"/>
                  </a:lnTo>
                  <a:lnTo>
                    <a:pt x="2254023" y="1561535"/>
                  </a:lnTo>
                  <a:lnTo>
                    <a:pt x="2254250" y="1568793"/>
                  </a:lnTo>
                  <a:lnTo>
                    <a:pt x="2254250" y="2174175"/>
                  </a:lnTo>
                  <a:lnTo>
                    <a:pt x="2254023" y="2181206"/>
                  </a:lnTo>
                  <a:lnTo>
                    <a:pt x="2253569" y="2188237"/>
                  </a:lnTo>
                  <a:lnTo>
                    <a:pt x="2252435" y="2195269"/>
                  </a:lnTo>
                  <a:lnTo>
                    <a:pt x="2251300" y="2202073"/>
                  </a:lnTo>
                  <a:lnTo>
                    <a:pt x="2249939" y="2208651"/>
                  </a:lnTo>
                  <a:lnTo>
                    <a:pt x="2247897" y="2215456"/>
                  </a:lnTo>
                  <a:lnTo>
                    <a:pt x="2245628" y="2221807"/>
                  </a:lnTo>
                  <a:lnTo>
                    <a:pt x="2243132" y="2228158"/>
                  </a:lnTo>
                  <a:lnTo>
                    <a:pt x="2240409" y="2234282"/>
                  </a:lnTo>
                  <a:lnTo>
                    <a:pt x="2237460" y="2240179"/>
                  </a:lnTo>
                  <a:lnTo>
                    <a:pt x="2234056" y="2246076"/>
                  </a:lnTo>
                  <a:lnTo>
                    <a:pt x="2230426" y="2251747"/>
                  </a:lnTo>
                  <a:lnTo>
                    <a:pt x="2226569" y="2257191"/>
                  </a:lnTo>
                  <a:lnTo>
                    <a:pt x="2222485" y="2262407"/>
                  </a:lnTo>
                  <a:lnTo>
                    <a:pt x="2218174" y="2267624"/>
                  </a:lnTo>
                  <a:lnTo>
                    <a:pt x="2213409" y="2272161"/>
                  </a:lnTo>
                  <a:lnTo>
                    <a:pt x="2208644" y="2276924"/>
                  </a:lnTo>
                  <a:lnTo>
                    <a:pt x="2203652" y="2281233"/>
                  </a:lnTo>
                  <a:lnTo>
                    <a:pt x="2198207" y="2285316"/>
                  </a:lnTo>
                  <a:lnTo>
                    <a:pt x="2192761" y="2289172"/>
                  </a:lnTo>
                  <a:lnTo>
                    <a:pt x="2187089" y="2292801"/>
                  </a:lnTo>
                  <a:lnTo>
                    <a:pt x="2181417" y="2296204"/>
                  </a:lnTo>
                  <a:lnTo>
                    <a:pt x="2175291" y="2299152"/>
                  </a:lnTo>
                  <a:lnTo>
                    <a:pt x="2169391" y="2302101"/>
                  </a:lnTo>
                  <a:lnTo>
                    <a:pt x="2162811" y="2304596"/>
                  </a:lnTo>
                  <a:lnTo>
                    <a:pt x="2156458" y="2306637"/>
                  </a:lnTo>
                  <a:lnTo>
                    <a:pt x="2150105" y="2308452"/>
                  </a:lnTo>
                  <a:lnTo>
                    <a:pt x="2143298" y="2310040"/>
                  </a:lnTo>
                  <a:lnTo>
                    <a:pt x="2136265" y="2311400"/>
                  </a:lnTo>
                  <a:lnTo>
                    <a:pt x="2129458" y="2312308"/>
                  </a:lnTo>
                  <a:lnTo>
                    <a:pt x="2122424" y="2312988"/>
                  </a:lnTo>
                  <a:lnTo>
                    <a:pt x="2115163" y="2312988"/>
                  </a:lnTo>
                  <a:lnTo>
                    <a:pt x="1452175" y="2312988"/>
                  </a:lnTo>
                  <a:lnTo>
                    <a:pt x="1448091" y="2312761"/>
                  </a:lnTo>
                  <a:lnTo>
                    <a:pt x="1446276" y="2312761"/>
                  </a:lnTo>
                  <a:lnTo>
                    <a:pt x="1444688" y="2312761"/>
                  </a:lnTo>
                  <a:lnTo>
                    <a:pt x="1438562" y="2312988"/>
                  </a:lnTo>
                  <a:lnTo>
                    <a:pt x="1432662" y="2312761"/>
                  </a:lnTo>
                  <a:lnTo>
                    <a:pt x="1426536" y="2311854"/>
                  </a:lnTo>
                  <a:lnTo>
                    <a:pt x="1420864" y="2311174"/>
                  </a:lnTo>
                  <a:lnTo>
                    <a:pt x="1414738" y="2310040"/>
                  </a:lnTo>
                  <a:lnTo>
                    <a:pt x="1409065" y="2308452"/>
                  </a:lnTo>
                  <a:lnTo>
                    <a:pt x="1403393" y="2306637"/>
                  </a:lnTo>
                  <a:lnTo>
                    <a:pt x="1397721" y="2304823"/>
                  </a:lnTo>
                  <a:lnTo>
                    <a:pt x="1392275" y="2302554"/>
                  </a:lnTo>
                  <a:lnTo>
                    <a:pt x="1387057" y="2300059"/>
                  </a:lnTo>
                  <a:lnTo>
                    <a:pt x="1381838" y="2297111"/>
                  </a:lnTo>
                  <a:lnTo>
                    <a:pt x="1376846" y="2293935"/>
                  </a:lnTo>
                  <a:lnTo>
                    <a:pt x="1372081" y="2290533"/>
                  </a:lnTo>
                  <a:lnTo>
                    <a:pt x="1367317" y="2286904"/>
                  </a:lnTo>
                  <a:lnTo>
                    <a:pt x="1362779" y="2283048"/>
                  </a:lnTo>
                  <a:lnTo>
                    <a:pt x="1358241" y="2278965"/>
                  </a:lnTo>
                  <a:lnTo>
                    <a:pt x="878584" y="1799469"/>
                  </a:lnTo>
                  <a:lnTo>
                    <a:pt x="874500" y="1794933"/>
                  </a:lnTo>
                  <a:lnTo>
                    <a:pt x="870643" y="1790396"/>
                  </a:lnTo>
                  <a:lnTo>
                    <a:pt x="867013" y="1785633"/>
                  </a:lnTo>
                  <a:lnTo>
                    <a:pt x="863609" y="1781097"/>
                  </a:lnTo>
                  <a:lnTo>
                    <a:pt x="860433" y="1776107"/>
                  </a:lnTo>
                  <a:lnTo>
                    <a:pt x="857710" y="1771117"/>
                  </a:lnTo>
                  <a:lnTo>
                    <a:pt x="855214" y="1766126"/>
                  </a:lnTo>
                  <a:lnTo>
                    <a:pt x="852945" y="1760683"/>
                  </a:lnTo>
                  <a:lnTo>
                    <a:pt x="850903" y="1755466"/>
                  </a:lnTo>
                  <a:lnTo>
                    <a:pt x="849088" y="1750249"/>
                  </a:lnTo>
                  <a:lnTo>
                    <a:pt x="847727" y="1744805"/>
                  </a:lnTo>
                  <a:lnTo>
                    <a:pt x="846592" y="1739362"/>
                  </a:lnTo>
                  <a:lnTo>
                    <a:pt x="845458" y="1733691"/>
                  </a:lnTo>
                  <a:lnTo>
                    <a:pt x="845004" y="1728248"/>
                  </a:lnTo>
                  <a:lnTo>
                    <a:pt x="844550" y="1722577"/>
                  </a:lnTo>
                  <a:lnTo>
                    <a:pt x="844550" y="1716907"/>
                  </a:lnTo>
                  <a:lnTo>
                    <a:pt x="844550" y="1711463"/>
                  </a:lnTo>
                  <a:lnTo>
                    <a:pt x="845004" y="1705793"/>
                  </a:lnTo>
                  <a:lnTo>
                    <a:pt x="845458" y="1700122"/>
                  </a:lnTo>
                  <a:lnTo>
                    <a:pt x="846592" y="1694678"/>
                  </a:lnTo>
                  <a:lnTo>
                    <a:pt x="847727" y="1689235"/>
                  </a:lnTo>
                  <a:lnTo>
                    <a:pt x="849088" y="1683564"/>
                  </a:lnTo>
                  <a:lnTo>
                    <a:pt x="850903" y="1678347"/>
                  </a:lnTo>
                  <a:lnTo>
                    <a:pt x="852945" y="1673131"/>
                  </a:lnTo>
                  <a:lnTo>
                    <a:pt x="855214" y="1667914"/>
                  </a:lnTo>
                  <a:lnTo>
                    <a:pt x="857710" y="1662697"/>
                  </a:lnTo>
                  <a:lnTo>
                    <a:pt x="860433" y="1657707"/>
                  </a:lnTo>
                  <a:lnTo>
                    <a:pt x="863609" y="1652717"/>
                  </a:lnTo>
                  <a:lnTo>
                    <a:pt x="867013" y="1647954"/>
                  </a:lnTo>
                  <a:lnTo>
                    <a:pt x="870643" y="1643417"/>
                  </a:lnTo>
                  <a:lnTo>
                    <a:pt x="874500" y="1638881"/>
                  </a:lnTo>
                  <a:lnTo>
                    <a:pt x="878584" y="1634571"/>
                  </a:lnTo>
                  <a:lnTo>
                    <a:pt x="882668" y="1630488"/>
                  </a:lnTo>
                  <a:lnTo>
                    <a:pt x="887206" y="1626632"/>
                  </a:lnTo>
                  <a:lnTo>
                    <a:pt x="891744" y="1623230"/>
                  </a:lnTo>
                  <a:lnTo>
                    <a:pt x="896509" y="1619828"/>
                  </a:lnTo>
                  <a:lnTo>
                    <a:pt x="901047" y="1616879"/>
                  </a:lnTo>
                  <a:lnTo>
                    <a:pt x="906039" y="1613931"/>
                  </a:lnTo>
                  <a:lnTo>
                    <a:pt x="911030" y="1611436"/>
                  </a:lnTo>
                  <a:lnTo>
                    <a:pt x="916249" y="1609167"/>
                  </a:lnTo>
                  <a:lnTo>
                    <a:pt x="921694" y="1607353"/>
                  </a:lnTo>
                  <a:lnTo>
                    <a:pt x="927140" y="1605538"/>
                  </a:lnTo>
                  <a:lnTo>
                    <a:pt x="932585" y="1603951"/>
                  </a:lnTo>
                  <a:lnTo>
                    <a:pt x="938031" y="1602590"/>
                  </a:lnTo>
                  <a:lnTo>
                    <a:pt x="943703" y="1601682"/>
                  </a:lnTo>
                  <a:lnTo>
                    <a:pt x="949376" y="1600775"/>
                  </a:lnTo>
                  <a:lnTo>
                    <a:pt x="955275" y="1600548"/>
                  </a:lnTo>
                  <a:lnTo>
                    <a:pt x="960947" y="1600321"/>
                  </a:lnTo>
                  <a:lnTo>
                    <a:pt x="966847" y="1600548"/>
                  </a:lnTo>
                  <a:lnTo>
                    <a:pt x="972519" y="1600775"/>
                  </a:lnTo>
                  <a:lnTo>
                    <a:pt x="978191" y="1601682"/>
                  </a:lnTo>
                  <a:lnTo>
                    <a:pt x="983864" y="1602590"/>
                  </a:lnTo>
                  <a:lnTo>
                    <a:pt x="989536" y="1603951"/>
                  </a:lnTo>
                  <a:lnTo>
                    <a:pt x="994982" y="1605538"/>
                  </a:lnTo>
                  <a:lnTo>
                    <a:pt x="1000427" y="1607353"/>
                  </a:lnTo>
                  <a:lnTo>
                    <a:pt x="1005646" y="1609167"/>
                  </a:lnTo>
                  <a:lnTo>
                    <a:pt x="1010637" y="1611436"/>
                  </a:lnTo>
                  <a:lnTo>
                    <a:pt x="1015856" y="1613931"/>
                  </a:lnTo>
                  <a:lnTo>
                    <a:pt x="1020848" y="1616879"/>
                  </a:lnTo>
                  <a:lnTo>
                    <a:pt x="1025612" y="1619828"/>
                  </a:lnTo>
                  <a:lnTo>
                    <a:pt x="1030377" y="1623230"/>
                  </a:lnTo>
                  <a:lnTo>
                    <a:pt x="1034688" y="1626632"/>
                  </a:lnTo>
                  <a:lnTo>
                    <a:pt x="1038999" y="1630488"/>
                  </a:lnTo>
                  <a:lnTo>
                    <a:pt x="1043537" y="1634571"/>
                  </a:lnTo>
                  <a:lnTo>
                    <a:pt x="1303559" y="1894506"/>
                  </a:lnTo>
                  <a:lnTo>
                    <a:pt x="1303559" y="915780"/>
                  </a:lnTo>
                  <a:lnTo>
                    <a:pt x="1303786" y="908976"/>
                  </a:lnTo>
                  <a:lnTo>
                    <a:pt x="1304467" y="902625"/>
                  </a:lnTo>
                  <a:lnTo>
                    <a:pt x="1305147" y="896501"/>
                  </a:lnTo>
                  <a:lnTo>
                    <a:pt x="1306282" y="890150"/>
                  </a:lnTo>
                  <a:lnTo>
                    <a:pt x="1307643" y="884025"/>
                  </a:lnTo>
                  <a:lnTo>
                    <a:pt x="1309231" y="878128"/>
                  </a:lnTo>
                  <a:lnTo>
                    <a:pt x="1311273" y="872231"/>
                  </a:lnTo>
                  <a:lnTo>
                    <a:pt x="1313769" y="866334"/>
                  </a:lnTo>
                  <a:lnTo>
                    <a:pt x="1316265" y="860890"/>
                  </a:lnTo>
                  <a:lnTo>
                    <a:pt x="1318988" y="855219"/>
                  </a:lnTo>
                  <a:lnTo>
                    <a:pt x="1322164" y="850003"/>
                  </a:lnTo>
                  <a:lnTo>
                    <a:pt x="1325341" y="844786"/>
                  </a:lnTo>
                  <a:lnTo>
                    <a:pt x="1328971" y="840023"/>
                  </a:lnTo>
                  <a:lnTo>
                    <a:pt x="1332829" y="835032"/>
                  </a:lnTo>
                  <a:lnTo>
                    <a:pt x="1336686" y="830496"/>
                  </a:lnTo>
                  <a:lnTo>
                    <a:pt x="1340770" y="825960"/>
                  </a:lnTo>
                  <a:lnTo>
                    <a:pt x="1345081" y="821877"/>
                  </a:lnTo>
                  <a:lnTo>
                    <a:pt x="1349846" y="817794"/>
                  </a:lnTo>
                  <a:lnTo>
                    <a:pt x="1354610" y="814165"/>
                  </a:lnTo>
                  <a:lnTo>
                    <a:pt x="1359602" y="810536"/>
                  </a:lnTo>
                  <a:lnTo>
                    <a:pt x="1364821" y="807134"/>
                  </a:lnTo>
                  <a:lnTo>
                    <a:pt x="1370266" y="804185"/>
                  </a:lnTo>
                  <a:lnTo>
                    <a:pt x="1375485" y="801463"/>
                  </a:lnTo>
                  <a:lnTo>
                    <a:pt x="1381384" y="798968"/>
                  </a:lnTo>
                  <a:lnTo>
                    <a:pt x="1387057" y="796700"/>
                  </a:lnTo>
                  <a:lnTo>
                    <a:pt x="1392956" y="794659"/>
                  </a:lnTo>
                  <a:lnTo>
                    <a:pt x="1398855" y="793071"/>
                  </a:lnTo>
                  <a:lnTo>
                    <a:pt x="1404981" y="791483"/>
                  </a:lnTo>
                  <a:lnTo>
                    <a:pt x="1411107" y="790349"/>
                  </a:lnTo>
                  <a:lnTo>
                    <a:pt x="1417687" y="789669"/>
                  </a:lnTo>
                  <a:lnTo>
                    <a:pt x="1424040" y="789215"/>
                  </a:lnTo>
                  <a:lnTo>
                    <a:pt x="1430620" y="788988"/>
                  </a:lnTo>
                  <a:close/>
                  <a:moveTo>
                    <a:pt x="1273230" y="585788"/>
                  </a:moveTo>
                  <a:lnTo>
                    <a:pt x="1584498" y="585788"/>
                  </a:lnTo>
                  <a:lnTo>
                    <a:pt x="1589493" y="586241"/>
                  </a:lnTo>
                  <a:lnTo>
                    <a:pt x="1594488" y="586922"/>
                  </a:lnTo>
                  <a:lnTo>
                    <a:pt x="1599028" y="588283"/>
                  </a:lnTo>
                  <a:lnTo>
                    <a:pt x="1603569" y="589643"/>
                  </a:lnTo>
                  <a:lnTo>
                    <a:pt x="1606975" y="591231"/>
                  </a:lnTo>
                  <a:lnTo>
                    <a:pt x="1609926" y="593045"/>
                  </a:lnTo>
                  <a:lnTo>
                    <a:pt x="1612878" y="594859"/>
                  </a:lnTo>
                  <a:lnTo>
                    <a:pt x="1615602" y="597127"/>
                  </a:lnTo>
                  <a:lnTo>
                    <a:pt x="1618327" y="599622"/>
                  </a:lnTo>
                  <a:lnTo>
                    <a:pt x="1620824" y="601890"/>
                  </a:lnTo>
                  <a:lnTo>
                    <a:pt x="1623094" y="604611"/>
                  </a:lnTo>
                  <a:lnTo>
                    <a:pt x="1625138" y="607559"/>
                  </a:lnTo>
                  <a:lnTo>
                    <a:pt x="1626954" y="610734"/>
                  </a:lnTo>
                  <a:lnTo>
                    <a:pt x="1628543" y="613683"/>
                  </a:lnTo>
                  <a:lnTo>
                    <a:pt x="1630132" y="617084"/>
                  </a:lnTo>
                  <a:lnTo>
                    <a:pt x="1631495" y="620486"/>
                  </a:lnTo>
                  <a:lnTo>
                    <a:pt x="1632176" y="623888"/>
                  </a:lnTo>
                  <a:lnTo>
                    <a:pt x="1632857" y="627290"/>
                  </a:lnTo>
                  <a:lnTo>
                    <a:pt x="1633538" y="631372"/>
                  </a:lnTo>
                  <a:lnTo>
                    <a:pt x="1633538" y="634774"/>
                  </a:lnTo>
                  <a:lnTo>
                    <a:pt x="1633538" y="805090"/>
                  </a:lnTo>
                  <a:lnTo>
                    <a:pt x="1629678" y="798286"/>
                  </a:lnTo>
                  <a:lnTo>
                    <a:pt x="1625819" y="791936"/>
                  </a:lnTo>
                  <a:lnTo>
                    <a:pt x="1621505" y="785586"/>
                  </a:lnTo>
                  <a:lnTo>
                    <a:pt x="1616964" y="779236"/>
                  </a:lnTo>
                  <a:lnTo>
                    <a:pt x="1612651" y="773113"/>
                  </a:lnTo>
                  <a:lnTo>
                    <a:pt x="1607656" y="767443"/>
                  </a:lnTo>
                  <a:lnTo>
                    <a:pt x="1602661" y="761547"/>
                  </a:lnTo>
                  <a:lnTo>
                    <a:pt x="1597666" y="756104"/>
                  </a:lnTo>
                  <a:lnTo>
                    <a:pt x="1592217" y="750661"/>
                  </a:lnTo>
                  <a:lnTo>
                    <a:pt x="1586541" y="745445"/>
                  </a:lnTo>
                  <a:lnTo>
                    <a:pt x="1580865" y="740456"/>
                  </a:lnTo>
                  <a:lnTo>
                    <a:pt x="1575189" y="735466"/>
                  </a:lnTo>
                  <a:lnTo>
                    <a:pt x="1568832" y="730704"/>
                  </a:lnTo>
                  <a:lnTo>
                    <a:pt x="1562702" y="726395"/>
                  </a:lnTo>
                  <a:lnTo>
                    <a:pt x="1556572" y="722086"/>
                  </a:lnTo>
                  <a:lnTo>
                    <a:pt x="1549988" y="718231"/>
                  </a:lnTo>
                  <a:lnTo>
                    <a:pt x="1543404" y="714375"/>
                  </a:lnTo>
                  <a:lnTo>
                    <a:pt x="1536593" y="710747"/>
                  </a:lnTo>
                  <a:lnTo>
                    <a:pt x="1529555" y="707118"/>
                  </a:lnTo>
                  <a:lnTo>
                    <a:pt x="1522744" y="703943"/>
                  </a:lnTo>
                  <a:lnTo>
                    <a:pt x="1515706" y="701222"/>
                  </a:lnTo>
                  <a:lnTo>
                    <a:pt x="1508213" y="698274"/>
                  </a:lnTo>
                  <a:lnTo>
                    <a:pt x="1500948" y="695779"/>
                  </a:lnTo>
                  <a:lnTo>
                    <a:pt x="1493456" y="693738"/>
                  </a:lnTo>
                  <a:lnTo>
                    <a:pt x="1485964" y="691697"/>
                  </a:lnTo>
                  <a:lnTo>
                    <a:pt x="1478245" y="689883"/>
                  </a:lnTo>
                  <a:lnTo>
                    <a:pt x="1470525" y="688295"/>
                  </a:lnTo>
                  <a:lnTo>
                    <a:pt x="1462806" y="686934"/>
                  </a:lnTo>
                  <a:lnTo>
                    <a:pt x="1454860" y="686254"/>
                  </a:lnTo>
                  <a:lnTo>
                    <a:pt x="1446686" y="685347"/>
                  </a:lnTo>
                  <a:lnTo>
                    <a:pt x="1438513" y="684893"/>
                  </a:lnTo>
                  <a:lnTo>
                    <a:pt x="1430567" y="684893"/>
                  </a:lnTo>
                  <a:lnTo>
                    <a:pt x="1421939" y="684893"/>
                  </a:lnTo>
                  <a:lnTo>
                    <a:pt x="1413766" y="685347"/>
                  </a:lnTo>
                  <a:lnTo>
                    <a:pt x="1405366" y="686254"/>
                  </a:lnTo>
                  <a:lnTo>
                    <a:pt x="1397419" y="687161"/>
                  </a:lnTo>
                  <a:lnTo>
                    <a:pt x="1389246" y="688522"/>
                  </a:lnTo>
                  <a:lnTo>
                    <a:pt x="1381300" y="690109"/>
                  </a:lnTo>
                  <a:lnTo>
                    <a:pt x="1373353" y="691924"/>
                  </a:lnTo>
                  <a:lnTo>
                    <a:pt x="1365634" y="693965"/>
                  </a:lnTo>
                  <a:lnTo>
                    <a:pt x="1357915" y="696459"/>
                  </a:lnTo>
                  <a:lnTo>
                    <a:pt x="1350423" y="699181"/>
                  </a:lnTo>
                  <a:lnTo>
                    <a:pt x="1342930" y="701902"/>
                  </a:lnTo>
                  <a:lnTo>
                    <a:pt x="1335665" y="705077"/>
                  </a:lnTo>
                  <a:lnTo>
                    <a:pt x="1328400" y="708479"/>
                  </a:lnTo>
                  <a:lnTo>
                    <a:pt x="1321589" y="711881"/>
                  </a:lnTo>
                  <a:lnTo>
                    <a:pt x="1314551" y="715963"/>
                  </a:lnTo>
                  <a:lnTo>
                    <a:pt x="1307967" y="720045"/>
                  </a:lnTo>
                  <a:lnTo>
                    <a:pt x="1301383" y="724354"/>
                  </a:lnTo>
                  <a:lnTo>
                    <a:pt x="1295026" y="728663"/>
                  </a:lnTo>
                  <a:lnTo>
                    <a:pt x="1288442" y="733425"/>
                  </a:lnTo>
                  <a:lnTo>
                    <a:pt x="1282539" y="738188"/>
                  </a:lnTo>
                  <a:lnTo>
                    <a:pt x="1276636" y="743404"/>
                  </a:lnTo>
                  <a:lnTo>
                    <a:pt x="1270960" y="748847"/>
                  </a:lnTo>
                  <a:lnTo>
                    <a:pt x="1265284" y="754290"/>
                  </a:lnTo>
                  <a:lnTo>
                    <a:pt x="1259835" y="759959"/>
                  </a:lnTo>
                  <a:lnTo>
                    <a:pt x="1254613" y="765856"/>
                  </a:lnTo>
                  <a:lnTo>
                    <a:pt x="1249845" y="771752"/>
                  </a:lnTo>
                  <a:lnTo>
                    <a:pt x="1244850" y="778102"/>
                  </a:lnTo>
                  <a:lnTo>
                    <a:pt x="1240310" y="784452"/>
                  </a:lnTo>
                  <a:lnTo>
                    <a:pt x="1235769" y="790802"/>
                  </a:lnTo>
                  <a:lnTo>
                    <a:pt x="1231682" y="797606"/>
                  </a:lnTo>
                  <a:lnTo>
                    <a:pt x="1227823" y="804410"/>
                  </a:lnTo>
                  <a:lnTo>
                    <a:pt x="1223963" y="811213"/>
                  </a:lnTo>
                  <a:lnTo>
                    <a:pt x="1223963" y="634774"/>
                  </a:lnTo>
                  <a:lnTo>
                    <a:pt x="1224190" y="631372"/>
                  </a:lnTo>
                  <a:lnTo>
                    <a:pt x="1224644" y="627290"/>
                  </a:lnTo>
                  <a:lnTo>
                    <a:pt x="1225325" y="623888"/>
                  </a:lnTo>
                  <a:lnTo>
                    <a:pt x="1226233" y="620486"/>
                  </a:lnTo>
                  <a:lnTo>
                    <a:pt x="1227596" y="617084"/>
                  </a:lnTo>
                  <a:lnTo>
                    <a:pt x="1228731" y="613683"/>
                  </a:lnTo>
                  <a:lnTo>
                    <a:pt x="1230547" y="610734"/>
                  </a:lnTo>
                  <a:lnTo>
                    <a:pt x="1232363" y="607559"/>
                  </a:lnTo>
                  <a:lnTo>
                    <a:pt x="1234634" y="604611"/>
                  </a:lnTo>
                  <a:lnTo>
                    <a:pt x="1236904" y="601890"/>
                  </a:lnTo>
                  <a:lnTo>
                    <a:pt x="1239402" y="599622"/>
                  </a:lnTo>
                  <a:lnTo>
                    <a:pt x="1241899" y="597127"/>
                  </a:lnTo>
                  <a:lnTo>
                    <a:pt x="1244850" y="594859"/>
                  </a:lnTo>
                  <a:lnTo>
                    <a:pt x="1247802" y="593045"/>
                  </a:lnTo>
                  <a:lnTo>
                    <a:pt x="1250753" y="591231"/>
                  </a:lnTo>
                  <a:lnTo>
                    <a:pt x="1254159" y="589643"/>
                  </a:lnTo>
                  <a:lnTo>
                    <a:pt x="1258473" y="588283"/>
                  </a:lnTo>
                  <a:lnTo>
                    <a:pt x="1263240" y="586922"/>
                  </a:lnTo>
                  <a:lnTo>
                    <a:pt x="1268008" y="586241"/>
                  </a:lnTo>
                  <a:lnTo>
                    <a:pt x="1273230" y="585788"/>
                  </a:lnTo>
                  <a:close/>
                  <a:moveTo>
                    <a:pt x="661842" y="585788"/>
                  </a:moveTo>
                  <a:lnTo>
                    <a:pt x="973283" y="585788"/>
                  </a:lnTo>
                  <a:lnTo>
                    <a:pt x="978280" y="586240"/>
                  </a:lnTo>
                  <a:lnTo>
                    <a:pt x="983051" y="586919"/>
                  </a:lnTo>
                  <a:lnTo>
                    <a:pt x="988048" y="588276"/>
                  </a:lnTo>
                  <a:lnTo>
                    <a:pt x="992364" y="589633"/>
                  </a:lnTo>
                  <a:lnTo>
                    <a:pt x="995772" y="591216"/>
                  </a:lnTo>
                  <a:lnTo>
                    <a:pt x="998725" y="593025"/>
                  </a:lnTo>
                  <a:lnTo>
                    <a:pt x="1001678" y="594834"/>
                  </a:lnTo>
                  <a:lnTo>
                    <a:pt x="1004404" y="597096"/>
                  </a:lnTo>
                  <a:lnTo>
                    <a:pt x="1007130" y="599583"/>
                  </a:lnTo>
                  <a:lnTo>
                    <a:pt x="1009629" y="601845"/>
                  </a:lnTo>
                  <a:lnTo>
                    <a:pt x="1011901" y="604559"/>
                  </a:lnTo>
                  <a:lnTo>
                    <a:pt x="1013945" y="607499"/>
                  </a:lnTo>
                  <a:lnTo>
                    <a:pt x="1015762" y="610665"/>
                  </a:lnTo>
                  <a:lnTo>
                    <a:pt x="1017580" y="613605"/>
                  </a:lnTo>
                  <a:lnTo>
                    <a:pt x="1018943" y="616998"/>
                  </a:lnTo>
                  <a:lnTo>
                    <a:pt x="1020306" y="620390"/>
                  </a:lnTo>
                  <a:lnTo>
                    <a:pt x="1020987" y="623782"/>
                  </a:lnTo>
                  <a:lnTo>
                    <a:pt x="1021896" y="627175"/>
                  </a:lnTo>
                  <a:lnTo>
                    <a:pt x="1022350" y="631246"/>
                  </a:lnTo>
                  <a:lnTo>
                    <a:pt x="1022350" y="634638"/>
                  </a:lnTo>
                  <a:lnTo>
                    <a:pt x="1022350" y="944926"/>
                  </a:lnTo>
                  <a:lnTo>
                    <a:pt x="1022350" y="949223"/>
                  </a:lnTo>
                  <a:lnTo>
                    <a:pt x="1021441" y="953294"/>
                  </a:lnTo>
                  <a:lnTo>
                    <a:pt x="1020760" y="957817"/>
                  </a:lnTo>
                  <a:lnTo>
                    <a:pt x="1019397" y="961662"/>
                  </a:lnTo>
                  <a:lnTo>
                    <a:pt x="1017807" y="965506"/>
                  </a:lnTo>
                  <a:lnTo>
                    <a:pt x="1015762" y="969125"/>
                  </a:lnTo>
                  <a:lnTo>
                    <a:pt x="1013718" y="972743"/>
                  </a:lnTo>
                  <a:lnTo>
                    <a:pt x="1011219" y="975910"/>
                  </a:lnTo>
                  <a:lnTo>
                    <a:pt x="1008266" y="979076"/>
                  </a:lnTo>
                  <a:lnTo>
                    <a:pt x="1005540" y="981564"/>
                  </a:lnTo>
                  <a:lnTo>
                    <a:pt x="1002133" y="984278"/>
                  </a:lnTo>
                  <a:lnTo>
                    <a:pt x="998725" y="986539"/>
                  </a:lnTo>
                  <a:lnTo>
                    <a:pt x="995090" y="988575"/>
                  </a:lnTo>
                  <a:lnTo>
                    <a:pt x="991229" y="990384"/>
                  </a:lnTo>
                  <a:lnTo>
                    <a:pt x="987367" y="991741"/>
                  </a:lnTo>
                  <a:lnTo>
                    <a:pt x="983278" y="992645"/>
                  </a:lnTo>
                  <a:lnTo>
                    <a:pt x="978280" y="993550"/>
                  </a:lnTo>
                  <a:lnTo>
                    <a:pt x="973283" y="993776"/>
                  </a:lnTo>
                  <a:lnTo>
                    <a:pt x="661842" y="993776"/>
                  </a:lnTo>
                  <a:lnTo>
                    <a:pt x="656844" y="993550"/>
                  </a:lnTo>
                  <a:lnTo>
                    <a:pt x="652074" y="992645"/>
                  </a:lnTo>
                  <a:lnTo>
                    <a:pt x="647985" y="991741"/>
                  </a:lnTo>
                  <a:lnTo>
                    <a:pt x="643896" y="990384"/>
                  </a:lnTo>
                  <a:lnTo>
                    <a:pt x="640034" y="988575"/>
                  </a:lnTo>
                  <a:lnTo>
                    <a:pt x="636400" y="986539"/>
                  </a:lnTo>
                  <a:lnTo>
                    <a:pt x="632992" y="984278"/>
                  </a:lnTo>
                  <a:lnTo>
                    <a:pt x="629585" y="981564"/>
                  </a:lnTo>
                  <a:lnTo>
                    <a:pt x="626859" y="979076"/>
                  </a:lnTo>
                  <a:lnTo>
                    <a:pt x="623906" y="975910"/>
                  </a:lnTo>
                  <a:lnTo>
                    <a:pt x="621407" y="972743"/>
                  </a:lnTo>
                  <a:lnTo>
                    <a:pt x="619362" y="969125"/>
                  </a:lnTo>
                  <a:lnTo>
                    <a:pt x="617318" y="965506"/>
                  </a:lnTo>
                  <a:lnTo>
                    <a:pt x="615728" y="961662"/>
                  </a:lnTo>
                  <a:lnTo>
                    <a:pt x="614365" y="957817"/>
                  </a:lnTo>
                  <a:lnTo>
                    <a:pt x="613683" y="953294"/>
                  </a:lnTo>
                  <a:lnTo>
                    <a:pt x="612775" y="949223"/>
                  </a:lnTo>
                  <a:lnTo>
                    <a:pt x="612775" y="944926"/>
                  </a:lnTo>
                  <a:lnTo>
                    <a:pt x="612775" y="634638"/>
                  </a:lnTo>
                  <a:lnTo>
                    <a:pt x="612775" y="631246"/>
                  </a:lnTo>
                  <a:lnTo>
                    <a:pt x="613229" y="627175"/>
                  </a:lnTo>
                  <a:lnTo>
                    <a:pt x="613911" y="623782"/>
                  </a:lnTo>
                  <a:lnTo>
                    <a:pt x="614819" y="620390"/>
                  </a:lnTo>
                  <a:lnTo>
                    <a:pt x="616182" y="616998"/>
                  </a:lnTo>
                  <a:lnTo>
                    <a:pt x="617545" y="613605"/>
                  </a:lnTo>
                  <a:lnTo>
                    <a:pt x="619362" y="610665"/>
                  </a:lnTo>
                  <a:lnTo>
                    <a:pt x="621180" y="607499"/>
                  </a:lnTo>
                  <a:lnTo>
                    <a:pt x="623224" y="604559"/>
                  </a:lnTo>
                  <a:lnTo>
                    <a:pt x="625496" y="601845"/>
                  </a:lnTo>
                  <a:lnTo>
                    <a:pt x="627995" y="599583"/>
                  </a:lnTo>
                  <a:lnTo>
                    <a:pt x="630721" y="597096"/>
                  </a:lnTo>
                  <a:lnTo>
                    <a:pt x="633447" y="594834"/>
                  </a:lnTo>
                  <a:lnTo>
                    <a:pt x="636400" y="593025"/>
                  </a:lnTo>
                  <a:lnTo>
                    <a:pt x="639353" y="591216"/>
                  </a:lnTo>
                  <a:lnTo>
                    <a:pt x="642760" y="589633"/>
                  </a:lnTo>
                  <a:lnTo>
                    <a:pt x="647076" y="588276"/>
                  </a:lnTo>
                  <a:lnTo>
                    <a:pt x="651847" y="586919"/>
                  </a:lnTo>
                  <a:lnTo>
                    <a:pt x="656844" y="586240"/>
                  </a:lnTo>
                  <a:lnTo>
                    <a:pt x="661842" y="585788"/>
                  </a:lnTo>
                  <a:close/>
                  <a:moveTo>
                    <a:pt x="49267" y="585788"/>
                  </a:moveTo>
                  <a:lnTo>
                    <a:pt x="360535" y="585788"/>
                  </a:lnTo>
                  <a:lnTo>
                    <a:pt x="365757" y="586240"/>
                  </a:lnTo>
                  <a:lnTo>
                    <a:pt x="370524" y="586919"/>
                  </a:lnTo>
                  <a:lnTo>
                    <a:pt x="375292" y="588276"/>
                  </a:lnTo>
                  <a:lnTo>
                    <a:pt x="379606" y="589633"/>
                  </a:lnTo>
                  <a:lnTo>
                    <a:pt x="383011" y="591216"/>
                  </a:lnTo>
                  <a:lnTo>
                    <a:pt x="386190" y="593025"/>
                  </a:lnTo>
                  <a:lnTo>
                    <a:pt x="388914" y="594834"/>
                  </a:lnTo>
                  <a:lnTo>
                    <a:pt x="391866" y="597096"/>
                  </a:lnTo>
                  <a:lnTo>
                    <a:pt x="394363" y="599583"/>
                  </a:lnTo>
                  <a:lnTo>
                    <a:pt x="396861" y="601845"/>
                  </a:lnTo>
                  <a:lnTo>
                    <a:pt x="399358" y="604559"/>
                  </a:lnTo>
                  <a:lnTo>
                    <a:pt x="401401" y="607499"/>
                  </a:lnTo>
                  <a:lnTo>
                    <a:pt x="403218" y="610665"/>
                  </a:lnTo>
                  <a:lnTo>
                    <a:pt x="404580" y="613605"/>
                  </a:lnTo>
                  <a:lnTo>
                    <a:pt x="406169" y="616998"/>
                  </a:lnTo>
                  <a:lnTo>
                    <a:pt x="407531" y="620390"/>
                  </a:lnTo>
                  <a:lnTo>
                    <a:pt x="408213" y="623782"/>
                  </a:lnTo>
                  <a:lnTo>
                    <a:pt x="409121" y="627175"/>
                  </a:lnTo>
                  <a:lnTo>
                    <a:pt x="409575" y="631246"/>
                  </a:lnTo>
                  <a:lnTo>
                    <a:pt x="409575" y="634638"/>
                  </a:lnTo>
                  <a:lnTo>
                    <a:pt x="409575" y="944926"/>
                  </a:lnTo>
                  <a:lnTo>
                    <a:pt x="409348" y="949223"/>
                  </a:lnTo>
                  <a:lnTo>
                    <a:pt x="408894" y="953294"/>
                  </a:lnTo>
                  <a:lnTo>
                    <a:pt x="407986" y="957817"/>
                  </a:lnTo>
                  <a:lnTo>
                    <a:pt x="406623" y="961662"/>
                  </a:lnTo>
                  <a:lnTo>
                    <a:pt x="405034" y="965506"/>
                  </a:lnTo>
                  <a:lnTo>
                    <a:pt x="403218" y="969125"/>
                  </a:lnTo>
                  <a:lnTo>
                    <a:pt x="400720" y="972743"/>
                  </a:lnTo>
                  <a:lnTo>
                    <a:pt x="398450" y="975910"/>
                  </a:lnTo>
                  <a:lnTo>
                    <a:pt x="395726" y="979076"/>
                  </a:lnTo>
                  <a:lnTo>
                    <a:pt x="392774" y="981564"/>
                  </a:lnTo>
                  <a:lnTo>
                    <a:pt x="389368" y="984278"/>
                  </a:lnTo>
                  <a:lnTo>
                    <a:pt x="386190" y="986539"/>
                  </a:lnTo>
                  <a:lnTo>
                    <a:pt x="382557" y="988575"/>
                  </a:lnTo>
                  <a:lnTo>
                    <a:pt x="378698" y="990384"/>
                  </a:lnTo>
                  <a:lnTo>
                    <a:pt x="374611" y="991741"/>
                  </a:lnTo>
                  <a:lnTo>
                    <a:pt x="370524" y="992645"/>
                  </a:lnTo>
                  <a:lnTo>
                    <a:pt x="365757" y="993550"/>
                  </a:lnTo>
                  <a:lnTo>
                    <a:pt x="360535" y="993776"/>
                  </a:lnTo>
                  <a:lnTo>
                    <a:pt x="49267" y="993776"/>
                  </a:lnTo>
                  <a:lnTo>
                    <a:pt x="44272" y="993550"/>
                  </a:lnTo>
                  <a:lnTo>
                    <a:pt x="39277" y="992645"/>
                  </a:lnTo>
                  <a:lnTo>
                    <a:pt x="35191" y="991741"/>
                  </a:lnTo>
                  <a:lnTo>
                    <a:pt x="31331" y="990384"/>
                  </a:lnTo>
                  <a:lnTo>
                    <a:pt x="27471" y="988575"/>
                  </a:lnTo>
                  <a:lnTo>
                    <a:pt x="23839" y="986539"/>
                  </a:lnTo>
                  <a:lnTo>
                    <a:pt x="20433" y="984278"/>
                  </a:lnTo>
                  <a:lnTo>
                    <a:pt x="17028" y="981564"/>
                  </a:lnTo>
                  <a:lnTo>
                    <a:pt x="14303" y="979076"/>
                  </a:lnTo>
                  <a:lnTo>
                    <a:pt x="11352" y="975910"/>
                  </a:lnTo>
                  <a:lnTo>
                    <a:pt x="8854" y="972743"/>
                  </a:lnTo>
                  <a:lnTo>
                    <a:pt x="6811" y="969125"/>
                  </a:lnTo>
                  <a:lnTo>
                    <a:pt x="4768" y="965506"/>
                  </a:lnTo>
                  <a:lnTo>
                    <a:pt x="3178" y="961662"/>
                  </a:lnTo>
                  <a:lnTo>
                    <a:pt x="1816" y="957817"/>
                  </a:lnTo>
                  <a:lnTo>
                    <a:pt x="908" y="953294"/>
                  </a:lnTo>
                  <a:lnTo>
                    <a:pt x="227" y="949223"/>
                  </a:lnTo>
                  <a:lnTo>
                    <a:pt x="0" y="944926"/>
                  </a:lnTo>
                  <a:lnTo>
                    <a:pt x="0" y="634638"/>
                  </a:lnTo>
                  <a:lnTo>
                    <a:pt x="227" y="631246"/>
                  </a:lnTo>
                  <a:lnTo>
                    <a:pt x="908" y="627175"/>
                  </a:lnTo>
                  <a:lnTo>
                    <a:pt x="1362" y="623782"/>
                  </a:lnTo>
                  <a:lnTo>
                    <a:pt x="2270" y="620390"/>
                  </a:lnTo>
                  <a:lnTo>
                    <a:pt x="3632" y="616998"/>
                  </a:lnTo>
                  <a:lnTo>
                    <a:pt x="4995" y="613605"/>
                  </a:lnTo>
                  <a:lnTo>
                    <a:pt x="6811" y="610665"/>
                  </a:lnTo>
                  <a:lnTo>
                    <a:pt x="8627" y="607499"/>
                  </a:lnTo>
                  <a:lnTo>
                    <a:pt x="10670" y="604559"/>
                  </a:lnTo>
                  <a:lnTo>
                    <a:pt x="12941" y="601845"/>
                  </a:lnTo>
                  <a:lnTo>
                    <a:pt x="15438" y="599583"/>
                  </a:lnTo>
                  <a:lnTo>
                    <a:pt x="18163" y="597096"/>
                  </a:lnTo>
                  <a:lnTo>
                    <a:pt x="20887" y="594834"/>
                  </a:lnTo>
                  <a:lnTo>
                    <a:pt x="23839" y="593025"/>
                  </a:lnTo>
                  <a:lnTo>
                    <a:pt x="27017" y="591216"/>
                  </a:lnTo>
                  <a:lnTo>
                    <a:pt x="30196" y="589633"/>
                  </a:lnTo>
                  <a:lnTo>
                    <a:pt x="34736" y="588276"/>
                  </a:lnTo>
                  <a:lnTo>
                    <a:pt x="39277" y="586919"/>
                  </a:lnTo>
                  <a:lnTo>
                    <a:pt x="44272" y="586240"/>
                  </a:lnTo>
                  <a:lnTo>
                    <a:pt x="49267" y="585788"/>
                  </a:lnTo>
                  <a:close/>
                  <a:moveTo>
                    <a:pt x="1273230" y="0"/>
                  </a:moveTo>
                  <a:lnTo>
                    <a:pt x="1584498" y="0"/>
                  </a:lnTo>
                  <a:lnTo>
                    <a:pt x="1589493" y="226"/>
                  </a:lnTo>
                  <a:lnTo>
                    <a:pt x="1594488" y="905"/>
                  </a:lnTo>
                  <a:lnTo>
                    <a:pt x="1599028" y="2263"/>
                  </a:lnTo>
                  <a:lnTo>
                    <a:pt x="1603569" y="3847"/>
                  </a:lnTo>
                  <a:lnTo>
                    <a:pt x="1607883" y="5883"/>
                  </a:lnTo>
                  <a:lnTo>
                    <a:pt x="1611969" y="8372"/>
                  </a:lnTo>
                  <a:lnTo>
                    <a:pt x="1615602" y="11314"/>
                  </a:lnTo>
                  <a:lnTo>
                    <a:pt x="1619235" y="14256"/>
                  </a:lnTo>
                  <a:lnTo>
                    <a:pt x="1622413" y="17650"/>
                  </a:lnTo>
                  <a:lnTo>
                    <a:pt x="1625138" y="21497"/>
                  </a:lnTo>
                  <a:lnTo>
                    <a:pt x="1627408" y="25796"/>
                  </a:lnTo>
                  <a:lnTo>
                    <a:pt x="1629678" y="29869"/>
                  </a:lnTo>
                  <a:lnTo>
                    <a:pt x="1631495" y="34395"/>
                  </a:lnTo>
                  <a:lnTo>
                    <a:pt x="1632403" y="39147"/>
                  </a:lnTo>
                  <a:lnTo>
                    <a:pt x="1633311" y="43899"/>
                  </a:lnTo>
                  <a:lnTo>
                    <a:pt x="1633538" y="48877"/>
                  </a:lnTo>
                  <a:lnTo>
                    <a:pt x="1633538" y="359111"/>
                  </a:lnTo>
                  <a:lnTo>
                    <a:pt x="1633311" y="364089"/>
                  </a:lnTo>
                  <a:lnTo>
                    <a:pt x="1632403" y="368841"/>
                  </a:lnTo>
                  <a:lnTo>
                    <a:pt x="1631495" y="373593"/>
                  </a:lnTo>
                  <a:lnTo>
                    <a:pt x="1629678" y="378119"/>
                  </a:lnTo>
                  <a:lnTo>
                    <a:pt x="1627408" y="382418"/>
                  </a:lnTo>
                  <a:lnTo>
                    <a:pt x="1625138" y="386491"/>
                  </a:lnTo>
                  <a:lnTo>
                    <a:pt x="1622413" y="390338"/>
                  </a:lnTo>
                  <a:lnTo>
                    <a:pt x="1619235" y="393732"/>
                  </a:lnTo>
                  <a:lnTo>
                    <a:pt x="1615602" y="396900"/>
                  </a:lnTo>
                  <a:lnTo>
                    <a:pt x="1611969" y="399615"/>
                  </a:lnTo>
                  <a:lnTo>
                    <a:pt x="1607883" y="402105"/>
                  </a:lnTo>
                  <a:lnTo>
                    <a:pt x="1603569" y="404141"/>
                  </a:lnTo>
                  <a:lnTo>
                    <a:pt x="1599028" y="405725"/>
                  </a:lnTo>
                  <a:lnTo>
                    <a:pt x="1594488" y="407083"/>
                  </a:lnTo>
                  <a:lnTo>
                    <a:pt x="1589493" y="407762"/>
                  </a:lnTo>
                  <a:lnTo>
                    <a:pt x="1584498" y="407988"/>
                  </a:lnTo>
                  <a:lnTo>
                    <a:pt x="1273230" y="407988"/>
                  </a:lnTo>
                  <a:lnTo>
                    <a:pt x="1268008" y="407762"/>
                  </a:lnTo>
                  <a:lnTo>
                    <a:pt x="1263240" y="407083"/>
                  </a:lnTo>
                  <a:lnTo>
                    <a:pt x="1258473" y="405725"/>
                  </a:lnTo>
                  <a:lnTo>
                    <a:pt x="1254159" y="404141"/>
                  </a:lnTo>
                  <a:lnTo>
                    <a:pt x="1249845" y="402105"/>
                  </a:lnTo>
                  <a:lnTo>
                    <a:pt x="1245532" y="399615"/>
                  </a:lnTo>
                  <a:lnTo>
                    <a:pt x="1241899" y="396900"/>
                  </a:lnTo>
                  <a:lnTo>
                    <a:pt x="1238493" y="393732"/>
                  </a:lnTo>
                  <a:lnTo>
                    <a:pt x="1235315" y="390338"/>
                  </a:lnTo>
                  <a:lnTo>
                    <a:pt x="1232363" y="386491"/>
                  </a:lnTo>
                  <a:lnTo>
                    <a:pt x="1229866" y="382418"/>
                  </a:lnTo>
                  <a:lnTo>
                    <a:pt x="1227823" y="378119"/>
                  </a:lnTo>
                  <a:lnTo>
                    <a:pt x="1226233" y="373593"/>
                  </a:lnTo>
                  <a:lnTo>
                    <a:pt x="1224871" y="368841"/>
                  </a:lnTo>
                  <a:lnTo>
                    <a:pt x="1224190" y="364089"/>
                  </a:lnTo>
                  <a:lnTo>
                    <a:pt x="1223963" y="359111"/>
                  </a:lnTo>
                  <a:lnTo>
                    <a:pt x="1223963" y="48877"/>
                  </a:lnTo>
                  <a:lnTo>
                    <a:pt x="1224190" y="43899"/>
                  </a:lnTo>
                  <a:lnTo>
                    <a:pt x="1224871" y="39147"/>
                  </a:lnTo>
                  <a:lnTo>
                    <a:pt x="1226233" y="34395"/>
                  </a:lnTo>
                  <a:lnTo>
                    <a:pt x="1227823" y="29869"/>
                  </a:lnTo>
                  <a:lnTo>
                    <a:pt x="1229866" y="25796"/>
                  </a:lnTo>
                  <a:lnTo>
                    <a:pt x="1232363" y="21497"/>
                  </a:lnTo>
                  <a:lnTo>
                    <a:pt x="1235315" y="17650"/>
                  </a:lnTo>
                  <a:lnTo>
                    <a:pt x="1238493" y="14256"/>
                  </a:lnTo>
                  <a:lnTo>
                    <a:pt x="1241899" y="11314"/>
                  </a:lnTo>
                  <a:lnTo>
                    <a:pt x="1245532" y="8372"/>
                  </a:lnTo>
                  <a:lnTo>
                    <a:pt x="1249845" y="5883"/>
                  </a:lnTo>
                  <a:lnTo>
                    <a:pt x="1254159" y="3847"/>
                  </a:lnTo>
                  <a:lnTo>
                    <a:pt x="1258473" y="2263"/>
                  </a:lnTo>
                  <a:lnTo>
                    <a:pt x="1263240" y="905"/>
                  </a:lnTo>
                  <a:lnTo>
                    <a:pt x="1268008" y="226"/>
                  </a:lnTo>
                  <a:lnTo>
                    <a:pt x="1273230" y="0"/>
                  </a:lnTo>
                  <a:close/>
                  <a:moveTo>
                    <a:pt x="661842" y="0"/>
                  </a:moveTo>
                  <a:lnTo>
                    <a:pt x="973283" y="0"/>
                  </a:lnTo>
                  <a:lnTo>
                    <a:pt x="978280" y="226"/>
                  </a:lnTo>
                  <a:lnTo>
                    <a:pt x="983278" y="905"/>
                  </a:lnTo>
                  <a:lnTo>
                    <a:pt x="988048" y="2263"/>
                  </a:lnTo>
                  <a:lnTo>
                    <a:pt x="992364" y="3847"/>
                  </a:lnTo>
                  <a:lnTo>
                    <a:pt x="996681" y="5883"/>
                  </a:lnTo>
                  <a:lnTo>
                    <a:pt x="1000769" y="8372"/>
                  </a:lnTo>
                  <a:lnTo>
                    <a:pt x="1004404" y="11314"/>
                  </a:lnTo>
                  <a:lnTo>
                    <a:pt x="1008039" y="14256"/>
                  </a:lnTo>
                  <a:lnTo>
                    <a:pt x="1011219" y="17650"/>
                  </a:lnTo>
                  <a:lnTo>
                    <a:pt x="1013945" y="21497"/>
                  </a:lnTo>
                  <a:lnTo>
                    <a:pt x="1016444" y="25796"/>
                  </a:lnTo>
                  <a:lnTo>
                    <a:pt x="1018488" y="29869"/>
                  </a:lnTo>
                  <a:lnTo>
                    <a:pt x="1020306" y="34395"/>
                  </a:lnTo>
                  <a:lnTo>
                    <a:pt x="1021214" y="39147"/>
                  </a:lnTo>
                  <a:lnTo>
                    <a:pt x="1022123" y="43899"/>
                  </a:lnTo>
                  <a:lnTo>
                    <a:pt x="1022350" y="48877"/>
                  </a:lnTo>
                  <a:lnTo>
                    <a:pt x="1022350" y="359111"/>
                  </a:lnTo>
                  <a:lnTo>
                    <a:pt x="1022123" y="364089"/>
                  </a:lnTo>
                  <a:lnTo>
                    <a:pt x="1021214" y="368841"/>
                  </a:lnTo>
                  <a:lnTo>
                    <a:pt x="1020306" y="373593"/>
                  </a:lnTo>
                  <a:lnTo>
                    <a:pt x="1018488" y="378119"/>
                  </a:lnTo>
                  <a:lnTo>
                    <a:pt x="1016444" y="382418"/>
                  </a:lnTo>
                  <a:lnTo>
                    <a:pt x="1013945" y="386491"/>
                  </a:lnTo>
                  <a:lnTo>
                    <a:pt x="1011219" y="390338"/>
                  </a:lnTo>
                  <a:lnTo>
                    <a:pt x="1008039" y="393732"/>
                  </a:lnTo>
                  <a:lnTo>
                    <a:pt x="1004404" y="396900"/>
                  </a:lnTo>
                  <a:lnTo>
                    <a:pt x="1000769" y="399615"/>
                  </a:lnTo>
                  <a:lnTo>
                    <a:pt x="996681" y="402105"/>
                  </a:lnTo>
                  <a:lnTo>
                    <a:pt x="992364" y="404141"/>
                  </a:lnTo>
                  <a:lnTo>
                    <a:pt x="988048" y="405725"/>
                  </a:lnTo>
                  <a:lnTo>
                    <a:pt x="983278" y="407083"/>
                  </a:lnTo>
                  <a:lnTo>
                    <a:pt x="978280" y="407762"/>
                  </a:lnTo>
                  <a:lnTo>
                    <a:pt x="973283" y="407988"/>
                  </a:lnTo>
                  <a:lnTo>
                    <a:pt x="661842" y="407988"/>
                  </a:lnTo>
                  <a:lnTo>
                    <a:pt x="656844" y="407762"/>
                  </a:lnTo>
                  <a:lnTo>
                    <a:pt x="651847" y="407083"/>
                  </a:lnTo>
                  <a:lnTo>
                    <a:pt x="647076" y="405725"/>
                  </a:lnTo>
                  <a:lnTo>
                    <a:pt x="642760" y="404141"/>
                  </a:lnTo>
                  <a:lnTo>
                    <a:pt x="638444" y="402105"/>
                  </a:lnTo>
                  <a:lnTo>
                    <a:pt x="634355" y="399615"/>
                  </a:lnTo>
                  <a:lnTo>
                    <a:pt x="630721" y="396900"/>
                  </a:lnTo>
                  <a:lnTo>
                    <a:pt x="627086" y="393732"/>
                  </a:lnTo>
                  <a:lnTo>
                    <a:pt x="623906" y="390338"/>
                  </a:lnTo>
                  <a:lnTo>
                    <a:pt x="621180" y="386491"/>
                  </a:lnTo>
                  <a:lnTo>
                    <a:pt x="618681" y="382418"/>
                  </a:lnTo>
                  <a:lnTo>
                    <a:pt x="616637" y="378119"/>
                  </a:lnTo>
                  <a:lnTo>
                    <a:pt x="614819" y="373593"/>
                  </a:lnTo>
                  <a:lnTo>
                    <a:pt x="613683" y="368841"/>
                  </a:lnTo>
                  <a:lnTo>
                    <a:pt x="613002" y="364089"/>
                  </a:lnTo>
                  <a:lnTo>
                    <a:pt x="612775" y="359111"/>
                  </a:lnTo>
                  <a:lnTo>
                    <a:pt x="612775" y="48877"/>
                  </a:lnTo>
                  <a:lnTo>
                    <a:pt x="613002" y="43899"/>
                  </a:lnTo>
                  <a:lnTo>
                    <a:pt x="613683" y="39147"/>
                  </a:lnTo>
                  <a:lnTo>
                    <a:pt x="614819" y="34395"/>
                  </a:lnTo>
                  <a:lnTo>
                    <a:pt x="616637" y="29869"/>
                  </a:lnTo>
                  <a:lnTo>
                    <a:pt x="618681" y="25796"/>
                  </a:lnTo>
                  <a:lnTo>
                    <a:pt x="621180" y="21497"/>
                  </a:lnTo>
                  <a:lnTo>
                    <a:pt x="623906" y="17650"/>
                  </a:lnTo>
                  <a:lnTo>
                    <a:pt x="627086" y="14256"/>
                  </a:lnTo>
                  <a:lnTo>
                    <a:pt x="630721" y="11314"/>
                  </a:lnTo>
                  <a:lnTo>
                    <a:pt x="634355" y="8372"/>
                  </a:lnTo>
                  <a:lnTo>
                    <a:pt x="638444" y="5883"/>
                  </a:lnTo>
                  <a:lnTo>
                    <a:pt x="642760" y="3847"/>
                  </a:lnTo>
                  <a:lnTo>
                    <a:pt x="647076" y="2263"/>
                  </a:lnTo>
                  <a:lnTo>
                    <a:pt x="651847" y="905"/>
                  </a:lnTo>
                  <a:lnTo>
                    <a:pt x="656844" y="226"/>
                  </a:lnTo>
                  <a:lnTo>
                    <a:pt x="661842" y="0"/>
                  </a:lnTo>
                  <a:close/>
                  <a:moveTo>
                    <a:pt x="49267" y="0"/>
                  </a:moveTo>
                  <a:lnTo>
                    <a:pt x="360535" y="0"/>
                  </a:lnTo>
                  <a:lnTo>
                    <a:pt x="365757" y="226"/>
                  </a:lnTo>
                  <a:lnTo>
                    <a:pt x="370524" y="905"/>
                  </a:lnTo>
                  <a:lnTo>
                    <a:pt x="375292" y="2263"/>
                  </a:lnTo>
                  <a:lnTo>
                    <a:pt x="379606" y="3847"/>
                  </a:lnTo>
                  <a:lnTo>
                    <a:pt x="383920" y="5883"/>
                  </a:lnTo>
                  <a:lnTo>
                    <a:pt x="388233" y="8372"/>
                  </a:lnTo>
                  <a:lnTo>
                    <a:pt x="391866" y="11314"/>
                  </a:lnTo>
                  <a:lnTo>
                    <a:pt x="395271" y="14256"/>
                  </a:lnTo>
                  <a:lnTo>
                    <a:pt x="398450" y="17650"/>
                  </a:lnTo>
                  <a:lnTo>
                    <a:pt x="401401" y="21497"/>
                  </a:lnTo>
                  <a:lnTo>
                    <a:pt x="403672" y="25796"/>
                  </a:lnTo>
                  <a:lnTo>
                    <a:pt x="405715" y="29869"/>
                  </a:lnTo>
                  <a:lnTo>
                    <a:pt x="407531" y="34395"/>
                  </a:lnTo>
                  <a:lnTo>
                    <a:pt x="408440" y="39147"/>
                  </a:lnTo>
                  <a:lnTo>
                    <a:pt x="409348" y="43899"/>
                  </a:lnTo>
                  <a:lnTo>
                    <a:pt x="409575" y="48877"/>
                  </a:lnTo>
                  <a:lnTo>
                    <a:pt x="409575" y="359111"/>
                  </a:lnTo>
                  <a:lnTo>
                    <a:pt x="409348" y="364089"/>
                  </a:lnTo>
                  <a:lnTo>
                    <a:pt x="408440" y="368841"/>
                  </a:lnTo>
                  <a:lnTo>
                    <a:pt x="407531" y="373593"/>
                  </a:lnTo>
                  <a:lnTo>
                    <a:pt x="405715" y="378119"/>
                  </a:lnTo>
                  <a:lnTo>
                    <a:pt x="403672" y="382418"/>
                  </a:lnTo>
                  <a:lnTo>
                    <a:pt x="401401" y="386491"/>
                  </a:lnTo>
                  <a:lnTo>
                    <a:pt x="398450" y="390338"/>
                  </a:lnTo>
                  <a:lnTo>
                    <a:pt x="395271" y="393732"/>
                  </a:lnTo>
                  <a:lnTo>
                    <a:pt x="391866" y="396900"/>
                  </a:lnTo>
                  <a:lnTo>
                    <a:pt x="388233" y="399615"/>
                  </a:lnTo>
                  <a:lnTo>
                    <a:pt x="383920" y="402105"/>
                  </a:lnTo>
                  <a:lnTo>
                    <a:pt x="379606" y="404141"/>
                  </a:lnTo>
                  <a:lnTo>
                    <a:pt x="375292" y="405725"/>
                  </a:lnTo>
                  <a:lnTo>
                    <a:pt x="370524" y="407083"/>
                  </a:lnTo>
                  <a:lnTo>
                    <a:pt x="365757" y="407762"/>
                  </a:lnTo>
                  <a:lnTo>
                    <a:pt x="360535" y="407988"/>
                  </a:lnTo>
                  <a:lnTo>
                    <a:pt x="49267" y="407988"/>
                  </a:lnTo>
                  <a:lnTo>
                    <a:pt x="44272" y="407762"/>
                  </a:lnTo>
                  <a:lnTo>
                    <a:pt x="39277" y="407083"/>
                  </a:lnTo>
                  <a:lnTo>
                    <a:pt x="35191" y="405951"/>
                  </a:lnTo>
                  <a:lnTo>
                    <a:pt x="31331" y="404594"/>
                  </a:lnTo>
                  <a:lnTo>
                    <a:pt x="27471" y="402783"/>
                  </a:lnTo>
                  <a:lnTo>
                    <a:pt x="23839" y="400747"/>
                  </a:lnTo>
                  <a:lnTo>
                    <a:pt x="20433" y="398710"/>
                  </a:lnTo>
                  <a:lnTo>
                    <a:pt x="17028" y="396221"/>
                  </a:lnTo>
                  <a:lnTo>
                    <a:pt x="14303" y="393279"/>
                  </a:lnTo>
                  <a:lnTo>
                    <a:pt x="11352" y="390338"/>
                  </a:lnTo>
                  <a:lnTo>
                    <a:pt x="8854" y="386944"/>
                  </a:lnTo>
                  <a:lnTo>
                    <a:pt x="6811" y="383323"/>
                  </a:lnTo>
                  <a:lnTo>
                    <a:pt x="4768" y="379703"/>
                  </a:lnTo>
                  <a:lnTo>
                    <a:pt x="3178" y="375856"/>
                  </a:lnTo>
                  <a:lnTo>
                    <a:pt x="1816" y="371783"/>
                  </a:lnTo>
                  <a:lnTo>
                    <a:pt x="908" y="367710"/>
                  </a:lnTo>
                  <a:lnTo>
                    <a:pt x="227" y="363636"/>
                  </a:lnTo>
                  <a:lnTo>
                    <a:pt x="0" y="359111"/>
                  </a:lnTo>
                  <a:lnTo>
                    <a:pt x="0" y="48877"/>
                  </a:lnTo>
                  <a:lnTo>
                    <a:pt x="227" y="44578"/>
                  </a:lnTo>
                  <a:lnTo>
                    <a:pt x="908" y="40278"/>
                  </a:lnTo>
                  <a:lnTo>
                    <a:pt x="1816" y="36205"/>
                  </a:lnTo>
                  <a:lnTo>
                    <a:pt x="3178" y="32132"/>
                  </a:lnTo>
                  <a:lnTo>
                    <a:pt x="4768" y="28285"/>
                  </a:lnTo>
                  <a:lnTo>
                    <a:pt x="6811" y="24665"/>
                  </a:lnTo>
                  <a:lnTo>
                    <a:pt x="8854" y="21044"/>
                  </a:lnTo>
                  <a:lnTo>
                    <a:pt x="11352" y="17650"/>
                  </a:lnTo>
                  <a:lnTo>
                    <a:pt x="14303" y="14708"/>
                  </a:lnTo>
                  <a:lnTo>
                    <a:pt x="17028" y="11993"/>
                  </a:lnTo>
                  <a:lnTo>
                    <a:pt x="20433" y="9504"/>
                  </a:lnTo>
                  <a:lnTo>
                    <a:pt x="23839" y="7241"/>
                  </a:lnTo>
                  <a:lnTo>
                    <a:pt x="27471" y="5204"/>
                  </a:lnTo>
                  <a:lnTo>
                    <a:pt x="31331" y="3394"/>
                  </a:lnTo>
                  <a:lnTo>
                    <a:pt x="35191" y="2036"/>
                  </a:lnTo>
                  <a:lnTo>
                    <a:pt x="39277" y="905"/>
                  </a:lnTo>
                  <a:lnTo>
                    <a:pt x="44272" y="226"/>
                  </a:lnTo>
                  <a:lnTo>
                    <a:pt x="49267" y="0"/>
                  </a:lnTo>
                  <a:close/>
                </a:path>
              </a:pathLst>
            </a:custGeom>
            <a:solidFill>
              <a:srgbClr val="268496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4" name="KSO_Shape"/>
            <p:cNvSpPr>
              <a:spLocks/>
            </p:cNvSpPr>
            <p:nvPr/>
          </p:nvSpPr>
          <p:spPr bwMode="auto">
            <a:xfrm>
              <a:off x="7850580" y="3390776"/>
              <a:ext cx="528213" cy="520452"/>
            </a:xfrm>
            <a:custGeom>
              <a:avLst/>
              <a:gdLst>
                <a:gd name="T0" fmla="*/ 1087103 w 2087563"/>
                <a:gd name="T1" fmla="*/ 1121484 h 2301875"/>
                <a:gd name="T2" fmla="*/ 1274364 w 2087563"/>
                <a:gd name="T3" fmla="*/ 983302 h 2301875"/>
                <a:gd name="T4" fmla="*/ 987564 w 2087563"/>
                <a:gd name="T5" fmla="*/ 1138298 h 2301875"/>
                <a:gd name="T6" fmla="*/ 625386 w 2087563"/>
                <a:gd name="T7" fmla="*/ 988031 h 2301875"/>
                <a:gd name="T8" fmla="*/ 753028 w 2087563"/>
                <a:gd name="T9" fmla="*/ 1156424 h 2301875"/>
                <a:gd name="T10" fmla="*/ 488289 w 2087563"/>
                <a:gd name="T11" fmla="*/ 1030589 h 2301875"/>
                <a:gd name="T12" fmla="*/ 606476 w 2087563"/>
                <a:gd name="T13" fmla="*/ 1085757 h 2301875"/>
                <a:gd name="T14" fmla="*/ 1663953 w 2087563"/>
                <a:gd name="T15" fmla="*/ 838990 h 2301875"/>
                <a:gd name="T16" fmla="*/ 1726412 w 2087563"/>
                <a:gd name="T17" fmla="*/ 901587 h 2301875"/>
                <a:gd name="T18" fmla="*/ 958788 w 2087563"/>
                <a:gd name="T19" fmla="*/ 1531252 h 2301875"/>
                <a:gd name="T20" fmla="*/ 1298905 w 2087563"/>
                <a:gd name="T21" fmla="*/ 1204321 h 2301875"/>
                <a:gd name="T22" fmla="*/ 1396005 w 2087563"/>
                <a:gd name="T23" fmla="*/ 1204321 h 2301875"/>
                <a:gd name="T24" fmla="*/ 1416213 w 2087563"/>
                <a:gd name="T25" fmla="*/ 1291116 h 2301875"/>
                <a:gd name="T26" fmla="*/ 1201541 w 2087563"/>
                <a:gd name="T27" fmla="*/ 1560710 h 2301875"/>
                <a:gd name="T28" fmla="*/ 1578661 w 2087563"/>
                <a:gd name="T29" fmla="*/ 905269 h 2301875"/>
                <a:gd name="T30" fmla="*/ 1637709 w 2087563"/>
                <a:gd name="T31" fmla="*/ 839515 h 2301875"/>
                <a:gd name="T32" fmla="*/ 127282 w 2087563"/>
                <a:gd name="T33" fmla="*/ 860031 h 2301875"/>
                <a:gd name="T34" fmla="*/ 510700 w 2087563"/>
                <a:gd name="T35" fmla="*/ 1603056 h 2301875"/>
                <a:gd name="T36" fmla="*/ 518574 w 2087563"/>
                <a:gd name="T37" fmla="*/ 1539142 h 2301875"/>
                <a:gd name="T38" fmla="*/ 307838 w 2087563"/>
                <a:gd name="T39" fmla="*/ 1241407 h 2301875"/>
                <a:gd name="T40" fmla="*/ 373446 w 2087563"/>
                <a:gd name="T41" fmla="*/ 1186699 h 2301875"/>
                <a:gd name="T42" fmla="*/ 725899 w 2087563"/>
                <a:gd name="T43" fmla="*/ 1463657 h 2301875"/>
                <a:gd name="T44" fmla="*/ 804367 w 2087563"/>
                <a:gd name="T45" fmla="*/ 1859235 h 2301875"/>
                <a:gd name="T46" fmla="*/ 17058 w 2087563"/>
                <a:gd name="T47" fmla="*/ 865291 h 2301875"/>
                <a:gd name="T48" fmla="*/ 1221311 w 2087563"/>
                <a:gd name="T49" fmla="*/ 720072 h 2301875"/>
                <a:gd name="T50" fmla="*/ 1341073 w 2087563"/>
                <a:gd name="T51" fmla="*/ 882686 h 2301875"/>
                <a:gd name="T52" fmla="*/ 889337 w 2087563"/>
                <a:gd name="T53" fmla="*/ 672785 h 2301875"/>
                <a:gd name="T54" fmla="*/ 1161167 w 2087563"/>
                <a:gd name="T55" fmla="*/ 704573 h 2301875"/>
                <a:gd name="T56" fmla="*/ 579950 w 2087563"/>
                <a:gd name="T57" fmla="*/ 854314 h 2301875"/>
                <a:gd name="T58" fmla="*/ 341475 w 2087563"/>
                <a:gd name="T59" fmla="*/ 796782 h 2301875"/>
                <a:gd name="T60" fmla="*/ 507987 w 2087563"/>
                <a:gd name="T61" fmla="*/ 810967 h 2301875"/>
                <a:gd name="T62" fmla="*/ 1206603 w 2087563"/>
                <a:gd name="T63" fmla="*/ 438979 h 2301875"/>
                <a:gd name="T64" fmla="*/ 1393863 w 2087563"/>
                <a:gd name="T65" fmla="*/ 546162 h 2301875"/>
                <a:gd name="T66" fmla="*/ 1163268 w 2087563"/>
                <a:gd name="T67" fmla="*/ 611575 h 2301875"/>
                <a:gd name="T68" fmla="*/ 1125185 w 2087563"/>
                <a:gd name="T69" fmla="*/ 367260 h 2301875"/>
                <a:gd name="T70" fmla="*/ 556050 w 2087563"/>
                <a:gd name="T71" fmla="*/ 579000 h 2301875"/>
                <a:gd name="T72" fmla="*/ 330182 w 2087563"/>
                <a:gd name="T73" fmla="*/ 514375 h 2301875"/>
                <a:gd name="T74" fmla="*/ 506149 w 2087563"/>
                <a:gd name="T75" fmla="*/ 468927 h 2301875"/>
                <a:gd name="T76" fmla="*/ 1124660 w 2087563"/>
                <a:gd name="T77" fmla="*/ 205172 h 2301875"/>
                <a:gd name="T78" fmla="*/ 1221836 w 2087563"/>
                <a:gd name="T79" fmla="*/ 231967 h 2301875"/>
                <a:gd name="T80" fmla="*/ 562878 w 2087563"/>
                <a:gd name="T81" fmla="*/ 180215 h 2301875"/>
                <a:gd name="T82" fmla="*/ 566555 w 2087563"/>
                <a:gd name="T83" fmla="*/ 259026 h 2301875"/>
                <a:gd name="T84" fmla="*/ 1095770 w 2087563"/>
                <a:gd name="T85" fmla="*/ 287924 h 2301875"/>
                <a:gd name="T86" fmla="*/ 971542 w 2087563"/>
                <a:gd name="T87" fmla="*/ 117691 h 2301875"/>
                <a:gd name="T88" fmla="*/ 764321 w 2087563"/>
                <a:gd name="T89" fmla="*/ 105607 h 2301875"/>
                <a:gd name="T90" fmla="*/ 647711 w 2087563"/>
                <a:gd name="T91" fmla="*/ 236959 h 2301875"/>
                <a:gd name="T92" fmla="*/ 986775 w 2087563"/>
                <a:gd name="T93" fmla="*/ 12872 h 2301875"/>
                <a:gd name="T94" fmla="*/ 1213432 w 2087563"/>
                <a:gd name="T95" fmla="*/ 108497 h 2301875"/>
                <a:gd name="T96" fmla="*/ 1385197 w 2087563"/>
                <a:gd name="T97" fmla="*/ 280043 h 2301875"/>
                <a:gd name="T98" fmla="*/ 1480534 w 2087563"/>
                <a:gd name="T99" fmla="*/ 506757 h 2301875"/>
                <a:gd name="T100" fmla="*/ 1480534 w 2087563"/>
                <a:gd name="T101" fmla="*/ 762367 h 2301875"/>
                <a:gd name="T102" fmla="*/ 1385197 w 2087563"/>
                <a:gd name="T103" fmla="*/ 989081 h 2301875"/>
                <a:gd name="T104" fmla="*/ 1213432 w 2087563"/>
                <a:gd name="T105" fmla="*/ 1160628 h 2301875"/>
                <a:gd name="T106" fmla="*/ 986775 w 2087563"/>
                <a:gd name="T107" fmla="*/ 1256514 h 2301875"/>
                <a:gd name="T108" fmla="*/ 731492 w 2087563"/>
                <a:gd name="T109" fmla="*/ 1256514 h 2301875"/>
                <a:gd name="T110" fmla="*/ 504573 w 2087563"/>
                <a:gd name="T111" fmla="*/ 1160628 h 2301875"/>
                <a:gd name="T112" fmla="*/ 333070 w 2087563"/>
                <a:gd name="T113" fmla="*/ 989081 h 2301875"/>
                <a:gd name="T114" fmla="*/ 237470 w 2087563"/>
                <a:gd name="T115" fmla="*/ 762367 h 2301875"/>
                <a:gd name="T116" fmla="*/ 237470 w 2087563"/>
                <a:gd name="T117" fmla="*/ 506757 h 2301875"/>
                <a:gd name="T118" fmla="*/ 333070 w 2087563"/>
                <a:gd name="T119" fmla="*/ 280043 h 2301875"/>
                <a:gd name="T120" fmla="*/ 504573 w 2087563"/>
                <a:gd name="T121" fmla="*/ 108497 h 2301875"/>
                <a:gd name="T122" fmla="*/ 731492 w 2087563"/>
                <a:gd name="T123" fmla="*/ 12872 h 23018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87563" h="2301875">
                  <a:moveTo>
                    <a:pt x="1411686" y="1172602"/>
                  </a:moveTo>
                  <a:lnTo>
                    <a:pt x="1405972" y="1186570"/>
                  </a:lnTo>
                  <a:lnTo>
                    <a:pt x="1400576" y="1200219"/>
                  </a:lnTo>
                  <a:lnTo>
                    <a:pt x="1394862" y="1213551"/>
                  </a:lnTo>
                  <a:lnTo>
                    <a:pt x="1389148" y="1226884"/>
                  </a:lnTo>
                  <a:lnTo>
                    <a:pt x="1383117" y="1239898"/>
                  </a:lnTo>
                  <a:lnTo>
                    <a:pt x="1377086" y="1252278"/>
                  </a:lnTo>
                  <a:lnTo>
                    <a:pt x="1370737" y="1264976"/>
                  </a:lnTo>
                  <a:lnTo>
                    <a:pt x="1364071" y="1277038"/>
                  </a:lnTo>
                  <a:lnTo>
                    <a:pt x="1357405" y="1288783"/>
                  </a:lnTo>
                  <a:lnTo>
                    <a:pt x="1350421" y="1300528"/>
                  </a:lnTo>
                  <a:lnTo>
                    <a:pt x="1343438" y="1311956"/>
                  </a:lnTo>
                  <a:lnTo>
                    <a:pt x="1336454" y="1323066"/>
                  </a:lnTo>
                  <a:lnTo>
                    <a:pt x="1329153" y="1334176"/>
                  </a:lnTo>
                  <a:lnTo>
                    <a:pt x="1321535" y="1344969"/>
                  </a:lnTo>
                  <a:lnTo>
                    <a:pt x="1313916" y="1355127"/>
                  </a:lnTo>
                  <a:lnTo>
                    <a:pt x="1306615" y="1365285"/>
                  </a:lnTo>
                  <a:lnTo>
                    <a:pt x="1324392" y="1356714"/>
                  </a:lnTo>
                  <a:lnTo>
                    <a:pt x="1341850" y="1347826"/>
                  </a:lnTo>
                  <a:lnTo>
                    <a:pt x="1359627" y="1338303"/>
                  </a:lnTo>
                  <a:lnTo>
                    <a:pt x="1376451" y="1328145"/>
                  </a:lnTo>
                  <a:lnTo>
                    <a:pt x="1393275" y="1317987"/>
                  </a:lnTo>
                  <a:lnTo>
                    <a:pt x="1409781" y="1306877"/>
                  </a:lnTo>
                  <a:lnTo>
                    <a:pt x="1425653" y="1295449"/>
                  </a:lnTo>
                  <a:lnTo>
                    <a:pt x="1441525" y="1283704"/>
                  </a:lnTo>
                  <a:lnTo>
                    <a:pt x="1456444" y="1271007"/>
                  </a:lnTo>
                  <a:lnTo>
                    <a:pt x="1471681" y="1258310"/>
                  </a:lnTo>
                  <a:lnTo>
                    <a:pt x="1485966" y="1245295"/>
                  </a:lnTo>
                  <a:lnTo>
                    <a:pt x="1500568" y="1231328"/>
                  </a:lnTo>
                  <a:lnTo>
                    <a:pt x="1514217" y="1217361"/>
                  </a:lnTo>
                  <a:lnTo>
                    <a:pt x="1527232" y="1203076"/>
                  </a:lnTo>
                  <a:lnTo>
                    <a:pt x="1540247" y="1188157"/>
                  </a:lnTo>
                  <a:lnTo>
                    <a:pt x="1552944" y="1172602"/>
                  </a:lnTo>
                  <a:lnTo>
                    <a:pt x="1411686" y="1172602"/>
                  </a:lnTo>
                  <a:close/>
                  <a:moveTo>
                    <a:pt x="1074888" y="1172602"/>
                  </a:moveTo>
                  <a:lnTo>
                    <a:pt x="1074888" y="1421153"/>
                  </a:lnTo>
                  <a:lnTo>
                    <a:pt x="1090760" y="1420201"/>
                  </a:lnTo>
                  <a:lnTo>
                    <a:pt x="1106632" y="1418614"/>
                  </a:lnTo>
                  <a:lnTo>
                    <a:pt x="1122503" y="1416709"/>
                  </a:lnTo>
                  <a:lnTo>
                    <a:pt x="1138058" y="1414487"/>
                  </a:lnTo>
                  <a:lnTo>
                    <a:pt x="1145041" y="1410361"/>
                  </a:lnTo>
                  <a:lnTo>
                    <a:pt x="1152342" y="1406551"/>
                  </a:lnTo>
                  <a:lnTo>
                    <a:pt x="1159326" y="1402107"/>
                  </a:lnTo>
                  <a:lnTo>
                    <a:pt x="1166309" y="1397346"/>
                  </a:lnTo>
                  <a:lnTo>
                    <a:pt x="1172975" y="1391949"/>
                  </a:lnTo>
                  <a:lnTo>
                    <a:pt x="1179959" y="1386871"/>
                  </a:lnTo>
                  <a:lnTo>
                    <a:pt x="1186625" y="1381474"/>
                  </a:lnTo>
                  <a:lnTo>
                    <a:pt x="1193609" y="1375443"/>
                  </a:lnTo>
                  <a:lnTo>
                    <a:pt x="1200275" y="1369729"/>
                  </a:lnTo>
                  <a:lnTo>
                    <a:pt x="1206623" y="1363380"/>
                  </a:lnTo>
                  <a:lnTo>
                    <a:pt x="1219956" y="1350048"/>
                  </a:lnTo>
                  <a:lnTo>
                    <a:pt x="1232336" y="1336081"/>
                  </a:lnTo>
                  <a:lnTo>
                    <a:pt x="1244716" y="1321162"/>
                  </a:lnTo>
                  <a:lnTo>
                    <a:pt x="1256778" y="1305290"/>
                  </a:lnTo>
                  <a:lnTo>
                    <a:pt x="1268206" y="1288783"/>
                  </a:lnTo>
                  <a:lnTo>
                    <a:pt x="1279633" y="1271007"/>
                  </a:lnTo>
                  <a:lnTo>
                    <a:pt x="1290426" y="1252913"/>
                  </a:lnTo>
                  <a:lnTo>
                    <a:pt x="1300901" y="1233867"/>
                  </a:lnTo>
                  <a:lnTo>
                    <a:pt x="1311059" y="1214504"/>
                  </a:lnTo>
                  <a:lnTo>
                    <a:pt x="1320582" y="1193871"/>
                  </a:lnTo>
                  <a:lnTo>
                    <a:pt x="1329788" y="1172602"/>
                  </a:lnTo>
                  <a:lnTo>
                    <a:pt x="1074888" y="1172602"/>
                  </a:lnTo>
                  <a:close/>
                  <a:moveTo>
                    <a:pt x="746661" y="1172602"/>
                  </a:moveTo>
                  <a:lnTo>
                    <a:pt x="755867" y="1193871"/>
                  </a:lnTo>
                  <a:lnTo>
                    <a:pt x="765390" y="1214504"/>
                  </a:lnTo>
                  <a:lnTo>
                    <a:pt x="775865" y="1233867"/>
                  </a:lnTo>
                  <a:lnTo>
                    <a:pt x="786023" y="1252913"/>
                  </a:lnTo>
                  <a:lnTo>
                    <a:pt x="797133" y="1271007"/>
                  </a:lnTo>
                  <a:lnTo>
                    <a:pt x="808243" y="1288783"/>
                  </a:lnTo>
                  <a:lnTo>
                    <a:pt x="819988" y="1305290"/>
                  </a:lnTo>
                  <a:lnTo>
                    <a:pt x="831734" y="1321162"/>
                  </a:lnTo>
                  <a:lnTo>
                    <a:pt x="843796" y="1336081"/>
                  </a:lnTo>
                  <a:lnTo>
                    <a:pt x="856811" y="1350048"/>
                  </a:lnTo>
                  <a:lnTo>
                    <a:pt x="869826" y="1363380"/>
                  </a:lnTo>
                  <a:lnTo>
                    <a:pt x="876492" y="1369729"/>
                  </a:lnTo>
                  <a:lnTo>
                    <a:pt x="882840" y="1375443"/>
                  </a:lnTo>
                  <a:lnTo>
                    <a:pt x="889507" y="1381474"/>
                  </a:lnTo>
                  <a:lnTo>
                    <a:pt x="896173" y="1386871"/>
                  </a:lnTo>
                  <a:lnTo>
                    <a:pt x="903156" y="1391949"/>
                  </a:lnTo>
                  <a:lnTo>
                    <a:pt x="910140" y="1397346"/>
                  </a:lnTo>
                  <a:lnTo>
                    <a:pt x="916806" y="1402107"/>
                  </a:lnTo>
                  <a:lnTo>
                    <a:pt x="924424" y="1406551"/>
                  </a:lnTo>
                  <a:lnTo>
                    <a:pt x="931408" y="1410361"/>
                  </a:lnTo>
                  <a:lnTo>
                    <a:pt x="938391" y="1414487"/>
                  </a:lnTo>
                  <a:lnTo>
                    <a:pt x="953628" y="1416709"/>
                  </a:lnTo>
                  <a:lnTo>
                    <a:pt x="969500" y="1418614"/>
                  </a:lnTo>
                  <a:lnTo>
                    <a:pt x="985372" y="1420201"/>
                  </a:lnTo>
                  <a:lnTo>
                    <a:pt x="1001243" y="1421153"/>
                  </a:lnTo>
                  <a:lnTo>
                    <a:pt x="1001243" y="1172602"/>
                  </a:lnTo>
                  <a:lnTo>
                    <a:pt x="746661" y="1172602"/>
                  </a:lnTo>
                  <a:close/>
                  <a:moveTo>
                    <a:pt x="523822" y="1172602"/>
                  </a:moveTo>
                  <a:lnTo>
                    <a:pt x="536202" y="1188157"/>
                  </a:lnTo>
                  <a:lnTo>
                    <a:pt x="548900" y="1203076"/>
                  </a:lnTo>
                  <a:lnTo>
                    <a:pt x="562232" y="1217361"/>
                  </a:lnTo>
                  <a:lnTo>
                    <a:pt x="576199" y="1231328"/>
                  </a:lnTo>
                  <a:lnTo>
                    <a:pt x="590166" y="1245295"/>
                  </a:lnTo>
                  <a:lnTo>
                    <a:pt x="604768" y="1258310"/>
                  </a:lnTo>
                  <a:lnTo>
                    <a:pt x="619687" y="1271007"/>
                  </a:lnTo>
                  <a:lnTo>
                    <a:pt x="634924" y="1283704"/>
                  </a:lnTo>
                  <a:lnTo>
                    <a:pt x="650796" y="1295449"/>
                  </a:lnTo>
                  <a:lnTo>
                    <a:pt x="666668" y="1306877"/>
                  </a:lnTo>
                  <a:lnTo>
                    <a:pt x="683174" y="1317987"/>
                  </a:lnTo>
                  <a:lnTo>
                    <a:pt x="699681" y="1328145"/>
                  </a:lnTo>
                  <a:lnTo>
                    <a:pt x="717140" y="1338303"/>
                  </a:lnTo>
                  <a:lnTo>
                    <a:pt x="734281" y="1347826"/>
                  </a:lnTo>
                  <a:lnTo>
                    <a:pt x="752058" y="1356714"/>
                  </a:lnTo>
                  <a:lnTo>
                    <a:pt x="770151" y="1365285"/>
                  </a:lnTo>
                  <a:lnTo>
                    <a:pt x="762533" y="1355127"/>
                  </a:lnTo>
                  <a:lnTo>
                    <a:pt x="754597" y="1344969"/>
                  </a:lnTo>
                  <a:lnTo>
                    <a:pt x="747296" y="1334176"/>
                  </a:lnTo>
                  <a:lnTo>
                    <a:pt x="739995" y="1323066"/>
                  </a:lnTo>
                  <a:lnTo>
                    <a:pt x="733011" y="1311956"/>
                  </a:lnTo>
                  <a:lnTo>
                    <a:pt x="726028" y="1300528"/>
                  </a:lnTo>
                  <a:lnTo>
                    <a:pt x="719362" y="1288783"/>
                  </a:lnTo>
                  <a:lnTo>
                    <a:pt x="712378" y="1277038"/>
                  </a:lnTo>
                  <a:lnTo>
                    <a:pt x="706030" y="1264976"/>
                  </a:lnTo>
                  <a:lnTo>
                    <a:pt x="699681" y="1252278"/>
                  </a:lnTo>
                  <a:lnTo>
                    <a:pt x="693650" y="1239898"/>
                  </a:lnTo>
                  <a:lnTo>
                    <a:pt x="687301" y="1226884"/>
                  </a:lnTo>
                  <a:lnTo>
                    <a:pt x="681587" y="1213551"/>
                  </a:lnTo>
                  <a:lnTo>
                    <a:pt x="675873" y="1200219"/>
                  </a:lnTo>
                  <a:lnTo>
                    <a:pt x="670159" y="1186570"/>
                  </a:lnTo>
                  <a:lnTo>
                    <a:pt x="665080" y="1172602"/>
                  </a:lnTo>
                  <a:lnTo>
                    <a:pt x="523822" y="1172602"/>
                  </a:lnTo>
                  <a:close/>
                  <a:moveTo>
                    <a:pt x="1997481" y="1012825"/>
                  </a:moveTo>
                  <a:lnTo>
                    <a:pt x="2002239" y="1013143"/>
                  </a:lnTo>
                  <a:lnTo>
                    <a:pt x="2006679" y="1013461"/>
                  </a:lnTo>
                  <a:lnTo>
                    <a:pt x="2011120" y="1013779"/>
                  </a:lnTo>
                  <a:lnTo>
                    <a:pt x="2015561" y="1014414"/>
                  </a:lnTo>
                  <a:lnTo>
                    <a:pt x="2020001" y="1015685"/>
                  </a:lnTo>
                  <a:lnTo>
                    <a:pt x="2024442" y="1016639"/>
                  </a:lnTo>
                  <a:lnTo>
                    <a:pt x="2032372" y="1020135"/>
                  </a:lnTo>
                  <a:lnTo>
                    <a:pt x="2040619" y="1023631"/>
                  </a:lnTo>
                  <a:lnTo>
                    <a:pt x="2047914" y="1028080"/>
                  </a:lnTo>
                  <a:lnTo>
                    <a:pt x="2054892" y="1033483"/>
                  </a:lnTo>
                  <a:lnTo>
                    <a:pt x="2061236" y="1039204"/>
                  </a:lnTo>
                  <a:lnTo>
                    <a:pt x="2066946" y="1045560"/>
                  </a:lnTo>
                  <a:lnTo>
                    <a:pt x="2072338" y="1052552"/>
                  </a:lnTo>
                  <a:lnTo>
                    <a:pt x="2076778" y="1059861"/>
                  </a:lnTo>
                  <a:lnTo>
                    <a:pt x="2080268" y="1068125"/>
                  </a:lnTo>
                  <a:lnTo>
                    <a:pt x="2083757" y="1076070"/>
                  </a:lnTo>
                  <a:lnTo>
                    <a:pt x="2084708" y="1080519"/>
                  </a:lnTo>
                  <a:lnTo>
                    <a:pt x="2085977" y="1084969"/>
                  </a:lnTo>
                  <a:lnTo>
                    <a:pt x="2086611" y="1089418"/>
                  </a:lnTo>
                  <a:lnTo>
                    <a:pt x="2086929" y="1093867"/>
                  </a:lnTo>
                  <a:lnTo>
                    <a:pt x="2087246" y="1098635"/>
                  </a:lnTo>
                  <a:lnTo>
                    <a:pt x="2087563" y="1103084"/>
                  </a:lnTo>
                  <a:lnTo>
                    <a:pt x="2087563" y="1647816"/>
                  </a:lnTo>
                  <a:lnTo>
                    <a:pt x="2087563" y="1676419"/>
                  </a:lnTo>
                  <a:lnTo>
                    <a:pt x="2062505" y="1710425"/>
                  </a:lnTo>
                  <a:lnTo>
                    <a:pt x="1627954" y="2301875"/>
                  </a:lnTo>
                  <a:lnTo>
                    <a:pt x="1111250" y="2301875"/>
                  </a:lnTo>
                  <a:lnTo>
                    <a:pt x="1115373" y="2246576"/>
                  </a:lnTo>
                  <a:lnTo>
                    <a:pt x="1140432" y="1924313"/>
                  </a:lnTo>
                  <a:lnTo>
                    <a:pt x="1141383" y="1909376"/>
                  </a:lnTo>
                  <a:lnTo>
                    <a:pt x="1143286" y="1898252"/>
                  </a:lnTo>
                  <a:lnTo>
                    <a:pt x="1145824" y="1887129"/>
                  </a:lnTo>
                  <a:lnTo>
                    <a:pt x="1150582" y="1871874"/>
                  </a:lnTo>
                  <a:lnTo>
                    <a:pt x="1155657" y="1857572"/>
                  </a:lnTo>
                  <a:lnTo>
                    <a:pt x="1158829" y="1850263"/>
                  </a:lnTo>
                  <a:lnTo>
                    <a:pt x="1161683" y="1843271"/>
                  </a:lnTo>
                  <a:lnTo>
                    <a:pt x="1168662" y="1829923"/>
                  </a:lnTo>
                  <a:lnTo>
                    <a:pt x="1175640" y="1816892"/>
                  </a:lnTo>
                  <a:lnTo>
                    <a:pt x="1179446" y="1810218"/>
                  </a:lnTo>
                  <a:lnTo>
                    <a:pt x="1182935" y="1804180"/>
                  </a:lnTo>
                  <a:lnTo>
                    <a:pt x="1187059" y="1797824"/>
                  </a:lnTo>
                  <a:lnTo>
                    <a:pt x="1191499" y="1791785"/>
                  </a:lnTo>
                  <a:lnTo>
                    <a:pt x="1200698" y="1780026"/>
                  </a:lnTo>
                  <a:lnTo>
                    <a:pt x="1210531" y="1768585"/>
                  </a:lnTo>
                  <a:lnTo>
                    <a:pt x="1220364" y="1757461"/>
                  </a:lnTo>
                  <a:lnTo>
                    <a:pt x="1230514" y="1746973"/>
                  </a:lnTo>
                  <a:lnTo>
                    <a:pt x="1237492" y="1740299"/>
                  </a:lnTo>
                  <a:lnTo>
                    <a:pt x="1244153" y="1734261"/>
                  </a:lnTo>
                  <a:lnTo>
                    <a:pt x="1257158" y="1723137"/>
                  </a:lnTo>
                  <a:lnTo>
                    <a:pt x="1361196" y="1633832"/>
                  </a:lnTo>
                  <a:lnTo>
                    <a:pt x="1569908" y="1455221"/>
                  </a:lnTo>
                  <a:lnTo>
                    <a:pt x="1575934" y="1450454"/>
                  </a:lnTo>
                  <a:lnTo>
                    <a:pt x="1582913" y="1446004"/>
                  </a:lnTo>
                  <a:lnTo>
                    <a:pt x="1589891" y="1442191"/>
                  </a:lnTo>
                  <a:lnTo>
                    <a:pt x="1597503" y="1439013"/>
                  </a:lnTo>
                  <a:lnTo>
                    <a:pt x="1604799" y="1436788"/>
                  </a:lnTo>
                  <a:lnTo>
                    <a:pt x="1612411" y="1434881"/>
                  </a:lnTo>
                  <a:lnTo>
                    <a:pt x="1620341" y="1433928"/>
                  </a:lnTo>
                  <a:lnTo>
                    <a:pt x="1627954" y="1433610"/>
                  </a:lnTo>
                  <a:lnTo>
                    <a:pt x="1636201" y="1433928"/>
                  </a:lnTo>
                  <a:lnTo>
                    <a:pt x="1643813" y="1434881"/>
                  </a:lnTo>
                  <a:lnTo>
                    <a:pt x="1651426" y="1436470"/>
                  </a:lnTo>
                  <a:lnTo>
                    <a:pt x="1659038" y="1439013"/>
                  </a:lnTo>
                  <a:lnTo>
                    <a:pt x="1666651" y="1441873"/>
                  </a:lnTo>
                  <a:lnTo>
                    <a:pt x="1673629" y="1445687"/>
                  </a:lnTo>
                  <a:lnTo>
                    <a:pt x="1680607" y="1450136"/>
                  </a:lnTo>
                  <a:lnTo>
                    <a:pt x="1687268" y="1455221"/>
                  </a:lnTo>
                  <a:lnTo>
                    <a:pt x="1690757" y="1458717"/>
                  </a:lnTo>
                  <a:lnTo>
                    <a:pt x="1693929" y="1461895"/>
                  </a:lnTo>
                  <a:lnTo>
                    <a:pt x="1696784" y="1465073"/>
                  </a:lnTo>
                  <a:lnTo>
                    <a:pt x="1699956" y="1468569"/>
                  </a:lnTo>
                  <a:lnTo>
                    <a:pt x="1702494" y="1472383"/>
                  </a:lnTo>
                  <a:lnTo>
                    <a:pt x="1705031" y="1475879"/>
                  </a:lnTo>
                  <a:lnTo>
                    <a:pt x="1709472" y="1483824"/>
                  </a:lnTo>
                  <a:lnTo>
                    <a:pt x="1712961" y="1491770"/>
                  </a:lnTo>
                  <a:lnTo>
                    <a:pt x="1715498" y="1500033"/>
                  </a:lnTo>
                  <a:lnTo>
                    <a:pt x="1717401" y="1508296"/>
                  </a:lnTo>
                  <a:lnTo>
                    <a:pt x="1718670" y="1517195"/>
                  </a:lnTo>
                  <a:lnTo>
                    <a:pt x="1718987" y="1525776"/>
                  </a:lnTo>
                  <a:lnTo>
                    <a:pt x="1718353" y="1534674"/>
                  </a:lnTo>
                  <a:lnTo>
                    <a:pt x="1717084" y="1543255"/>
                  </a:lnTo>
                  <a:lnTo>
                    <a:pt x="1714547" y="1551518"/>
                  </a:lnTo>
                  <a:lnTo>
                    <a:pt x="1711692" y="1560099"/>
                  </a:lnTo>
                  <a:lnTo>
                    <a:pt x="1709789" y="1564231"/>
                  </a:lnTo>
                  <a:lnTo>
                    <a:pt x="1707569" y="1568362"/>
                  </a:lnTo>
                  <a:lnTo>
                    <a:pt x="1705348" y="1571858"/>
                  </a:lnTo>
                  <a:lnTo>
                    <a:pt x="1702811" y="1575990"/>
                  </a:lnTo>
                  <a:lnTo>
                    <a:pt x="1700273" y="1579804"/>
                  </a:lnTo>
                  <a:lnTo>
                    <a:pt x="1697101" y="1582982"/>
                  </a:lnTo>
                  <a:lnTo>
                    <a:pt x="1552779" y="1752376"/>
                  </a:lnTo>
                  <a:lnTo>
                    <a:pt x="1463649" y="1856937"/>
                  </a:lnTo>
                  <a:lnTo>
                    <a:pt x="1460794" y="1859797"/>
                  </a:lnTo>
                  <a:lnTo>
                    <a:pt x="1458257" y="1863611"/>
                  </a:lnTo>
                  <a:lnTo>
                    <a:pt x="1456354" y="1866789"/>
                  </a:lnTo>
                  <a:lnTo>
                    <a:pt x="1454768" y="1870603"/>
                  </a:lnTo>
                  <a:lnTo>
                    <a:pt x="1453499" y="1874099"/>
                  </a:lnTo>
                  <a:lnTo>
                    <a:pt x="1452547" y="1878230"/>
                  </a:lnTo>
                  <a:lnTo>
                    <a:pt x="1452230" y="1882044"/>
                  </a:lnTo>
                  <a:lnTo>
                    <a:pt x="1452230" y="1885858"/>
                  </a:lnTo>
                  <a:lnTo>
                    <a:pt x="1452230" y="1889989"/>
                  </a:lnTo>
                  <a:lnTo>
                    <a:pt x="1452547" y="1893803"/>
                  </a:lnTo>
                  <a:lnTo>
                    <a:pt x="1453499" y="1897935"/>
                  </a:lnTo>
                  <a:lnTo>
                    <a:pt x="1454450" y="1901748"/>
                  </a:lnTo>
                  <a:lnTo>
                    <a:pt x="1456671" y="1909694"/>
                  </a:lnTo>
                  <a:lnTo>
                    <a:pt x="1459525" y="1917003"/>
                  </a:lnTo>
                  <a:lnTo>
                    <a:pt x="1463014" y="1924313"/>
                  </a:lnTo>
                  <a:lnTo>
                    <a:pt x="1466504" y="1930987"/>
                  </a:lnTo>
                  <a:lnTo>
                    <a:pt x="1470310" y="1937026"/>
                  </a:lnTo>
                  <a:lnTo>
                    <a:pt x="1473799" y="1942111"/>
                  </a:lnTo>
                  <a:lnTo>
                    <a:pt x="1479191" y="1949420"/>
                  </a:lnTo>
                  <a:lnTo>
                    <a:pt x="1481094" y="1951963"/>
                  </a:lnTo>
                  <a:lnTo>
                    <a:pt x="1907399" y="1605864"/>
                  </a:lnTo>
                  <a:lnTo>
                    <a:pt x="1907399" y="1103084"/>
                  </a:lnTo>
                  <a:lnTo>
                    <a:pt x="1907399" y="1098635"/>
                  </a:lnTo>
                  <a:lnTo>
                    <a:pt x="1908033" y="1093867"/>
                  </a:lnTo>
                  <a:lnTo>
                    <a:pt x="1908350" y="1089418"/>
                  </a:lnTo>
                  <a:lnTo>
                    <a:pt x="1909302" y="1084969"/>
                  </a:lnTo>
                  <a:lnTo>
                    <a:pt x="1910253" y="1080519"/>
                  </a:lnTo>
                  <a:lnTo>
                    <a:pt x="1911522" y="1076070"/>
                  </a:lnTo>
                  <a:lnTo>
                    <a:pt x="1914694" y="1068125"/>
                  </a:lnTo>
                  <a:lnTo>
                    <a:pt x="1918183" y="1059861"/>
                  </a:lnTo>
                  <a:lnTo>
                    <a:pt x="1922624" y="1052552"/>
                  </a:lnTo>
                  <a:lnTo>
                    <a:pt x="1927699" y="1045560"/>
                  </a:lnTo>
                  <a:lnTo>
                    <a:pt x="1933726" y="1039204"/>
                  </a:lnTo>
                  <a:lnTo>
                    <a:pt x="1940069" y="1033483"/>
                  </a:lnTo>
                  <a:lnTo>
                    <a:pt x="1947048" y="1028080"/>
                  </a:lnTo>
                  <a:lnTo>
                    <a:pt x="1954343" y="1023631"/>
                  </a:lnTo>
                  <a:lnTo>
                    <a:pt x="1962590" y="1020135"/>
                  </a:lnTo>
                  <a:lnTo>
                    <a:pt x="1970520" y="1016639"/>
                  </a:lnTo>
                  <a:lnTo>
                    <a:pt x="1974960" y="1015685"/>
                  </a:lnTo>
                  <a:lnTo>
                    <a:pt x="1979401" y="1014414"/>
                  </a:lnTo>
                  <a:lnTo>
                    <a:pt x="1983842" y="1013779"/>
                  </a:lnTo>
                  <a:lnTo>
                    <a:pt x="1988282" y="1013461"/>
                  </a:lnTo>
                  <a:lnTo>
                    <a:pt x="1992723" y="1013143"/>
                  </a:lnTo>
                  <a:lnTo>
                    <a:pt x="1997481" y="1012825"/>
                  </a:lnTo>
                  <a:close/>
                  <a:moveTo>
                    <a:pt x="90082" y="1012825"/>
                  </a:moveTo>
                  <a:lnTo>
                    <a:pt x="94523" y="1013143"/>
                  </a:lnTo>
                  <a:lnTo>
                    <a:pt x="99281" y="1013461"/>
                  </a:lnTo>
                  <a:lnTo>
                    <a:pt x="103721" y="1013779"/>
                  </a:lnTo>
                  <a:lnTo>
                    <a:pt x="108162" y="1014414"/>
                  </a:lnTo>
                  <a:lnTo>
                    <a:pt x="112603" y="1015685"/>
                  </a:lnTo>
                  <a:lnTo>
                    <a:pt x="117043" y="1016639"/>
                  </a:lnTo>
                  <a:lnTo>
                    <a:pt x="125290" y="1020135"/>
                  </a:lnTo>
                  <a:lnTo>
                    <a:pt x="133220" y="1023631"/>
                  </a:lnTo>
                  <a:lnTo>
                    <a:pt x="140515" y="1028080"/>
                  </a:lnTo>
                  <a:lnTo>
                    <a:pt x="147494" y="1033483"/>
                  </a:lnTo>
                  <a:lnTo>
                    <a:pt x="153838" y="1039204"/>
                  </a:lnTo>
                  <a:lnTo>
                    <a:pt x="159864" y="1045560"/>
                  </a:lnTo>
                  <a:lnTo>
                    <a:pt x="164939" y="1052552"/>
                  </a:lnTo>
                  <a:lnTo>
                    <a:pt x="169380" y="1059861"/>
                  </a:lnTo>
                  <a:lnTo>
                    <a:pt x="173186" y="1068125"/>
                  </a:lnTo>
                  <a:lnTo>
                    <a:pt x="176358" y="1076070"/>
                  </a:lnTo>
                  <a:lnTo>
                    <a:pt x="177310" y="1080519"/>
                  </a:lnTo>
                  <a:lnTo>
                    <a:pt x="178578" y="1084969"/>
                  </a:lnTo>
                  <a:lnTo>
                    <a:pt x="179213" y="1089418"/>
                  </a:lnTo>
                  <a:lnTo>
                    <a:pt x="179530" y="1093867"/>
                  </a:lnTo>
                  <a:lnTo>
                    <a:pt x="180164" y="1098635"/>
                  </a:lnTo>
                  <a:lnTo>
                    <a:pt x="180482" y="1103084"/>
                  </a:lnTo>
                  <a:lnTo>
                    <a:pt x="180482" y="1605864"/>
                  </a:lnTo>
                  <a:lnTo>
                    <a:pt x="606151" y="1951963"/>
                  </a:lnTo>
                  <a:lnTo>
                    <a:pt x="608372" y="1949420"/>
                  </a:lnTo>
                  <a:lnTo>
                    <a:pt x="614081" y="1942111"/>
                  </a:lnTo>
                  <a:lnTo>
                    <a:pt x="617253" y="1937026"/>
                  </a:lnTo>
                  <a:lnTo>
                    <a:pt x="621059" y="1930987"/>
                  </a:lnTo>
                  <a:lnTo>
                    <a:pt x="624548" y="1924313"/>
                  </a:lnTo>
                  <a:lnTo>
                    <a:pt x="628038" y="1917003"/>
                  </a:lnTo>
                  <a:lnTo>
                    <a:pt x="630892" y="1909694"/>
                  </a:lnTo>
                  <a:lnTo>
                    <a:pt x="633113" y="1901748"/>
                  </a:lnTo>
                  <a:lnTo>
                    <a:pt x="634064" y="1897935"/>
                  </a:lnTo>
                  <a:lnTo>
                    <a:pt x="635016" y="1893803"/>
                  </a:lnTo>
                  <a:lnTo>
                    <a:pt x="635333" y="1889989"/>
                  </a:lnTo>
                  <a:lnTo>
                    <a:pt x="635333" y="1885858"/>
                  </a:lnTo>
                  <a:lnTo>
                    <a:pt x="635333" y="1882044"/>
                  </a:lnTo>
                  <a:lnTo>
                    <a:pt x="635016" y="1878230"/>
                  </a:lnTo>
                  <a:lnTo>
                    <a:pt x="634064" y="1874099"/>
                  </a:lnTo>
                  <a:lnTo>
                    <a:pt x="632795" y="1870603"/>
                  </a:lnTo>
                  <a:lnTo>
                    <a:pt x="631210" y="1866789"/>
                  </a:lnTo>
                  <a:lnTo>
                    <a:pt x="629306" y="1863611"/>
                  </a:lnTo>
                  <a:lnTo>
                    <a:pt x="626769" y="1859797"/>
                  </a:lnTo>
                  <a:lnTo>
                    <a:pt x="623914" y="1856937"/>
                  </a:lnTo>
                  <a:lnTo>
                    <a:pt x="534784" y="1752376"/>
                  </a:lnTo>
                  <a:lnTo>
                    <a:pt x="390462" y="1582982"/>
                  </a:lnTo>
                  <a:lnTo>
                    <a:pt x="387290" y="1579804"/>
                  </a:lnTo>
                  <a:lnTo>
                    <a:pt x="384752" y="1575990"/>
                  </a:lnTo>
                  <a:lnTo>
                    <a:pt x="382215" y="1571858"/>
                  </a:lnTo>
                  <a:lnTo>
                    <a:pt x="379994" y="1568362"/>
                  </a:lnTo>
                  <a:lnTo>
                    <a:pt x="377774" y="1564231"/>
                  </a:lnTo>
                  <a:lnTo>
                    <a:pt x="375871" y="1560099"/>
                  </a:lnTo>
                  <a:lnTo>
                    <a:pt x="373016" y="1551518"/>
                  </a:lnTo>
                  <a:lnTo>
                    <a:pt x="370479" y="1543255"/>
                  </a:lnTo>
                  <a:lnTo>
                    <a:pt x="369210" y="1534674"/>
                  </a:lnTo>
                  <a:lnTo>
                    <a:pt x="368576" y="1525776"/>
                  </a:lnTo>
                  <a:lnTo>
                    <a:pt x="368893" y="1517195"/>
                  </a:lnTo>
                  <a:lnTo>
                    <a:pt x="370162" y="1508296"/>
                  </a:lnTo>
                  <a:lnTo>
                    <a:pt x="372065" y="1500033"/>
                  </a:lnTo>
                  <a:lnTo>
                    <a:pt x="374602" y="1491770"/>
                  </a:lnTo>
                  <a:lnTo>
                    <a:pt x="378091" y="1483824"/>
                  </a:lnTo>
                  <a:lnTo>
                    <a:pt x="382532" y="1475879"/>
                  </a:lnTo>
                  <a:lnTo>
                    <a:pt x="384752" y="1472383"/>
                  </a:lnTo>
                  <a:lnTo>
                    <a:pt x="387924" y="1468569"/>
                  </a:lnTo>
                  <a:lnTo>
                    <a:pt x="390462" y="1465073"/>
                  </a:lnTo>
                  <a:lnTo>
                    <a:pt x="393634" y="1461895"/>
                  </a:lnTo>
                  <a:lnTo>
                    <a:pt x="397123" y="1458717"/>
                  </a:lnTo>
                  <a:lnTo>
                    <a:pt x="400295" y="1455221"/>
                  </a:lnTo>
                  <a:lnTo>
                    <a:pt x="406956" y="1450136"/>
                  </a:lnTo>
                  <a:lnTo>
                    <a:pt x="413934" y="1445687"/>
                  </a:lnTo>
                  <a:lnTo>
                    <a:pt x="420912" y="1441873"/>
                  </a:lnTo>
                  <a:lnTo>
                    <a:pt x="428207" y="1439013"/>
                  </a:lnTo>
                  <a:lnTo>
                    <a:pt x="436137" y="1436470"/>
                  </a:lnTo>
                  <a:lnTo>
                    <a:pt x="443750" y="1434881"/>
                  </a:lnTo>
                  <a:lnTo>
                    <a:pt x="451362" y="1433928"/>
                  </a:lnTo>
                  <a:lnTo>
                    <a:pt x="459609" y="1433610"/>
                  </a:lnTo>
                  <a:lnTo>
                    <a:pt x="467222" y="1433928"/>
                  </a:lnTo>
                  <a:lnTo>
                    <a:pt x="475152" y="1434881"/>
                  </a:lnTo>
                  <a:lnTo>
                    <a:pt x="482764" y="1436788"/>
                  </a:lnTo>
                  <a:lnTo>
                    <a:pt x="490060" y="1439013"/>
                  </a:lnTo>
                  <a:lnTo>
                    <a:pt x="497672" y="1442191"/>
                  </a:lnTo>
                  <a:lnTo>
                    <a:pt x="504650" y="1446004"/>
                  </a:lnTo>
                  <a:lnTo>
                    <a:pt x="511629" y="1450454"/>
                  </a:lnTo>
                  <a:lnTo>
                    <a:pt x="517655" y="1455221"/>
                  </a:lnTo>
                  <a:lnTo>
                    <a:pt x="726367" y="1633832"/>
                  </a:lnTo>
                  <a:lnTo>
                    <a:pt x="830405" y="1723137"/>
                  </a:lnTo>
                  <a:lnTo>
                    <a:pt x="843410" y="1734261"/>
                  </a:lnTo>
                  <a:lnTo>
                    <a:pt x="850071" y="1740299"/>
                  </a:lnTo>
                  <a:lnTo>
                    <a:pt x="857366" y="1746973"/>
                  </a:lnTo>
                  <a:lnTo>
                    <a:pt x="867517" y="1757461"/>
                  </a:lnTo>
                  <a:lnTo>
                    <a:pt x="877350" y="1768585"/>
                  </a:lnTo>
                  <a:lnTo>
                    <a:pt x="886865" y="1780026"/>
                  </a:lnTo>
                  <a:lnTo>
                    <a:pt x="896064" y="1791785"/>
                  </a:lnTo>
                  <a:lnTo>
                    <a:pt x="900504" y="1797824"/>
                  </a:lnTo>
                  <a:lnTo>
                    <a:pt x="904628" y="1804180"/>
                  </a:lnTo>
                  <a:lnTo>
                    <a:pt x="908117" y="1810218"/>
                  </a:lnTo>
                  <a:lnTo>
                    <a:pt x="911923" y="1816892"/>
                  </a:lnTo>
                  <a:lnTo>
                    <a:pt x="918902" y="1829923"/>
                  </a:lnTo>
                  <a:lnTo>
                    <a:pt x="925880" y="1843271"/>
                  </a:lnTo>
                  <a:lnTo>
                    <a:pt x="929369" y="1850263"/>
                  </a:lnTo>
                  <a:lnTo>
                    <a:pt x="931906" y="1857572"/>
                  </a:lnTo>
                  <a:lnTo>
                    <a:pt x="936981" y="1871874"/>
                  </a:lnTo>
                  <a:lnTo>
                    <a:pt x="941739" y="1887129"/>
                  </a:lnTo>
                  <a:lnTo>
                    <a:pt x="944277" y="1898252"/>
                  </a:lnTo>
                  <a:lnTo>
                    <a:pt x="946180" y="1909376"/>
                  </a:lnTo>
                  <a:lnTo>
                    <a:pt x="946814" y="1924313"/>
                  </a:lnTo>
                  <a:lnTo>
                    <a:pt x="972190" y="2246576"/>
                  </a:lnTo>
                  <a:lnTo>
                    <a:pt x="976313" y="2301875"/>
                  </a:lnTo>
                  <a:lnTo>
                    <a:pt x="459609" y="2301875"/>
                  </a:lnTo>
                  <a:lnTo>
                    <a:pt x="25058" y="1710425"/>
                  </a:lnTo>
                  <a:lnTo>
                    <a:pt x="0" y="1676419"/>
                  </a:lnTo>
                  <a:lnTo>
                    <a:pt x="0" y="1647816"/>
                  </a:lnTo>
                  <a:lnTo>
                    <a:pt x="0" y="1103084"/>
                  </a:lnTo>
                  <a:lnTo>
                    <a:pt x="317" y="1098635"/>
                  </a:lnTo>
                  <a:lnTo>
                    <a:pt x="634" y="1093867"/>
                  </a:lnTo>
                  <a:lnTo>
                    <a:pt x="952" y="1089418"/>
                  </a:lnTo>
                  <a:lnTo>
                    <a:pt x="1903" y="1084969"/>
                  </a:lnTo>
                  <a:lnTo>
                    <a:pt x="2855" y="1080519"/>
                  </a:lnTo>
                  <a:lnTo>
                    <a:pt x="3806" y="1076070"/>
                  </a:lnTo>
                  <a:lnTo>
                    <a:pt x="7295" y="1068125"/>
                  </a:lnTo>
                  <a:lnTo>
                    <a:pt x="11102" y="1059861"/>
                  </a:lnTo>
                  <a:lnTo>
                    <a:pt x="15225" y="1052552"/>
                  </a:lnTo>
                  <a:lnTo>
                    <a:pt x="20617" y="1045560"/>
                  </a:lnTo>
                  <a:lnTo>
                    <a:pt x="26327" y="1039204"/>
                  </a:lnTo>
                  <a:lnTo>
                    <a:pt x="32671" y="1033483"/>
                  </a:lnTo>
                  <a:lnTo>
                    <a:pt x="39649" y="1028080"/>
                  </a:lnTo>
                  <a:lnTo>
                    <a:pt x="46944" y="1023631"/>
                  </a:lnTo>
                  <a:lnTo>
                    <a:pt x="55191" y="1020135"/>
                  </a:lnTo>
                  <a:lnTo>
                    <a:pt x="63121" y="1016639"/>
                  </a:lnTo>
                  <a:lnTo>
                    <a:pt x="67562" y="1015685"/>
                  </a:lnTo>
                  <a:lnTo>
                    <a:pt x="72002" y="1014414"/>
                  </a:lnTo>
                  <a:lnTo>
                    <a:pt x="76443" y="1013779"/>
                  </a:lnTo>
                  <a:lnTo>
                    <a:pt x="80884" y="1013461"/>
                  </a:lnTo>
                  <a:lnTo>
                    <a:pt x="85324" y="1013143"/>
                  </a:lnTo>
                  <a:lnTo>
                    <a:pt x="90082" y="1012825"/>
                  </a:lnTo>
                  <a:close/>
                  <a:moveTo>
                    <a:pt x="1479299" y="812949"/>
                  </a:moveTo>
                  <a:lnTo>
                    <a:pt x="1478664" y="831995"/>
                  </a:lnTo>
                  <a:lnTo>
                    <a:pt x="1477712" y="850724"/>
                  </a:lnTo>
                  <a:lnTo>
                    <a:pt x="1476125" y="870087"/>
                  </a:lnTo>
                  <a:lnTo>
                    <a:pt x="1474538" y="888816"/>
                  </a:lnTo>
                  <a:lnTo>
                    <a:pt x="1472951" y="907227"/>
                  </a:lnTo>
                  <a:lnTo>
                    <a:pt x="1470729" y="925638"/>
                  </a:lnTo>
                  <a:lnTo>
                    <a:pt x="1467872" y="943732"/>
                  </a:lnTo>
                  <a:lnTo>
                    <a:pt x="1465332" y="961826"/>
                  </a:lnTo>
                  <a:lnTo>
                    <a:pt x="1462475" y="979919"/>
                  </a:lnTo>
                  <a:lnTo>
                    <a:pt x="1459618" y="997696"/>
                  </a:lnTo>
                  <a:lnTo>
                    <a:pt x="1456127" y="1014838"/>
                  </a:lnTo>
                  <a:lnTo>
                    <a:pt x="1452635" y="1032296"/>
                  </a:lnTo>
                  <a:lnTo>
                    <a:pt x="1448508" y="1049120"/>
                  </a:lnTo>
                  <a:lnTo>
                    <a:pt x="1444382" y="1065627"/>
                  </a:lnTo>
                  <a:lnTo>
                    <a:pt x="1440255" y="1082769"/>
                  </a:lnTo>
                  <a:lnTo>
                    <a:pt x="1435494" y="1098958"/>
                  </a:lnTo>
                  <a:lnTo>
                    <a:pt x="1602781" y="1098958"/>
                  </a:lnTo>
                  <a:lnTo>
                    <a:pt x="1611987" y="1082769"/>
                  </a:lnTo>
                  <a:lnTo>
                    <a:pt x="1620875" y="1066579"/>
                  </a:lnTo>
                  <a:lnTo>
                    <a:pt x="1629446" y="1050073"/>
                  </a:lnTo>
                  <a:lnTo>
                    <a:pt x="1637064" y="1032931"/>
                  </a:lnTo>
                  <a:lnTo>
                    <a:pt x="1644683" y="1016107"/>
                  </a:lnTo>
                  <a:lnTo>
                    <a:pt x="1651349" y="998331"/>
                  </a:lnTo>
                  <a:lnTo>
                    <a:pt x="1657698" y="980872"/>
                  </a:lnTo>
                  <a:lnTo>
                    <a:pt x="1663729" y="962778"/>
                  </a:lnTo>
                  <a:lnTo>
                    <a:pt x="1668808" y="945002"/>
                  </a:lnTo>
                  <a:lnTo>
                    <a:pt x="1674204" y="926273"/>
                  </a:lnTo>
                  <a:lnTo>
                    <a:pt x="1678013" y="907862"/>
                  </a:lnTo>
                  <a:lnTo>
                    <a:pt x="1682140" y="889133"/>
                  </a:lnTo>
                  <a:lnTo>
                    <a:pt x="1685632" y="870405"/>
                  </a:lnTo>
                  <a:lnTo>
                    <a:pt x="1688171" y="851359"/>
                  </a:lnTo>
                  <a:lnTo>
                    <a:pt x="1690393" y="831995"/>
                  </a:lnTo>
                  <a:lnTo>
                    <a:pt x="1691980" y="812949"/>
                  </a:lnTo>
                  <a:lnTo>
                    <a:pt x="1479299" y="812949"/>
                  </a:lnTo>
                  <a:close/>
                  <a:moveTo>
                    <a:pt x="1074888" y="812949"/>
                  </a:moveTo>
                  <a:lnTo>
                    <a:pt x="1074888" y="1098958"/>
                  </a:lnTo>
                  <a:lnTo>
                    <a:pt x="1357087" y="1098958"/>
                  </a:lnTo>
                  <a:lnTo>
                    <a:pt x="1362166" y="1082769"/>
                  </a:lnTo>
                  <a:lnTo>
                    <a:pt x="1366928" y="1066262"/>
                  </a:lnTo>
                  <a:lnTo>
                    <a:pt x="1371372" y="1049438"/>
                  </a:lnTo>
                  <a:lnTo>
                    <a:pt x="1375498" y="1032296"/>
                  </a:lnTo>
                  <a:lnTo>
                    <a:pt x="1379625" y="1015155"/>
                  </a:lnTo>
                  <a:lnTo>
                    <a:pt x="1383117" y="997696"/>
                  </a:lnTo>
                  <a:lnTo>
                    <a:pt x="1386926" y="980237"/>
                  </a:lnTo>
                  <a:lnTo>
                    <a:pt x="1390100" y="962143"/>
                  </a:lnTo>
                  <a:lnTo>
                    <a:pt x="1393275" y="944049"/>
                  </a:lnTo>
                  <a:lnTo>
                    <a:pt x="1395814" y="925638"/>
                  </a:lnTo>
                  <a:lnTo>
                    <a:pt x="1398036" y="907227"/>
                  </a:lnTo>
                  <a:lnTo>
                    <a:pt x="1400258" y="888816"/>
                  </a:lnTo>
                  <a:lnTo>
                    <a:pt x="1402163" y="870087"/>
                  </a:lnTo>
                  <a:lnTo>
                    <a:pt x="1403433" y="851359"/>
                  </a:lnTo>
                  <a:lnTo>
                    <a:pt x="1404702" y="831995"/>
                  </a:lnTo>
                  <a:lnTo>
                    <a:pt x="1405655" y="812949"/>
                  </a:lnTo>
                  <a:lnTo>
                    <a:pt x="1074888" y="812949"/>
                  </a:lnTo>
                  <a:close/>
                  <a:moveTo>
                    <a:pt x="671112" y="812949"/>
                  </a:moveTo>
                  <a:lnTo>
                    <a:pt x="671747" y="831995"/>
                  </a:lnTo>
                  <a:lnTo>
                    <a:pt x="673016" y="851359"/>
                  </a:lnTo>
                  <a:lnTo>
                    <a:pt x="674604" y="870087"/>
                  </a:lnTo>
                  <a:lnTo>
                    <a:pt x="676191" y="888816"/>
                  </a:lnTo>
                  <a:lnTo>
                    <a:pt x="678413" y="907227"/>
                  </a:lnTo>
                  <a:lnTo>
                    <a:pt x="680952" y="925638"/>
                  </a:lnTo>
                  <a:lnTo>
                    <a:pt x="683492" y="944049"/>
                  </a:lnTo>
                  <a:lnTo>
                    <a:pt x="686666" y="962143"/>
                  </a:lnTo>
                  <a:lnTo>
                    <a:pt x="689523" y="980237"/>
                  </a:lnTo>
                  <a:lnTo>
                    <a:pt x="693015" y="997696"/>
                  </a:lnTo>
                  <a:lnTo>
                    <a:pt x="696824" y="1015155"/>
                  </a:lnTo>
                  <a:lnTo>
                    <a:pt x="700951" y="1032296"/>
                  </a:lnTo>
                  <a:lnTo>
                    <a:pt x="705395" y="1049438"/>
                  </a:lnTo>
                  <a:lnTo>
                    <a:pt x="709839" y="1066262"/>
                  </a:lnTo>
                  <a:lnTo>
                    <a:pt x="714600" y="1082769"/>
                  </a:lnTo>
                  <a:lnTo>
                    <a:pt x="719362" y="1098958"/>
                  </a:lnTo>
                  <a:lnTo>
                    <a:pt x="1001243" y="1098958"/>
                  </a:lnTo>
                  <a:lnTo>
                    <a:pt x="1001243" y="812949"/>
                  </a:lnTo>
                  <a:lnTo>
                    <a:pt x="671112" y="812949"/>
                  </a:lnTo>
                  <a:close/>
                  <a:moveTo>
                    <a:pt x="384469" y="812949"/>
                  </a:moveTo>
                  <a:lnTo>
                    <a:pt x="386056" y="831995"/>
                  </a:lnTo>
                  <a:lnTo>
                    <a:pt x="388278" y="851359"/>
                  </a:lnTo>
                  <a:lnTo>
                    <a:pt x="390817" y="870405"/>
                  </a:lnTo>
                  <a:lnTo>
                    <a:pt x="394309" y="889133"/>
                  </a:lnTo>
                  <a:lnTo>
                    <a:pt x="398118" y="907862"/>
                  </a:lnTo>
                  <a:lnTo>
                    <a:pt x="402562" y="926273"/>
                  </a:lnTo>
                  <a:lnTo>
                    <a:pt x="407324" y="945002"/>
                  </a:lnTo>
                  <a:lnTo>
                    <a:pt x="412720" y="962778"/>
                  </a:lnTo>
                  <a:lnTo>
                    <a:pt x="418434" y="980872"/>
                  </a:lnTo>
                  <a:lnTo>
                    <a:pt x="425100" y="998331"/>
                  </a:lnTo>
                  <a:lnTo>
                    <a:pt x="431766" y="1016107"/>
                  </a:lnTo>
                  <a:lnTo>
                    <a:pt x="439067" y="1032931"/>
                  </a:lnTo>
                  <a:lnTo>
                    <a:pt x="447321" y="1050073"/>
                  </a:lnTo>
                  <a:lnTo>
                    <a:pt x="455256" y="1066579"/>
                  </a:lnTo>
                  <a:lnTo>
                    <a:pt x="464145" y="1082769"/>
                  </a:lnTo>
                  <a:lnTo>
                    <a:pt x="473350" y="1098958"/>
                  </a:lnTo>
                  <a:lnTo>
                    <a:pt x="640956" y="1098958"/>
                  </a:lnTo>
                  <a:lnTo>
                    <a:pt x="635877" y="1082769"/>
                  </a:lnTo>
                  <a:lnTo>
                    <a:pt x="632067" y="1065627"/>
                  </a:lnTo>
                  <a:lnTo>
                    <a:pt x="627941" y="1049120"/>
                  </a:lnTo>
                  <a:lnTo>
                    <a:pt x="623814" y="1032296"/>
                  </a:lnTo>
                  <a:lnTo>
                    <a:pt x="620005" y="1014838"/>
                  </a:lnTo>
                  <a:lnTo>
                    <a:pt x="616830" y="997696"/>
                  </a:lnTo>
                  <a:lnTo>
                    <a:pt x="613974" y="979919"/>
                  </a:lnTo>
                  <a:lnTo>
                    <a:pt x="610799" y="961826"/>
                  </a:lnTo>
                  <a:lnTo>
                    <a:pt x="608260" y="943732"/>
                  </a:lnTo>
                  <a:lnTo>
                    <a:pt x="605720" y="925638"/>
                  </a:lnTo>
                  <a:lnTo>
                    <a:pt x="603816" y="907227"/>
                  </a:lnTo>
                  <a:lnTo>
                    <a:pt x="602229" y="888816"/>
                  </a:lnTo>
                  <a:lnTo>
                    <a:pt x="600324" y="870087"/>
                  </a:lnTo>
                  <a:lnTo>
                    <a:pt x="599054" y="850724"/>
                  </a:lnTo>
                  <a:lnTo>
                    <a:pt x="598102" y="831995"/>
                  </a:lnTo>
                  <a:lnTo>
                    <a:pt x="596832" y="812949"/>
                  </a:lnTo>
                  <a:lnTo>
                    <a:pt x="384469" y="812949"/>
                  </a:lnTo>
                  <a:close/>
                  <a:moveTo>
                    <a:pt x="1438033" y="443773"/>
                  </a:moveTo>
                  <a:lnTo>
                    <a:pt x="1442477" y="460280"/>
                  </a:lnTo>
                  <a:lnTo>
                    <a:pt x="1446921" y="477738"/>
                  </a:lnTo>
                  <a:lnTo>
                    <a:pt x="1451048" y="495197"/>
                  </a:lnTo>
                  <a:lnTo>
                    <a:pt x="1454857" y="512656"/>
                  </a:lnTo>
                  <a:lnTo>
                    <a:pt x="1458349" y="530433"/>
                  </a:lnTo>
                  <a:lnTo>
                    <a:pt x="1461840" y="548526"/>
                  </a:lnTo>
                  <a:lnTo>
                    <a:pt x="1464698" y="566620"/>
                  </a:lnTo>
                  <a:lnTo>
                    <a:pt x="1467554" y="585031"/>
                  </a:lnTo>
                  <a:lnTo>
                    <a:pt x="1469776" y="603760"/>
                  </a:lnTo>
                  <a:lnTo>
                    <a:pt x="1471998" y="622488"/>
                  </a:lnTo>
                  <a:lnTo>
                    <a:pt x="1474220" y="641535"/>
                  </a:lnTo>
                  <a:lnTo>
                    <a:pt x="1475808" y="660581"/>
                  </a:lnTo>
                  <a:lnTo>
                    <a:pt x="1477077" y="680262"/>
                  </a:lnTo>
                  <a:lnTo>
                    <a:pt x="1478347" y="699308"/>
                  </a:lnTo>
                  <a:lnTo>
                    <a:pt x="1479299" y="719306"/>
                  </a:lnTo>
                  <a:lnTo>
                    <a:pt x="1479934" y="738987"/>
                  </a:lnTo>
                  <a:lnTo>
                    <a:pt x="1692933" y="738987"/>
                  </a:lnTo>
                  <a:lnTo>
                    <a:pt x="1691663" y="718988"/>
                  </a:lnTo>
                  <a:lnTo>
                    <a:pt x="1690076" y="699308"/>
                  </a:lnTo>
                  <a:lnTo>
                    <a:pt x="1687854" y="679309"/>
                  </a:lnTo>
                  <a:lnTo>
                    <a:pt x="1684679" y="659946"/>
                  </a:lnTo>
                  <a:lnTo>
                    <a:pt x="1681505" y="640582"/>
                  </a:lnTo>
                  <a:lnTo>
                    <a:pt x="1677378" y="621536"/>
                  </a:lnTo>
                  <a:lnTo>
                    <a:pt x="1672934" y="602808"/>
                  </a:lnTo>
                  <a:lnTo>
                    <a:pt x="1667855" y="584396"/>
                  </a:lnTo>
                  <a:lnTo>
                    <a:pt x="1662142" y="565350"/>
                  </a:lnTo>
                  <a:lnTo>
                    <a:pt x="1656110" y="547574"/>
                  </a:lnTo>
                  <a:lnTo>
                    <a:pt x="1649444" y="529480"/>
                  </a:lnTo>
                  <a:lnTo>
                    <a:pt x="1642461" y="511704"/>
                  </a:lnTo>
                  <a:lnTo>
                    <a:pt x="1634525" y="494245"/>
                  </a:lnTo>
                  <a:lnTo>
                    <a:pt x="1626589" y="477104"/>
                  </a:lnTo>
                  <a:lnTo>
                    <a:pt x="1617701" y="460280"/>
                  </a:lnTo>
                  <a:lnTo>
                    <a:pt x="1608495" y="443773"/>
                  </a:lnTo>
                  <a:lnTo>
                    <a:pt x="1438033" y="443773"/>
                  </a:lnTo>
                  <a:close/>
                  <a:moveTo>
                    <a:pt x="1074888" y="443773"/>
                  </a:moveTo>
                  <a:lnTo>
                    <a:pt x="1074888" y="738987"/>
                  </a:lnTo>
                  <a:lnTo>
                    <a:pt x="1405972" y="738987"/>
                  </a:lnTo>
                  <a:lnTo>
                    <a:pt x="1405337" y="719306"/>
                  </a:lnTo>
                  <a:lnTo>
                    <a:pt x="1404702" y="699625"/>
                  </a:lnTo>
                  <a:lnTo>
                    <a:pt x="1403115" y="680262"/>
                  </a:lnTo>
                  <a:lnTo>
                    <a:pt x="1401528" y="660581"/>
                  </a:lnTo>
                  <a:lnTo>
                    <a:pt x="1399941" y="641535"/>
                  </a:lnTo>
                  <a:lnTo>
                    <a:pt x="1397719" y="622171"/>
                  </a:lnTo>
                  <a:lnTo>
                    <a:pt x="1394862" y="603442"/>
                  </a:lnTo>
                  <a:lnTo>
                    <a:pt x="1392322" y="585031"/>
                  </a:lnTo>
                  <a:lnTo>
                    <a:pt x="1389466" y="566620"/>
                  </a:lnTo>
                  <a:lnTo>
                    <a:pt x="1385656" y="548209"/>
                  </a:lnTo>
                  <a:lnTo>
                    <a:pt x="1382482" y="530115"/>
                  </a:lnTo>
                  <a:lnTo>
                    <a:pt x="1378355" y="512339"/>
                  </a:lnTo>
                  <a:lnTo>
                    <a:pt x="1374229" y="494562"/>
                  </a:lnTo>
                  <a:lnTo>
                    <a:pt x="1369467" y="477421"/>
                  </a:lnTo>
                  <a:lnTo>
                    <a:pt x="1365023" y="460280"/>
                  </a:lnTo>
                  <a:lnTo>
                    <a:pt x="1359944" y="443773"/>
                  </a:lnTo>
                  <a:lnTo>
                    <a:pt x="1074888" y="443773"/>
                  </a:lnTo>
                  <a:close/>
                  <a:moveTo>
                    <a:pt x="716505" y="443773"/>
                  </a:moveTo>
                  <a:lnTo>
                    <a:pt x="711426" y="460280"/>
                  </a:lnTo>
                  <a:lnTo>
                    <a:pt x="706664" y="477421"/>
                  </a:lnTo>
                  <a:lnTo>
                    <a:pt x="702220" y="494562"/>
                  </a:lnTo>
                  <a:lnTo>
                    <a:pt x="698094" y="512339"/>
                  </a:lnTo>
                  <a:lnTo>
                    <a:pt x="694284" y="530115"/>
                  </a:lnTo>
                  <a:lnTo>
                    <a:pt x="690475" y="548209"/>
                  </a:lnTo>
                  <a:lnTo>
                    <a:pt x="687301" y="566620"/>
                  </a:lnTo>
                  <a:lnTo>
                    <a:pt x="683809" y="585031"/>
                  </a:lnTo>
                  <a:lnTo>
                    <a:pt x="681270" y="603442"/>
                  </a:lnTo>
                  <a:lnTo>
                    <a:pt x="678730" y="622171"/>
                  </a:lnTo>
                  <a:lnTo>
                    <a:pt x="676508" y="641535"/>
                  </a:lnTo>
                  <a:lnTo>
                    <a:pt x="674604" y="660581"/>
                  </a:lnTo>
                  <a:lnTo>
                    <a:pt x="673334" y="680262"/>
                  </a:lnTo>
                  <a:lnTo>
                    <a:pt x="672064" y="699625"/>
                  </a:lnTo>
                  <a:lnTo>
                    <a:pt x="671112" y="719306"/>
                  </a:lnTo>
                  <a:lnTo>
                    <a:pt x="670159" y="738987"/>
                  </a:lnTo>
                  <a:lnTo>
                    <a:pt x="1001243" y="738987"/>
                  </a:lnTo>
                  <a:lnTo>
                    <a:pt x="1001243" y="443773"/>
                  </a:lnTo>
                  <a:lnTo>
                    <a:pt x="716505" y="443773"/>
                  </a:lnTo>
                  <a:close/>
                  <a:moveTo>
                    <a:pt x="467954" y="443773"/>
                  </a:moveTo>
                  <a:lnTo>
                    <a:pt x="458748" y="460280"/>
                  </a:lnTo>
                  <a:lnTo>
                    <a:pt x="450178" y="477104"/>
                  </a:lnTo>
                  <a:lnTo>
                    <a:pt x="442242" y="494245"/>
                  </a:lnTo>
                  <a:lnTo>
                    <a:pt x="434306" y="511704"/>
                  </a:lnTo>
                  <a:lnTo>
                    <a:pt x="427005" y="529480"/>
                  </a:lnTo>
                  <a:lnTo>
                    <a:pt x="420339" y="547574"/>
                  </a:lnTo>
                  <a:lnTo>
                    <a:pt x="413990" y="565350"/>
                  </a:lnTo>
                  <a:lnTo>
                    <a:pt x="408594" y="584396"/>
                  </a:lnTo>
                  <a:lnTo>
                    <a:pt x="403515" y="602808"/>
                  </a:lnTo>
                  <a:lnTo>
                    <a:pt x="399071" y="621536"/>
                  </a:lnTo>
                  <a:lnTo>
                    <a:pt x="394944" y="640582"/>
                  </a:lnTo>
                  <a:lnTo>
                    <a:pt x="391452" y="659946"/>
                  </a:lnTo>
                  <a:lnTo>
                    <a:pt x="388595" y="679309"/>
                  </a:lnTo>
                  <a:lnTo>
                    <a:pt x="386373" y="699308"/>
                  </a:lnTo>
                  <a:lnTo>
                    <a:pt x="384469" y="718988"/>
                  </a:lnTo>
                  <a:lnTo>
                    <a:pt x="383516" y="738987"/>
                  </a:lnTo>
                  <a:lnTo>
                    <a:pt x="596515" y="738987"/>
                  </a:lnTo>
                  <a:lnTo>
                    <a:pt x="597150" y="719306"/>
                  </a:lnTo>
                  <a:lnTo>
                    <a:pt x="598102" y="699308"/>
                  </a:lnTo>
                  <a:lnTo>
                    <a:pt x="599054" y="680262"/>
                  </a:lnTo>
                  <a:lnTo>
                    <a:pt x="600641" y="660581"/>
                  </a:lnTo>
                  <a:lnTo>
                    <a:pt x="602229" y="641535"/>
                  </a:lnTo>
                  <a:lnTo>
                    <a:pt x="604451" y="622488"/>
                  </a:lnTo>
                  <a:lnTo>
                    <a:pt x="606673" y="603760"/>
                  </a:lnTo>
                  <a:lnTo>
                    <a:pt x="608577" y="585031"/>
                  </a:lnTo>
                  <a:lnTo>
                    <a:pt x="611752" y="566620"/>
                  </a:lnTo>
                  <a:lnTo>
                    <a:pt x="614608" y="548526"/>
                  </a:lnTo>
                  <a:lnTo>
                    <a:pt x="618100" y="530433"/>
                  </a:lnTo>
                  <a:lnTo>
                    <a:pt x="621592" y="512656"/>
                  </a:lnTo>
                  <a:lnTo>
                    <a:pt x="625401" y="495197"/>
                  </a:lnTo>
                  <a:lnTo>
                    <a:pt x="629528" y="477738"/>
                  </a:lnTo>
                  <a:lnTo>
                    <a:pt x="633654" y="460280"/>
                  </a:lnTo>
                  <a:lnTo>
                    <a:pt x="638099" y="443773"/>
                  </a:lnTo>
                  <a:lnTo>
                    <a:pt x="467954" y="443773"/>
                  </a:lnTo>
                  <a:close/>
                  <a:moveTo>
                    <a:pt x="1306615" y="168557"/>
                  </a:moveTo>
                  <a:lnTo>
                    <a:pt x="1314234" y="178715"/>
                  </a:lnTo>
                  <a:lnTo>
                    <a:pt x="1322487" y="189826"/>
                  </a:lnTo>
                  <a:lnTo>
                    <a:pt x="1329788" y="200936"/>
                  </a:lnTo>
                  <a:lnTo>
                    <a:pt x="1337406" y="212046"/>
                  </a:lnTo>
                  <a:lnTo>
                    <a:pt x="1345025" y="223791"/>
                  </a:lnTo>
                  <a:lnTo>
                    <a:pt x="1352326" y="235536"/>
                  </a:lnTo>
                  <a:lnTo>
                    <a:pt x="1359309" y="247916"/>
                  </a:lnTo>
                  <a:lnTo>
                    <a:pt x="1365975" y="260613"/>
                  </a:lnTo>
                  <a:lnTo>
                    <a:pt x="1372959" y="272993"/>
                  </a:lnTo>
                  <a:lnTo>
                    <a:pt x="1379308" y="286326"/>
                  </a:lnTo>
                  <a:lnTo>
                    <a:pt x="1385656" y="299658"/>
                  </a:lnTo>
                  <a:lnTo>
                    <a:pt x="1391688" y="312990"/>
                  </a:lnTo>
                  <a:lnTo>
                    <a:pt x="1398036" y="326957"/>
                  </a:lnTo>
                  <a:lnTo>
                    <a:pt x="1403433" y="340924"/>
                  </a:lnTo>
                  <a:lnTo>
                    <a:pt x="1409464" y="355209"/>
                  </a:lnTo>
                  <a:lnTo>
                    <a:pt x="1414543" y="369811"/>
                  </a:lnTo>
                  <a:lnTo>
                    <a:pt x="1559293" y="369811"/>
                  </a:lnTo>
                  <a:lnTo>
                    <a:pt x="1546913" y="353939"/>
                  </a:lnTo>
                  <a:lnTo>
                    <a:pt x="1533581" y="338067"/>
                  </a:lnTo>
                  <a:lnTo>
                    <a:pt x="1520248" y="322831"/>
                  </a:lnTo>
                  <a:lnTo>
                    <a:pt x="1505964" y="308229"/>
                  </a:lnTo>
                  <a:lnTo>
                    <a:pt x="1491679" y="293627"/>
                  </a:lnTo>
                  <a:lnTo>
                    <a:pt x="1476760" y="280294"/>
                  </a:lnTo>
                  <a:lnTo>
                    <a:pt x="1461523" y="266645"/>
                  </a:lnTo>
                  <a:lnTo>
                    <a:pt x="1445969" y="253630"/>
                  </a:lnTo>
                  <a:lnTo>
                    <a:pt x="1429780" y="240932"/>
                  </a:lnTo>
                  <a:lnTo>
                    <a:pt x="1412956" y="229187"/>
                  </a:lnTo>
                  <a:lnTo>
                    <a:pt x="1396132" y="217760"/>
                  </a:lnTo>
                  <a:lnTo>
                    <a:pt x="1378673" y="206650"/>
                  </a:lnTo>
                  <a:lnTo>
                    <a:pt x="1361531" y="196492"/>
                  </a:lnTo>
                  <a:lnTo>
                    <a:pt x="1343438" y="186651"/>
                  </a:lnTo>
                  <a:lnTo>
                    <a:pt x="1325026" y="177128"/>
                  </a:lnTo>
                  <a:lnTo>
                    <a:pt x="1306615" y="168557"/>
                  </a:lnTo>
                  <a:close/>
                  <a:moveTo>
                    <a:pt x="770151" y="168557"/>
                  </a:moveTo>
                  <a:lnTo>
                    <a:pt x="751423" y="177128"/>
                  </a:lnTo>
                  <a:lnTo>
                    <a:pt x="733329" y="186651"/>
                  </a:lnTo>
                  <a:lnTo>
                    <a:pt x="715235" y="196492"/>
                  </a:lnTo>
                  <a:lnTo>
                    <a:pt x="697459" y="206650"/>
                  </a:lnTo>
                  <a:lnTo>
                    <a:pt x="680317" y="217760"/>
                  </a:lnTo>
                  <a:lnTo>
                    <a:pt x="663176" y="229187"/>
                  </a:lnTo>
                  <a:lnTo>
                    <a:pt x="646669" y="240932"/>
                  </a:lnTo>
                  <a:lnTo>
                    <a:pt x="630798" y="253630"/>
                  </a:lnTo>
                  <a:lnTo>
                    <a:pt x="614926" y="266645"/>
                  </a:lnTo>
                  <a:lnTo>
                    <a:pt x="599372" y="280294"/>
                  </a:lnTo>
                  <a:lnTo>
                    <a:pt x="584770" y="293627"/>
                  </a:lnTo>
                  <a:lnTo>
                    <a:pt x="570485" y="308229"/>
                  </a:lnTo>
                  <a:lnTo>
                    <a:pt x="556518" y="322831"/>
                  </a:lnTo>
                  <a:lnTo>
                    <a:pt x="542868" y="338067"/>
                  </a:lnTo>
                  <a:lnTo>
                    <a:pt x="529536" y="353939"/>
                  </a:lnTo>
                  <a:lnTo>
                    <a:pt x="516839" y="369811"/>
                  </a:lnTo>
                  <a:lnTo>
                    <a:pt x="661906" y="369811"/>
                  </a:lnTo>
                  <a:lnTo>
                    <a:pt x="667303" y="355209"/>
                  </a:lnTo>
                  <a:lnTo>
                    <a:pt x="673016" y="340924"/>
                  </a:lnTo>
                  <a:lnTo>
                    <a:pt x="678730" y="326957"/>
                  </a:lnTo>
                  <a:lnTo>
                    <a:pt x="684761" y="312990"/>
                  </a:lnTo>
                  <a:lnTo>
                    <a:pt x="690793" y="299658"/>
                  </a:lnTo>
                  <a:lnTo>
                    <a:pt x="697141" y="286326"/>
                  </a:lnTo>
                  <a:lnTo>
                    <a:pt x="703808" y="272993"/>
                  </a:lnTo>
                  <a:lnTo>
                    <a:pt x="710474" y="260613"/>
                  </a:lnTo>
                  <a:lnTo>
                    <a:pt x="717457" y="247916"/>
                  </a:lnTo>
                  <a:lnTo>
                    <a:pt x="724441" y="235536"/>
                  </a:lnTo>
                  <a:lnTo>
                    <a:pt x="731424" y="223791"/>
                  </a:lnTo>
                  <a:lnTo>
                    <a:pt x="738725" y="212046"/>
                  </a:lnTo>
                  <a:lnTo>
                    <a:pt x="746661" y="200936"/>
                  </a:lnTo>
                  <a:lnTo>
                    <a:pt x="754280" y="189826"/>
                  </a:lnTo>
                  <a:lnTo>
                    <a:pt x="762215" y="178715"/>
                  </a:lnTo>
                  <a:lnTo>
                    <a:pt x="770151" y="168557"/>
                  </a:lnTo>
                  <a:close/>
                  <a:moveTo>
                    <a:pt x="1074888" y="112372"/>
                  </a:moveTo>
                  <a:lnTo>
                    <a:pt x="1074888" y="369811"/>
                  </a:lnTo>
                  <a:lnTo>
                    <a:pt x="1333597" y="369811"/>
                  </a:lnTo>
                  <a:lnTo>
                    <a:pt x="1324392" y="347908"/>
                  </a:lnTo>
                  <a:lnTo>
                    <a:pt x="1314551" y="326640"/>
                  </a:lnTo>
                  <a:lnTo>
                    <a:pt x="1304393" y="306324"/>
                  </a:lnTo>
                  <a:lnTo>
                    <a:pt x="1293600" y="286326"/>
                  </a:lnTo>
                  <a:lnTo>
                    <a:pt x="1282490" y="267597"/>
                  </a:lnTo>
                  <a:lnTo>
                    <a:pt x="1271063" y="249503"/>
                  </a:lnTo>
                  <a:lnTo>
                    <a:pt x="1259318" y="232362"/>
                  </a:lnTo>
                  <a:lnTo>
                    <a:pt x="1247255" y="215538"/>
                  </a:lnTo>
                  <a:lnTo>
                    <a:pt x="1234558" y="199983"/>
                  </a:lnTo>
                  <a:lnTo>
                    <a:pt x="1221860" y="185699"/>
                  </a:lnTo>
                  <a:lnTo>
                    <a:pt x="1215194" y="178715"/>
                  </a:lnTo>
                  <a:lnTo>
                    <a:pt x="1208528" y="172049"/>
                  </a:lnTo>
                  <a:lnTo>
                    <a:pt x="1201862" y="165383"/>
                  </a:lnTo>
                  <a:lnTo>
                    <a:pt x="1194878" y="159352"/>
                  </a:lnTo>
                  <a:lnTo>
                    <a:pt x="1188212" y="153321"/>
                  </a:lnTo>
                  <a:lnTo>
                    <a:pt x="1181229" y="147924"/>
                  </a:lnTo>
                  <a:lnTo>
                    <a:pt x="1174245" y="142210"/>
                  </a:lnTo>
                  <a:lnTo>
                    <a:pt x="1167262" y="137131"/>
                  </a:lnTo>
                  <a:lnTo>
                    <a:pt x="1159961" y="132370"/>
                  </a:lnTo>
                  <a:lnTo>
                    <a:pt x="1152977" y="127608"/>
                  </a:lnTo>
                  <a:lnTo>
                    <a:pt x="1145359" y="123164"/>
                  </a:lnTo>
                  <a:lnTo>
                    <a:pt x="1138058" y="119038"/>
                  </a:lnTo>
                  <a:lnTo>
                    <a:pt x="1122503" y="116816"/>
                  </a:lnTo>
                  <a:lnTo>
                    <a:pt x="1106632" y="114911"/>
                  </a:lnTo>
                  <a:lnTo>
                    <a:pt x="1090760" y="113641"/>
                  </a:lnTo>
                  <a:lnTo>
                    <a:pt x="1074888" y="112372"/>
                  </a:lnTo>
                  <a:close/>
                  <a:moveTo>
                    <a:pt x="1001243" y="112372"/>
                  </a:moveTo>
                  <a:lnTo>
                    <a:pt x="985372" y="113641"/>
                  </a:lnTo>
                  <a:lnTo>
                    <a:pt x="969500" y="114911"/>
                  </a:lnTo>
                  <a:lnTo>
                    <a:pt x="953628" y="116816"/>
                  </a:lnTo>
                  <a:lnTo>
                    <a:pt x="938391" y="119038"/>
                  </a:lnTo>
                  <a:lnTo>
                    <a:pt x="930773" y="123164"/>
                  </a:lnTo>
                  <a:lnTo>
                    <a:pt x="923789" y="127608"/>
                  </a:lnTo>
                  <a:lnTo>
                    <a:pt x="916488" y="132370"/>
                  </a:lnTo>
                  <a:lnTo>
                    <a:pt x="909505" y="137131"/>
                  </a:lnTo>
                  <a:lnTo>
                    <a:pt x="902204" y="142210"/>
                  </a:lnTo>
                  <a:lnTo>
                    <a:pt x="895220" y="147924"/>
                  </a:lnTo>
                  <a:lnTo>
                    <a:pt x="888554" y="153321"/>
                  </a:lnTo>
                  <a:lnTo>
                    <a:pt x="881571" y="159352"/>
                  </a:lnTo>
                  <a:lnTo>
                    <a:pt x="874587" y="165383"/>
                  </a:lnTo>
                  <a:lnTo>
                    <a:pt x="867921" y="172049"/>
                  </a:lnTo>
                  <a:lnTo>
                    <a:pt x="861255" y="178715"/>
                  </a:lnTo>
                  <a:lnTo>
                    <a:pt x="854589" y="185699"/>
                  </a:lnTo>
                  <a:lnTo>
                    <a:pt x="841574" y="199983"/>
                  </a:lnTo>
                  <a:lnTo>
                    <a:pt x="829194" y="215538"/>
                  </a:lnTo>
                  <a:lnTo>
                    <a:pt x="817132" y="232362"/>
                  </a:lnTo>
                  <a:lnTo>
                    <a:pt x="805069" y="249503"/>
                  </a:lnTo>
                  <a:lnTo>
                    <a:pt x="793641" y="267597"/>
                  </a:lnTo>
                  <a:lnTo>
                    <a:pt x="782849" y="286326"/>
                  </a:lnTo>
                  <a:lnTo>
                    <a:pt x="772056" y="306324"/>
                  </a:lnTo>
                  <a:lnTo>
                    <a:pt x="762215" y="326640"/>
                  </a:lnTo>
                  <a:lnTo>
                    <a:pt x="752058" y="347908"/>
                  </a:lnTo>
                  <a:lnTo>
                    <a:pt x="742852" y="369811"/>
                  </a:lnTo>
                  <a:lnTo>
                    <a:pt x="1001243" y="369811"/>
                  </a:lnTo>
                  <a:lnTo>
                    <a:pt x="1001243" y="112372"/>
                  </a:lnTo>
                  <a:close/>
                  <a:moveTo>
                    <a:pt x="1018702" y="0"/>
                  </a:moveTo>
                  <a:lnTo>
                    <a:pt x="1038066" y="0"/>
                  </a:lnTo>
                  <a:lnTo>
                    <a:pt x="1058064" y="0"/>
                  </a:lnTo>
                  <a:lnTo>
                    <a:pt x="1077745" y="635"/>
                  </a:lnTo>
                  <a:lnTo>
                    <a:pt x="1097109" y="2222"/>
                  </a:lnTo>
                  <a:lnTo>
                    <a:pt x="1116790" y="4127"/>
                  </a:lnTo>
                  <a:lnTo>
                    <a:pt x="1135836" y="6349"/>
                  </a:lnTo>
                  <a:lnTo>
                    <a:pt x="1154882" y="8888"/>
                  </a:lnTo>
                  <a:lnTo>
                    <a:pt x="1173928" y="11745"/>
                  </a:lnTo>
                  <a:lnTo>
                    <a:pt x="1192656" y="15554"/>
                  </a:lnTo>
                  <a:lnTo>
                    <a:pt x="1211067" y="19363"/>
                  </a:lnTo>
                  <a:lnTo>
                    <a:pt x="1229479" y="23807"/>
                  </a:lnTo>
                  <a:lnTo>
                    <a:pt x="1247890" y="29204"/>
                  </a:lnTo>
                  <a:lnTo>
                    <a:pt x="1265984" y="34283"/>
                  </a:lnTo>
                  <a:lnTo>
                    <a:pt x="1284077" y="39997"/>
                  </a:lnTo>
                  <a:lnTo>
                    <a:pt x="1301854" y="46345"/>
                  </a:lnTo>
                  <a:lnTo>
                    <a:pt x="1318995" y="53011"/>
                  </a:lnTo>
                  <a:lnTo>
                    <a:pt x="1336454" y="59995"/>
                  </a:lnTo>
                  <a:lnTo>
                    <a:pt x="1353278" y="67931"/>
                  </a:lnTo>
                  <a:lnTo>
                    <a:pt x="1370420" y="75549"/>
                  </a:lnTo>
                  <a:lnTo>
                    <a:pt x="1386926" y="84120"/>
                  </a:lnTo>
                  <a:lnTo>
                    <a:pt x="1403433" y="92373"/>
                  </a:lnTo>
                  <a:lnTo>
                    <a:pt x="1419622" y="101579"/>
                  </a:lnTo>
                  <a:lnTo>
                    <a:pt x="1435494" y="110784"/>
                  </a:lnTo>
                  <a:lnTo>
                    <a:pt x="1451365" y="120942"/>
                  </a:lnTo>
                  <a:lnTo>
                    <a:pt x="1466602" y="131100"/>
                  </a:lnTo>
                  <a:lnTo>
                    <a:pt x="1482156" y="141576"/>
                  </a:lnTo>
                  <a:lnTo>
                    <a:pt x="1496758" y="152686"/>
                  </a:lnTo>
                  <a:lnTo>
                    <a:pt x="1511360" y="163796"/>
                  </a:lnTo>
                  <a:lnTo>
                    <a:pt x="1525962" y="175224"/>
                  </a:lnTo>
                  <a:lnTo>
                    <a:pt x="1539929" y="187286"/>
                  </a:lnTo>
                  <a:lnTo>
                    <a:pt x="1553579" y="199349"/>
                  </a:lnTo>
                  <a:lnTo>
                    <a:pt x="1567229" y="212046"/>
                  </a:lnTo>
                  <a:lnTo>
                    <a:pt x="1579926" y="224743"/>
                  </a:lnTo>
                  <a:lnTo>
                    <a:pt x="1592941" y="237758"/>
                  </a:lnTo>
                  <a:lnTo>
                    <a:pt x="1605638" y="251408"/>
                  </a:lnTo>
                  <a:lnTo>
                    <a:pt x="1617701" y="265057"/>
                  </a:lnTo>
                  <a:lnTo>
                    <a:pt x="1629763" y="279025"/>
                  </a:lnTo>
                  <a:lnTo>
                    <a:pt x="1641191" y="293309"/>
                  </a:lnTo>
                  <a:lnTo>
                    <a:pt x="1652618" y="308229"/>
                  </a:lnTo>
                  <a:lnTo>
                    <a:pt x="1663411" y="323148"/>
                  </a:lnTo>
                  <a:lnTo>
                    <a:pt x="1674204" y="338385"/>
                  </a:lnTo>
                  <a:lnTo>
                    <a:pt x="1684044" y="353939"/>
                  </a:lnTo>
                  <a:lnTo>
                    <a:pt x="1693885" y="369493"/>
                  </a:lnTo>
                  <a:lnTo>
                    <a:pt x="1703091" y="385365"/>
                  </a:lnTo>
                  <a:lnTo>
                    <a:pt x="1712296" y="401554"/>
                  </a:lnTo>
                  <a:lnTo>
                    <a:pt x="1720867" y="418061"/>
                  </a:lnTo>
                  <a:lnTo>
                    <a:pt x="1729438" y="434567"/>
                  </a:lnTo>
                  <a:lnTo>
                    <a:pt x="1737056" y="451709"/>
                  </a:lnTo>
                  <a:lnTo>
                    <a:pt x="1744992" y="468533"/>
                  </a:lnTo>
                  <a:lnTo>
                    <a:pt x="1751976" y="485992"/>
                  </a:lnTo>
                  <a:lnTo>
                    <a:pt x="1758324" y="503133"/>
                  </a:lnTo>
                  <a:lnTo>
                    <a:pt x="1764673" y="520910"/>
                  </a:lnTo>
                  <a:lnTo>
                    <a:pt x="1770704" y="539003"/>
                  </a:lnTo>
                  <a:lnTo>
                    <a:pt x="1775783" y="557097"/>
                  </a:lnTo>
                  <a:lnTo>
                    <a:pt x="1780862" y="575508"/>
                  </a:lnTo>
                  <a:lnTo>
                    <a:pt x="1785306" y="593919"/>
                  </a:lnTo>
                  <a:lnTo>
                    <a:pt x="1789433" y="612331"/>
                  </a:lnTo>
                  <a:lnTo>
                    <a:pt x="1793242" y="631059"/>
                  </a:lnTo>
                  <a:lnTo>
                    <a:pt x="1796099" y="650423"/>
                  </a:lnTo>
                  <a:lnTo>
                    <a:pt x="1798956" y="669151"/>
                  </a:lnTo>
                  <a:lnTo>
                    <a:pt x="1801178" y="688515"/>
                  </a:lnTo>
                  <a:lnTo>
                    <a:pt x="1802765" y="707878"/>
                  </a:lnTo>
                  <a:lnTo>
                    <a:pt x="1804035" y="727242"/>
                  </a:lnTo>
                  <a:lnTo>
                    <a:pt x="1804987" y="746923"/>
                  </a:lnTo>
                  <a:lnTo>
                    <a:pt x="1804987" y="766921"/>
                  </a:lnTo>
                  <a:lnTo>
                    <a:pt x="1804987" y="786285"/>
                  </a:lnTo>
                  <a:lnTo>
                    <a:pt x="1804035" y="806283"/>
                  </a:lnTo>
                  <a:lnTo>
                    <a:pt x="1802765" y="825646"/>
                  </a:lnTo>
                  <a:lnTo>
                    <a:pt x="1801178" y="845010"/>
                  </a:lnTo>
                  <a:lnTo>
                    <a:pt x="1798956" y="864056"/>
                  </a:lnTo>
                  <a:lnTo>
                    <a:pt x="1796099" y="883419"/>
                  </a:lnTo>
                  <a:lnTo>
                    <a:pt x="1793242" y="902465"/>
                  </a:lnTo>
                  <a:lnTo>
                    <a:pt x="1789433" y="921194"/>
                  </a:lnTo>
                  <a:lnTo>
                    <a:pt x="1785306" y="939605"/>
                  </a:lnTo>
                  <a:lnTo>
                    <a:pt x="1780862" y="958016"/>
                  </a:lnTo>
                  <a:lnTo>
                    <a:pt x="1775783" y="976428"/>
                  </a:lnTo>
                  <a:lnTo>
                    <a:pt x="1770704" y="994521"/>
                  </a:lnTo>
                  <a:lnTo>
                    <a:pt x="1764673" y="1012298"/>
                  </a:lnTo>
                  <a:lnTo>
                    <a:pt x="1758324" y="1030074"/>
                  </a:lnTo>
                  <a:lnTo>
                    <a:pt x="1751976" y="1047851"/>
                  </a:lnTo>
                  <a:lnTo>
                    <a:pt x="1744992" y="1064992"/>
                  </a:lnTo>
                  <a:lnTo>
                    <a:pt x="1737056" y="1082134"/>
                  </a:lnTo>
                  <a:lnTo>
                    <a:pt x="1729438" y="1098958"/>
                  </a:lnTo>
                  <a:lnTo>
                    <a:pt x="1720867" y="1115464"/>
                  </a:lnTo>
                  <a:lnTo>
                    <a:pt x="1712296" y="1132288"/>
                  </a:lnTo>
                  <a:lnTo>
                    <a:pt x="1703091" y="1147843"/>
                  </a:lnTo>
                  <a:lnTo>
                    <a:pt x="1693885" y="1164349"/>
                  </a:lnTo>
                  <a:lnTo>
                    <a:pt x="1684044" y="1179586"/>
                  </a:lnTo>
                  <a:lnTo>
                    <a:pt x="1674204" y="1195140"/>
                  </a:lnTo>
                  <a:lnTo>
                    <a:pt x="1663411" y="1210377"/>
                  </a:lnTo>
                  <a:lnTo>
                    <a:pt x="1652618" y="1225297"/>
                  </a:lnTo>
                  <a:lnTo>
                    <a:pt x="1641191" y="1239898"/>
                  </a:lnTo>
                  <a:lnTo>
                    <a:pt x="1629763" y="1254183"/>
                  </a:lnTo>
                  <a:lnTo>
                    <a:pt x="1617701" y="1268150"/>
                  </a:lnTo>
                  <a:lnTo>
                    <a:pt x="1605638" y="1282117"/>
                  </a:lnTo>
                  <a:lnTo>
                    <a:pt x="1592941" y="1295449"/>
                  </a:lnTo>
                  <a:lnTo>
                    <a:pt x="1579926" y="1308782"/>
                  </a:lnTo>
                  <a:lnTo>
                    <a:pt x="1567229" y="1321797"/>
                  </a:lnTo>
                  <a:lnTo>
                    <a:pt x="1553579" y="1334176"/>
                  </a:lnTo>
                  <a:lnTo>
                    <a:pt x="1539929" y="1346239"/>
                  </a:lnTo>
                  <a:lnTo>
                    <a:pt x="1525962" y="1357984"/>
                  </a:lnTo>
                  <a:lnTo>
                    <a:pt x="1511360" y="1370047"/>
                  </a:lnTo>
                  <a:lnTo>
                    <a:pt x="1496758" y="1381157"/>
                  </a:lnTo>
                  <a:lnTo>
                    <a:pt x="1482156" y="1391949"/>
                  </a:lnTo>
                  <a:lnTo>
                    <a:pt x="1466602" y="1402425"/>
                  </a:lnTo>
                  <a:lnTo>
                    <a:pt x="1451365" y="1412583"/>
                  </a:lnTo>
                  <a:lnTo>
                    <a:pt x="1435494" y="1422423"/>
                  </a:lnTo>
                  <a:lnTo>
                    <a:pt x="1419622" y="1431946"/>
                  </a:lnTo>
                  <a:lnTo>
                    <a:pt x="1403433" y="1441152"/>
                  </a:lnTo>
                  <a:lnTo>
                    <a:pt x="1386926" y="1449723"/>
                  </a:lnTo>
                  <a:lnTo>
                    <a:pt x="1370420" y="1457976"/>
                  </a:lnTo>
                  <a:lnTo>
                    <a:pt x="1353278" y="1465912"/>
                  </a:lnTo>
                  <a:lnTo>
                    <a:pt x="1336454" y="1473213"/>
                  </a:lnTo>
                  <a:lnTo>
                    <a:pt x="1318995" y="1480196"/>
                  </a:lnTo>
                  <a:lnTo>
                    <a:pt x="1301854" y="1487180"/>
                  </a:lnTo>
                  <a:lnTo>
                    <a:pt x="1284077" y="1493528"/>
                  </a:lnTo>
                  <a:lnTo>
                    <a:pt x="1265984" y="1498925"/>
                  </a:lnTo>
                  <a:lnTo>
                    <a:pt x="1247890" y="1504639"/>
                  </a:lnTo>
                  <a:lnTo>
                    <a:pt x="1229479" y="1509400"/>
                  </a:lnTo>
                  <a:lnTo>
                    <a:pt x="1211067" y="1514162"/>
                  </a:lnTo>
                  <a:lnTo>
                    <a:pt x="1192656" y="1518288"/>
                  </a:lnTo>
                  <a:lnTo>
                    <a:pt x="1173928" y="1521463"/>
                  </a:lnTo>
                  <a:lnTo>
                    <a:pt x="1154882" y="1524637"/>
                  </a:lnTo>
                  <a:lnTo>
                    <a:pt x="1135836" y="1527494"/>
                  </a:lnTo>
                  <a:lnTo>
                    <a:pt x="1116790" y="1529716"/>
                  </a:lnTo>
                  <a:lnTo>
                    <a:pt x="1097109" y="1531303"/>
                  </a:lnTo>
                  <a:lnTo>
                    <a:pt x="1077745" y="1532573"/>
                  </a:lnTo>
                  <a:lnTo>
                    <a:pt x="1058064" y="1533208"/>
                  </a:lnTo>
                  <a:lnTo>
                    <a:pt x="1038066" y="1533525"/>
                  </a:lnTo>
                  <a:lnTo>
                    <a:pt x="1018702" y="1533208"/>
                  </a:lnTo>
                  <a:lnTo>
                    <a:pt x="998704" y="1532573"/>
                  </a:lnTo>
                  <a:lnTo>
                    <a:pt x="979340" y="1531303"/>
                  </a:lnTo>
                  <a:lnTo>
                    <a:pt x="959977" y="1529716"/>
                  </a:lnTo>
                  <a:lnTo>
                    <a:pt x="940931" y="1527494"/>
                  </a:lnTo>
                  <a:lnTo>
                    <a:pt x="921567" y="1524637"/>
                  </a:lnTo>
                  <a:lnTo>
                    <a:pt x="902839" y="1521463"/>
                  </a:lnTo>
                  <a:lnTo>
                    <a:pt x="884110" y="1518288"/>
                  </a:lnTo>
                  <a:lnTo>
                    <a:pt x="865382" y="1514162"/>
                  </a:lnTo>
                  <a:lnTo>
                    <a:pt x="846970" y="1509400"/>
                  </a:lnTo>
                  <a:lnTo>
                    <a:pt x="828559" y="1504639"/>
                  </a:lnTo>
                  <a:lnTo>
                    <a:pt x="810465" y="1498925"/>
                  </a:lnTo>
                  <a:lnTo>
                    <a:pt x="792689" y="1493528"/>
                  </a:lnTo>
                  <a:lnTo>
                    <a:pt x="774913" y="1487180"/>
                  </a:lnTo>
                  <a:lnTo>
                    <a:pt x="757136" y="1480196"/>
                  </a:lnTo>
                  <a:lnTo>
                    <a:pt x="739995" y="1473213"/>
                  </a:lnTo>
                  <a:lnTo>
                    <a:pt x="722854" y="1465912"/>
                  </a:lnTo>
                  <a:lnTo>
                    <a:pt x="706030" y="1457976"/>
                  </a:lnTo>
                  <a:lnTo>
                    <a:pt x="689523" y="1449723"/>
                  </a:lnTo>
                  <a:lnTo>
                    <a:pt x="673334" y="1441152"/>
                  </a:lnTo>
                  <a:lnTo>
                    <a:pt x="657145" y="1431946"/>
                  </a:lnTo>
                  <a:lnTo>
                    <a:pt x="640956" y="1422423"/>
                  </a:lnTo>
                  <a:lnTo>
                    <a:pt x="625401" y="1412583"/>
                  </a:lnTo>
                  <a:lnTo>
                    <a:pt x="609847" y="1402425"/>
                  </a:lnTo>
                  <a:lnTo>
                    <a:pt x="594610" y="1391949"/>
                  </a:lnTo>
                  <a:lnTo>
                    <a:pt x="579691" y="1381157"/>
                  </a:lnTo>
                  <a:lnTo>
                    <a:pt x="565089" y="1370047"/>
                  </a:lnTo>
                  <a:lnTo>
                    <a:pt x="550804" y="1357984"/>
                  </a:lnTo>
                  <a:lnTo>
                    <a:pt x="536837" y="1346239"/>
                  </a:lnTo>
                  <a:lnTo>
                    <a:pt x="522870" y="1334176"/>
                  </a:lnTo>
                  <a:lnTo>
                    <a:pt x="509538" y="1321797"/>
                  </a:lnTo>
                  <a:lnTo>
                    <a:pt x="496205" y="1308782"/>
                  </a:lnTo>
                  <a:lnTo>
                    <a:pt x="483508" y="1295449"/>
                  </a:lnTo>
                  <a:lnTo>
                    <a:pt x="470811" y="1282117"/>
                  </a:lnTo>
                  <a:lnTo>
                    <a:pt x="458748" y="1268150"/>
                  </a:lnTo>
                  <a:lnTo>
                    <a:pt x="447003" y="1254183"/>
                  </a:lnTo>
                  <a:lnTo>
                    <a:pt x="435258" y="1239898"/>
                  </a:lnTo>
                  <a:lnTo>
                    <a:pt x="424148" y="1225297"/>
                  </a:lnTo>
                  <a:lnTo>
                    <a:pt x="413038" y="1210377"/>
                  </a:lnTo>
                  <a:lnTo>
                    <a:pt x="402562" y="1195140"/>
                  </a:lnTo>
                  <a:lnTo>
                    <a:pt x="392404" y="1179586"/>
                  </a:lnTo>
                  <a:lnTo>
                    <a:pt x="382881" y="1164349"/>
                  </a:lnTo>
                  <a:lnTo>
                    <a:pt x="373041" y="1147843"/>
                  </a:lnTo>
                  <a:lnTo>
                    <a:pt x="364470" y="1132288"/>
                  </a:lnTo>
                  <a:lnTo>
                    <a:pt x="355582" y="1115464"/>
                  </a:lnTo>
                  <a:lnTo>
                    <a:pt x="347329" y="1098958"/>
                  </a:lnTo>
                  <a:lnTo>
                    <a:pt x="339393" y="1082134"/>
                  </a:lnTo>
                  <a:lnTo>
                    <a:pt x="331775" y="1064992"/>
                  </a:lnTo>
                  <a:lnTo>
                    <a:pt x="324791" y="1047851"/>
                  </a:lnTo>
                  <a:lnTo>
                    <a:pt x="318125" y="1030074"/>
                  </a:lnTo>
                  <a:lnTo>
                    <a:pt x="312094" y="1012298"/>
                  </a:lnTo>
                  <a:lnTo>
                    <a:pt x="306062" y="994521"/>
                  </a:lnTo>
                  <a:lnTo>
                    <a:pt x="300666" y="976428"/>
                  </a:lnTo>
                  <a:lnTo>
                    <a:pt x="295904" y="958016"/>
                  </a:lnTo>
                  <a:lnTo>
                    <a:pt x="290825" y="939605"/>
                  </a:lnTo>
                  <a:lnTo>
                    <a:pt x="287016" y="921194"/>
                  </a:lnTo>
                  <a:lnTo>
                    <a:pt x="283525" y="902465"/>
                  </a:lnTo>
                  <a:lnTo>
                    <a:pt x="280350" y="883419"/>
                  </a:lnTo>
                  <a:lnTo>
                    <a:pt x="277811" y="864056"/>
                  </a:lnTo>
                  <a:lnTo>
                    <a:pt x="275589" y="845010"/>
                  </a:lnTo>
                  <a:lnTo>
                    <a:pt x="273684" y="825646"/>
                  </a:lnTo>
                  <a:lnTo>
                    <a:pt x="272414" y="806283"/>
                  </a:lnTo>
                  <a:lnTo>
                    <a:pt x="271779" y="786285"/>
                  </a:lnTo>
                  <a:lnTo>
                    <a:pt x="271462" y="766921"/>
                  </a:lnTo>
                  <a:lnTo>
                    <a:pt x="271779" y="746923"/>
                  </a:lnTo>
                  <a:lnTo>
                    <a:pt x="272414" y="727242"/>
                  </a:lnTo>
                  <a:lnTo>
                    <a:pt x="273684" y="707878"/>
                  </a:lnTo>
                  <a:lnTo>
                    <a:pt x="275589" y="688515"/>
                  </a:lnTo>
                  <a:lnTo>
                    <a:pt x="277811" y="669151"/>
                  </a:lnTo>
                  <a:lnTo>
                    <a:pt x="280350" y="650423"/>
                  </a:lnTo>
                  <a:lnTo>
                    <a:pt x="283525" y="631059"/>
                  </a:lnTo>
                  <a:lnTo>
                    <a:pt x="287016" y="612331"/>
                  </a:lnTo>
                  <a:lnTo>
                    <a:pt x="290825" y="593919"/>
                  </a:lnTo>
                  <a:lnTo>
                    <a:pt x="295904" y="575508"/>
                  </a:lnTo>
                  <a:lnTo>
                    <a:pt x="300666" y="557097"/>
                  </a:lnTo>
                  <a:lnTo>
                    <a:pt x="306062" y="539003"/>
                  </a:lnTo>
                  <a:lnTo>
                    <a:pt x="312094" y="520910"/>
                  </a:lnTo>
                  <a:lnTo>
                    <a:pt x="318125" y="503133"/>
                  </a:lnTo>
                  <a:lnTo>
                    <a:pt x="324791" y="485992"/>
                  </a:lnTo>
                  <a:lnTo>
                    <a:pt x="331775" y="468533"/>
                  </a:lnTo>
                  <a:lnTo>
                    <a:pt x="339393" y="451709"/>
                  </a:lnTo>
                  <a:lnTo>
                    <a:pt x="347329" y="434567"/>
                  </a:lnTo>
                  <a:lnTo>
                    <a:pt x="355582" y="418061"/>
                  </a:lnTo>
                  <a:lnTo>
                    <a:pt x="364470" y="401554"/>
                  </a:lnTo>
                  <a:lnTo>
                    <a:pt x="373041" y="385365"/>
                  </a:lnTo>
                  <a:lnTo>
                    <a:pt x="382881" y="369493"/>
                  </a:lnTo>
                  <a:lnTo>
                    <a:pt x="392404" y="353939"/>
                  </a:lnTo>
                  <a:lnTo>
                    <a:pt x="402562" y="338385"/>
                  </a:lnTo>
                  <a:lnTo>
                    <a:pt x="413038" y="323148"/>
                  </a:lnTo>
                  <a:lnTo>
                    <a:pt x="424148" y="308229"/>
                  </a:lnTo>
                  <a:lnTo>
                    <a:pt x="435258" y="293309"/>
                  </a:lnTo>
                  <a:lnTo>
                    <a:pt x="447003" y="279025"/>
                  </a:lnTo>
                  <a:lnTo>
                    <a:pt x="458748" y="265057"/>
                  </a:lnTo>
                  <a:lnTo>
                    <a:pt x="470811" y="251408"/>
                  </a:lnTo>
                  <a:lnTo>
                    <a:pt x="483508" y="237758"/>
                  </a:lnTo>
                  <a:lnTo>
                    <a:pt x="496205" y="224743"/>
                  </a:lnTo>
                  <a:lnTo>
                    <a:pt x="509538" y="212046"/>
                  </a:lnTo>
                  <a:lnTo>
                    <a:pt x="522870" y="199349"/>
                  </a:lnTo>
                  <a:lnTo>
                    <a:pt x="536837" y="187286"/>
                  </a:lnTo>
                  <a:lnTo>
                    <a:pt x="550804" y="175224"/>
                  </a:lnTo>
                  <a:lnTo>
                    <a:pt x="565089" y="163796"/>
                  </a:lnTo>
                  <a:lnTo>
                    <a:pt x="579691" y="152686"/>
                  </a:lnTo>
                  <a:lnTo>
                    <a:pt x="594610" y="141576"/>
                  </a:lnTo>
                  <a:lnTo>
                    <a:pt x="609847" y="131100"/>
                  </a:lnTo>
                  <a:lnTo>
                    <a:pt x="625401" y="120942"/>
                  </a:lnTo>
                  <a:lnTo>
                    <a:pt x="640956" y="110784"/>
                  </a:lnTo>
                  <a:lnTo>
                    <a:pt x="657145" y="101579"/>
                  </a:lnTo>
                  <a:lnTo>
                    <a:pt x="673334" y="92373"/>
                  </a:lnTo>
                  <a:lnTo>
                    <a:pt x="689523" y="84120"/>
                  </a:lnTo>
                  <a:lnTo>
                    <a:pt x="706030" y="75549"/>
                  </a:lnTo>
                  <a:lnTo>
                    <a:pt x="722854" y="67931"/>
                  </a:lnTo>
                  <a:lnTo>
                    <a:pt x="739995" y="59995"/>
                  </a:lnTo>
                  <a:lnTo>
                    <a:pt x="757136" y="53011"/>
                  </a:lnTo>
                  <a:lnTo>
                    <a:pt x="774913" y="46345"/>
                  </a:lnTo>
                  <a:lnTo>
                    <a:pt x="792689" y="39997"/>
                  </a:lnTo>
                  <a:lnTo>
                    <a:pt x="810465" y="34283"/>
                  </a:lnTo>
                  <a:lnTo>
                    <a:pt x="828559" y="29204"/>
                  </a:lnTo>
                  <a:lnTo>
                    <a:pt x="846970" y="23807"/>
                  </a:lnTo>
                  <a:lnTo>
                    <a:pt x="865382" y="19363"/>
                  </a:lnTo>
                  <a:lnTo>
                    <a:pt x="884110" y="15554"/>
                  </a:lnTo>
                  <a:lnTo>
                    <a:pt x="902839" y="11745"/>
                  </a:lnTo>
                  <a:lnTo>
                    <a:pt x="921567" y="8888"/>
                  </a:lnTo>
                  <a:lnTo>
                    <a:pt x="940931" y="6349"/>
                  </a:lnTo>
                  <a:lnTo>
                    <a:pt x="959977" y="4127"/>
                  </a:lnTo>
                  <a:lnTo>
                    <a:pt x="979340" y="2222"/>
                  </a:lnTo>
                  <a:lnTo>
                    <a:pt x="998704" y="635"/>
                  </a:lnTo>
                  <a:lnTo>
                    <a:pt x="1018702" y="0"/>
                  </a:lnTo>
                  <a:close/>
                </a:path>
              </a:pathLst>
            </a:custGeom>
            <a:solidFill>
              <a:srgbClr val="268496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5" name="KSO_Shape"/>
            <p:cNvSpPr>
              <a:spLocks/>
            </p:cNvSpPr>
            <p:nvPr/>
          </p:nvSpPr>
          <p:spPr bwMode="auto">
            <a:xfrm>
              <a:off x="10748906" y="3289788"/>
              <a:ext cx="377511" cy="564686"/>
            </a:xfrm>
            <a:custGeom>
              <a:avLst/>
              <a:gdLst>
                <a:gd name="T0" fmla="*/ 2147483646 w 3864"/>
                <a:gd name="T1" fmla="*/ 1817606605 h 6111"/>
                <a:gd name="T2" fmla="*/ 2147483646 w 3864"/>
                <a:gd name="T3" fmla="*/ 2147483646 h 6111"/>
                <a:gd name="T4" fmla="*/ 2147483646 w 3864"/>
                <a:gd name="T5" fmla="*/ 2147483646 h 6111"/>
                <a:gd name="T6" fmla="*/ 2147483646 w 3864"/>
                <a:gd name="T7" fmla="*/ 2147483646 h 6111"/>
                <a:gd name="T8" fmla="*/ 2147483646 w 3864"/>
                <a:gd name="T9" fmla="*/ 2147483646 h 6111"/>
                <a:gd name="T10" fmla="*/ 2147483646 w 3864"/>
                <a:gd name="T11" fmla="*/ 2147483646 h 6111"/>
                <a:gd name="T12" fmla="*/ 2147483646 w 3864"/>
                <a:gd name="T13" fmla="*/ 2147483646 h 6111"/>
                <a:gd name="T14" fmla="*/ 2147483646 w 3864"/>
                <a:gd name="T15" fmla="*/ 2147483646 h 6111"/>
                <a:gd name="T16" fmla="*/ 2147483646 w 3864"/>
                <a:gd name="T17" fmla="*/ 2147483646 h 6111"/>
                <a:gd name="T18" fmla="*/ 2147483646 w 3864"/>
                <a:gd name="T19" fmla="*/ 2147483646 h 6111"/>
                <a:gd name="T20" fmla="*/ 2147483646 w 3864"/>
                <a:gd name="T21" fmla="*/ 2147483646 h 6111"/>
                <a:gd name="T22" fmla="*/ 2147483646 w 3864"/>
                <a:gd name="T23" fmla="*/ 2147483646 h 6111"/>
                <a:gd name="T24" fmla="*/ 2147483646 w 3864"/>
                <a:gd name="T25" fmla="*/ 2147483646 h 6111"/>
                <a:gd name="T26" fmla="*/ 2147483646 w 3864"/>
                <a:gd name="T27" fmla="*/ 2147483646 h 6111"/>
                <a:gd name="T28" fmla="*/ 2147483646 w 3864"/>
                <a:gd name="T29" fmla="*/ 2147483646 h 6111"/>
                <a:gd name="T30" fmla="*/ 2147483646 w 3864"/>
                <a:gd name="T31" fmla="*/ 2147483646 h 6111"/>
                <a:gd name="T32" fmla="*/ 2147483646 w 3864"/>
                <a:gd name="T33" fmla="*/ 2147483646 h 6111"/>
                <a:gd name="T34" fmla="*/ 2147483646 w 3864"/>
                <a:gd name="T35" fmla="*/ 2147483646 h 6111"/>
                <a:gd name="T36" fmla="*/ 574134261 w 3864"/>
                <a:gd name="T37" fmla="*/ 2147483646 h 6111"/>
                <a:gd name="T38" fmla="*/ 906491754 w 3864"/>
                <a:gd name="T39" fmla="*/ 2147483646 h 6111"/>
                <a:gd name="T40" fmla="*/ 2147483646 w 3864"/>
                <a:gd name="T41" fmla="*/ 2147483646 h 6111"/>
                <a:gd name="T42" fmla="*/ 2147483646 w 3864"/>
                <a:gd name="T43" fmla="*/ 2147483646 h 6111"/>
                <a:gd name="T44" fmla="*/ 2147483646 w 3864"/>
                <a:gd name="T45" fmla="*/ 2147483646 h 6111"/>
                <a:gd name="T46" fmla="*/ 2147483646 w 3864"/>
                <a:gd name="T47" fmla="*/ 1817606605 h 6111"/>
                <a:gd name="T48" fmla="*/ 2147483646 w 3864"/>
                <a:gd name="T49" fmla="*/ 2147483646 h 6111"/>
                <a:gd name="T50" fmla="*/ 2147483646 w 3864"/>
                <a:gd name="T51" fmla="*/ 2147483646 h 6111"/>
                <a:gd name="T52" fmla="*/ 2147483646 w 3864"/>
                <a:gd name="T53" fmla="*/ 2147483646 h 6111"/>
                <a:gd name="T54" fmla="*/ 2147483646 w 3864"/>
                <a:gd name="T55" fmla="*/ 2147483646 h 6111"/>
                <a:gd name="T56" fmla="*/ 2147483646 w 3864"/>
                <a:gd name="T57" fmla="*/ 2147483646 h 6111"/>
                <a:gd name="T58" fmla="*/ 2147483646 w 3864"/>
                <a:gd name="T59" fmla="*/ 2147483646 h 6111"/>
                <a:gd name="T60" fmla="*/ 2147483646 w 3864"/>
                <a:gd name="T61" fmla="*/ 2147483646 h 6111"/>
                <a:gd name="T62" fmla="*/ 2147483646 w 3864"/>
                <a:gd name="T63" fmla="*/ 2147483646 h 6111"/>
                <a:gd name="T64" fmla="*/ 2147483646 w 3864"/>
                <a:gd name="T65" fmla="*/ 2147483646 h 6111"/>
                <a:gd name="T66" fmla="*/ 2147483646 w 3864"/>
                <a:gd name="T67" fmla="*/ 2147483646 h 6111"/>
                <a:gd name="T68" fmla="*/ 2147483646 w 3864"/>
                <a:gd name="T69" fmla="*/ 2147483646 h 6111"/>
                <a:gd name="T70" fmla="*/ 2147483646 w 3864"/>
                <a:gd name="T71" fmla="*/ 2147483646 h 6111"/>
                <a:gd name="T72" fmla="*/ 2147483646 w 3864"/>
                <a:gd name="T73" fmla="*/ 2147483646 h 6111"/>
                <a:gd name="T74" fmla="*/ 2147483646 w 3864"/>
                <a:gd name="T75" fmla="*/ 2147483646 h 6111"/>
                <a:gd name="T76" fmla="*/ 2147483646 w 3864"/>
                <a:gd name="T77" fmla="*/ 2147483646 h 6111"/>
                <a:gd name="T78" fmla="*/ 2147483646 w 3864"/>
                <a:gd name="T79" fmla="*/ 2147483646 h 6111"/>
                <a:gd name="T80" fmla="*/ 2147483646 w 3864"/>
                <a:gd name="T81" fmla="*/ 2147483646 h 6111"/>
                <a:gd name="T82" fmla="*/ 2147483646 w 3864"/>
                <a:gd name="T83" fmla="*/ 2147483646 h 6111"/>
                <a:gd name="T84" fmla="*/ 2147483646 w 3864"/>
                <a:gd name="T85" fmla="*/ 2147483646 h 6111"/>
                <a:gd name="T86" fmla="*/ 2147483646 w 3864"/>
                <a:gd name="T87" fmla="*/ 2147483646 h 6111"/>
                <a:gd name="T88" fmla="*/ 2147483646 w 3864"/>
                <a:gd name="T89" fmla="*/ 2147483646 h 6111"/>
                <a:gd name="T90" fmla="*/ 2147483646 w 3864"/>
                <a:gd name="T91" fmla="*/ 2147483646 h 6111"/>
                <a:gd name="T92" fmla="*/ 2147483646 w 3864"/>
                <a:gd name="T93" fmla="*/ 2147483646 h 6111"/>
                <a:gd name="T94" fmla="*/ 2147483646 w 3864"/>
                <a:gd name="T95" fmla="*/ 2147483646 h 6111"/>
                <a:gd name="T96" fmla="*/ 2147483646 w 3864"/>
                <a:gd name="T97" fmla="*/ 2147483646 h 6111"/>
                <a:gd name="T98" fmla="*/ 2147483646 w 3864"/>
                <a:gd name="T99" fmla="*/ 2147483646 h 6111"/>
                <a:gd name="T100" fmla="*/ 2147483646 w 3864"/>
                <a:gd name="T101" fmla="*/ 2147483646 h 6111"/>
                <a:gd name="T102" fmla="*/ 2147483646 w 3864"/>
                <a:gd name="T103" fmla="*/ 2147483646 h 6111"/>
                <a:gd name="T104" fmla="*/ 2147483646 w 3864"/>
                <a:gd name="T105" fmla="*/ 2147483646 h 6111"/>
                <a:gd name="T106" fmla="*/ 2147483646 w 3864"/>
                <a:gd name="T107" fmla="*/ 2147483646 h 6111"/>
                <a:gd name="T108" fmla="*/ 2147483646 w 3864"/>
                <a:gd name="T109" fmla="*/ 2147483646 h 6111"/>
                <a:gd name="T110" fmla="*/ 2147483646 w 3864"/>
                <a:gd name="T111" fmla="*/ 2147483646 h 6111"/>
                <a:gd name="T112" fmla="*/ 2147483646 w 3864"/>
                <a:gd name="T113" fmla="*/ 2147483646 h 6111"/>
                <a:gd name="T114" fmla="*/ 2147483646 w 3864"/>
                <a:gd name="T115" fmla="*/ 2147483646 h 6111"/>
                <a:gd name="T116" fmla="*/ 2147483646 w 3864"/>
                <a:gd name="T117" fmla="*/ 2147483646 h 6111"/>
                <a:gd name="T118" fmla="*/ 2147483646 w 3864"/>
                <a:gd name="T119" fmla="*/ 2147483646 h 611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3864" h="6111">
                  <a:moveTo>
                    <a:pt x="1932" y="0"/>
                  </a:moveTo>
                  <a:lnTo>
                    <a:pt x="1932" y="0"/>
                  </a:lnTo>
                  <a:lnTo>
                    <a:pt x="1982" y="0"/>
                  </a:lnTo>
                  <a:lnTo>
                    <a:pt x="2031" y="2"/>
                  </a:lnTo>
                  <a:lnTo>
                    <a:pt x="2081" y="5"/>
                  </a:lnTo>
                  <a:lnTo>
                    <a:pt x="2129" y="9"/>
                  </a:lnTo>
                  <a:lnTo>
                    <a:pt x="2178" y="15"/>
                  </a:lnTo>
                  <a:lnTo>
                    <a:pt x="2226" y="22"/>
                  </a:lnTo>
                  <a:lnTo>
                    <a:pt x="2273" y="30"/>
                  </a:lnTo>
                  <a:lnTo>
                    <a:pt x="2321" y="39"/>
                  </a:lnTo>
                  <a:lnTo>
                    <a:pt x="2367" y="48"/>
                  </a:lnTo>
                  <a:lnTo>
                    <a:pt x="2415" y="60"/>
                  </a:lnTo>
                  <a:lnTo>
                    <a:pt x="2460" y="73"/>
                  </a:lnTo>
                  <a:lnTo>
                    <a:pt x="2507" y="87"/>
                  </a:lnTo>
                  <a:lnTo>
                    <a:pt x="2551" y="101"/>
                  </a:lnTo>
                  <a:lnTo>
                    <a:pt x="2596" y="117"/>
                  </a:lnTo>
                  <a:lnTo>
                    <a:pt x="2640" y="133"/>
                  </a:lnTo>
                  <a:lnTo>
                    <a:pt x="2683" y="152"/>
                  </a:lnTo>
                  <a:lnTo>
                    <a:pt x="2727" y="170"/>
                  </a:lnTo>
                  <a:lnTo>
                    <a:pt x="2769" y="190"/>
                  </a:lnTo>
                  <a:lnTo>
                    <a:pt x="2811" y="211"/>
                  </a:lnTo>
                  <a:lnTo>
                    <a:pt x="2853" y="233"/>
                  </a:lnTo>
                  <a:lnTo>
                    <a:pt x="2893" y="255"/>
                  </a:lnTo>
                  <a:lnTo>
                    <a:pt x="2934" y="279"/>
                  </a:lnTo>
                  <a:lnTo>
                    <a:pt x="2973" y="304"/>
                  </a:lnTo>
                  <a:lnTo>
                    <a:pt x="3012" y="329"/>
                  </a:lnTo>
                  <a:lnTo>
                    <a:pt x="3050" y="356"/>
                  </a:lnTo>
                  <a:lnTo>
                    <a:pt x="3087" y="383"/>
                  </a:lnTo>
                  <a:lnTo>
                    <a:pt x="3124" y="412"/>
                  </a:lnTo>
                  <a:lnTo>
                    <a:pt x="3160" y="441"/>
                  </a:lnTo>
                  <a:lnTo>
                    <a:pt x="3196" y="471"/>
                  </a:lnTo>
                  <a:lnTo>
                    <a:pt x="3231" y="501"/>
                  </a:lnTo>
                  <a:lnTo>
                    <a:pt x="3265" y="532"/>
                  </a:lnTo>
                  <a:lnTo>
                    <a:pt x="3297" y="565"/>
                  </a:lnTo>
                  <a:lnTo>
                    <a:pt x="3330" y="599"/>
                  </a:lnTo>
                  <a:lnTo>
                    <a:pt x="3362" y="632"/>
                  </a:lnTo>
                  <a:lnTo>
                    <a:pt x="3393" y="667"/>
                  </a:lnTo>
                  <a:lnTo>
                    <a:pt x="3423" y="702"/>
                  </a:lnTo>
                  <a:lnTo>
                    <a:pt x="3452" y="739"/>
                  </a:lnTo>
                  <a:lnTo>
                    <a:pt x="3480" y="775"/>
                  </a:lnTo>
                  <a:lnTo>
                    <a:pt x="3507" y="813"/>
                  </a:lnTo>
                  <a:lnTo>
                    <a:pt x="3534" y="852"/>
                  </a:lnTo>
                  <a:lnTo>
                    <a:pt x="3560" y="890"/>
                  </a:lnTo>
                  <a:lnTo>
                    <a:pt x="3584" y="930"/>
                  </a:lnTo>
                  <a:lnTo>
                    <a:pt x="3607" y="970"/>
                  </a:lnTo>
                  <a:lnTo>
                    <a:pt x="3631" y="1011"/>
                  </a:lnTo>
                  <a:lnTo>
                    <a:pt x="3653" y="1051"/>
                  </a:lnTo>
                  <a:lnTo>
                    <a:pt x="3674" y="1094"/>
                  </a:lnTo>
                  <a:lnTo>
                    <a:pt x="3693" y="1136"/>
                  </a:lnTo>
                  <a:lnTo>
                    <a:pt x="3712" y="1179"/>
                  </a:lnTo>
                  <a:lnTo>
                    <a:pt x="3729" y="1223"/>
                  </a:lnTo>
                  <a:lnTo>
                    <a:pt x="3747" y="1267"/>
                  </a:lnTo>
                  <a:lnTo>
                    <a:pt x="3762" y="1312"/>
                  </a:lnTo>
                  <a:lnTo>
                    <a:pt x="3777" y="1357"/>
                  </a:lnTo>
                  <a:lnTo>
                    <a:pt x="3791" y="1402"/>
                  </a:lnTo>
                  <a:lnTo>
                    <a:pt x="3802" y="1449"/>
                  </a:lnTo>
                  <a:lnTo>
                    <a:pt x="3814" y="1495"/>
                  </a:lnTo>
                  <a:lnTo>
                    <a:pt x="3824" y="1543"/>
                  </a:lnTo>
                  <a:lnTo>
                    <a:pt x="3834" y="1589"/>
                  </a:lnTo>
                  <a:lnTo>
                    <a:pt x="3842" y="1638"/>
                  </a:lnTo>
                  <a:lnTo>
                    <a:pt x="3848" y="1685"/>
                  </a:lnTo>
                  <a:lnTo>
                    <a:pt x="3853" y="1734"/>
                  </a:lnTo>
                  <a:lnTo>
                    <a:pt x="3858" y="1783"/>
                  </a:lnTo>
                  <a:lnTo>
                    <a:pt x="3862" y="1832"/>
                  </a:lnTo>
                  <a:lnTo>
                    <a:pt x="3863" y="1882"/>
                  </a:lnTo>
                  <a:lnTo>
                    <a:pt x="3864" y="1932"/>
                  </a:lnTo>
                  <a:lnTo>
                    <a:pt x="3863" y="1999"/>
                  </a:lnTo>
                  <a:lnTo>
                    <a:pt x="3859" y="2065"/>
                  </a:lnTo>
                  <a:lnTo>
                    <a:pt x="3853" y="2130"/>
                  </a:lnTo>
                  <a:lnTo>
                    <a:pt x="3845" y="2195"/>
                  </a:lnTo>
                  <a:lnTo>
                    <a:pt x="3836" y="2260"/>
                  </a:lnTo>
                  <a:lnTo>
                    <a:pt x="3823" y="2324"/>
                  </a:lnTo>
                  <a:lnTo>
                    <a:pt x="3809" y="2387"/>
                  </a:lnTo>
                  <a:lnTo>
                    <a:pt x="3793" y="2449"/>
                  </a:lnTo>
                  <a:lnTo>
                    <a:pt x="3776" y="2511"/>
                  </a:lnTo>
                  <a:lnTo>
                    <a:pt x="3755" y="2571"/>
                  </a:lnTo>
                  <a:lnTo>
                    <a:pt x="3733" y="2631"/>
                  </a:lnTo>
                  <a:lnTo>
                    <a:pt x="3709" y="2690"/>
                  </a:lnTo>
                  <a:lnTo>
                    <a:pt x="3683" y="2747"/>
                  </a:lnTo>
                  <a:lnTo>
                    <a:pt x="3656" y="2804"/>
                  </a:lnTo>
                  <a:lnTo>
                    <a:pt x="3626" y="2859"/>
                  </a:lnTo>
                  <a:lnTo>
                    <a:pt x="3596" y="2914"/>
                  </a:lnTo>
                  <a:lnTo>
                    <a:pt x="3566" y="2963"/>
                  </a:lnTo>
                  <a:lnTo>
                    <a:pt x="3534" y="3011"/>
                  </a:lnTo>
                  <a:lnTo>
                    <a:pt x="3502" y="3058"/>
                  </a:lnTo>
                  <a:lnTo>
                    <a:pt x="3467" y="3103"/>
                  </a:lnTo>
                  <a:lnTo>
                    <a:pt x="3432" y="3148"/>
                  </a:lnTo>
                  <a:lnTo>
                    <a:pt x="3395" y="3193"/>
                  </a:lnTo>
                  <a:lnTo>
                    <a:pt x="3358" y="3234"/>
                  </a:lnTo>
                  <a:lnTo>
                    <a:pt x="3318" y="3276"/>
                  </a:lnTo>
                  <a:lnTo>
                    <a:pt x="3278" y="3317"/>
                  </a:lnTo>
                  <a:lnTo>
                    <a:pt x="3237" y="3356"/>
                  </a:lnTo>
                  <a:lnTo>
                    <a:pt x="3194" y="3393"/>
                  </a:lnTo>
                  <a:lnTo>
                    <a:pt x="3150" y="3431"/>
                  </a:lnTo>
                  <a:lnTo>
                    <a:pt x="3106" y="3465"/>
                  </a:lnTo>
                  <a:lnTo>
                    <a:pt x="3059" y="3500"/>
                  </a:lnTo>
                  <a:lnTo>
                    <a:pt x="3013" y="3533"/>
                  </a:lnTo>
                  <a:lnTo>
                    <a:pt x="2965" y="3564"/>
                  </a:lnTo>
                  <a:lnTo>
                    <a:pt x="2965" y="3763"/>
                  </a:lnTo>
                  <a:lnTo>
                    <a:pt x="3040" y="3756"/>
                  </a:lnTo>
                  <a:lnTo>
                    <a:pt x="3184" y="3744"/>
                  </a:lnTo>
                  <a:lnTo>
                    <a:pt x="3240" y="3879"/>
                  </a:lnTo>
                  <a:lnTo>
                    <a:pt x="3257" y="3921"/>
                  </a:lnTo>
                  <a:lnTo>
                    <a:pt x="3272" y="3961"/>
                  </a:lnTo>
                  <a:lnTo>
                    <a:pt x="3283" y="4003"/>
                  </a:lnTo>
                  <a:lnTo>
                    <a:pt x="3293" y="4044"/>
                  </a:lnTo>
                  <a:lnTo>
                    <a:pt x="3301" y="4084"/>
                  </a:lnTo>
                  <a:lnTo>
                    <a:pt x="3305" y="4125"/>
                  </a:lnTo>
                  <a:lnTo>
                    <a:pt x="3309" y="4166"/>
                  </a:lnTo>
                  <a:lnTo>
                    <a:pt x="3310" y="4206"/>
                  </a:lnTo>
                  <a:lnTo>
                    <a:pt x="3309" y="4248"/>
                  </a:lnTo>
                  <a:lnTo>
                    <a:pt x="3305" y="4289"/>
                  </a:lnTo>
                  <a:lnTo>
                    <a:pt x="3300" y="4329"/>
                  </a:lnTo>
                  <a:lnTo>
                    <a:pt x="3292" y="4370"/>
                  </a:lnTo>
                  <a:lnTo>
                    <a:pt x="3282" y="4409"/>
                  </a:lnTo>
                  <a:lnTo>
                    <a:pt x="3269" y="4449"/>
                  </a:lnTo>
                  <a:lnTo>
                    <a:pt x="3256" y="4487"/>
                  </a:lnTo>
                  <a:lnTo>
                    <a:pt x="3239" y="4527"/>
                  </a:lnTo>
                  <a:lnTo>
                    <a:pt x="3224" y="4560"/>
                  </a:lnTo>
                  <a:lnTo>
                    <a:pt x="3240" y="4600"/>
                  </a:lnTo>
                  <a:lnTo>
                    <a:pt x="3257" y="4642"/>
                  </a:lnTo>
                  <a:lnTo>
                    <a:pt x="3272" y="4682"/>
                  </a:lnTo>
                  <a:lnTo>
                    <a:pt x="3283" y="4724"/>
                  </a:lnTo>
                  <a:lnTo>
                    <a:pt x="3293" y="4765"/>
                  </a:lnTo>
                  <a:lnTo>
                    <a:pt x="3301" y="4805"/>
                  </a:lnTo>
                  <a:lnTo>
                    <a:pt x="3305" y="4846"/>
                  </a:lnTo>
                  <a:lnTo>
                    <a:pt x="3309" y="4888"/>
                  </a:lnTo>
                  <a:lnTo>
                    <a:pt x="3310" y="4927"/>
                  </a:lnTo>
                  <a:lnTo>
                    <a:pt x="3309" y="4969"/>
                  </a:lnTo>
                  <a:lnTo>
                    <a:pt x="3305" y="5010"/>
                  </a:lnTo>
                  <a:lnTo>
                    <a:pt x="3300" y="5050"/>
                  </a:lnTo>
                  <a:lnTo>
                    <a:pt x="3292" y="5091"/>
                  </a:lnTo>
                  <a:lnTo>
                    <a:pt x="3282" y="5130"/>
                  </a:lnTo>
                  <a:lnTo>
                    <a:pt x="3269" y="5170"/>
                  </a:lnTo>
                  <a:lnTo>
                    <a:pt x="3256" y="5209"/>
                  </a:lnTo>
                  <a:lnTo>
                    <a:pt x="3239" y="5248"/>
                  </a:lnTo>
                  <a:lnTo>
                    <a:pt x="3191" y="5356"/>
                  </a:lnTo>
                  <a:lnTo>
                    <a:pt x="3073" y="5366"/>
                  </a:lnTo>
                  <a:lnTo>
                    <a:pt x="886" y="5559"/>
                  </a:lnTo>
                  <a:lnTo>
                    <a:pt x="735" y="5573"/>
                  </a:lnTo>
                  <a:lnTo>
                    <a:pt x="681" y="5430"/>
                  </a:lnTo>
                  <a:lnTo>
                    <a:pt x="668" y="5395"/>
                  </a:lnTo>
                  <a:lnTo>
                    <a:pt x="656" y="5359"/>
                  </a:lnTo>
                  <a:lnTo>
                    <a:pt x="646" y="5323"/>
                  </a:lnTo>
                  <a:lnTo>
                    <a:pt x="636" y="5286"/>
                  </a:lnTo>
                  <a:lnTo>
                    <a:pt x="628" y="5249"/>
                  </a:lnTo>
                  <a:lnTo>
                    <a:pt x="623" y="5210"/>
                  </a:lnTo>
                  <a:lnTo>
                    <a:pt x="618" y="5172"/>
                  </a:lnTo>
                  <a:lnTo>
                    <a:pt x="616" y="5133"/>
                  </a:lnTo>
                  <a:lnTo>
                    <a:pt x="614" y="5091"/>
                  </a:lnTo>
                  <a:lnTo>
                    <a:pt x="617" y="5049"/>
                  </a:lnTo>
                  <a:lnTo>
                    <a:pt x="621" y="5006"/>
                  </a:lnTo>
                  <a:lnTo>
                    <a:pt x="628" y="4963"/>
                  </a:lnTo>
                  <a:lnTo>
                    <a:pt x="633" y="4941"/>
                  </a:lnTo>
                  <a:lnTo>
                    <a:pt x="638" y="4919"/>
                  </a:lnTo>
                  <a:lnTo>
                    <a:pt x="645" y="4897"/>
                  </a:lnTo>
                  <a:lnTo>
                    <a:pt x="652" y="4875"/>
                  </a:lnTo>
                  <a:lnTo>
                    <a:pt x="659" y="4853"/>
                  </a:lnTo>
                  <a:lnTo>
                    <a:pt x="668" y="4831"/>
                  </a:lnTo>
                  <a:lnTo>
                    <a:pt x="677" y="4808"/>
                  </a:lnTo>
                  <a:lnTo>
                    <a:pt x="688" y="4786"/>
                  </a:lnTo>
                  <a:lnTo>
                    <a:pt x="700" y="4759"/>
                  </a:lnTo>
                  <a:lnTo>
                    <a:pt x="681" y="4709"/>
                  </a:lnTo>
                  <a:lnTo>
                    <a:pt x="668" y="4674"/>
                  </a:lnTo>
                  <a:lnTo>
                    <a:pt x="656" y="4638"/>
                  </a:lnTo>
                  <a:lnTo>
                    <a:pt x="646" y="4602"/>
                  </a:lnTo>
                  <a:lnTo>
                    <a:pt x="636" y="4565"/>
                  </a:lnTo>
                  <a:lnTo>
                    <a:pt x="628" y="4528"/>
                  </a:lnTo>
                  <a:lnTo>
                    <a:pt x="623" y="4489"/>
                  </a:lnTo>
                  <a:lnTo>
                    <a:pt x="618" y="4451"/>
                  </a:lnTo>
                  <a:lnTo>
                    <a:pt x="616" y="4412"/>
                  </a:lnTo>
                  <a:lnTo>
                    <a:pt x="614" y="4370"/>
                  </a:lnTo>
                  <a:lnTo>
                    <a:pt x="617" y="4327"/>
                  </a:lnTo>
                  <a:lnTo>
                    <a:pt x="621" y="4285"/>
                  </a:lnTo>
                  <a:lnTo>
                    <a:pt x="628" y="4242"/>
                  </a:lnTo>
                  <a:lnTo>
                    <a:pt x="633" y="4220"/>
                  </a:lnTo>
                  <a:lnTo>
                    <a:pt x="638" y="4198"/>
                  </a:lnTo>
                  <a:lnTo>
                    <a:pt x="645" y="4176"/>
                  </a:lnTo>
                  <a:lnTo>
                    <a:pt x="652" y="4154"/>
                  </a:lnTo>
                  <a:lnTo>
                    <a:pt x="659" y="4132"/>
                  </a:lnTo>
                  <a:lnTo>
                    <a:pt x="668" y="4110"/>
                  </a:lnTo>
                  <a:lnTo>
                    <a:pt x="677" y="4087"/>
                  </a:lnTo>
                  <a:lnTo>
                    <a:pt x="688" y="4064"/>
                  </a:lnTo>
                  <a:lnTo>
                    <a:pt x="736" y="3960"/>
                  </a:lnTo>
                  <a:lnTo>
                    <a:pt x="851" y="3950"/>
                  </a:lnTo>
                  <a:lnTo>
                    <a:pt x="934" y="3943"/>
                  </a:lnTo>
                  <a:lnTo>
                    <a:pt x="934" y="3586"/>
                  </a:lnTo>
                  <a:lnTo>
                    <a:pt x="885" y="3555"/>
                  </a:lnTo>
                  <a:lnTo>
                    <a:pt x="836" y="3522"/>
                  </a:lnTo>
                  <a:lnTo>
                    <a:pt x="789" y="3489"/>
                  </a:lnTo>
                  <a:lnTo>
                    <a:pt x="742" y="3454"/>
                  </a:lnTo>
                  <a:lnTo>
                    <a:pt x="697" y="3417"/>
                  </a:lnTo>
                  <a:lnTo>
                    <a:pt x="653" y="3378"/>
                  </a:lnTo>
                  <a:lnTo>
                    <a:pt x="610" y="3340"/>
                  </a:lnTo>
                  <a:lnTo>
                    <a:pt x="568" y="3299"/>
                  </a:lnTo>
                  <a:lnTo>
                    <a:pt x="527" y="3258"/>
                  </a:lnTo>
                  <a:lnTo>
                    <a:pt x="488" y="3215"/>
                  </a:lnTo>
                  <a:lnTo>
                    <a:pt x="450" y="3170"/>
                  </a:lnTo>
                  <a:lnTo>
                    <a:pt x="414" y="3125"/>
                  </a:lnTo>
                  <a:lnTo>
                    <a:pt x="378" y="3079"/>
                  </a:lnTo>
                  <a:lnTo>
                    <a:pt x="344" y="3031"/>
                  </a:lnTo>
                  <a:lnTo>
                    <a:pt x="311" y="2982"/>
                  </a:lnTo>
                  <a:lnTo>
                    <a:pt x="280" y="2934"/>
                  </a:lnTo>
                  <a:lnTo>
                    <a:pt x="248" y="2878"/>
                  </a:lnTo>
                  <a:lnTo>
                    <a:pt x="217" y="2821"/>
                  </a:lnTo>
                  <a:lnTo>
                    <a:pt x="188" y="2763"/>
                  </a:lnTo>
                  <a:lnTo>
                    <a:pt x="162" y="2705"/>
                  </a:lnTo>
                  <a:lnTo>
                    <a:pt x="136" y="2644"/>
                  </a:lnTo>
                  <a:lnTo>
                    <a:pt x="113" y="2584"/>
                  </a:lnTo>
                  <a:lnTo>
                    <a:pt x="92" y="2523"/>
                  </a:lnTo>
                  <a:lnTo>
                    <a:pt x="73" y="2460"/>
                  </a:lnTo>
                  <a:lnTo>
                    <a:pt x="56" y="2396"/>
                  </a:lnTo>
                  <a:lnTo>
                    <a:pt x="42" y="2332"/>
                  </a:lnTo>
                  <a:lnTo>
                    <a:pt x="29" y="2267"/>
                  </a:lnTo>
                  <a:lnTo>
                    <a:pt x="19" y="2201"/>
                  </a:lnTo>
                  <a:lnTo>
                    <a:pt x="11" y="2135"/>
                  </a:lnTo>
                  <a:lnTo>
                    <a:pt x="5" y="2067"/>
                  </a:lnTo>
                  <a:lnTo>
                    <a:pt x="1" y="2000"/>
                  </a:lnTo>
                  <a:lnTo>
                    <a:pt x="0" y="1932"/>
                  </a:lnTo>
                  <a:lnTo>
                    <a:pt x="0" y="1882"/>
                  </a:lnTo>
                  <a:lnTo>
                    <a:pt x="3" y="1832"/>
                  </a:lnTo>
                  <a:lnTo>
                    <a:pt x="5" y="1783"/>
                  </a:lnTo>
                  <a:lnTo>
                    <a:pt x="10" y="1734"/>
                  </a:lnTo>
                  <a:lnTo>
                    <a:pt x="15" y="1685"/>
                  </a:lnTo>
                  <a:lnTo>
                    <a:pt x="22" y="1638"/>
                  </a:lnTo>
                  <a:lnTo>
                    <a:pt x="30" y="1589"/>
                  </a:lnTo>
                  <a:lnTo>
                    <a:pt x="39" y="1543"/>
                  </a:lnTo>
                  <a:lnTo>
                    <a:pt x="49" y="1495"/>
                  </a:lnTo>
                  <a:lnTo>
                    <a:pt x="61" y="1449"/>
                  </a:lnTo>
                  <a:lnTo>
                    <a:pt x="73" y="1402"/>
                  </a:lnTo>
                  <a:lnTo>
                    <a:pt x="86" y="1357"/>
                  </a:lnTo>
                  <a:lnTo>
                    <a:pt x="101" y="1312"/>
                  </a:lnTo>
                  <a:lnTo>
                    <a:pt x="118" y="1267"/>
                  </a:lnTo>
                  <a:lnTo>
                    <a:pt x="134" y="1223"/>
                  </a:lnTo>
                  <a:lnTo>
                    <a:pt x="151" y="1179"/>
                  </a:lnTo>
                  <a:lnTo>
                    <a:pt x="171" y="1136"/>
                  </a:lnTo>
                  <a:lnTo>
                    <a:pt x="191" y="1094"/>
                  </a:lnTo>
                  <a:lnTo>
                    <a:pt x="212" y="1051"/>
                  </a:lnTo>
                  <a:lnTo>
                    <a:pt x="232" y="1011"/>
                  </a:lnTo>
                  <a:lnTo>
                    <a:pt x="256" y="970"/>
                  </a:lnTo>
                  <a:lnTo>
                    <a:pt x="279" y="930"/>
                  </a:lnTo>
                  <a:lnTo>
                    <a:pt x="304" y="890"/>
                  </a:lnTo>
                  <a:lnTo>
                    <a:pt x="330" y="852"/>
                  </a:lnTo>
                  <a:lnTo>
                    <a:pt x="357" y="813"/>
                  </a:lnTo>
                  <a:lnTo>
                    <a:pt x="383" y="775"/>
                  </a:lnTo>
                  <a:lnTo>
                    <a:pt x="411" y="739"/>
                  </a:lnTo>
                  <a:lnTo>
                    <a:pt x="441" y="702"/>
                  </a:lnTo>
                  <a:lnTo>
                    <a:pt x="470" y="667"/>
                  </a:lnTo>
                  <a:lnTo>
                    <a:pt x="502" y="632"/>
                  </a:lnTo>
                  <a:lnTo>
                    <a:pt x="533" y="599"/>
                  </a:lnTo>
                  <a:lnTo>
                    <a:pt x="566" y="565"/>
                  </a:lnTo>
                  <a:lnTo>
                    <a:pt x="599" y="532"/>
                  </a:lnTo>
                  <a:lnTo>
                    <a:pt x="633" y="501"/>
                  </a:lnTo>
                  <a:lnTo>
                    <a:pt x="668" y="471"/>
                  </a:lnTo>
                  <a:lnTo>
                    <a:pt x="703" y="441"/>
                  </a:lnTo>
                  <a:lnTo>
                    <a:pt x="739" y="412"/>
                  </a:lnTo>
                  <a:lnTo>
                    <a:pt x="776" y="383"/>
                  </a:lnTo>
                  <a:lnTo>
                    <a:pt x="813" y="356"/>
                  </a:lnTo>
                  <a:lnTo>
                    <a:pt x="851" y="329"/>
                  </a:lnTo>
                  <a:lnTo>
                    <a:pt x="891" y="304"/>
                  </a:lnTo>
                  <a:lnTo>
                    <a:pt x="930" y="279"/>
                  </a:lnTo>
                  <a:lnTo>
                    <a:pt x="970" y="255"/>
                  </a:lnTo>
                  <a:lnTo>
                    <a:pt x="1010" y="233"/>
                  </a:lnTo>
                  <a:lnTo>
                    <a:pt x="1052" y="211"/>
                  </a:lnTo>
                  <a:lnTo>
                    <a:pt x="1094" y="190"/>
                  </a:lnTo>
                  <a:lnTo>
                    <a:pt x="1137" y="170"/>
                  </a:lnTo>
                  <a:lnTo>
                    <a:pt x="1180" y="152"/>
                  </a:lnTo>
                  <a:lnTo>
                    <a:pt x="1224" y="133"/>
                  </a:lnTo>
                  <a:lnTo>
                    <a:pt x="1268" y="117"/>
                  </a:lnTo>
                  <a:lnTo>
                    <a:pt x="1312" y="101"/>
                  </a:lnTo>
                  <a:lnTo>
                    <a:pt x="1357" y="87"/>
                  </a:lnTo>
                  <a:lnTo>
                    <a:pt x="1403" y="73"/>
                  </a:lnTo>
                  <a:lnTo>
                    <a:pt x="1449" y="60"/>
                  </a:lnTo>
                  <a:lnTo>
                    <a:pt x="1496" y="48"/>
                  </a:lnTo>
                  <a:lnTo>
                    <a:pt x="1542" y="39"/>
                  </a:lnTo>
                  <a:lnTo>
                    <a:pt x="1590" y="30"/>
                  </a:lnTo>
                  <a:lnTo>
                    <a:pt x="1637" y="22"/>
                  </a:lnTo>
                  <a:lnTo>
                    <a:pt x="1686" y="15"/>
                  </a:lnTo>
                  <a:lnTo>
                    <a:pt x="1735" y="9"/>
                  </a:lnTo>
                  <a:lnTo>
                    <a:pt x="1783" y="5"/>
                  </a:lnTo>
                  <a:lnTo>
                    <a:pt x="1832" y="2"/>
                  </a:lnTo>
                  <a:lnTo>
                    <a:pt x="1882" y="0"/>
                  </a:lnTo>
                  <a:lnTo>
                    <a:pt x="1932" y="0"/>
                  </a:lnTo>
                  <a:close/>
                  <a:moveTo>
                    <a:pt x="1507" y="2300"/>
                  </a:moveTo>
                  <a:lnTo>
                    <a:pt x="1507" y="2300"/>
                  </a:lnTo>
                  <a:lnTo>
                    <a:pt x="1533" y="2310"/>
                  </a:lnTo>
                  <a:lnTo>
                    <a:pt x="1557" y="2318"/>
                  </a:lnTo>
                  <a:lnTo>
                    <a:pt x="1569" y="2321"/>
                  </a:lnTo>
                  <a:lnTo>
                    <a:pt x="1580" y="2323"/>
                  </a:lnTo>
                  <a:lnTo>
                    <a:pt x="1592" y="2324"/>
                  </a:lnTo>
                  <a:lnTo>
                    <a:pt x="1604" y="2324"/>
                  </a:lnTo>
                  <a:lnTo>
                    <a:pt x="1619" y="2324"/>
                  </a:lnTo>
                  <a:lnTo>
                    <a:pt x="1633" y="2322"/>
                  </a:lnTo>
                  <a:lnTo>
                    <a:pt x="1648" y="2318"/>
                  </a:lnTo>
                  <a:lnTo>
                    <a:pt x="1663" y="2314"/>
                  </a:lnTo>
                  <a:lnTo>
                    <a:pt x="1677" y="2308"/>
                  </a:lnTo>
                  <a:lnTo>
                    <a:pt x="1691" y="2300"/>
                  </a:lnTo>
                  <a:lnTo>
                    <a:pt x="1705" y="2289"/>
                  </a:lnTo>
                  <a:lnTo>
                    <a:pt x="1718" y="2279"/>
                  </a:lnTo>
                  <a:lnTo>
                    <a:pt x="1750" y="2251"/>
                  </a:lnTo>
                  <a:lnTo>
                    <a:pt x="1782" y="2276"/>
                  </a:lnTo>
                  <a:lnTo>
                    <a:pt x="1801" y="2290"/>
                  </a:lnTo>
                  <a:lnTo>
                    <a:pt x="1819" y="2303"/>
                  </a:lnTo>
                  <a:lnTo>
                    <a:pt x="1838" y="2314"/>
                  </a:lnTo>
                  <a:lnTo>
                    <a:pt x="1855" y="2323"/>
                  </a:lnTo>
                  <a:lnTo>
                    <a:pt x="1873" y="2330"/>
                  </a:lnTo>
                  <a:lnTo>
                    <a:pt x="1890" y="2336"/>
                  </a:lnTo>
                  <a:lnTo>
                    <a:pt x="1908" y="2339"/>
                  </a:lnTo>
                  <a:lnTo>
                    <a:pt x="1924" y="2340"/>
                  </a:lnTo>
                  <a:lnTo>
                    <a:pt x="1939" y="2340"/>
                  </a:lnTo>
                  <a:lnTo>
                    <a:pt x="1954" y="2338"/>
                  </a:lnTo>
                  <a:lnTo>
                    <a:pt x="1969" y="2333"/>
                  </a:lnTo>
                  <a:lnTo>
                    <a:pt x="1984" y="2328"/>
                  </a:lnTo>
                  <a:lnTo>
                    <a:pt x="1999" y="2319"/>
                  </a:lnTo>
                  <a:lnTo>
                    <a:pt x="2013" y="2309"/>
                  </a:lnTo>
                  <a:lnTo>
                    <a:pt x="2028" y="2296"/>
                  </a:lnTo>
                  <a:lnTo>
                    <a:pt x="2044" y="2282"/>
                  </a:lnTo>
                  <a:lnTo>
                    <a:pt x="2077" y="2246"/>
                  </a:lnTo>
                  <a:lnTo>
                    <a:pt x="2113" y="2279"/>
                  </a:lnTo>
                  <a:lnTo>
                    <a:pt x="2134" y="2295"/>
                  </a:lnTo>
                  <a:lnTo>
                    <a:pt x="2154" y="2308"/>
                  </a:lnTo>
                  <a:lnTo>
                    <a:pt x="2175" y="2319"/>
                  </a:lnTo>
                  <a:lnTo>
                    <a:pt x="2194" y="2326"/>
                  </a:lnTo>
                  <a:lnTo>
                    <a:pt x="2215" y="2332"/>
                  </a:lnTo>
                  <a:lnTo>
                    <a:pt x="2235" y="2336"/>
                  </a:lnTo>
                  <a:lnTo>
                    <a:pt x="2255" y="2337"/>
                  </a:lnTo>
                  <a:lnTo>
                    <a:pt x="2275" y="2336"/>
                  </a:lnTo>
                  <a:lnTo>
                    <a:pt x="2291" y="2333"/>
                  </a:lnTo>
                  <a:lnTo>
                    <a:pt x="2308" y="2330"/>
                  </a:lnTo>
                  <a:lnTo>
                    <a:pt x="2324" y="2325"/>
                  </a:lnTo>
                  <a:lnTo>
                    <a:pt x="2342" y="2319"/>
                  </a:lnTo>
                  <a:lnTo>
                    <a:pt x="2359" y="2314"/>
                  </a:lnTo>
                  <a:lnTo>
                    <a:pt x="2377" y="2307"/>
                  </a:lnTo>
                  <a:lnTo>
                    <a:pt x="2412" y="2290"/>
                  </a:lnTo>
                  <a:lnTo>
                    <a:pt x="2484" y="2175"/>
                  </a:lnTo>
                  <a:lnTo>
                    <a:pt x="2653" y="2281"/>
                  </a:lnTo>
                  <a:lnTo>
                    <a:pt x="2239" y="2948"/>
                  </a:lnTo>
                  <a:lnTo>
                    <a:pt x="2239" y="3826"/>
                  </a:lnTo>
                  <a:lnTo>
                    <a:pt x="2564" y="3799"/>
                  </a:lnTo>
                  <a:lnTo>
                    <a:pt x="2564" y="3450"/>
                  </a:lnTo>
                  <a:lnTo>
                    <a:pt x="2564" y="3332"/>
                  </a:lnTo>
                  <a:lnTo>
                    <a:pt x="2668" y="3274"/>
                  </a:lnTo>
                  <a:lnTo>
                    <a:pt x="2712" y="3248"/>
                  </a:lnTo>
                  <a:lnTo>
                    <a:pt x="2756" y="3222"/>
                  </a:lnTo>
                  <a:lnTo>
                    <a:pt x="2799" y="3194"/>
                  </a:lnTo>
                  <a:lnTo>
                    <a:pt x="2841" y="3163"/>
                  </a:lnTo>
                  <a:lnTo>
                    <a:pt x="2882" y="3132"/>
                  </a:lnTo>
                  <a:lnTo>
                    <a:pt x="2921" y="3100"/>
                  </a:lnTo>
                  <a:lnTo>
                    <a:pt x="2960" y="3066"/>
                  </a:lnTo>
                  <a:lnTo>
                    <a:pt x="2997" y="3031"/>
                  </a:lnTo>
                  <a:lnTo>
                    <a:pt x="3033" y="2995"/>
                  </a:lnTo>
                  <a:lnTo>
                    <a:pt x="3067" y="2958"/>
                  </a:lnTo>
                  <a:lnTo>
                    <a:pt x="3101" y="2918"/>
                  </a:lnTo>
                  <a:lnTo>
                    <a:pt x="3134" y="2879"/>
                  </a:lnTo>
                  <a:lnTo>
                    <a:pt x="3165" y="2838"/>
                  </a:lnTo>
                  <a:lnTo>
                    <a:pt x="3195" y="2797"/>
                  </a:lnTo>
                  <a:lnTo>
                    <a:pt x="3223" y="2754"/>
                  </a:lnTo>
                  <a:lnTo>
                    <a:pt x="3250" y="2711"/>
                  </a:lnTo>
                  <a:lnTo>
                    <a:pt x="3275" y="2667"/>
                  </a:lnTo>
                  <a:lnTo>
                    <a:pt x="3299" y="2624"/>
                  </a:lnTo>
                  <a:lnTo>
                    <a:pt x="3319" y="2578"/>
                  </a:lnTo>
                  <a:lnTo>
                    <a:pt x="3340" y="2533"/>
                  </a:lnTo>
                  <a:lnTo>
                    <a:pt x="3359" y="2487"/>
                  </a:lnTo>
                  <a:lnTo>
                    <a:pt x="3376" y="2439"/>
                  </a:lnTo>
                  <a:lnTo>
                    <a:pt x="3393" y="2391"/>
                  </a:lnTo>
                  <a:lnTo>
                    <a:pt x="3406" y="2343"/>
                  </a:lnTo>
                  <a:lnTo>
                    <a:pt x="3419" y="2293"/>
                  </a:lnTo>
                  <a:lnTo>
                    <a:pt x="3431" y="2243"/>
                  </a:lnTo>
                  <a:lnTo>
                    <a:pt x="3440" y="2193"/>
                  </a:lnTo>
                  <a:lnTo>
                    <a:pt x="3448" y="2142"/>
                  </a:lnTo>
                  <a:lnTo>
                    <a:pt x="3454" y="2089"/>
                  </a:lnTo>
                  <a:lnTo>
                    <a:pt x="3459" y="2037"/>
                  </a:lnTo>
                  <a:lnTo>
                    <a:pt x="3461" y="1985"/>
                  </a:lnTo>
                  <a:lnTo>
                    <a:pt x="3462" y="1932"/>
                  </a:lnTo>
                  <a:lnTo>
                    <a:pt x="3462" y="1892"/>
                  </a:lnTo>
                  <a:lnTo>
                    <a:pt x="3460" y="1853"/>
                  </a:lnTo>
                  <a:lnTo>
                    <a:pt x="3458" y="1814"/>
                  </a:lnTo>
                  <a:lnTo>
                    <a:pt x="3454" y="1775"/>
                  </a:lnTo>
                  <a:lnTo>
                    <a:pt x="3449" y="1737"/>
                  </a:lnTo>
                  <a:lnTo>
                    <a:pt x="3445" y="1698"/>
                  </a:lnTo>
                  <a:lnTo>
                    <a:pt x="3438" y="1661"/>
                  </a:lnTo>
                  <a:lnTo>
                    <a:pt x="3431" y="1623"/>
                  </a:lnTo>
                  <a:lnTo>
                    <a:pt x="3423" y="1586"/>
                  </a:lnTo>
                  <a:lnTo>
                    <a:pt x="3415" y="1548"/>
                  </a:lnTo>
                  <a:lnTo>
                    <a:pt x="3404" y="1512"/>
                  </a:lnTo>
                  <a:lnTo>
                    <a:pt x="3394" y="1476"/>
                  </a:lnTo>
                  <a:lnTo>
                    <a:pt x="3382" y="1440"/>
                  </a:lnTo>
                  <a:lnTo>
                    <a:pt x="3369" y="1406"/>
                  </a:lnTo>
                  <a:lnTo>
                    <a:pt x="3357" y="1371"/>
                  </a:lnTo>
                  <a:lnTo>
                    <a:pt x="3341" y="1336"/>
                  </a:lnTo>
                  <a:lnTo>
                    <a:pt x="3328" y="1301"/>
                  </a:lnTo>
                  <a:lnTo>
                    <a:pt x="3311" y="1267"/>
                  </a:lnTo>
                  <a:lnTo>
                    <a:pt x="3295" y="1235"/>
                  </a:lnTo>
                  <a:lnTo>
                    <a:pt x="3278" y="1202"/>
                  </a:lnTo>
                  <a:lnTo>
                    <a:pt x="3259" y="1170"/>
                  </a:lnTo>
                  <a:lnTo>
                    <a:pt x="3240" y="1137"/>
                  </a:lnTo>
                  <a:lnTo>
                    <a:pt x="3221" y="1106"/>
                  </a:lnTo>
                  <a:lnTo>
                    <a:pt x="3201" y="1076"/>
                  </a:lnTo>
                  <a:lnTo>
                    <a:pt x="3180" y="1046"/>
                  </a:lnTo>
                  <a:lnTo>
                    <a:pt x="3158" y="1015"/>
                  </a:lnTo>
                  <a:lnTo>
                    <a:pt x="3136" y="986"/>
                  </a:lnTo>
                  <a:lnTo>
                    <a:pt x="3113" y="957"/>
                  </a:lnTo>
                  <a:lnTo>
                    <a:pt x="3090" y="930"/>
                  </a:lnTo>
                  <a:lnTo>
                    <a:pt x="3065" y="902"/>
                  </a:lnTo>
                  <a:lnTo>
                    <a:pt x="3040" y="875"/>
                  </a:lnTo>
                  <a:lnTo>
                    <a:pt x="3014" y="849"/>
                  </a:lnTo>
                  <a:lnTo>
                    <a:pt x="2987" y="824"/>
                  </a:lnTo>
                  <a:lnTo>
                    <a:pt x="2961" y="798"/>
                  </a:lnTo>
                  <a:lnTo>
                    <a:pt x="2934" y="774"/>
                  </a:lnTo>
                  <a:lnTo>
                    <a:pt x="2905" y="751"/>
                  </a:lnTo>
                  <a:lnTo>
                    <a:pt x="2877" y="728"/>
                  </a:lnTo>
                  <a:lnTo>
                    <a:pt x="2848" y="704"/>
                  </a:lnTo>
                  <a:lnTo>
                    <a:pt x="2818" y="683"/>
                  </a:lnTo>
                  <a:lnTo>
                    <a:pt x="2788" y="663"/>
                  </a:lnTo>
                  <a:lnTo>
                    <a:pt x="2756" y="642"/>
                  </a:lnTo>
                  <a:lnTo>
                    <a:pt x="2725" y="622"/>
                  </a:lnTo>
                  <a:lnTo>
                    <a:pt x="2694" y="603"/>
                  </a:lnTo>
                  <a:lnTo>
                    <a:pt x="2661" y="586"/>
                  </a:lnTo>
                  <a:lnTo>
                    <a:pt x="2629" y="568"/>
                  </a:lnTo>
                  <a:lnTo>
                    <a:pt x="2595" y="552"/>
                  </a:lnTo>
                  <a:lnTo>
                    <a:pt x="2561" y="536"/>
                  </a:lnTo>
                  <a:lnTo>
                    <a:pt x="2528" y="521"/>
                  </a:lnTo>
                  <a:lnTo>
                    <a:pt x="2493" y="507"/>
                  </a:lnTo>
                  <a:lnTo>
                    <a:pt x="2458" y="494"/>
                  </a:lnTo>
                  <a:lnTo>
                    <a:pt x="2423" y="481"/>
                  </a:lnTo>
                  <a:lnTo>
                    <a:pt x="2387" y="470"/>
                  </a:lnTo>
                  <a:lnTo>
                    <a:pt x="2351" y="459"/>
                  </a:lnTo>
                  <a:lnTo>
                    <a:pt x="2314" y="449"/>
                  </a:lnTo>
                  <a:lnTo>
                    <a:pt x="2277" y="440"/>
                  </a:lnTo>
                  <a:lnTo>
                    <a:pt x="2240" y="431"/>
                  </a:lnTo>
                  <a:lnTo>
                    <a:pt x="2203" y="424"/>
                  </a:lnTo>
                  <a:lnTo>
                    <a:pt x="2164" y="419"/>
                  </a:lnTo>
                  <a:lnTo>
                    <a:pt x="2127" y="413"/>
                  </a:lnTo>
                  <a:lnTo>
                    <a:pt x="2088" y="408"/>
                  </a:lnTo>
                  <a:lnTo>
                    <a:pt x="2049" y="405"/>
                  </a:lnTo>
                  <a:lnTo>
                    <a:pt x="2011" y="402"/>
                  </a:lnTo>
                  <a:lnTo>
                    <a:pt x="1972" y="401"/>
                  </a:lnTo>
                  <a:lnTo>
                    <a:pt x="1932" y="401"/>
                  </a:lnTo>
                  <a:lnTo>
                    <a:pt x="1893" y="401"/>
                  </a:lnTo>
                  <a:lnTo>
                    <a:pt x="1853" y="402"/>
                  </a:lnTo>
                  <a:lnTo>
                    <a:pt x="1814" y="405"/>
                  </a:lnTo>
                  <a:lnTo>
                    <a:pt x="1775" y="408"/>
                  </a:lnTo>
                  <a:lnTo>
                    <a:pt x="1737" y="413"/>
                  </a:lnTo>
                  <a:lnTo>
                    <a:pt x="1699" y="419"/>
                  </a:lnTo>
                  <a:lnTo>
                    <a:pt x="1660" y="424"/>
                  </a:lnTo>
                  <a:lnTo>
                    <a:pt x="1623" y="431"/>
                  </a:lnTo>
                  <a:lnTo>
                    <a:pt x="1586" y="440"/>
                  </a:lnTo>
                  <a:lnTo>
                    <a:pt x="1549" y="449"/>
                  </a:lnTo>
                  <a:lnTo>
                    <a:pt x="1513" y="459"/>
                  </a:lnTo>
                  <a:lnTo>
                    <a:pt x="1477" y="470"/>
                  </a:lnTo>
                  <a:lnTo>
                    <a:pt x="1441" y="481"/>
                  </a:lnTo>
                  <a:lnTo>
                    <a:pt x="1405" y="494"/>
                  </a:lnTo>
                  <a:lnTo>
                    <a:pt x="1370" y="507"/>
                  </a:lnTo>
                  <a:lnTo>
                    <a:pt x="1335" y="521"/>
                  </a:lnTo>
                  <a:lnTo>
                    <a:pt x="1302" y="536"/>
                  </a:lnTo>
                  <a:lnTo>
                    <a:pt x="1268" y="552"/>
                  </a:lnTo>
                  <a:lnTo>
                    <a:pt x="1234" y="568"/>
                  </a:lnTo>
                  <a:lnTo>
                    <a:pt x="1202" y="586"/>
                  </a:lnTo>
                  <a:lnTo>
                    <a:pt x="1169" y="603"/>
                  </a:lnTo>
                  <a:lnTo>
                    <a:pt x="1138" y="622"/>
                  </a:lnTo>
                  <a:lnTo>
                    <a:pt x="1107" y="642"/>
                  </a:lnTo>
                  <a:lnTo>
                    <a:pt x="1076" y="663"/>
                  </a:lnTo>
                  <a:lnTo>
                    <a:pt x="1045" y="683"/>
                  </a:lnTo>
                  <a:lnTo>
                    <a:pt x="1016" y="704"/>
                  </a:lnTo>
                  <a:lnTo>
                    <a:pt x="987" y="728"/>
                  </a:lnTo>
                  <a:lnTo>
                    <a:pt x="958" y="751"/>
                  </a:lnTo>
                  <a:lnTo>
                    <a:pt x="930" y="774"/>
                  </a:lnTo>
                  <a:lnTo>
                    <a:pt x="902" y="798"/>
                  </a:lnTo>
                  <a:lnTo>
                    <a:pt x="876" y="824"/>
                  </a:lnTo>
                  <a:lnTo>
                    <a:pt x="849" y="849"/>
                  </a:lnTo>
                  <a:lnTo>
                    <a:pt x="823" y="875"/>
                  </a:lnTo>
                  <a:lnTo>
                    <a:pt x="799" y="902"/>
                  </a:lnTo>
                  <a:lnTo>
                    <a:pt x="775" y="930"/>
                  </a:lnTo>
                  <a:lnTo>
                    <a:pt x="750" y="957"/>
                  </a:lnTo>
                  <a:lnTo>
                    <a:pt x="728" y="986"/>
                  </a:lnTo>
                  <a:lnTo>
                    <a:pt x="705" y="1015"/>
                  </a:lnTo>
                  <a:lnTo>
                    <a:pt x="684" y="1046"/>
                  </a:lnTo>
                  <a:lnTo>
                    <a:pt x="662" y="1076"/>
                  </a:lnTo>
                  <a:lnTo>
                    <a:pt x="642" y="1106"/>
                  </a:lnTo>
                  <a:lnTo>
                    <a:pt x="623" y="1137"/>
                  </a:lnTo>
                  <a:lnTo>
                    <a:pt x="604" y="1170"/>
                  </a:lnTo>
                  <a:lnTo>
                    <a:pt x="585" y="1202"/>
                  </a:lnTo>
                  <a:lnTo>
                    <a:pt x="569" y="1235"/>
                  </a:lnTo>
                  <a:lnTo>
                    <a:pt x="552" y="1267"/>
                  </a:lnTo>
                  <a:lnTo>
                    <a:pt x="537" y="1301"/>
                  </a:lnTo>
                  <a:lnTo>
                    <a:pt x="522" y="1336"/>
                  </a:lnTo>
                  <a:lnTo>
                    <a:pt x="508" y="1371"/>
                  </a:lnTo>
                  <a:lnTo>
                    <a:pt x="494" y="1406"/>
                  </a:lnTo>
                  <a:lnTo>
                    <a:pt x="482" y="1440"/>
                  </a:lnTo>
                  <a:lnTo>
                    <a:pt x="470" y="1476"/>
                  </a:lnTo>
                  <a:lnTo>
                    <a:pt x="459" y="1512"/>
                  </a:lnTo>
                  <a:lnTo>
                    <a:pt x="450" y="1548"/>
                  </a:lnTo>
                  <a:lnTo>
                    <a:pt x="440" y="1586"/>
                  </a:lnTo>
                  <a:lnTo>
                    <a:pt x="432" y="1623"/>
                  </a:lnTo>
                  <a:lnTo>
                    <a:pt x="425" y="1661"/>
                  </a:lnTo>
                  <a:lnTo>
                    <a:pt x="418" y="1698"/>
                  </a:lnTo>
                  <a:lnTo>
                    <a:pt x="414" y="1737"/>
                  </a:lnTo>
                  <a:lnTo>
                    <a:pt x="409" y="1775"/>
                  </a:lnTo>
                  <a:lnTo>
                    <a:pt x="405" y="1814"/>
                  </a:lnTo>
                  <a:lnTo>
                    <a:pt x="403" y="1853"/>
                  </a:lnTo>
                  <a:lnTo>
                    <a:pt x="402" y="1892"/>
                  </a:lnTo>
                  <a:lnTo>
                    <a:pt x="401" y="1932"/>
                  </a:lnTo>
                  <a:lnTo>
                    <a:pt x="402" y="1986"/>
                  </a:lnTo>
                  <a:lnTo>
                    <a:pt x="405" y="2040"/>
                  </a:lnTo>
                  <a:lnTo>
                    <a:pt x="410" y="2093"/>
                  </a:lnTo>
                  <a:lnTo>
                    <a:pt x="416" y="2146"/>
                  </a:lnTo>
                  <a:lnTo>
                    <a:pt x="424" y="2199"/>
                  </a:lnTo>
                  <a:lnTo>
                    <a:pt x="434" y="2251"/>
                  </a:lnTo>
                  <a:lnTo>
                    <a:pt x="446" y="2301"/>
                  </a:lnTo>
                  <a:lnTo>
                    <a:pt x="459" y="2352"/>
                  </a:lnTo>
                  <a:lnTo>
                    <a:pt x="474" y="2402"/>
                  </a:lnTo>
                  <a:lnTo>
                    <a:pt x="490" y="2451"/>
                  </a:lnTo>
                  <a:lnTo>
                    <a:pt x="509" y="2498"/>
                  </a:lnTo>
                  <a:lnTo>
                    <a:pt x="529" y="2546"/>
                  </a:lnTo>
                  <a:lnTo>
                    <a:pt x="549" y="2592"/>
                  </a:lnTo>
                  <a:lnTo>
                    <a:pt x="573" y="2638"/>
                  </a:lnTo>
                  <a:lnTo>
                    <a:pt x="597" y="2682"/>
                  </a:lnTo>
                  <a:lnTo>
                    <a:pt x="623" y="2726"/>
                  </a:lnTo>
                  <a:lnTo>
                    <a:pt x="650" y="2770"/>
                  </a:lnTo>
                  <a:lnTo>
                    <a:pt x="679" y="2814"/>
                  </a:lnTo>
                  <a:lnTo>
                    <a:pt x="711" y="2856"/>
                  </a:lnTo>
                  <a:lnTo>
                    <a:pt x="743" y="2896"/>
                  </a:lnTo>
                  <a:lnTo>
                    <a:pt x="777" y="2937"/>
                  </a:lnTo>
                  <a:lnTo>
                    <a:pt x="812" y="2975"/>
                  </a:lnTo>
                  <a:lnTo>
                    <a:pt x="848" y="3014"/>
                  </a:lnTo>
                  <a:lnTo>
                    <a:pt x="885" y="3050"/>
                  </a:lnTo>
                  <a:lnTo>
                    <a:pt x="924" y="3085"/>
                  </a:lnTo>
                  <a:lnTo>
                    <a:pt x="964" y="3118"/>
                  </a:lnTo>
                  <a:lnTo>
                    <a:pt x="1004" y="3151"/>
                  </a:lnTo>
                  <a:lnTo>
                    <a:pt x="1047" y="3182"/>
                  </a:lnTo>
                  <a:lnTo>
                    <a:pt x="1090" y="3211"/>
                  </a:lnTo>
                  <a:lnTo>
                    <a:pt x="1135" y="3239"/>
                  </a:lnTo>
                  <a:lnTo>
                    <a:pt x="1180" y="3266"/>
                  </a:lnTo>
                  <a:lnTo>
                    <a:pt x="1226" y="3291"/>
                  </a:lnTo>
                  <a:lnTo>
                    <a:pt x="1335" y="3348"/>
                  </a:lnTo>
                  <a:lnTo>
                    <a:pt x="1335" y="3469"/>
                  </a:lnTo>
                  <a:lnTo>
                    <a:pt x="1335" y="3838"/>
                  </a:lnTo>
                  <a:lnTo>
                    <a:pt x="1674" y="3838"/>
                  </a:lnTo>
                  <a:lnTo>
                    <a:pt x="1674" y="2948"/>
                  </a:lnTo>
                  <a:lnTo>
                    <a:pt x="1260" y="2281"/>
                  </a:lnTo>
                  <a:lnTo>
                    <a:pt x="1431" y="2175"/>
                  </a:lnTo>
                  <a:lnTo>
                    <a:pt x="1507" y="2300"/>
                  </a:lnTo>
                  <a:close/>
                  <a:moveTo>
                    <a:pt x="2326" y="2429"/>
                  </a:moveTo>
                  <a:lnTo>
                    <a:pt x="2326" y="2429"/>
                  </a:lnTo>
                  <a:lnTo>
                    <a:pt x="2305" y="2432"/>
                  </a:lnTo>
                  <a:lnTo>
                    <a:pt x="2284" y="2435"/>
                  </a:lnTo>
                  <a:lnTo>
                    <a:pt x="2258" y="2437"/>
                  </a:lnTo>
                  <a:lnTo>
                    <a:pt x="2234" y="2437"/>
                  </a:lnTo>
                  <a:lnTo>
                    <a:pt x="2208" y="2433"/>
                  </a:lnTo>
                  <a:lnTo>
                    <a:pt x="2184" y="2429"/>
                  </a:lnTo>
                  <a:lnTo>
                    <a:pt x="2158" y="2420"/>
                  </a:lnTo>
                  <a:lnTo>
                    <a:pt x="2134" y="2411"/>
                  </a:lnTo>
                  <a:lnTo>
                    <a:pt x="2109" y="2397"/>
                  </a:lnTo>
                  <a:lnTo>
                    <a:pt x="2083" y="2382"/>
                  </a:lnTo>
                  <a:lnTo>
                    <a:pt x="2063" y="2396"/>
                  </a:lnTo>
                  <a:lnTo>
                    <a:pt x="2045" y="2409"/>
                  </a:lnTo>
                  <a:lnTo>
                    <a:pt x="2024" y="2419"/>
                  </a:lnTo>
                  <a:lnTo>
                    <a:pt x="2004" y="2427"/>
                  </a:lnTo>
                  <a:lnTo>
                    <a:pt x="1983" y="2434"/>
                  </a:lnTo>
                  <a:lnTo>
                    <a:pt x="1962" y="2438"/>
                  </a:lnTo>
                  <a:lnTo>
                    <a:pt x="1941" y="2440"/>
                  </a:lnTo>
                  <a:lnTo>
                    <a:pt x="1920" y="2440"/>
                  </a:lnTo>
                  <a:lnTo>
                    <a:pt x="1900" y="2439"/>
                  </a:lnTo>
                  <a:lnTo>
                    <a:pt x="1879" y="2435"/>
                  </a:lnTo>
                  <a:lnTo>
                    <a:pt x="1858" y="2430"/>
                  </a:lnTo>
                  <a:lnTo>
                    <a:pt x="1837" y="2423"/>
                  </a:lnTo>
                  <a:lnTo>
                    <a:pt x="1816" y="2415"/>
                  </a:lnTo>
                  <a:lnTo>
                    <a:pt x="1794" y="2404"/>
                  </a:lnTo>
                  <a:lnTo>
                    <a:pt x="1773" y="2393"/>
                  </a:lnTo>
                  <a:lnTo>
                    <a:pt x="1752" y="2379"/>
                  </a:lnTo>
                  <a:lnTo>
                    <a:pt x="1735" y="2390"/>
                  </a:lnTo>
                  <a:lnTo>
                    <a:pt x="1716" y="2399"/>
                  </a:lnTo>
                  <a:lnTo>
                    <a:pt x="1699" y="2408"/>
                  </a:lnTo>
                  <a:lnTo>
                    <a:pt x="1679" y="2413"/>
                  </a:lnTo>
                  <a:lnTo>
                    <a:pt x="1660" y="2418"/>
                  </a:lnTo>
                  <a:lnTo>
                    <a:pt x="1642" y="2422"/>
                  </a:lnTo>
                  <a:lnTo>
                    <a:pt x="1622" y="2424"/>
                  </a:lnTo>
                  <a:lnTo>
                    <a:pt x="1602" y="2424"/>
                  </a:lnTo>
                  <a:lnTo>
                    <a:pt x="1585" y="2424"/>
                  </a:lnTo>
                  <a:lnTo>
                    <a:pt x="1860" y="2866"/>
                  </a:lnTo>
                  <a:lnTo>
                    <a:pt x="1875" y="2891"/>
                  </a:lnTo>
                  <a:lnTo>
                    <a:pt x="1875" y="2918"/>
                  </a:lnTo>
                  <a:lnTo>
                    <a:pt x="1875" y="3838"/>
                  </a:lnTo>
                  <a:lnTo>
                    <a:pt x="2038" y="3838"/>
                  </a:lnTo>
                  <a:lnTo>
                    <a:pt x="2038" y="2918"/>
                  </a:lnTo>
                  <a:lnTo>
                    <a:pt x="2038" y="2891"/>
                  </a:lnTo>
                  <a:lnTo>
                    <a:pt x="2053" y="2866"/>
                  </a:lnTo>
                  <a:lnTo>
                    <a:pt x="2326" y="2429"/>
                  </a:lnTo>
                  <a:close/>
                  <a:moveTo>
                    <a:pt x="2506" y="5533"/>
                  </a:moveTo>
                  <a:lnTo>
                    <a:pt x="1402" y="5631"/>
                  </a:lnTo>
                  <a:lnTo>
                    <a:pt x="1405" y="5656"/>
                  </a:lnTo>
                  <a:lnTo>
                    <a:pt x="1410" y="5681"/>
                  </a:lnTo>
                  <a:lnTo>
                    <a:pt x="1417" y="5705"/>
                  </a:lnTo>
                  <a:lnTo>
                    <a:pt x="1424" y="5729"/>
                  </a:lnTo>
                  <a:lnTo>
                    <a:pt x="1432" y="5753"/>
                  </a:lnTo>
                  <a:lnTo>
                    <a:pt x="1441" y="5776"/>
                  </a:lnTo>
                  <a:lnTo>
                    <a:pt x="1451" y="5798"/>
                  </a:lnTo>
                  <a:lnTo>
                    <a:pt x="1463" y="5820"/>
                  </a:lnTo>
                  <a:lnTo>
                    <a:pt x="1475" y="5842"/>
                  </a:lnTo>
                  <a:lnTo>
                    <a:pt x="1489" y="5862"/>
                  </a:lnTo>
                  <a:lnTo>
                    <a:pt x="1503" y="5883"/>
                  </a:lnTo>
                  <a:lnTo>
                    <a:pt x="1516" y="5902"/>
                  </a:lnTo>
                  <a:lnTo>
                    <a:pt x="1533" y="5921"/>
                  </a:lnTo>
                  <a:lnTo>
                    <a:pt x="1549" y="5938"/>
                  </a:lnTo>
                  <a:lnTo>
                    <a:pt x="1566" y="5956"/>
                  </a:lnTo>
                  <a:lnTo>
                    <a:pt x="1584" y="5973"/>
                  </a:lnTo>
                  <a:lnTo>
                    <a:pt x="1602" y="5988"/>
                  </a:lnTo>
                  <a:lnTo>
                    <a:pt x="1622" y="6003"/>
                  </a:lnTo>
                  <a:lnTo>
                    <a:pt x="1642" y="6017"/>
                  </a:lnTo>
                  <a:lnTo>
                    <a:pt x="1663" y="6031"/>
                  </a:lnTo>
                  <a:lnTo>
                    <a:pt x="1685" y="6043"/>
                  </a:lnTo>
                  <a:lnTo>
                    <a:pt x="1706" y="6055"/>
                  </a:lnTo>
                  <a:lnTo>
                    <a:pt x="1729" y="6065"/>
                  </a:lnTo>
                  <a:lnTo>
                    <a:pt x="1752" y="6074"/>
                  </a:lnTo>
                  <a:lnTo>
                    <a:pt x="1775" y="6082"/>
                  </a:lnTo>
                  <a:lnTo>
                    <a:pt x="1799" y="6091"/>
                  </a:lnTo>
                  <a:lnTo>
                    <a:pt x="1823" y="6096"/>
                  </a:lnTo>
                  <a:lnTo>
                    <a:pt x="1849" y="6102"/>
                  </a:lnTo>
                  <a:lnTo>
                    <a:pt x="1873" y="6106"/>
                  </a:lnTo>
                  <a:lnTo>
                    <a:pt x="1900" y="6109"/>
                  </a:lnTo>
                  <a:lnTo>
                    <a:pt x="1925" y="6110"/>
                  </a:lnTo>
                  <a:lnTo>
                    <a:pt x="1951" y="6111"/>
                  </a:lnTo>
                  <a:lnTo>
                    <a:pt x="1980" y="6110"/>
                  </a:lnTo>
                  <a:lnTo>
                    <a:pt x="2008" y="6109"/>
                  </a:lnTo>
                  <a:lnTo>
                    <a:pt x="2035" y="6106"/>
                  </a:lnTo>
                  <a:lnTo>
                    <a:pt x="2063" y="6100"/>
                  </a:lnTo>
                  <a:lnTo>
                    <a:pt x="2090" y="6094"/>
                  </a:lnTo>
                  <a:lnTo>
                    <a:pt x="2117" y="6087"/>
                  </a:lnTo>
                  <a:lnTo>
                    <a:pt x="2142" y="6078"/>
                  </a:lnTo>
                  <a:lnTo>
                    <a:pt x="2168" y="6067"/>
                  </a:lnTo>
                  <a:lnTo>
                    <a:pt x="2192" y="6057"/>
                  </a:lnTo>
                  <a:lnTo>
                    <a:pt x="2215" y="6044"/>
                  </a:lnTo>
                  <a:lnTo>
                    <a:pt x="2239" y="6031"/>
                  </a:lnTo>
                  <a:lnTo>
                    <a:pt x="2262" y="6016"/>
                  </a:lnTo>
                  <a:lnTo>
                    <a:pt x="2284" y="6001"/>
                  </a:lnTo>
                  <a:lnTo>
                    <a:pt x="2305" y="5985"/>
                  </a:lnTo>
                  <a:lnTo>
                    <a:pt x="2324" y="5968"/>
                  </a:lnTo>
                  <a:lnTo>
                    <a:pt x="2344" y="5949"/>
                  </a:lnTo>
                  <a:lnTo>
                    <a:pt x="2362" y="5929"/>
                  </a:lnTo>
                  <a:lnTo>
                    <a:pt x="2379" y="5909"/>
                  </a:lnTo>
                  <a:lnTo>
                    <a:pt x="2396" y="5889"/>
                  </a:lnTo>
                  <a:lnTo>
                    <a:pt x="2412" y="5866"/>
                  </a:lnTo>
                  <a:lnTo>
                    <a:pt x="2425" y="5844"/>
                  </a:lnTo>
                  <a:lnTo>
                    <a:pt x="2439" y="5821"/>
                  </a:lnTo>
                  <a:lnTo>
                    <a:pt x="2451" y="5797"/>
                  </a:lnTo>
                  <a:lnTo>
                    <a:pt x="2463" y="5772"/>
                  </a:lnTo>
                  <a:lnTo>
                    <a:pt x="2473" y="5747"/>
                  </a:lnTo>
                  <a:lnTo>
                    <a:pt x="2481" y="5721"/>
                  </a:lnTo>
                  <a:lnTo>
                    <a:pt x="2489" y="5695"/>
                  </a:lnTo>
                  <a:lnTo>
                    <a:pt x="2495" y="5668"/>
                  </a:lnTo>
                  <a:lnTo>
                    <a:pt x="2500" y="5641"/>
                  </a:lnTo>
                  <a:lnTo>
                    <a:pt x="2503" y="5613"/>
                  </a:lnTo>
                  <a:lnTo>
                    <a:pt x="2506" y="5584"/>
                  </a:lnTo>
                  <a:lnTo>
                    <a:pt x="2507" y="5556"/>
                  </a:lnTo>
                  <a:lnTo>
                    <a:pt x="2506" y="5533"/>
                  </a:lnTo>
                  <a:close/>
                  <a:moveTo>
                    <a:pt x="2908" y="4892"/>
                  </a:moveTo>
                  <a:lnTo>
                    <a:pt x="1018" y="5060"/>
                  </a:lnTo>
                  <a:lnTo>
                    <a:pt x="1015" y="5089"/>
                  </a:lnTo>
                  <a:lnTo>
                    <a:pt x="1015" y="5118"/>
                  </a:lnTo>
                  <a:lnTo>
                    <a:pt x="1017" y="5144"/>
                  </a:lnTo>
                  <a:lnTo>
                    <a:pt x="2906" y="4978"/>
                  </a:lnTo>
                  <a:lnTo>
                    <a:pt x="2908" y="4953"/>
                  </a:lnTo>
                  <a:lnTo>
                    <a:pt x="2910" y="4927"/>
                  </a:lnTo>
                  <a:lnTo>
                    <a:pt x="2910" y="4910"/>
                  </a:lnTo>
                  <a:lnTo>
                    <a:pt x="2908" y="4892"/>
                  </a:lnTo>
                  <a:close/>
                  <a:moveTo>
                    <a:pt x="2908" y="4171"/>
                  </a:moveTo>
                  <a:lnTo>
                    <a:pt x="1018" y="4337"/>
                  </a:lnTo>
                  <a:lnTo>
                    <a:pt x="1015" y="4368"/>
                  </a:lnTo>
                  <a:lnTo>
                    <a:pt x="1015" y="4397"/>
                  </a:lnTo>
                  <a:lnTo>
                    <a:pt x="1017" y="4423"/>
                  </a:lnTo>
                  <a:lnTo>
                    <a:pt x="2906" y="4257"/>
                  </a:lnTo>
                  <a:lnTo>
                    <a:pt x="2908" y="4232"/>
                  </a:lnTo>
                  <a:lnTo>
                    <a:pt x="2910" y="4206"/>
                  </a:lnTo>
                  <a:lnTo>
                    <a:pt x="2910" y="4189"/>
                  </a:lnTo>
                  <a:lnTo>
                    <a:pt x="2908" y="4171"/>
                  </a:lnTo>
                  <a:close/>
                </a:path>
              </a:pathLst>
            </a:custGeom>
            <a:solidFill>
              <a:srgbClr val="268496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094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667508" y="2438401"/>
            <a:ext cx="8856984" cy="0"/>
          </a:xfrm>
          <a:prstGeom prst="line">
            <a:avLst/>
          </a:prstGeom>
          <a:ln w="15875">
            <a:solidFill>
              <a:srgbClr val="A6B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404547" y="2871134"/>
            <a:ext cx="9401608" cy="1641490"/>
          </a:xfrm>
          <a:prstGeom prst="rect">
            <a:avLst/>
          </a:prstGeom>
        </p:spPr>
        <p:txBody>
          <a:bodyPr rtlCol="0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1" lang="zh-CN" altLang="en-US" sz="9600" b="1" dirty="0" smtClean="0">
                <a:effectLst>
                  <a:outerShdw blurRad="63500" dist="127000" dir="5400000" algn="t" rotWithShape="0">
                    <a:prstClr val="black">
                      <a:alpha val="45000"/>
                    </a:prst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Microsoft YaHei" charset="0"/>
              </a:rPr>
              <a:t>谢 谢 大 家</a:t>
            </a:r>
            <a:r>
              <a:rPr kumimoji="1" lang="zh-CN" altLang="en-US" sz="9600" b="1" dirty="0">
                <a:effectLst>
                  <a:outerShdw blurRad="63500" dist="127000" dir="5400000" algn="t" rotWithShape="0">
                    <a:prstClr val="black">
                      <a:alpha val="45000"/>
                    </a:prst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Microsoft YaHei" charset="0"/>
              </a:rPr>
              <a:t>！</a:t>
            </a:r>
          </a:p>
        </p:txBody>
      </p:sp>
      <p:sp>
        <p:nvSpPr>
          <p:cNvPr id="4099" name="文本框 3"/>
          <p:cNvSpPr txBox="1">
            <a:spLocks noChangeArrowheads="1"/>
          </p:cNvSpPr>
          <p:nvPr/>
        </p:nvSpPr>
        <p:spPr bwMode="auto">
          <a:xfrm>
            <a:off x="239524" y="4653136"/>
            <a:ext cx="61928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/>
            <a:r>
              <a:rPr lang="zh-CN" altLang="en-US" sz="4000" b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西安交通大学</a:t>
            </a:r>
            <a:endParaRPr lang="en-US" altLang="zh-CN" sz="4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375920" y="1467157"/>
            <a:ext cx="1440160" cy="1440000"/>
          </a:xfrm>
          <a:prstGeom prst="ellipse">
            <a:avLst/>
          </a:prstGeom>
          <a:noFill/>
          <a:ln w="254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饼形 6"/>
          <p:cNvSpPr/>
          <p:nvPr/>
        </p:nvSpPr>
        <p:spPr>
          <a:xfrm>
            <a:off x="5394000" y="1484784"/>
            <a:ext cx="1404000" cy="1404000"/>
          </a:xfrm>
          <a:prstGeom prst="pie">
            <a:avLst>
              <a:gd name="adj1" fmla="val 5408647"/>
              <a:gd name="adj2" fmla="val 16200000"/>
            </a:avLst>
          </a:prstGeom>
          <a:solidFill>
            <a:srgbClr val="217F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饼形 9"/>
          <p:cNvSpPr/>
          <p:nvPr/>
        </p:nvSpPr>
        <p:spPr>
          <a:xfrm rot="10800000">
            <a:off x="5392829" y="1484784"/>
            <a:ext cx="1404000" cy="1404000"/>
          </a:xfrm>
          <a:prstGeom prst="pie">
            <a:avLst>
              <a:gd name="adj1" fmla="val 5408647"/>
              <a:gd name="adj2" fmla="val 16200000"/>
            </a:avLst>
          </a:prstGeom>
          <a:solidFill>
            <a:srgbClr val="0E37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549435" y="1795228"/>
            <a:ext cx="1111833" cy="783109"/>
            <a:chOff x="2981654" y="3524403"/>
            <a:chExt cx="1836204" cy="1441069"/>
          </a:xfrm>
          <a:solidFill>
            <a:schemeClr val="tx1"/>
          </a:solidFill>
        </p:grpSpPr>
        <p:sp>
          <p:nvSpPr>
            <p:cNvPr id="14" name="KSO_Shape"/>
            <p:cNvSpPr/>
            <p:nvPr/>
          </p:nvSpPr>
          <p:spPr>
            <a:xfrm>
              <a:off x="3359696" y="3645024"/>
              <a:ext cx="1080120" cy="1320448"/>
            </a:xfrm>
            <a:prstGeom prst="can">
              <a:avLst>
                <a:gd name="adj" fmla="val 44647"/>
              </a:avLst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051858" y="3975414"/>
              <a:ext cx="158818" cy="894318"/>
              <a:chOff x="3051858" y="3975414"/>
              <a:chExt cx="158818" cy="894318"/>
            </a:xfrm>
            <a:grpFill/>
          </p:grpSpPr>
          <p:sp>
            <p:nvSpPr>
              <p:cNvPr id="15" name="椭圆 14"/>
              <p:cNvSpPr/>
              <p:nvPr/>
            </p:nvSpPr>
            <p:spPr>
              <a:xfrm>
                <a:off x="3051858" y="4439003"/>
                <a:ext cx="158818" cy="13563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095275" y="3975414"/>
                <a:ext cx="59455" cy="8913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KSO_Shape"/>
              <p:cNvSpPr/>
              <p:nvPr/>
            </p:nvSpPr>
            <p:spPr>
              <a:xfrm rot="16200000">
                <a:off x="2975794" y="4654100"/>
                <a:ext cx="307983" cy="123281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3" name="流程图: 决策 12"/>
            <p:cNvSpPr/>
            <p:nvPr/>
          </p:nvSpPr>
          <p:spPr>
            <a:xfrm>
              <a:off x="2981654" y="3524403"/>
              <a:ext cx="1836204" cy="977138"/>
            </a:xfrm>
            <a:prstGeom prst="flowChartDecision">
              <a:avLst/>
            </a:prstGeom>
            <a:grpFill/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1666337" y="4653136"/>
            <a:ext cx="8856984" cy="0"/>
          </a:xfrm>
          <a:prstGeom prst="line">
            <a:avLst/>
          </a:prstGeom>
          <a:ln w="15875">
            <a:solidFill>
              <a:srgbClr val="A6BF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112224" y="4653136"/>
            <a:ext cx="25923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2015</a:t>
            </a: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年</a:t>
            </a:r>
            <a:r>
              <a:rPr lang="en-US" altLang="zh-CN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33457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775520" y="1268760"/>
            <a:ext cx="5544616" cy="1015663"/>
          </a:xfrm>
          <a:prstGeom prst="rect">
            <a:avLst/>
          </a:prstGeom>
          <a:noFill/>
        </p:spPr>
        <p:txBody>
          <a:bodyPr wrap="square" lIns="324000" rIns="324000">
            <a:spAutoFit/>
          </a:bodyPr>
          <a:lstStyle/>
          <a:p>
            <a:pPr algn="ctr"/>
            <a:r>
              <a:rPr lang="en-US" altLang="zh-CN" sz="6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华文隶书" panose="02010800040101010101" pitchFamily="2" charset="-122"/>
              </a:rPr>
              <a:t>Contents  </a:t>
            </a:r>
            <a:r>
              <a:rPr lang="en-US" altLang="zh-CN" sz="60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Title</a:t>
            </a:r>
            <a:endParaRPr lang="zh-CN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91544" y="2425447"/>
            <a:ext cx="8133184" cy="112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文字此处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文字此处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添加文字</a:t>
            </a:r>
          </a:p>
          <a:p>
            <a:pPr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文字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91544" y="3696011"/>
            <a:ext cx="8133184" cy="112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文字此处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文字此处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添加文字</a:t>
            </a:r>
          </a:p>
          <a:p>
            <a:pPr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文字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91544" y="4966575"/>
            <a:ext cx="8133184" cy="112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文字此处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文字此处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添加文字</a:t>
            </a:r>
          </a:p>
          <a:p>
            <a:pPr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文字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53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9336" y="2657487"/>
            <a:ext cx="756000" cy="756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940080" y="2657487"/>
            <a:ext cx="756000" cy="75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60824" y="2657487"/>
            <a:ext cx="756000" cy="75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402312" y="2657487"/>
            <a:ext cx="756000" cy="756000"/>
          </a:xfrm>
          <a:prstGeom prst="ellipse">
            <a:avLst/>
          </a:prstGeom>
          <a:solidFill>
            <a:srgbClr val="73C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043800" y="2657487"/>
            <a:ext cx="756000" cy="756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581568" y="2657487"/>
            <a:ext cx="756000" cy="756000"/>
          </a:xfrm>
          <a:prstGeom prst="ellipse">
            <a:avLst/>
          </a:prstGeom>
          <a:solidFill>
            <a:srgbClr val="87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223056" y="2657487"/>
            <a:ext cx="756000" cy="756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886211" y="2675487"/>
            <a:ext cx="756000" cy="756000"/>
          </a:xfrm>
          <a:prstGeom prst="ellipse">
            <a:avLst/>
          </a:prstGeom>
          <a:solidFill>
            <a:srgbClr val="1F6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6816080" y="3413487"/>
            <a:ext cx="5112568" cy="18000"/>
          </a:xfrm>
          <a:prstGeom prst="line">
            <a:avLst/>
          </a:prstGeom>
          <a:ln w="34925">
            <a:solidFill>
              <a:srgbClr val="A6BF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697003" y="2364749"/>
            <a:ext cx="1924694" cy="989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kumimoji="1" lang="en-US" altLang="zh-CN" sz="4400" b="1" dirty="0" err="1" smtClean="0">
                <a:latin typeface="Cooper Black" panose="0208090404030B0204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Titel</a:t>
            </a:r>
            <a:r>
              <a:rPr kumimoji="1" lang="en-US" altLang="zh-CN" sz="4400" b="1" dirty="0" smtClean="0">
                <a:latin typeface="Cooper Black" panose="0208090404030B0204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I</a:t>
            </a:r>
            <a:endParaRPr kumimoji="1" lang="zh-CN" altLang="en-US" sz="4400" b="1" dirty="0">
              <a:latin typeface="Cooper Black" panose="0208090404030B0204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5079800" y="2693487"/>
            <a:ext cx="684000" cy="684000"/>
          </a:xfrm>
          <a:custGeom>
            <a:avLst/>
            <a:gdLst>
              <a:gd name="T0" fmla="*/ 1647712 w 5287"/>
              <a:gd name="T1" fmla="*/ 1098609 h 5287"/>
              <a:gd name="T2" fmla="*/ 1572423 w 5287"/>
              <a:gd name="T3" fmla="*/ 1202741 h 5287"/>
              <a:gd name="T4" fmla="*/ 1450303 w 5287"/>
              <a:gd name="T5" fmla="*/ 1198417 h 5287"/>
              <a:gd name="T6" fmla="*/ 1223356 w 5287"/>
              <a:gd name="T7" fmla="*/ 1087799 h 5287"/>
              <a:gd name="T8" fmla="*/ 1136179 w 5287"/>
              <a:gd name="T9" fmla="*/ 978263 h 5287"/>
              <a:gd name="T10" fmla="*/ 1149868 w 5287"/>
              <a:gd name="T11" fmla="*/ 891786 h 5287"/>
              <a:gd name="T12" fmla="*/ 1302247 w 5287"/>
              <a:gd name="T13" fmla="*/ 765675 h 5287"/>
              <a:gd name="T14" fmla="*/ 1512984 w 5287"/>
              <a:gd name="T15" fmla="*/ 689648 h 5287"/>
              <a:gd name="T16" fmla="*/ 1603763 w 5287"/>
              <a:gd name="T17" fmla="*/ 726040 h 5287"/>
              <a:gd name="T18" fmla="*/ 1663202 w 5287"/>
              <a:gd name="T19" fmla="*/ 860799 h 5287"/>
              <a:gd name="T20" fmla="*/ 1005414 w 5287"/>
              <a:gd name="T21" fmla="*/ 234927 h 5287"/>
              <a:gd name="T22" fmla="*/ 1155632 w 5287"/>
              <a:gd name="T23" fmla="*/ 283570 h 5287"/>
              <a:gd name="T24" fmla="*/ 1215791 w 5287"/>
              <a:gd name="T25" fmla="*/ 373650 h 5287"/>
              <a:gd name="T26" fmla="*/ 1163197 w 5287"/>
              <a:gd name="T27" fmla="*/ 550926 h 5287"/>
              <a:gd name="T28" fmla="*/ 1030630 w 5287"/>
              <a:gd name="T29" fmla="*/ 741534 h 5287"/>
              <a:gd name="T30" fmla="*/ 945615 w 5287"/>
              <a:gd name="T31" fmla="*/ 771440 h 5287"/>
              <a:gd name="T32" fmla="*/ 850153 w 5287"/>
              <a:gd name="T33" fmla="*/ 720636 h 5287"/>
              <a:gd name="T34" fmla="*/ 721549 w 5287"/>
              <a:gd name="T35" fmla="*/ 500481 h 5287"/>
              <a:gd name="T36" fmla="*/ 693091 w 5287"/>
              <a:gd name="T37" fmla="*/ 352030 h 5287"/>
              <a:gd name="T38" fmla="*/ 775945 w 5287"/>
              <a:gd name="T39" fmla="*/ 269157 h 5287"/>
              <a:gd name="T40" fmla="*/ 938771 w 5287"/>
              <a:gd name="T41" fmla="*/ 232045 h 5287"/>
              <a:gd name="T42" fmla="*/ 250363 w 5287"/>
              <a:gd name="T43" fmla="*/ 826209 h 5287"/>
              <a:gd name="T44" fmla="*/ 320248 w 5287"/>
              <a:gd name="T45" fmla="*/ 709105 h 5287"/>
              <a:gd name="T46" fmla="*/ 427598 w 5287"/>
              <a:gd name="T47" fmla="*/ 696494 h 5287"/>
              <a:gd name="T48" fmla="*/ 652384 w 5287"/>
              <a:gd name="T49" fmla="*/ 793780 h 5287"/>
              <a:gd name="T50" fmla="*/ 764778 w 5287"/>
              <a:gd name="T51" fmla="*/ 911244 h 5287"/>
              <a:gd name="T52" fmla="*/ 762256 w 5287"/>
              <a:gd name="T53" fmla="*/ 997720 h 5287"/>
              <a:gd name="T54" fmla="*/ 636534 w 5287"/>
              <a:gd name="T55" fmla="*/ 1118787 h 5287"/>
              <a:gd name="T56" fmla="*/ 414630 w 5287"/>
              <a:gd name="T57" fmla="*/ 1208866 h 5287"/>
              <a:gd name="T58" fmla="*/ 313764 w 5287"/>
              <a:gd name="T59" fmla="*/ 1188688 h 5287"/>
              <a:gd name="T60" fmla="*/ 247481 w 5287"/>
              <a:gd name="T61" fmla="*/ 1065460 h 5287"/>
              <a:gd name="T62" fmla="*/ 691290 w 5287"/>
              <a:gd name="T63" fmla="*/ 1511893 h 5287"/>
              <a:gd name="T64" fmla="*/ 766579 w 5287"/>
              <a:gd name="T65" fmla="*/ 1300747 h 5287"/>
              <a:gd name="T66" fmla="*/ 893021 w 5287"/>
              <a:gd name="T67" fmla="*/ 1149053 h 5287"/>
              <a:gd name="T68" fmla="*/ 979477 w 5287"/>
              <a:gd name="T69" fmla="*/ 1134641 h 5287"/>
              <a:gd name="T70" fmla="*/ 1088988 w 5287"/>
              <a:gd name="T71" fmla="*/ 1221838 h 5287"/>
              <a:gd name="T72" fmla="*/ 1199941 w 5287"/>
              <a:gd name="T73" fmla="*/ 1449198 h 5287"/>
              <a:gd name="T74" fmla="*/ 1203903 w 5287"/>
              <a:gd name="T75" fmla="*/ 1570985 h 5287"/>
              <a:gd name="T76" fmla="*/ 1099435 w 5287"/>
              <a:gd name="T77" fmla="*/ 1646652 h 5287"/>
              <a:gd name="T78" fmla="*/ 938771 w 5287"/>
              <a:gd name="T79" fmla="*/ 1670433 h 5287"/>
              <a:gd name="T80" fmla="*/ 775945 w 5287"/>
              <a:gd name="T81" fmla="*/ 1634041 h 5287"/>
              <a:gd name="T82" fmla="*/ 693091 w 5287"/>
              <a:gd name="T83" fmla="*/ 1550808 h 5287"/>
              <a:gd name="T84" fmla="*/ 760455 w 5287"/>
              <a:gd name="T85" fmla="*/ 19097 h 5287"/>
              <a:gd name="T86" fmla="*/ 458578 w 5287"/>
              <a:gd name="T87" fmla="*/ 138002 h 5287"/>
              <a:gd name="T88" fmla="*/ 217221 w 5287"/>
              <a:gd name="T89" fmla="*/ 346265 h 5287"/>
              <a:gd name="T90" fmla="*/ 57998 w 5287"/>
              <a:gd name="T91" fmla="*/ 625151 h 5287"/>
              <a:gd name="T92" fmla="*/ 0 w 5287"/>
              <a:gd name="T93" fmla="*/ 952320 h 5287"/>
              <a:gd name="T94" fmla="*/ 50073 w 5287"/>
              <a:gd name="T95" fmla="*/ 1257869 h 5287"/>
              <a:gd name="T96" fmla="*/ 203172 w 5287"/>
              <a:gd name="T97" fmla="*/ 1540719 h 5287"/>
              <a:gd name="T98" fmla="*/ 439126 w 5287"/>
              <a:gd name="T99" fmla="*/ 1754747 h 5287"/>
              <a:gd name="T100" fmla="*/ 737400 w 5287"/>
              <a:gd name="T101" fmla="*/ 1880859 h 5287"/>
              <a:gd name="T102" fmla="*/ 1049723 w 5287"/>
              <a:gd name="T103" fmla="*/ 1900316 h 5287"/>
              <a:gd name="T104" fmla="*/ 1365288 w 5287"/>
              <a:gd name="T105" fmla="*/ 1810957 h 5287"/>
              <a:gd name="T106" fmla="*/ 1626098 w 5287"/>
              <a:gd name="T107" fmla="*/ 1625754 h 5287"/>
              <a:gd name="T108" fmla="*/ 1810898 w 5287"/>
              <a:gd name="T109" fmla="*/ 1365244 h 5287"/>
              <a:gd name="T110" fmla="*/ 1899876 w 5287"/>
              <a:gd name="T111" fmla="*/ 1049966 h 5287"/>
              <a:gd name="T112" fmla="*/ 1880423 w 5287"/>
              <a:gd name="T113" fmla="*/ 737210 h 5287"/>
              <a:gd name="T114" fmla="*/ 1754341 w 5287"/>
              <a:gd name="T115" fmla="*/ 439227 h 5287"/>
              <a:gd name="T116" fmla="*/ 1540362 w 5287"/>
              <a:gd name="T117" fmla="*/ 203219 h 5287"/>
              <a:gd name="T118" fmla="*/ 1257578 w 5287"/>
              <a:gd name="T119" fmla="*/ 50084 h 5287"/>
              <a:gd name="T120" fmla="*/ 952460 w 5287"/>
              <a:gd name="T121" fmla="*/ 0 h 528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287" h="5287">
                <a:moveTo>
                  <a:pt x="4641" y="2641"/>
                </a:moveTo>
                <a:lnTo>
                  <a:pt x="4641" y="2641"/>
                </a:lnTo>
                <a:lnTo>
                  <a:pt x="4640" y="2677"/>
                </a:lnTo>
                <a:lnTo>
                  <a:pt x="4639" y="2715"/>
                </a:lnTo>
                <a:lnTo>
                  <a:pt x="4636" y="2751"/>
                </a:lnTo>
                <a:lnTo>
                  <a:pt x="4633" y="2788"/>
                </a:lnTo>
                <a:lnTo>
                  <a:pt x="4629" y="2822"/>
                </a:lnTo>
                <a:lnTo>
                  <a:pt x="4623" y="2858"/>
                </a:lnTo>
                <a:lnTo>
                  <a:pt x="4617" y="2891"/>
                </a:lnTo>
                <a:lnTo>
                  <a:pt x="4610" y="2924"/>
                </a:lnTo>
                <a:lnTo>
                  <a:pt x="4602" y="2957"/>
                </a:lnTo>
                <a:lnTo>
                  <a:pt x="4593" y="2989"/>
                </a:lnTo>
                <a:lnTo>
                  <a:pt x="4583" y="3019"/>
                </a:lnTo>
                <a:lnTo>
                  <a:pt x="4574" y="3049"/>
                </a:lnTo>
                <a:lnTo>
                  <a:pt x="4563" y="3077"/>
                </a:lnTo>
                <a:lnTo>
                  <a:pt x="4552" y="3105"/>
                </a:lnTo>
                <a:lnTo>
                  <a:pt x="4539" y="3131"/>
                </a:lnTo>
                <a:lnTo>
                  <a:pt x="4526" y="3157"/>
                </a:lnTo>
                <a:lnTo>
                  <a:pt x="4512" y="3181"/>
                </a:lnTo>
                <a:lnTo>
                  <a:pt x="4498" y="3203"/>
                </a:lnTo>
                <a:lnTo>
                  <a:pt x="4483" y="3225"/>
                </a:lnTo>
                <a:lnTo>
                  <a:pt x="4468" y="3246"/>
                </a:lnTo>
                <a:lnTo>
                  <a:pt x="4452" y="3265"/>
                </a:lnTo>
                <a:lnTo>
                  <a:pt x="4435" y="3283"/>
                </a:lnTo>
                <a:lnTo>
                  <a:pt x="4418" y="3299"/>
                </a:lnTo>
                <a:lnTo>
                  <a:pt x="4401" y="3314"/>
                </a:lnTo>
                <a:lnTo>
                  <a:pt x="4384" y="3326"/>
                </a:lnTo>
                <a:lnTo>
                  <a:pt x="4365" y="3338"/>
                </a:lnTo>
                <a:lnTo>
                  <a:pt x="4347" y="3348"/>
                </a:lnTo>
                <a:lnTo>
                  <a:pt x="4327" y="3355"/>
                </a:lnTo>
                <a:lnTo>
                  <a:pt x="4308" y="3363"/>
                </a:lnTo>
                <a:lnTo>
                  <a:pt x="4288" y="3368"/>
                </a:lnTo>
                <a:lnTo>
                  <a:pt x="4268" y="3370"/>
                </a:lnTo>
                <a:lnTo>
                  <a:pt x="4248" y="3371"/>
                </a:lnTo>
                <a:lnTo>
                  <a:pt x="4226" y="3370"/>
                </a:lnTo>
                <a:lnTo>
                  <a:pt x="4200" y="3368"/>
                </a:lnTo>
                <a:lnTo>
                  <a:pt x="4170" y="3363"/>
                </a:lnTo>
                <a:lnTo>
                  <a:pt x="4139" y="3355"/>
                </a:lnTo>
                <a:lnTo>
                  <a:pt x="4103" y="3348"/>
                </a:lnTo>
                <a:lnTo>
                  <a:pt x="4065" y="3338"/>
                </a:lnTo>
                <a:lnTo>
                  <a:pt x="4026" y="3326"/>
                </a:lnTo>
                <a:lnTo>
                  <a:pt x="3984" y="3314"/>
                </a:lnTo>
                <a:lnTo>
                  <a:pt x="3940" y="3299"/>
                </a:lnTo>
                <a:lnTo>
                  <a:pt x="3896" y="3283"/>
                </a:lnTo>
                <a:lnTo>
                  <a:pt x="3850" y="3265"/>
                </a:lnTo>
                <a:lnTo>
                  <a:pt x="3804" y="3246"/>
                </a:lnTo>
                <a:lnTo>
                  <a:pt x="3756" y="3225"/>
                </a:lnTo>
                <a:lnTo>
                  <a:pt x="3708" y="3203"/>
                </a:lnTo>
                <a:lnTo>
                  <a:pt x="3662" y="3181"/>
                </a:lnTo>
                <a:lnTo>
                  <a:pt x="3615" y="3157"/>
                </a:lnTo>
                <a:lnTo>
                  <a:pt x="3569" y="3131"/>
                </a:lnTo>
                <a:lnTo>
                  <a:pt x="3523" y="3105"/>
                </a:lnTo>
                <a:lnTo>
                  <a:pt x="3479" y="3077"/>
                </a:lnTo>
                <a:lnTo>
                  <a:pt x="3436" y="3049"/>
                </a:lnTo>
                <a:lnTo>
                  <a:pt x="3396" y="3019"/>
                </a:lnTo>
                <a:lnTo>
                  <a:pt x="3356" y="2989"/>
                </a:lnTo>
                <a:lnTo>
                  <a:pt x="3320" y="2957"/>
                </a:lnTo>
                <a:lnTo>
                  <a:pt x="3287" y="2924"/>
                </a:lnTo>
                <a:lnTo>
                  <a:pt x="3255" y="2891"/>
                </a:lnTo>
                <a:lnTo>
                  <a:pt x="3241" y="2875"/>
                </a:lnTo>
                <a:lnTo>
                  <a:pt x="3228" y="2858"/>
                </a:lnTo>
                <a:lnTo>
                  <a:pt x="3216" y="2840"/>
                </a:lnTo>
                <a:lnTo>
                  <a:pt x="3203" y="2822"/>
                </a:lnTo>
                <a:lnTo>
                  <a:pt x="3192" y="2805"/>
                </a:lnTo>
                <a:lnTo>
                  <a:pt x="3182" y="2788"/>
                </a:lnTo>
                <a:lnTo>
                  <a:pt x="3174" y="2769"/>
                </a:lnTo>
                <a:lnTo>
                  <a:pt x="3166" y="2751"/>
                </a:lnTo>
                <a:lnTo>
                  <a:pt x="3160" y="2733"/>
                </a:lnTo>
                <a:lnTo>
                  <a:pt x="3154" y="2715"/>
                </a:lnTo>
                <a:lnTo>
                  <a:pt x="3151" y="2696"/>
                </a:lnTo>
                <a:lnTo>
                  <a:pt x="3147" y="2677"/>
                </a:lnTo>
                <a:lnTo>
                  <a:pt x="3144" y="2659"/>
                </a:lnTo>
                <a:lnTo>
                  <a:pt x="3144" y="2641"/>
                </a:lnTo>
                <a:lnTo>
                  <a:pt x="3144" y="2621"/>
                </a:lnTo>
                <a:lnTo>
                  <a:pt x="3147" y="2603"/>
                </a:lnTo>
                <a:lnTo>
                  <a:pt x="3151" y="2584"/>
                </a:lnTo>
                <a:lnTo>
                  <a:pt x="3154" y="2566"/>
                </a:lnTo>
                <a:lnTo>
                  <a:pt x="3160" y="2547"/>
                </a:lnTo>
                <a:lnTo>
                  <a:pt x="3166" y="2529"/>
                </a:lnTo>
                <a:lnTo>
                  <a:pt x="3174" y="2511"/>
                </a:lnTo>
                <a:lnTo>
                  <a:pt x="3182" y="2494"/>
                </a:lnTo>
                <a:lnTo>
                  <a:pt x="3192" y="2475"/>
                </a:lnTo>
                <a:lnTo>
                  <a:pt x="3203" y="2458"/>
                </a:lnTo>
                <a:lnTo>
                  <a:pt x="3216" y="2441"/>
                </a:lnTo>
                <a:lnTo>
                  <a:pt x="3228" y="2424"/>
                </a:lnTo>
                <a:lnTo>
                  <a:pt x="3241" y="2407"/>
                </a:lnTo>
                <a:lnTo>
                  <a:pt x="3255" y="2389"/>
                </a:lnTo>
                <a:lnTo>
                  <a:pt x="3287" y="2356"/>
                </a:lnTo>
                <a:lnTo>
                  <a:pt x="3320" y="2324"/>
                </a:lnTo>
                <a:lnTo>
                  <a:pt x="3356" y="2293"/>
                </a:lnTo>
                <a:lnTo>
                  <a:pt x="3396" y="2262"/>
                </a:lnTo>
                <a:lnTo>
                  <a:pt x="3436" y="2232"/>
                </a:lnTo>
                <a:lnTo>
                  <a:pt x="3479" y="2203"/>
                </a:lnTo>
                <a:lnTo>
                  <a:pt x="3523" y="2176"/>
                </a:lnTo>
                <a:lnTo>
                  <a:pt x="3569" y="2149"/>
                </a:lnTo>
                <a:lnTo>
                  <a:pt x="3615" y="2125"/>
                </a:lnTo>
                <a:lnTo>
                  <a:pt x="3662" y="2100"/>
                </a:lnTo>
                <a:lnTo>
                  <a:pt x="3708" y="2077"/>
                </a:lnTo>
                <a:lnTo>
                  <a:pt x="3756" y="2056"/>
                </a:lnTo>
                <a:lnTo>
                  <a:pt x="3804" y="2035"/>
                </a:lnTo>
                <a:lnTo>
                  <a:pt x="3850" y="2015"/>
                </a:lnTo>
                <a:lnTo>
                  <a:pt x="3896" y="1998"/>
                </a:lnTo>
                <a:lnTo>
                  <a:pt x="3940" y="1982"/>
                </a:lnTo>
                <a:lnTo>
                  <a:pt x="3984" y="1968"/>
                </a:lnTo>
                <a:lnTo>
                  <a:pt x="4026" y="1954"/>
                </a:lnTo>
                <a:lnTo>
                  <a:pt x="4065" y="1943"/>
                </a:lnTo>
                <a:lnTo>
                  <a:pt x="4103" y="1933"/>
                </a:lnTo>
                <a:lnTo>
                  <a:pt x="4139" y="1925"/>
                </a:lnTo>
                <a:lnTo>
                  <a:pt x="4170" y="1919"/>
                </a:lnTo>
                <a:lnTo>
                  <a:pt x="4200" y="1914"/>
                </a:lnTo>
                <a:lnTo>
                  <a:pt x="4226" y="1911"/>
                </a:lnTo>
                <a:lnTo>
                  <a:pt x="4248" y="1910"/>
                </a:lnTo>
                <a:lnTo>
                  <a:pt x="4268" y="1911"/>
                </a:lnTo>
                <a:lnTo>
                  <a:pt x="4288" y="1914"/>
                </a:lnTo>
                <a:lnTo>
                  <a:pt x="4308" y="1919"/>
                </a:lnTo>
                <a:lnTo>
                  <a:pt x="4327" y="1925"/>
                </a:lnTo>
                <a:lnTo>
                  <a:pt x="4347" y="1933"/>
                </a:lnTo>
                <a:lnTo>
                  <a:pt x="4365" y="1943"/>
                </a:lnTo>
                <a:lnTo>
                  <a:pt x="4384" y="1954"/>
                </a:lnTo>
                <a:lnTo>
                  <a:pt x="4401" y="1968"/>
                </a:lnTo>
                <a:lnTo>
                  <a:pt x="4418" y="1982"/>
                </a:lnTo>
                <a:lnTo>
                  <a:pt x="4435" y="1998"/>
                </a:lnTo>
                <a:lnTo>
                  <a:pt x="4452" y="2015"/>
                </a:lnTo>
                <a:lnTo>
                  <a:pt x="4468" y="2035"/>
                </a:lnTo>
                <a:lnTo>
                  <a:pt x="4483" y="2056"/>
                </a:lnTo>
                <a:lnTo>
                  <a:pt x="4498" y="2077"/>
                </a:lnTo>
                <a:lnTo>
                  <a:pt x="4512" y="2100"/>
                </a:lnTo>
                <a:lnTo>
                  <a:pt x="4526" y="2125"/>
                </a:lnTo>
                <a:lnTo>
                  <a:pt x="4539" y="2149"/>
                </a:lnTo>
                <a:lnTo>
                  <a:pt x="4552" y="2176"/>
                </a:lnTo>
                <a:lnTo>
                  <a:pt x="4563" y="2203"/>
                </a:lnTo>
                <a:lnTo>
                  <a:pt x="4574" y="2232"/>
                </a:lnTo>
                <a:lnTo>
                  <a:pt x="4583" y="2262"/>
                </a:lnTo>
                <a:lnTo>
                  <a:pt x="4593" y="2293"/>
                </a:lnTo>
                <a:lnTo>
                  <a:pt x="4602" y="2324"/>
                </a:lnTo>
                <a:lnTo>
                  <a:pt x="4610" y="2356"/>
                </a:lnTo>
                <a:lnTo>
                  <a:pt x="4617" y="2389"/>
                </a:lnTo>
                <a:lnTo>
                  <a:pt x="4623" y="2424"/>
                </a:lnTo>
                <a:lnTo>
                  <a:pt x="4629" y="2458"/>
                </a:lnTo>
                <a:lnTo>
                  <a:pt x="4633" y="2494"/>
                </a:lnTo>
                <a:lnTo>
                  <a:pt x="4636" y="2529"/>
                </a:lnTo>
                <a:lnTo>
                  <a:pt x="4639" y="2566"/>
                </a:lnTo>
                <a:lnTo>
                  <a:pt x="4640" y="2603"/>
                </a:lnTo>
                <a:lnTo>
                  <a:pt x="4641" y="2641"/>
                </a:lnTo>
                <a:close/>
                <a:moveTo>
                  <a:pt x="2644" y="644"/>
                </a:moveTo>
                <a:lnTo>
                  <a:pt x="2644" y="644"/>
                </a:lnTo>
                <a:lnTo>
                  <a:pt x="2681" y="644"/>
                </a:lnTo>
                <a:lnTo>
                  <a:pt x="2719" y="646"/>
                </a:lnTo>
                <a:lnTo>
                  <a:pt x="2756" y="649"/>
                </a:lnTo>
                <a:lnTo>
                  <a:pt x="2791" y="652"/>
                </a:lnTo>
                <a:lnTo>
                  <a:pt x="2827" y="656"/>
                </a:lnTo>
                <a:lnTo>
                  <a:pt x="2861" y="662"/>
                </a:lnTo>
                <a:lnTo>
                  <a:pt x="2896" y="668"/>
                </a:lnTo>
                <a:lnTo>
                  <a:pt x="2929" y="674"/>
                </a:lnTo>
                <a:lnTo>
                  <a:pt x="2961" y="683"/>
                </a:lnTo>
                <a:lnTo>
                  <a:pt x="2992" y="692"/>
                </a:lnTo>
                <a:lnTo>
                  <a:pt x="3023" y="701"/>
                </a:lnTo>
                <a:lnTo>
                  <a:pt x="3052" y="711"/>
                </a:lnTo>
                <a:lnTo>
                  <a:pt x="3081" y="722"/>
                </a:lnTo>
                <a:lnTo>
                  <a:pt x="3109" y="733"/>
                </a:lnTo>
                <a:lnTo>
                  <a:pt x="3136" y="747"/>
                </a:lnTo>
                <a:lnTo>
                  <a:pt x="3160" y="759"/>
                </a:lnTo>
                <a:lnTo>
                  <a:pt x="3185" y="773"/>
                </a:lnTo>
                <a:lnTo>
                  <a:pt x="3208" y="787"/>
                </a:lnTo>
                <a:lnTo>
                  <a:pt x="3229" y="802"/>
                </a:lnTo>
                <a:lnTo>
                  <a:pt x="3250" y="818"/>
                </a:lnTo>
                <a:lnTo>
                  <a:pt x="3268" y="834"/>
                </a:lnTo>
                <a:lnTo>
                  <a:pt x="3287" y="850"/>
                </a:lnTo>
                <a:lnTo>
                  <a:pt x="3303" y="867"/>
                </a:lnTo>
                <a:lnTo>
                  <a:pt x="3317" y="884"/>
                </a:lnTo>
                <a:lnTo>
                  <a:pt x="3331" y="902"/>
                </a:lnTo>
                <a:lnTo>
                  <a:pt x="3342" y="921"/>
                </a:lnTo>
                <a:lnTo>
                  <a:pt x="3352" y="939"/>
                </a:lnTo>
                <a:lnTo>
                  <a:pt x="3360" y="958"/>
                </a:lnTo>
                <a:lnTo>
                  <a:pt x="3366" y="977"/>
                </a:lnTo>
                <a:lnTo>
                  <a:pt x="3371" y="997"/>
                </a:lnTo>
                <a:lnTo>
                  <a:pt x="3374" y="1016"/>
                </a:lnTo>
                <a:lnTo>
                  <a:pt x="3375" y="1037"/>
                </a:lnTo>
                <a:lnTo>
                  <a:pt x="3374" y="1059"/>
                </a:lnTo>
                <a:lnTo>
                  <a:pt x="3371" y="1085"/>
                </a:lnTo>
                <a:lnTo>
                  <a:pt x="3366" y="1115"/>
                </a:lnTo>
                <a:lnTo>
                  <a:pt x="3360" y="1148"/>
                </a:lnTo>
                <a:lnTo>
                  <a:pt x="3352" y="1182"/>
                </a:lnTo>
                <a:lnTo>
                  <a:pt x="3342" y="1220"/>
                </a:lnTo>
                <a:lnTo>
                  <a:pt x="3331" y="1259"/>
                </a:lnTo>
                <a:lnTo>
                  <a:pt x="3317" y="1301"/>
                </a:lnTo>
                <a:lnTo>
                  <a:pt x="3303" y="1345"/>
                </a:lnTo>
                <a:lnTo>
                  <a:pt x="3287" y="1389"/>
                </a:lnTo>
                <a:lnTo>
                  <a:pt x="3268" y="1436"/>
                </a:lnTo>
                <a:lnTo>
                  <a:pt x="3250" y="1482"/>
                </a:lnTo>
                <a:lnTo>
                  <a:pt x="3229" y="1529"/>
                </a:lnTo>
                <a:lnTo>
                  <a:pt x="3208" y="1577"/>
                </a:lnTo>
                <a:lnTo>
                  <a:pt x="3185" y="1624"/>
                </a:lnTo>
                <a:lnTo>
                  <a:pt x="3160" y="1671"/>
                </a:lnTo>
                <a:lnTo>
                  <a:pt x="3136" y="1718"/>
                </a:lnTo>
                <a:lnTo>
                  <a:pt x="3109" y="1763"/>
                </a:lnTo>
                <a:lnTo>
                  <a:pt x="3081" y="1807"/>
                </a:lnTo>
                <a:lnTo>
                  <a:pt x="3052" y="1850"/>
                </a:lnTo>
                <a:lnTo>
                  <a:pt x="3023" y="1890"/>
                </a:lnTo>
                <a:lnTo>
                  <a:pt x="2992" y="1930"/>
                </a:lnTo>
                <a:lnTo>
                  <a:pt x="2961" y="1965"/>
                </a:lnTo>
                <a:lnTo>
                  <a:pt x="2929" y="2000"/>
                </a:lnTo>
                <a:lnTo>
                  <a:pt x="2896" y="2030"/>
                </a:lnTo>
                <a:lnTo>
                  <a:pt x="2878" y="2045"/>
                </a:lnTo>
                <a:lnTo>
                  <a:pt x="2861" y="2058"/>
                </a:lnTo>
                <a:lnTo>
                  <a:pt x="2844" y="2071"/>
                </a:lnTo>
                <a:lnTo>
                  <a:pt x="2827" y="2083"/>
                </a:lnTo>
                <a:lnTo>
                  <a:pt x="2809" y="2094"/>
                </a:lnTo>
                <a:lnTo>
                  <a:pt x="2791" y="2104"/>
                </a:lnTo>
                <a:lnTo>
                  <a:pt x="2773" y="2112"/>
                </a:lnTo>
                <a:lnTo>
                  <a:pt x="2756" y="2120"/>
                </a:lnTo>
                <a:lnTo>
                  <a:pt x="2737" y="2126"/>
                </a:lnTo>
                <a:lnTo>
                  <a:pt x="2719" y="2132"/>
                </a:lnTo>
                <a:lnTo>
                  <a:pt x="2701" y="2136"/>
                </a:lnTo>
                <a:lnTo>
                  <a:pt x="2681" y="2139"/>
                </a:lnTo>
                <a:lnTo>
                  <a:pt x="2663" y="2141"/>
                </a:lnTo>
                <a:lnTo>
                  <a:pt x="2644" y="2142"/>
                </a:lnTo>
                <a:lnTo>
                  <a:pt x="2625" y="2141"/>
                </a:lnTo>
                <a:lnTo>
                  <a:pt x="2606" y="2139"/>
                </a:lnTo>
                <a:lnTo>
                  <a:pt x="2588" y="2136"/>
                </a:lnTo>
                <a:lnTo>
                  <a:pt x="2570" y="2132"/>
                </a:lnTo>
                <a:lnTo>
                  <a:pt x="2551" y="2126"/>
                </a:lnTo>
                <a:lnTo>
                  <a:pt x="2533" y="2120"/>
                </a:lnTo>
                <a:lnTo>
                  <a:pt x="2514" y="2112"/>
                </a:lnTo>
                <a:lnTo>
                  <a:pt x="2497" y="2104"/>
                </a:lnTo>
                <a:lnTo>
                  <a:pt x="2479" y="2094"/>
                </a:lnTo>
                <a:lnTo>
                  <a:pt x="2462" y="2083"/>
                </a:lnTo>
                <a:lnTo>
                  <a:pt x="2444" y="2071"/>
                </a:lnTo>
                <a:lnTo>
                  <a:pt x="2427" y="2058"/>
                </a:lnTo>
                <a:lnTo>
                  <a:pt x="2410" y="2045"/>
                </a:lnTo>
                <a:lnTo>
                  <a:pt x="2393" y="2030"/>
                </a:lnTo>
                <a:lnTo>
                  <a:pt x="2360" y="2000"/>
                </a:lnTo>
                <a:lnTo>
                  <a:pt x="2328" y="1965"/>
                </a:lnTo>
                <a:lnTo>
                  <a:pt x="2296" y="1930"/>
                </a:lnTo>
                <a:lnTo>
                  <a:pt x="2266" y="1890"/>
                </a:lnTo>
                <a:lnTo>
                  <a:pt x="2236" y="1850"/>
                </a:lnTo>
                <a:lnTo>
                  <a:pt x="2208" y="1807"/>
                </a:lnTo>
                <a:lnTo>
                  <a:pt x="2180" y="1763"/>
                </a:lnTo>
                <a:lnTo>
                  <a:pt x="2154" y="1718"/>
                </a:lnTo>
                <a:lnTo>
                  <a:pt x="2128" y="1671"/>
                </a:lnTo>
                <a:lnTo>
                  <a:pt x="2104" y="1624"/>
                </a:lnTo>
                <a:lnTo>
                  <a:pt x="2082" y="1577"/>
                </a:lnTo>
                <a:lnTo>
                  <a:pt x="2060" y="1529"/>
                </a:lnTo>
                <a:lnTo>
                  <a:pt x="2039" y="1482"/>
                </a:lnTo>
                <a:lnTo>
                  <a:pt x="2020" y="1436"/>
                </a:lnTo>
                <a:lnTo>
                  <a:pt x="2003" y="1389"/>
                </a:lnTo>
                <a:lnTo>
                  <a:pt x="1986" y="1345"/>
                </a:lnTo>
                <a:lnTo>
                  <a:pt x="1973" y="1301"/>
                </a:lnTo>
                <a:lnTo>
                  <a:pt x="1959" y="1259"/>
                </a:lnTo>
                <a:lnTo>
                  <a:pt x="1948" y="1220"/>
                </a:lnTo>
                <a:lnTo>
                  <a:pt x="1938" y="1182"/>
                </a:lnTo>
                <a:lnTo>
                  <a:pt x="1930" y="1148"/>
                </a:lnTo>
                <a:lnTo>
                  <a:pt x="1924" y="1115"/>
                </a:lnTo>
                <a:lnTo>
                  <a:pt x="1919" y="1085"/>
                </a:lnTo>
                <a:lnTo>
                  <a:pt x="1916" y="1059"/>
                </a:lnTo>
                <a:lnTo>
                  <a:pt x="1915" y="1037"/>
                </a:lnTo>
                <a:lnTo>
                  <a:pt x="1916" y="1016"/>
                </a:lnTo>
                <a:lnTo>
                  <a:pt x="1919" y="997"/>
                </a:lnTo>
                <a:lnTo>
                  <a:pt x="1924" y="977"/>
                </a:lnTo>
                <a:lnTo>
                  <a:pt x="1930" y="958"/>
                </a:lnTo>
                <a:lnTo>
                  <a:pt x="1938" y="939"/>
                </a:lnTo>
                <a:lnTo>
                  <a:pt x="1948" y="921"/>
                </a:lnTo>
                <a:lnTo>
                  <a:pt x="1959" y="902"/>
                </a:lnTo>
                <a:lnTo>
                  <a:pt x="1973" y="884"/>
                </a:lnTo>
                <a:lnTo>
                  <a:pt x="1986" y="867"/>
                </a:lnTo>
                <a:lnTo>
                  <a:pt x="2003" y="850"/>
                </a:lnTo>
                <a:lnTo>
                  <a:pt x="2020" y="834"/>
                </a:lnTo>
                <a:lnTo>
                  <a:pt x="2039" y="818"/>
                </a:lnTo>
                <a:lnTo>
                  <a:pt x="2060" y="802"/>
                </a:lnTo>
                <a:lnTo>
                  <a:pt x="2082" y="787"/>
                </a:lnTo>
                <a:lnTo>
                  <a:pt x="2104" y="773"/>
                </a:lnTo>
                <a:lnTo>
                  <a:pt x="2128" y="759"/>
                </a:lnTo>
                <a:lnTo>
                  <a:pt x="2154" y="747"/>
                </a:lnTo>
                <a:lnTo>
                  <a:pt x="2180" y="733"/>
                </a:lnTo>
                <a:lnTo>
                  <a:pt x="2208" y="722"/>
                </a:lnTo>
                <a:lnTo>
                  <a:pt x="2236" y="711"/>
                </a:lnTo>
                <a:lnTo>
                  <a:pt x="2266" y="701"/>
                </a:lnTo>
                <a:lnTo>
                  <a:pt x="2296" y="692"/>
                </a:lnTo>
                <a:lnTo>
                  <a:pt x="2328" y="683"/>
                </a:lnTo>
                <a:lnTo>
                  <a:pt x="2360" y="674"/>
                </a:lnTo>
                <a:lnTo>
                  <a:pt x="2393" y="668"/>
                </a:lnTo>
                <a:lnTo>
                  <a:pt x="2427" y="662"/>
                </a:lnTo>
                <a:lnTo>
                  <a:pt x="2462" y="656"/>
                </a:lnTo>
                <a:lnTo>
                  <a:pt x="2497" y="652"/>
                </a:lnTo>
                <a:lnTo>
                  <a:pt x="2533" y="649"/>
                </a:lnTo>
                <a:lnTo>
                  <a:pt x="2570" y="646"/>
                </a:lnTo>
                <a:lnTo>
                  <a:pt x="2606" y="644"/>
                </a:lnTo>
                <a:lnTo>
                  <a:pt x="2644" y="644"/>
                </a:lnTo>
                <a:close/>
                <a:moveTo>
                  <a:pt x="649" y="2641"/>
                </a:moveTo>
                <a:lnTo>
                  <a:pt x="649" y="2641"/>
                </a:lnTo>
                <a:lnTo>
                  <a:pt x="649" y="2603"/>
                </a:lnTo>
                <a:lnTo>
                  <a:pt x="650" y="2566"/>
                </a:lnTo>
                <a:lnTo>
                  <a:pt x="652" y="2529"/>
                </a:lnTo>
                <a:lnTo>
                  <a:pt x="656" y="2494"/>
                </a:lnTo>
                <a:lnTo>
                  <a:pt x="661" y="2458"/>
                </a:lnTo>
                <a:lnTo>
                  <a:pt x="666" y="2424"/>
                </a:lnTo>
                <a:lnTo>
                  <a:pt x="672" y="2389"/>
                </a:lnTo>
                <a:lnTo>
                  <a:pt x="679" y="2356"/>
                </a:lnTo>
                <a:lnTo>
                  <a:pt x="687" y="2324"/>
                </a:lnTo>
                <a:lnTo>
                  <a:pt x="695" y="2293"/>
                </a:lnTo>
                <a:lnTo>
                  <a:pt x="705" y="2262"/>
                </a:lnTo>
                <a:lnTo>
                  <a:pt x="715" y="2232"/>
                </a:lnTo>
                <a:lnTo>
                  <a:pt x="726" y="2203"/>
                </a:lnTo>
                <a:lnTo>
                  <a:pt x="738" y="2176"/>
                </a:lnTo>
                <a:lnTo>
                  <a:pt x="750" y="2149"/>
                </a:lnTo>
                <a:lnTo>
                  <a:pt x="764" y="2125"/>
                </a:lnTo>
                <a:lnTo>
                  <a:pt x="777" y="2100"/>
                </a:lnTo>
                <a:lnTo>
                  <a:pt x="791" y="2077"/>
                </a:lnTo>
                <a:lnTo>
                  <a:pt x="806" y="2056"/>
                </a:lnTo>
                <a:lnTo>
                  <a:pt x="822" y="2035"/>
                </a:lnTo>
                <a:lnTo>
                  <a:pt x="837" y="2015"/>
                </a:lnTo>
                <a:lnTo>
                  <a:pt x="853" y="1998"/>
                </a:lnTo>
                <a:lnTo>
                  <a:pt x="871" y="1982"/>
                </a:lnTo>
                <a:lnTo>
                  <a:pt x="889" y="1968"/>
                </a:lnTo>
                <a:lnTo>
                  <a:pt x="906" y="1954"/>
                </a:lnTo>
                <a:lnTo>
                  <a:pt x="925" y="1943"/>
                </a:lnTo>
                <a:lnTo>
                  <a:pt x="943" y="1933"/>
                </a:lnTo>
                <a:lnTo>
                  <a:pt x="963" y="1925"/>
                </a:lnTo>
                <a:lnTo>
                  <a:pt x="982" y="1919"/>
                </a:lnTo>
                <a:lnTo>
                  <a:pt x="1002" y="1914"/>
                </a:lnTo>
                <a:lnTo>
                  <a:pt x="1021" y="1911"/>
                </a:lnTo>
                <a:lnTo>
                  <a:pt x="1042" y="1910"/>
                </a:lnTo>
                <a:lnTo>
                  <a:pt x="1064" y="1911"/>
                </a:lnTo>
                <a:lnTo>
                  <a:pt x="1090" y="1914"/>
                </a:lnTo>
                <a:lnTo>
                  <a:pt x="1119" y="1919"/>
                </a:lnTo>
                <a:lnTo>
                  <a:pt x="1151" y="1925"/>
                </a:lnTo>
                <a:lnTo>
                  <a:pt x="1187" y="1933"/>
                </a:lnTo>
                <a:lnTo>
                  <a:pt x="1224" y="1943"/>
                </a:lnTo>
                <a:lnTo>
                  <a:pt x="1264" y="1954"/>
                </a:lnTo>
                <a:lnTo>
                  <a:pt x="1306" y="1968"/>
                </a:lnTo>
                <a:lnTo>
                  <a:pt x="1349" y="1982"/>
                </a:lnTo>
                <a:lnTo>
                  <a:pt x="1394" y="1998"/>
                </a:lnTo>
                <a:lnTo>
                  <a:pt x="1439" y="2015"/>
                </a:lnTo>
                <a:lnTo>
                  <a:pt x="1486" y="2035"/>
                </a:lnTo>
                <a:lnTo>
                  <a:pt x="1534" y="2056"/>
                </a:lnTo>
                <a:lnTo>
                  <a:pt x="1580" y="2077"/>
                </a:lnTo>
                <a:lnTo>
                  <a:pt x="1628" y="2100"/>
                </a:lnTo>
                <a:lnTo>
                  <a:pt x="1675" y="2125"/>
                </a:lnTo>
                <a:lnTo>
                  <a:pt x="1721" y="2149"/>
                </a:lnTo>
                <a:lnTo>
                  <a:pt x="1767" y="2176"/>
                </a:lnTo>
                <a:lnTo>
                  <a:pt x="1811" y="2203"/>
                </a:lnTo>
                <a:lnTo>
                  <a:pt x="1854" y="2232"/>
                </a:lnTo>
                <a:lnTo>
                  <a:pt x="1894" y="2262"/>
                </a:lnTo>
                <a:lnTo>
                  <a:pt x="1933" y="2293"/>
                </a:lnTo>
                <a:lnTo>
                  <a:pt x="1970" y="2324"/>
                </a:lnTo>
                <a:lnTo>
                  <a:pt x="2003" y="2356"/>
                </a:lnTo>
                <a:lnTo>
                  <a:pt x="2035" y="2389"/>
                </a:lnTo>
                <a:lnTo>
                  <a:pt x="2049" y="2407"/>
                </a:lnTo>
                <a:lnTo>
                  <a:pt x="2062" y="2424"/>
                </a:lnTo>
                <a:lnTo>
                  <a:pt x="2074" y="2441"/>
                </a:lnTo>
                <a:lnTo>
                  <a:pt x="2087" y="2458"/>
                </a:lnTo>
                <a:lnTo>
                  <a:pt x="2098" y="2475"/>
                </a:lnTo>
                <a:lnTo>
                  <a:pt x="2107" y="2494"/>
                </a:lnTo>
                <a:lnTo>
                  <a:pt x="2116" y="2511"/>
                </a:lnTo>
                <a:lnTo>
                  <a:pt x="2123" y="2529"/>
                </a:lnTo>
                <a:lnTo>
                  <a:pt x="2129" y="2547"/>
                </a:lnTo>
                <a:lnTo>
                  <a:pt x="2136" y="2566"/>
                </a:lnTo>
                <a:lnTo>
                  <a:pt x="2139" y="2584"/>
                </a:lnTo>
                <a:lnTo>
                  <a:pt x="2143" y="2603"/>
                </a:lnTo>
                <a:lnTo>
                  <a:pt x="2145" y="2621"/>
                </a:lnTo>
                <a:lnTo>
                  <a:pt x="2145" y="2641"/>
                </a:lnTo>
                <a:lnTo>
                  <a:pt x="2145" y="2659"/>
                </a:lnTo>
                <a:lnTo>
                  <a:pt x="2143" y="2677"/>
                </a:lnTo>
                <a:lnTo>
                  <a:pt x="2139" y="2696"/>
                </a:lnTo>
                <a:lnTo>
                  <a:pt x="2136" y="2715"/>
                </a:lnTo>
                <a:lnTo>
                  <a:pt x="2129" y="2733"/>
                </a:lnTo>
                <a:lnTo>
                  <a:pt x="2123" y="2751"/>
                </a:lnTo>
                <a:lnTo>
                  <a:pt x="2116" y="2769"/>
                </a:lnTo>
                <a:lnTo>
                  <a:pt x="2107" y="2788"/>
                </a:lnTo>
                <a:lnTo>
                  <a:pt x="2098" y="2805"/>
                </a:lnTo>
                <a:lnTo>
                  <a:pt x="2087" y="2822"/>
                </a:lnTo>
                <a:lnTo>
                  <a:pt x="2074" y="2840"/>
                </a:lnTo>
                <a:lnTo>
                  <a:pt x="2062" y="2858"/>
                </a:lnTo>
                <a:lnTo>
                  <a:pt x="2049" y="2875"/>
                </a:lnTo>
                <a:lnTo>
                  <a:pt x="2035" y="2891"/>
                </a:lnTo>
                <a:lnTo>
                  <a:pt x="2003" y="2924"/>
                </a:lnTo>
                <a:lnTo>
                  <a:pt x="1970" y="2957"/>
                </a:lnTo>
                <a:lnTo>
                  <a:pt x="1933" y="2989"/>
                </a:lnTo>
                <a:lnTo>
                  <a:pt x="1894" y="3019"/>
                </a:lnTo>
                <a:lnTo>
                  <a:pt x="1854" y="3049"/>
                </a:lnTo>
                <a:lnTo>
                  <a:pt x="1811" y="3077"/>
                </a:lnTo>
                <a:lnTo>
                  <a:pt x="1767" y="3105"/>
                </a:lnTo>
                <a:lnTo>
                  <a:pt x="1721" y="3131"/>
                </a:lnTo>
                <a:lnTo>
                  <a:pt x="1675" y="3157"/>
                </a:lnTo>
                <a:lnTo>
                  <a:pt x="1628" y="3181"/>
                </a:lnTo>
                <a:lnTo>
                  <a:pt x="1580" y="3203"/>
                </a:lnTo>
                <a:lnTo>
                  <a:pt x="1534" y="3225"/>
                </a:lnTo>
                <a:lnTo>
                  <a:pt x="1486" y="3246"/>
                </a:lnTo>
                <a:lnTo>
                  <a:pt x="1439" y="3265"/>
                </a:lnTo>
                <a:lnTo>
                  <a:pt x="1394" y="3283"/>
                </a:lnTo>
                <a:lnTo>
                  <a:pt x="1349" y="3299"/>
                </a:lnTo>
                <a:lnTo>
                  <a:pt x="1306" y="3314"/>
                </a:lnTo>
                <a:lnTo>
                  <a:pt x="1264" y="3326"/>
                </a:lnTo>
                <a:lnTo>
                  <a:pt x="1224" y="3338"/>
                </a:lnTo>
                <a:lnTo>
                  <a:pt x="1187" y="3348"/>
                </a:lnTo>
                <a:lnTo>
                  <a:pt x="1151" y="3355"/>
                </a:lnTo>
                <a:lnTo>
                  <a:pt x="1119" y="3363"/>
                </a:lnTo>
                <a:lnTo>
                  <a:pt x="1090" y="3368"/>
                </a:lnTo>
                <a:lnTo>
                  <a:pt x="1064" y="3370"/>
                </a:lnTo>
                <a:lnTo>
                  <a:pt x="1042" y="3371"/>
                </a:lnTo>
                <a:lnTo>
                  <a:pt x="1021" y="3370"/>
                </a:lnTo>
                <a:lnTo>
                  <a:pt x="1002" y="3368"/>
                </a:lnTo>
                <a:lnTo>
                  <a:pt x="982" y="3363"/>
                </a:lnTo>
                <a:lnTo>
                  <a:pt x="963" y="3355"/>
                </a:lnTo>
                <a:lnTo>
                  <a:pt x="943" y="3348"/>
                </a:lnTo>
                <a:lnTo>
                  <a:pt x="925" y="3338"/>
                </a:lnTo>
                <a:lnTo>
                  <a:pt x="906" y="3326"/>
                </a:lnTo>
                <a:lnTo>
                  <a:pt x="889" y="3314"/>
                </a:lnTo>
                <a:lnTo>
                  <a:pt x="871" y="3299"/>
                </a:lnTo>
                <a:lnTo>
                  <a:pt x="853" y="3283"/>
                </a:lnTo>
                <a:lnTo>
                  <a:pt x="837" y="3265"/>
                </a:lnTo>
                <a:lnTo>
                  <a:pt x="822" y="3246"/>
                </a:lnTo>
                <a:lnTo>
                  <a:pt x="806" y="3225"/>
                </a:lnTo>
                <a:lnTo>
                  <a:pt x="791" y="3203"/>
                </a:lnTo>
                <a:lnTo>
                  <a:pt x="777" y="3181"/>
                </a:lnTo>
                <a:lnTo>
                  <a:pt x="764" y="3157"/>
                </a:lnTo>
                <a:lnTo>
                  <a:pt x="750" y="3131"/>
                </a:lnTo>
                <a:lnTo>
                  <a:pt x="738" y="3105"/>
                </a:lnTo>
                <a:lnTo>
                  <a:pt x="726" y="3077"/>
                </a:lnTo>
                <a:lnTo>
                  <a:pt x="715" y="3049"/>
                </a:lnTo>
                <a:lnTo>
                  <a:pt x="705" y="3019"/>
                </a:lnTo>
                <a:lnTo>
                  <a:pt x="695" y="2989"/>
                </a:lnTo>
                <a:lnTo>
                  <a:pt x="687" y="2957"/>
                </a:lnTo>
                <a:lnTo>
                  <a:pt x="679" y="2924"/>
                </a:lnTo>
                <a:lnTo>
                  <a:pt x="672" y="2891"/>
                </a:lnTo>
                <a:lnTo>
                  <a:pt x="666" y="2858"/>
                </a:lnTo>
                <a:lnTo>
                  <a:pt x="661" y="2822"/>
                </a:lnTo>
                <a:lnTo>
                  <a:pt x="656" y="2788"/>
                </a:lnTo>
                <a:lnTo>
                  <a:pt x="652" y="2751"/>
                </a:lnTo>
                <a:lnTo>
                  <a:pt x="650" y="2715"/>
                </a:lnTo>
                <a:lnTo>
                  <a:pt x="649" y="2677"/>
                </a:lnTo>
                <a:lnTo>
                  <a:pt x="649" y="2641"/>
                </a:lnTo>
                <a:close/>
                <a:moveTo>
                  <a:pt x="1915" y="4244"/>
                </a:moveTo>
                <a:lnTo>
                  <a:pt x="1915" y="4244"/>
                </a:lnTo>
                <a:lnTo>
                  <a:pt x="1916" y="4222"/>
                </a:lnTo>
                <a:lnTo>
                  <a:pt x="1919" y="4196"/>
                </a:lnTo>
                <a:lnTo>
                  <a:pt x="1924" y="4167"/>
                </a:lnTo>
                <a:lnTo>
                  <a:pt x="1930" y="4134"/>
                </a:lnTo>
                <a:lnTo>
                  <a:pt x="1938" y="4099"/>
                </a:lnTo>
                <a:lnTo>
                  <a:pt x="1948" y="4061"/>
                </a:lnTo>
                <a:lnTo>
                  <a:pt x="1959" y="4022"/>
                </a:lnTo>
                <a:lnTo>
                  <a:pt x="1973" y="3980"/>
                </a:lnTo>
                <a:lnTo>
                  <a:pt x="1986" y="3936"/>
                </a:lnTo>
                <a:lnTo>
                  <a:pt x="2003" y="3892"/>
                </a:lnTo>
                <a:lnTo>
                  <a:pt x="2020" y="3846"/>
                </a:lnTo>
                <a:lnTo>
                  <a:pt x="2039" y="3799"/>
                </a:lnTo>
                <a:lnTo>
                  <a:pt x="2060" y="3752"/>
                </a:lnTo>
                <a:lnTo>
                  <a:pt x="2082" y="3705"/>
                </a:lnTo>
                <a:lnTo>
                  <a:pt x="2104" y="3658"/>
                </a:lnTo>
                <a:lnTo>
                  <a:pt x="2128" y="3610"/>
                </a:lnTo>
                <a:lnTo>
                  <a:pt x="2154" y="3564"/>
                </a:lnTo>
                <a:lnTo>
                  <a:pt x="2180" y="3518"/>
                </a:lnTo>
                <a:lnTo>
                  <a:pt x="2208" y="3474"/>
                </a:lnTo>
                <a:lnTo>
                  <a:pt x="2236" y="3433"/>
                </a:lnTo>
                <a:lnTo>
                  <a:pt x="2266" y="3391"/>
                </a:lnTo>
                <a:lnTo>
                  <a:pt x="2296" y="3353"/>
                </a:lnTo>
                <a:lnTo>
                  <a:pt x="2328" y="3316"/>
                </a:lnTo>
                <a:lnTo>
                  <a:pt x="2360" y="3282"/>
                </a:lnTo>
                <a:lnTo>
                  <a:pt x="2393" y="3251"/>
                </a:lnTo>
                <a:lnTo>
                  <a:pt x="2410" y="3236"/>
                </a:lnTo>
                <a:lnTo>
                  <a:pt x="2427" y="3223"/>
                </a:lnTo>
                <a:lnTo>
                  <a:pt x="2444" y="3211"/>
                </a:lnTo>
                <a:lnTo>
                  <a:pt x="2462" y="3198"/>
                </a:lnTo>
                <a:lnTo>
                  <a:pt x="2479" y="3189"/>
                </a:lnTo>
                <a:lnTo>
                  <a:pt x="2497" y="3179"/>
                </a:lnTo>
                <a:lnTo>
                  <a:pt x="2514" y="3170"/>
                </a:lnTo>
                <a:lnTo>
                  <a:pt x="2533" y="3162"/>
                </a:lnTo>
                <a:lnTo>
                  <a:pt x="2551" y="3155"/>
                </a:lnTo>
                <a:lnTo>
                  <a:pt x="2570" y="3149"/>
                </a:lnTo>
                <a:lnTo>
                  <a:pt x="2588" y="3146"/>
                </a:lnTo>
                <a:lnTo>
                  <a:pt x="2606" y="3142"/>
                </a:lnTo>
                <a:lnTo>
                  <a:pt x="2625" y="3141"/>
                </a:lnTo>
                <a:lnTo>
                  <a:pt x="2644" y="3140"/>
                </a:lnTo>
                <a:lnTo>
                  <a:pt x="2663" y="3141"/>
                </a:lnTo>
                <a:lnTo>
                  <a:pt x="2681" y="3142"/>
                </a:lnTo>
                <a:lnTo>
                  <a:pt x="2701" y="3146"/>
                </a:lnTo>
                <a:lnTo>
                  <a:pt x="2719" y="3149"/>
                </a:lnTo>
                <a:lnTo>
                  <a:pt x="2737" y="3155"/>
                </a:lnTo>
                <a:lnTo>
                  <a:pt x="2756" y="3162"/>
                </a:lnTo>
                <a:lnTo>
                  <a:pt x="2773" y="3170"/>
                </a:lnTo>
                <a:lnTo>
                  <a:pt x="2791" y="3179"/>
                </a:lnTo>
                <a:lnTo>
                  <a:pt x="2809" y="3189"/>
                </a:lnTo>
                <a:lnTo>
                  <a:pt x="2827" y="3198"/>
                </a:lnTo>
                <a:lnTo>
                  <a:pt x="2844" y="3211"/>
                </a:lnTo>
                <a:lnTo>
                  <a:pt x="2861" y="3223"/>
                </a:lnTo>
                <a:lnTo>
                  <a:pt x="2878" y="3236"/>
                </a:lnTo>
                <a:lnTo>
                  <a:pt x="2896" y="3251"/>
                </a:lnTo>
                <a:lnTo>
                  <a:pt x="2929" y="3282"/>
                </a:lnTo>
                <a:lnTo>
                  <a:pt x="2961" y="3316"/>
                </a:lnTo>
                <a:lnTo>
                  <a:pt x="2992" y="3353"/>
                </a:lnTo>
                <a:lnTo>
                  <a:pt x="3023" y="3391"/>
                </a:lnTo>
                <a:lnTo>
                  <a:pt x="3052" y="3433"/>
                </a:lnTo>
                <a:lnTo>
                  <a:pt x="3081" y="3474"/>
                </a:lnTo>
                <a:lnTo>
                  <a:pt x="3109" y="3518"/>
                </a:lnTo>
                <a:lnTo>
                  <a:pt x="3136" y="3564"/>
                </a:lnTo>
                <a:lnTo>
                  <a:pt x="3160" y="3610"/>
                </a:lnTo>
                <a:lnTo>
                  <a:pt x="3185" y="3658"/>
                </a:lnTo>
                <a:lnTo>
                  <a:pt x="3208" y="3705"/>
                </a:lnTo>
                <a:lnTo>
                  <a:pt x="3229" y="3752"/>
                </a:lnTo>
                <a:lnTo>
                  <a:pt x="3250" y="3799"/>
                </a:lnTo>
                <a:lnTo>
                  <a:pt x="3268" y="3846"/>
                </a:lnTo>
                <a:lnTo>
                  <a:pt x="3287" y="3892"/>
                </a:lnTo>
                <a:lnTo>
                  <a:pt x="3303" y="3936"/>
                </a:lnTo>
                <a:lnTo>
                  <a:pt x="3317" y="3980"/>
                </a:lnTo>
                <a:lnTo>
                  <a:pt x="3331" y="4022"/>
                </a:lnTo>
                <a:lnTo>
                  <a:pt x="3342" y="4061"/>
                </a:lnTo>
                <a:lnTo>
                  <a:pt x="3352" y="4099"/>
                </a:lnTo>
                <a:lnTo>
                  <a:pt x="3360" y="4134"/>
                </a:lnTo>
                <a:lnTo>
                  <a:pt x="3366" y="4167"/>
                </a:lnTo>
                <a:lnTo>
                  <a:pt x="3371" y="4196"/>
                </a:lnTo>
                <a:lnTo>
                  <a:pt x="3374" y="4222"/>
                </a:lnTo>
                <a:lnTo>
                  <a:pt x="3375" y="4244"/>
                </a:lnTo>
                <a:lnTo>
                  <a:pt x="3374" y="4264"/>
                </a:lnTo>
                <a:lnTo>
                  <a:pt x="3371" y="4284"/>
                </a:lnTo>
                <a:lnTo>
                  <a:pt x="3366" y="4304"/>
                </a:lnTo>
                <a:lnTo>
                  <a:pt x="3360" y="4324"/>
                </a:lnTo>
                <a:lnTo>
                  <a:pt x="3352" y="4342"/>
                </a:lnTo>
                <a:lnTo>
                  <a:pt x="3342" y="4360"/>
                </a:lnTo>
                <a:lnTo>
                  <a:pt x="3331" y="4379"/>
                </a:lnTo>
                <a:lnTo>
                  <a:pt x="3317" y="4397"/>
                </a:lnTo>
                <a:lnTo>
                  <a:pt x="3303" y="4414"/>
                </a:lnTo>
                <a:lnTo>
                  <a:pt x="3287" y="4432"/>
                </a:lnTo>
                <a:lnTo>
                  <a:pt x="3268" y="4447"/>
                </a:lnTo>
                <a:lnTo>
                  <a:pt x="3250" y="4463"/>
                </a:lnTo>
                <a:lnTo>
                  <a:pt x="3229" y="4479"/>
                </a:lnTo>
                <a:lnTo>
                  <a:pt x="3208" y="4494"/>
                </a:lnTo>
                <a:lnTo>
                  <a:pt x="3185" y="4509"/>
                </a:lnTo>
                <a:lnTo>
                  <a:pt x="3160" y="4522"/>
                </a:lnTo>
                <a:lnTo>
                  <a:pt x="3136" y="4535"/>
                </a:lnTo>
                <a:lnTo>
                  <a:pt x="3109" y="4548"/>
                </a:lnTo>
                <a:lnTo>
                  <a:pt x="3081" y="4559"/>
                </a:lnTo>
                <a:lnTo>
                  <a:pt x="3052" y="4570"/>
                </a:lnTo>
                <a:lnTo>
                  <a:pt x="3023" y="4580"/>
                </a:lnTo>
                <a:lnTo>
                  <a:pt x="2992" y="4590"/>
                </a:lnTo>
                <a:lnTo>
                  <a:pt x="2961" y="4598"/>
                </a:lnTo>
                <a:lnTo>
                  <a:pt x="2929" y="4607"/>
                </a:lnTo>
                <a:lnTo>
                  <a:pt x="2896" y="4613"/>
                </a:lnTo>
                <a:lnTo>
                  <a:pt x="2861" y="4619"/>
                </a:lnTo>
                <a:lnTo>
                  <a:pt x="2827" y="4625"/>
                </a:lnTo>
                <a:lnTo>
                  <a:pt x="2791" y="4629"/>
                </a:lnTo>
                <a:lnTo>
                  <a:pt x="2756" y="4633"/>
                </a:lnTo>
                <a:lnTo>
                  <a:pt x="2719" y="4635"/>
                </a:lnTo>
                <a:lnTo>
                  <a:pt x="2681" y="4636"/>
                </a:lnTo>
                <a:lnTo>
                  <a:pt x="2644" y="4637"/>
                </a:lnTo>
                <a:lnTo>
                  <a:pt x="2606" y="4636"/>
                </a:lnTo>
                <a:lnTo>
                  <a:pt x="2570" y="4635"/>
                </a:lnTo>
                <a:lnTo>
                  <a:pt x="2533" y="4633"/>
                </a:lnTo>
                <a:lnTo>
                  <a:pt x="2497" y="4629"/>
                </a:lnTo>
                <a:lnTo>
                  <a:pt x="2462" y="4625"/>
                </a:lnTo>
                <a:lnTo>
                  <a:pt x="2427" y="4619"/>
                </a:lnTo>
                <a:lnTo>
                  <a:pt x="2393" y="4613"/>
                </a:lnTo>
                <a:lnTo>
                  <a:pt x="2360" y="4607"/>
                </a:lnTo>
                <a:lnTo>
                  <a:pt x="2328" y="4598"/>
                </a:lnTo>
                <a:lnTo>
                  <a:pt x="2296" y="4590"/>
                </a:lnTo>
                <a:lnTo>
                  <a:pt x="2266" y="4580"/>
                </a:lnTo>
                <a:lnTo>
                  <a:pt x="2236" y="4570"/>
                </a:lnTo>
                <a:lnTo>
                  <a:pt x="2208" y="4559"/>
                </a:lnTo>
                <a:lnTo>
                  <a:pt x="2180" y="4548"/>
                </a:lnTo>
                <a:lnTo>
                  <a:pt x="2154" y="4535"/>
                </a:lnTo>
                <a:lnTo>
                  <a:pt x="2128" y="4522"/>
                </a:lnTo>
                <a:lnTo>
                  <a:pt x="2104" y="4509"/>
                </a:lnTo>
                <a:lnTo>
                  <a:pt x="2082" y="4494"/>
                </a:lnTo>
                <a:lnTo>
                  <a:pt x="2060" y="4479"/>
                </a:lnTo>
                <a:lnTo>
                  <a:pt x="2039" y="4463"/>
                </a:lnTo>
                <a:lnTo>
                  <a:pt x="2020" y="4447"/>
                </a:lnTo>
                <a:lnTo>
                  <a:pt x="2003" y="4432"/>
                </a:lnTo>
                <a:lnTo>
                  <a:pt x="1986" y="4414"/>
                </a:lnTo>
                <a:lnTo>
                  <a:pt x="1973" y="4397"/>
                </a:lnTo>
                <a:lnTo>
                  <a:pt x="1959" y="4379"/>
                </a:lnTo>
                <a:lnTo>
                  <a:pt x="1948" y="4360"/>
                </a:lnTo>
                <a:lnTo>
                  <a:pt x="1938" y="4342"/>
                </a:lnTo>
                <a:lnTo>
                  <a:pt x="1930" y="4324"/>
                </a:lnTo>
                <a:lnTo>
                  <a:pt x="1924" y="4304"/>
                </a:lnTo>
                <a:lnTo>
                  <a:pt x="1919" y="4284"/>
                </a:lnTo>
                <a:lnTo>
                  <a:pt x="1916" y="4264"/>
                </a:lnTo>
                <a:lnTo>
                  <a:pt x="1915" y="4244"/>
                </a:lnTo>
                <a:close/>
                <a:moveTo>
                  <a:pt x="2644" y="0"/>
                </a:moveTo>
                <a:lnTo>
                  <a:pt x="2644" y="0"/>
                </a:lnTo>
                <a:lnTo>
                  <a:pt x="2576" y="0"/>
                </a:lnTo>
                <a:lnTo>
                  <a:pt x="2508" y="3"/>
                </a:lnTo>
                <a:lnTo>
                  <a:pt x="2441" y="8"/>
                </a:lnTo>
                <a:lnTo>
                  <a:pt x="2373" y="14"/>
                </a:lnTo>
                <a:lnTo>
                  <a:pt x="2307" y="21"/>
                </a:lnTo>
                <a:lnTo>
                  <a:pt x="2241" y="30"/>
                </a:lnTo>
                <a:lnTo>
                  <a:pt x="2176" y="41"/>
                </a:lnTo>
                <a:lnTo>
                  <a:pt x="2111" y="53"/>
                </a:lnTo>
                <a:lnTo>
                  <a:pt x="2047" y="68"/>
                </a:lnTo>
                <a:lnTo>
                  <a:pt x="1984" y="84"/>
                </a:lnTo>
                <a:lnTo>
                  <a:pt x="1920" y="100"/>
                </a:lnTo>
                <a:lnTo>
                  <a:pt x="1857" y="119"/>
                </a:lnTo>
                <a:lnTo>
                  <a:pt x="1796" y="139"/>
                </a:lnTo>
                <a:lnTo>
                  <a:pt x="1735" y="161"/>
                </a:lnTo>
                <a:lnTo>
                  <a:pt x="1675" y="183"/>
                </a:lnTo>
                <a:lnTo>
                  <a:pt x="1615" y="207"/>
                </a:lnTo>
                <a:lnTo>
                  <a:pt x="1556" y="233"/>
                </a:lnTo>
                <a:lnTo>
                  <a:pt x="1498" y="260"/>
                </a:lnTo>
                <a:lnTo>
                  <a:pt x="1441" y="290"/>
                </a:lnTo>
                <a:lnTo>
                  <a:pt x="1384" y="319"/>
                </a:lnTo>
                <a:lnTo>
                  <a:pt x="1328" y="350"/>
                </a:lnTo>
                <a:lnTo>
                  <a:pt x="1273" y="383"/>
                </a:lnTo>
                <a:lnTo>
                  <a:pt x="1219" y="416"/>
                </a:lnTo>
                <a:lnTo>
                  <a:pt x="1166" y="451"/>
                </a:lnTo>
                <a:lnTo>
                  <a:pt x="1113" y="488"/>
                </a:lnTo>
                <a:lnTo>
                  <a:pt x="1062" y="525"/>
                </a:lnTo>
                <a:lnTo>
                  <a:pt x="1012" y="564"/>
                </a:lnTo>
                <a:lnTo>
                  <a:pt x="963" y="603"/>
                </a:lnTo>
                <a:lnTo>
                  <a:pt x="913" y="645"/>
                </a:lnTo>
                <a:lnTo>
                  <a:pt x="866" y="687"/>
                </a:lnTo>
                <a:lnTo>
                  <a:pt x="820" y="730"/>
                </a:lnTo>
                <a:lnTo>
                  <a:pt x="774" y="774"/>
                </a:lnTo>
                <a:lnTo>
                  <a:pt x="730" y="819"/>
                </a:lnTo>
                <a:lnTo>
                  <a:pt x="687" y="866"/>
                </a:lnTo>
                <a:lnTo>
                  <a:pt x="645" y="914"/>
                </a:lnTo>
                <a:lnTo>
                  <a:pt x="603" y="961"/>
                </a:lnTo>
                <a:lnTo>
                  <a:pt x="564" y="1012"/>
                </a:lnTo>
                <a:lnTo>
                  <a:pt x="525" y="1062"/>
                </a:lnTo>
                <a:lnTo>
                  <a:pt x="488" y="1113"/>
                </a:lnTo>
                <a:lnTo>
                  <a:pt x="451" y="1165"/>
                </a:lnTo>
                <a:lnTo>
                  <a:pt x="417" y="1219"/>
                </a:lnTo>
                <a:lnTo>
                  <a:pt x="383" y="1273"/>
                </a:lnTo>
                <a:lnTo>
                  <a:pt x="351" y="1328"/>
                </a:lnTo>
                <a:lnTo>
                  <a:pt x="319" y="1383"/>
                </a:lnTo>
                <a:lnTo>
                  <a:pt x="290" y="1439"/>
                </a:lnTo>
                <a:lnTo>
                  <a:pt x="260" y="1497"/>
                </a:lnTo>
                <a:lnTo>
                  <a:pt x="233" y="1556"/>
                </a:lnTo>
                <a:lnTo>
                  <a:pt x="207" y="1615"/>
                </a:lnTo>
                <a:lnTo>
                  <a:pt x="183" y="1673"/>
                </a:lnTo>
                <a:lnTo>
                  <a:pt x="161" y="1735"/>
                </a:lnTo>
                <a:lnTo>
                  <a:pt x="139" y="1796"/>
                </a:lnTo>
                <a:lnTo>
                  <a:pt x="119" y="1857"/>
                </a:lnTo>
                <a:lnTo>
                  <a:pt x="101" y="1920"/>
                </a:lnTo>
                <a:lnTo>
                  <a:pt x="84" y="1982"/>
                </a:lnTo>
                <a:lnTo>
                  <a:pt x="68" y="2046"/>
                </a:lnTo>
                <a:lnTo>
                  <a:pt x="54" y="2111"/>
                </a:lnTo>
                <a:lnTo>
                  <a:pt x="41" y="2175"/>
                </a:lnTo>
                <a:lnTo>
                  <a:pt x="31" y="2241"/>
                </a:lnTo>
                <a:lnTo>
                  <a:pt x="21" y="2306"/>
                </a:lnTo>
                <a:lnTo>
                  <a:pt x="14" y="2373"/>
                </a:lnTo>
                <a:lnTo>
                  <a:pt x="8" y="2440"/>
                </a:lnTo>
                <a:lnTo>
                  <a:pt x="4" y="2507"/>
                </a:lnTo>
                <a:lnTo>
                  <a:pt x="0" y="2574"/>
                </a:lnTo>
                <a:lnTo>
                  <a:pt x="0" y="2643"/>
                </a:lnTo>
                <a:lnTo>
                  <a:pt x="0" y="2712"/>
                </a:lnTo>
                <a:lnTo>
                  <a:pt x="4" y="2779"/>
                </a:lnTo>
                <a:lnTo>
                  <a:pt x="8" y="2847"/>
                </a:lnTo>
                <a:lnTo>
                  <a:pt x="14" y="2914"/>
                </a:lnTo>
                <a:lnTo>
                  <a:pt x="21" y="2980"/>
                </a:lnTo>
                <a:lnTo>
                  <a:pt x="31" y="3046"/>
                </a:lnTo>
                <a:lnTo>
                  <a:pt x="41" y="3111"/>
                </a:lnTo>
                <a:lnTo>
                  <a:pt x="54" y="3176"/>
                </a:lnTo>
                <a:lnTo>
                  <a:pt x="68" y="3240"/>
                </a:lnTo>
                <a:lnTo>
                  <a:pt x="84" y="3304"/>
                </a:lnTo>
                <a:lnTo>
                  <a:pt x="101" y="3368"/>
                </a:lnTo>
                <a:lnTo>
                  <a:pt x="119" y="3430"/>
                </a:lnTo>
                <a:lnTo>
                  <a:pt x="139" y="3491"/>
                </a:lnTo>
                <a:lnTo>
                  <a:pt x="161" y="3553"/>
                </a:lnTo>
                <a:lnTo>
                  <a:pt x="183" y="3613"/>
                </a:lnTo>
                <a:lnTo>
                  <a:pt x="207" y="3673"/>
                </a:lnTo>
                <a:lnTo>
                  <a:pt x="233" y="3732"/>
                </a:lnTo>
                <a:lnTo>
                  <a:pt x="260" y="3789"/>
                </a:lnTo>
                <a:lnTo>
                  <a:pt x="290" y="3847"/>
                </a:lnTo>
                <a:lnTo>
                  <a:pt x="319" y="3903"/>
                </a:lnTo>
                <a:lnTo>
                  <a:pt x="351" y="3960"/>
                </a:lnTo>
                <a:lnTo>
                  <a:pt x="383" y="4015"/>
                </a:lnTo>
                <a:lnTo>
                  <a:pt x="417" y="4069"/>
                </a:lnTo>
                <a:lnTo>
                  <a:pt x="451" y="4121"/>
                </a:lnTo>
                <a:lnTo>
                  <a:pt x="488" y="4174"/>
                </a:lnTo>
                <a:lnTo>
                  <a:pt x="525" y="4226"/>
                </a:lnTo>
                <a:lnTo>
                  <a:pt x="564" y="4276"/>
                </a:lnTo>
                <a:lnTo>
                  <a:pt x="603" y="4325"/>
                </a:lnTo>
                <a:lnTo>
                  <a:pt x="645" y="4374"/>
                </a:lnTo>
                <a:lnTo>
                  <a:pt x="687" y="4421"/>
                </a:lnTo>
                <a:lnTo>
                  <a:pt x="730" y="4467"/>
                </a:lnTo>
                <a:lnTo>
                  <a:pt x="774" y="4512"/>
                </a:lnTo>
                <a:lnTo>
                  <a:pt x="820" y="4558"/>
                </a:lnTo>
                <a:lnTo>
                  <a:pt x="866" y="4601"/>
                </a:lnTo>
                <a:lnTo>
                  <a:pt x="913" y="4642"/>
                </a:lnTo>
                <a:lnTo>
                  <a:pt x="963" y="4684"/>
                </a:lnTo>
                <a:lnTo>
                  <a:pt x="1012" y="4723"/>
                </a:lnTo>
                <a:lnTo>
                  <a:pt x="1062" y="4762"/>
                </a:lnTo>
                <a:lnTo>
                  <a:pt x="1113" y="4799"/>
                </a:lnTo>
                <a:lnTo>
                  <a:pt x="1166" y="4836"/>
                </a:lnTo>
                <a:lnTo>
                  <a:pt x="1219" y="4870"/>
                </a:lnTo>
                <a:lnTo>
                  <a:pt x="1273" y="4905"/>
                </a:lnTo>
                <a:lnTo>
                  <a:pt x="1328" y="4937"/>
                </a:lnTo>
                <a:lnTo>
                  <a:pt x="1384" y="4968"/>
                </a:lnTo>
                <a:lnTo>
                  <a:pt x="1441" y="4998"/>
                </a:lnTo>
                <a:lnTo>
                  <a:pt x="1498" y="5026"/>
                </a:lnTo>
                <a:lnTo>
                  <a:pt x="1556" y="5054"/>
                </a:lnTo>
                <a:lnTo>
                  <a:pt x="1615" y="5080"/>
                </a:lnTo>
                <a:lnTo>
                  <a:pt x="1675" y="5104"/>
                </a:lnTo>
                <a:lnTo>
                  <a:pt x="1735" y="5127"/>
                </a:lnTo>
                <a:lnTo>
                  <a:pt x="1796" y="5149"/>
                </a:lnTo>
                <a:lnTo>
                  <a:pt x="1857" y="5168"/>
                </a:lnTo>
                <a:lnTo>
                  <a:pt x="1920" y="5187"/>
                </a:lnTo>
                <a:lnTo>
                  <a:pt x="1984" y="5204"/>
                </a:lnTo>
                <a:lnTo>
                  <a:pt x="2047" y="5220"/>
                </a:lnTo>
                <a:lnTo>
                  <a:pt x="2111" y="5233"/>
                </a:lnTo>
                <a:lnTo>
                  <a:pt x="2176" y="5245"/>
                </a:lnTo>
                <a:lnTo>
                  <a:pt x="2241" y="5256"/>
                </a:lnTo>
                <a:lnTo>
                  <a:pt x="2307" y="5266"/>
                </a:lnTo>
                <a:lnTo>
                  <a:pt x="2373" y="5274"/>
                </a:lnTo>
                <a:lnTo>
                  <a:pt x="2441" y="5280"/>
                </a:lnTo>
                <a:lnTo>
                  <a:pt x="2508" y="5283"/>
                </a:lnTo>
                <a:lnTo>
                  <a:pt x="2576" y="5286"/>
                </a:lnTo>
                <a:lnTo>
                  <a:pt x="2644" y="5287"/>
                </a:lnTo>
                <a:lnTo>
                  <a:pt x="2712" y="5286"/>
                </a:lnTo>
                <a:lnTo>
                  <a:pt x="2780" y="5283"/>
                </a:lnTo>
                <a:lnTo>
                  <a:pt x="2848" y="5280"/>
                </a:lnTo>
                <a:lnTo>
                  <a:pt x="2914" y="5274"/>
                </a:lnTo>
                <a:lnTo>
                  <a:pt x="2980" y="5266"/>
                </a:lnTo>
                <a:lnTo>
                  <a:pt x="3046" y="5256"/>
                </a:lnTo>
                <a:lnTo>
                  <a:pt x="3111" y="5245"/>
                </a:lnTo>
                <a:lnTo>
                  <a:pt x="3176" y="5233"/>
                </a:lnTo>
                <a:lnTo>
                  <a:pt x="3241" y="5220"/>
                </a:lnTo>
                <a:lnTo>
                  <a:pt x="3305" y="5204"/>
                </a:lnTo>
                <a:lnTo>
                  <a:pt x="3368" y="5187"/>
                </a:lnTo>
                <a:lnTo>
                  <a:pt x="3430" y="5168"/>
                </a:lnTo>
                <a:lnTo>
                  <a:pt x="3491" y="5149"/>
                </a:lnTo>
                <a:lnTo>
                  <a:pt x="3553" y="5127"/>
                </a:lnTo>
                <a:lnTo>
                  <a:pt x="3613" y="5104"/>
                </a:lnTo>
                <a:lnTo>
                  <a:pt x="3673" y="5080"/>
                </a:lnTo>
                <a:lnTo>
                  <a:pt x="3732" y="5054"/>
                </a:lnTo>
                <a:lnTo>
                  <a:pt x="3790" y="5026"/>
                </a:lnTo>
                <a:lnTo>
                  <a:pt x="3847" y="4998"/>
                </a:lnTo>
                <a:lnTo>
                  <a:pt x="3904" y="4968"/>
                </a:lnTo>
                <a:lnTo>
                  <a:pt x="3960" y="4937"/>
                </a:lnTo>
                <a:lnTo>
                  <a:pt x="4015" y="4905"/>
                </a:lnTo>
                <a:lnTo>
                  <a:pt x="4069" y="4870"/>
                </a:lnTo>
                <a:lnTo>
                  <a:pt x="4121" y="4836"/>
                </a:lnTo>
                <a:lnTo>
                  <a:pt x="4174" y="4799"/>
                </a:lnTo>
                <a:lnTo>
                  <a:pt x="4226" y="4762"/>
                </a:lnTo>
                <a:lnTo>
                  <a:pt x="4276" y="4723"/>
                </a:lnTo>
                <a:lnTo>
                  <a:pt x="4325" y="4684"/>
                </a:lnTo>
                <a:lnTo>
                  <a:pt x="4374" y="4642"/>
                </a:lnTo>
                <a:lnTo>
                  <a:pt x="4422" y="4601"/>
                </a:lnTo>
                <a:lnTo>
                  <a:pt x="4468" y="4558"/>
                </a:lnTo>
                <a:lnTo>
                  <a:pt x="4514" y="4512"/>
                </a:lnTo>
                <a:lnTo>
                  <a:pt x="4558" y="4467"/>
                </a:lnTo>
                <a:lnTo>
                  <a:pt x="4601" y="4421"/>
                </a:lnTo>
                <a:lnTo>
                  <a:pt x="4642" y="4374"/>
                </a:lnTo>
                <a:lnTo>
                  <a:pt x="4684" y="4325"/>
                </a:lnTo>
                <a:lnTo>
                  <a:pt x="4723" y="4276"/>
                </a:lnTo>
                <a:lnTo>
                  <a:pt x="4762" y="4226"/>
                </a:lnTo>
                <a:lnTo>
                  <a:pt x="4799" y="4174"/>
                </a:lnTo>
                <a:lnTo>
                  <a:pt x="4836" y="4121"/>
                </a:lnTo>
                <a:lnTo>
                  <a:pt x="4870" y="4069"/>
                </a:lnTo>
                <a:lnTo>
                  <a:pt x="4905" y="4015"/>
                </a:lnTo>
                <a:lnTo>
                  <a:pt x="4938" y="3960"/>
                </a:lnTo>
                <a:lnTo>
                  <a:pt x="4968" y="3903"/>
                </a:lnTo>
                <a:lnTo>
                  <a:pt x="4998" y="3847"/>
                </a:lnTo>
                <a:lnTo>
                  <a:pt x="5027" y="3789"/>
                </a:lnTo>
                <a:lnTo>
                  <a:pt x="5054" y="3732"/>
                </a:lnTo>
                <a:lnTo>
                  <a:pt x="5080" y="3673"/>
                </a:lnTo>
                <a:lnTo>
                  <a:pt x="5104" y="3613"/>
                </a:lnTo>
                <a:lnTo>
                  <a:pt x="5126" y="3553"/>
                </a:lnTo>
                <a:lnTo>
                  <a:pt x="5149" y="3491"/>
                </a:lnTo>
                <a:lnTo>
                  <a:pt x="5168" y="3430"/>
                </a:lnTo>
                <a:lnTo>
                  <a:pt x="5187" y="3368"/>
                </a:lnTo>
                <a:lnTo>
                  <a:pt x="5204" y="3304"/>
                </a:lnTo>
                <a:lnTo>
                  <a:pt x="5220" y="3240"/>
                </a:lnTo>
                <a:lnTo>
                  <a:pt x="5233" y="3176"/>
                </a:lnTo>
                <a:lnTo>
                  <a:pt x="5247" y="3111"/>
                </a:lnTo>
                <a:lnTo>
                  <a:pt x="5256" y="3046"/>
                </a:lnTo>
                <a:lnTo>
                  <a:pt x="5266" y="2980"/>
                </a:lnTo>
                <a:lnTo>
                  <a:pt x="5274" y="2914"/>
                </a:lnTo>
                <a:lnTo>
                  <a:pt x="5280" y="2847"/>
                </a:lnTo>
                <a:lnTo>
                  <a:pt x="5283" y="2779"/>
                </a:lnTo>
                <a:lnTo>
                  <a:pt x="5287" y="2712"/>
                </a:lnTo>
                <a:lnTo>
                  <a:pt x="5287" y="2643"/>
                </a:lnTo>
                <a:lnTo>
                  <a:pt x="5287" y="2574"/>
                </a:lnTo>
                <a:lnTo>
                  <a:pt x="5283" y="2507"/>
                </a:lnTo>
                <a:lnTo>
                  <a:pt x="5280" y="2440"/>
                </a:lnTo>
                <a:lnTo>
                  <a:pt x="5274" y="2373"/>
                </a:lnTo>
                <a:lnTo>
                  <a:pt x="5266" y="2306"/>
                </a:lnTo>
                <a:lnTo>
                  <a:pt x="5256" y="2241"/>
                </a:lnTo>
                <a:lnTo>
                  <a:pt x="5247" y="2175"/>
                </a:lnTo>
                <a:lnTo>
                  <a:pt x="5233" y="2111"/>
                </a:lnTo>
                <a:lnTo>
                  <a:pt x="5220" y="2046"/>
                </a:lnTo>
                <a:lnTo>
                  <a:pt x="5204" y="1982"/>
                </a:lnTo>
                <a:lnTo>
                  <a:pt x="5187" y="1920"/>
                </a:lnTo>
                <a:lnTo>
                  <a:pt x="5168" y="1857"/>
                </a:lnTo>
                <a:lnTo>
                  <a:pt x="5149" y="1796"/>
                </a:lnTo>
                <a:lnTo>
                  <a:pt x="5126" y="1735"/>
                </a:lnTo>
                <a:lnTo>
                  <a:pt x="5104" y="1673"/>
                </a:lnTo>
                <a:lnTo>
                  <a:pt x="5080" y="1615"/>
                </a:lnTo>
                <a:lnTo>
                  <a:pt x="5054" y="1556"/>
                </a:lnTo>
                <a:lnTo>
                  <a:pt x="5027" y="1497"/>
                </a:lnTo>
                <a:lnTo>
                  <a:pt x="4998" y="1439"/>
                </a:lnTo>
                <a:lnTo>
                  <a:pt x="4968" y="1383"/>
                </a:lnTo>
                <a:lnTo>
                  <a:pt x="4938" y="1328"/>
                </a:lnTo>
                <a:lnTo>
                  <a:pt x="4905" y="1273"/>
                </a:lnTo>
                <a:lnTo>
                  <a:pt x="4870" y="1219"/>
                </a:lnTo>
                <a:lnTo>
                  <a:pt x="4836" y="1165"/>
                </a:lnTo>
                <a:lnTo>
                  <a:pt x="4799" y="1113"/>
                </a:lnTo>
                <a:lnTo>
                  <a:pt x="4762" y="1062"/>
                </a:lnTo>
                <a:lnTo>
                  <a:pt x="4723" y="1012"/>
                </a:lnTo>
                <a:lnTo>
                  <a:pt x="4684" y="961"/>
                </a:lnTo>
                <a:lnTo>
                  <a:pt x="4642" y="914"/>
                </a:lnTo>
                <a:lnTo>
                  <a:pt x="4601" y="866"/>
                </a:lnTo>
                <a:lnTo>
                  <a:pt x="4558" y="819"/>
                </a:lnTo>
                <a:lnTo>
                  <a:pt x="4514" y="774"/>
                </a:lnTo>
                <a:lnTo>
                  <a:pt x="4468" y="730"/>
                </a:lnTo>
                <a:lnTo>
                  <a:pt x="4422" y="687"/>
                </a:lnTo>
                <a:lnTo>
                  <a:pt x="4374" y="645"/>
                </a:lnTo>
                <a:lnTo>
                  <a:pt x="4325" y="603"/>
                </a:lnTo>
                <a:lnTo>
                  <a:pt x="4276" y="564"/>
                </a:lnTo>
                <a:lnTo>
                  <a:pt x="4226" y="525"/>
                </a:lnTo>
                <a:lnTo>
                  <a:pt x="4174" y="488"/>
                </a:lnTo>
                <a:lnTo>
                  <a:pt x="4121" y="451"/>
                </a:lnTo>
                <a:lnTo>
                  <a:pt x="4069" y="416"/>
                </a:lnTo>
                <a:lnTo>
                  <a:pt x="4015" y="383"/>
                </a:lnTo>
                <a:lnTo>
                  <a:pt x="3960" y="350"/>
                </a:lnTo>
                <a:lnTo>
                  <a:pt x="3904" y="319"/>
                </a:lnTo>
                <a:lnTo>
                  <a:pt x="3847" y="290"/>
                </a:lnTo>
                <a:lnTo>
                  <a:pt x="3790" y="260"/>
                </a:lnTo>
                <a:lnTo>
                  <a:pt x="3732" y="233"/>
                </a:lnTo>
                <a:lnTo>
                  <a:pt x="3673" y="207"/>
                </a:lnTo>
                <a:lnTo>
                  <a:pt x="3613" y="183"/>
                </a:lnTo>
                <a:lnTo>
                  <a:pt x="3553" y="161"/>
                </a:lnTo>
                <a:lnTo>
                  <a:pt x="3491" y="139"/>
                </a:lnTo>
                <a:lnTo>
                  <a:pt x="3430" y="119"/>
                </a:lnTo>
                <a:lnTo>
                  <a:pt x="3368" y="100"/>
                </a:lnTo>
                <a:lnTo>
                  <a:pt x="3305" y="84"/>
                </a:lnTo>
                <a:lnTo>
                  <a:pt x="3241" y="68"/>
                </a:lnTo>
                <a:lnTo>
                  <a:pt x="3176" y="53"/>
                </a:lnTo>
                <a:lnTo>
                  <a:pt x="3111" y="41"/>
                </a:lnTo>
                <a:lnTo>
                  <a:pt x="3046" y="30"/>
                </a:lnTo>
                <a:lnTo>
                  <a:pt x="2980" y="21"/>
                </a:lnTo>
                <a:lnTo>
                  <a:pt x="2914" y="14"/>
                </a:lnTo>
                <a:lnTo>
                  <a:pt x="2848" y="8"/>
                </a:lnTo>
                <a:lnTo>
                  <a:pt x="2780" y="3"/>
                </a:lnTo>
                <a:lnTo>
                  <a:pt x="2712" y="0"/>
                </a:lnTo>
                <a:lnTo>
                  <a:pt x="264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66616" y="2600490"/>
            <a:ext cx="5533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latin typeface="Cooper Black" panose="0208090404030B020404" pitchFamily="18" charset="0"/>
              </a:rPr>
              <a:t>1</a:t>
            </a:r>
            <a:endParaRPr lang="zh-CN" altLang="en-US" sz="48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98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65379" y="2636912"/>
            <a:ext cx="3963147" cy="307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在此处添加文字</a:t>
            </a:r>
            <a:r>
              <a:rPr lang="zh-CN" altLang="en-US" sz="2000" dirty="0">
                <a:latin typeface="+mn-ea"/>
              </a:rPr>
              <a:t>在此处添加</a:t>
            </a:r>
            <a:r>
              <a:rPr lang="zh-CN" altLang="en-US" sz="2000" dirty="0" smtClean="0">
                <a:latin typeface="+mn-ea"/>
              </a:rPr>
              <a:t>文字在</a:t>
            </a:r>
            <a:r>
              <a:rPr lang="zh-CN" altLang="en-US" sz="2000" dirty="0">
                <a:latin typeface="+mn-ea"/>
              </a:rPr>
              <a:t>此处添加</a:t>
            </a:r>
            <a:r>
              <a:rPr lang="zh-CN" altLang="en-US" sz="2000" dirty="0" smtClean="0">
                <a:latin typeface="+mn-ea"/>
              </a:rPr>
              <a:t>文字在</a:t>
            </a:r>
            <a:r>
              <a:rPr lang="zh-CN" altLang="en-US" sz="2000" dirty="0">
                <a:latin typeface="+mn-ea"/>
              </a:rPr>
              <a:t>此处添加</a:t>
            </a:r>
            <a:r>
              <a:rPr lang="zh-CN" altLang="en-US" sz="2000" dirty="0" smtClean="0">
                <a:latin typeface="+mn-ea"/>
              </a:rPr>
              <a:t>文字在</a:t>
            </a:r>
            <a:r>
              <a:rPr lang="zh-CN" altLang="en-US" sz="2000" dirty="0">
                <a:latin typeface="+mn-ea"/>
              </a:rPr>
              <a:t>此处添加</a:t>
            </a:r>
            <a:r>
              <a:rPr lang="zh-CN" altLang="en-US" sz="2000" dirty="0" smtClean="0">
                <a:latin typeface="+mn-ea"/>
              </a:rPr>
              <a:t>文字在</a:t>
            </a:r>
            <a:r>
              <a:rPr lang="zh-CN" altLang="en-US" sz="2000" dirty="0">
                <a:latin typeface="+mn-ea"/>
              </a:rPr>
              <a:t>此处添加</a:t>
            </a:r>
            <a:r>
              <a:rPr lang="zh-CN" altLang="en-US" sz="2000" dirty="0" smtClean="0">
                <a:latin typeface="+mn-ea"/>
              </a:rPr>
              <a:t>文字在</a:t>
            </a:r>
            <a:r>
              <a:rPr lang="zh-CN" altLang="en-US" sz="2000" dirty="0">
                <a:latin typeface="+mn-ea"/>
              </a:rPr>
              <a:t>此处添加</a:t>
            </a:r>
            <a:r>
              <a:rPr lang="zh-CN" altLang="en-US" sz="2000" dirty="0" smtClean="0">
                <a:latin typeface="+mn-ea"/>
              </a:rPr>
              <a:t>文字在</a:t>
            </a:r>
            <a:r>
              <a:rPr lang="zh-CN" altLang="en-US" sz="2000" dirty="0">
                <a:latin typeface="+mn-ea"/>
              </a:rPr>
              <a:t>此处添加</a:t>
            </a:r>
            <a:r>
              <a:rPr lang="zh-CN" altLang="en-US" sz="2000" dirty="0" smtClean="0">
                <a:latin typeface="+mn-ea"/>
              </a:rPr>
              <a:t>文字</a:t>
            </a:r>
            <a:endParaRPr lang="en-US" altLang="zh-CN" sz="2000" dirty="0">
              <a:latin typeface="+mj-lt"/>
              <a:ea typeface="黑体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114188" y="1960060"/>
            <a:ext cx="3168352" cy="3859764"/>
            <a:chOff x="4321721" y="2315137"/>
            <a:chExt cx="2664000" cy="335780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空心弧 13"/>
            <p:cNvSpPr>
              <a:spLocks noChangeAspect="1"/>
            </p:cNvSpPr>
            <p:nvPr/>
          </p:nvSpPr>
          <p:spPr>
            <a:xfrm>
              <a:off x="4321721" y="2315137"/>
              <a:ext cx="2664000" cy="2664000"/>
            </a:xfrm>
            <a:prstGeom prst="blockArc">
              <a:avLst>
                <a:gd name="adj1" fmla="val 19072259"/>
                <a:gd name="adj2" fmla="val 8097973"/>
                <a:gd name="adj3" fmla="val 3938"/>
              </a:avLst>
            </a:prstGeom>
            <a:solidFill>
              <a:srgbClr val="BFE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9" name="组合 18"/>
            <p:cNvGrpSpPr>
              <a:grpSpLocks noChangeAspect="1"/>
            </p:cNvGrpSpPr>
            <p:nvPr/>
          </p:nvGrpSpPr>
          <p:grpSpPr>
            <a:xfrm>
              <a:off x="4678148" y="2639137"/>
              <a:ext cx="2016224" cy="2016000"/>
              <a:chOff x="4717617" y="2711137"/>
              <a:chExt cx="1872208" cy="1872000"/>
            </a:xfrm>
          </p:grpSpPr>
          <p:sp>
            <p:nvSpPr>
              <p:cNvPr id="16" name="椭圆 15"/>
              <p:cNvSpPr>
                <a:spLocks noChangeAspect="1"/>
              </p:cNvSpPr>
              <p:nvPr/>
            </p:nvSpPr>
            <p:spPr>
              <a:xfrm>
                <a:off x="4717617" y="2711137"/>
                <a:ext cx="1872208" cy="1872000"/>
              </a:xfrm>
              <a:prstGeom prst="ellipse">
                <a:avLst/>
              </a:prstGeom>
              <a:noFill/>
              <a:ln w="34925">
                <a:solidFill>
                  <a:srgbClr val="BFE7E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KSO_Shape"/>
              <p:cNvSpPr>
                <a:spLocks/>
              </p:cNvSpPr>
              <p:nvPr/>
            </p:nvSpPr>
            <p:spPr bwMode="auto">
              <a:xfrm>
                <a:off x="4728048" y="2781128"/>
                <a:ext cx="1800000" cy="1800000"/>
              </a:xfrm>
              <a:custGeom>
                <a:avLst/>
                <a:gdLst>
                  <a:gd name="T0" fmla="*/ 3647649 w 6492875"/>
                  <a:gd name="T1" fmla="*/ 6791237 h 6856325"/>
                  <a:gd name="T2" fmla="*/ 3392488 w 6492875"/>
                  <a:gd name="T3" fmla="*/ 6667551 h 6856325"/>
                  <a:gd name="T4" fmla="*/ 3461510 w 6492875"/>
                  <a:gd name="T5" fmla="*/ 6746524 h 6856325"/>
                  <a:gd name="T6" fmla="*/ 4401943 w 6492875"/>
                  <a:gd name="T7" fmla="*/ 5737403 h 6856325"/>
                  <a:gd name="T8" fmla="*/ 3170884 w 6492875"/>
                  <a:gd name="T9" fmla="*/ 5667024 h 6856325"/>
                  <a:gd name="T10" fmla="*/ 4590665 w 6492875"/>
                  <a:gd name="T11" fmla="*/ 4658961 h 6856325"/>
                  <a:gd name="T12" fmla="*/ 3180148 w 6492875"/>
                  <a:gd name="T13" fmla="*/ 4580909 h 6856325"/>
                  <a:gd name="T14" fmla="*/ 3634880 w 6492875"/>
                  <a:gd name="T15" fmla="*/ 4294895 h 6856325"/>
                  <a:gd name="T16" fmla="*/ 6348874 w 6492875"/>
                  <a:gd name="T17" fmla="*/ 4327617 h 6856325"/>
                  <a:gd name="T18" fmla="*/ 2674067 w 6492875"/>
                  <a:gd name="T19" fmla="*/ 4224251 h 6856325"/>
                  <a:gd name="T20" fmla="*/ 1969823 w 6492875"/>
                  <a:gd name="T21" fmla="*/ 4323886 h 6856325"/>
                  <a:gd name="T22" fmla="*/ 2808289 w 6492875"/>
                  <a:gd name="T23" fmla="*/ 3546123 h 6856325"/>
                  <a:gd name="T24" fmla="*/ 2308672 w 6492875"/>
                  <a:gd name="T25" fmla="*/ 3485083 h 6856325"/>
                  <a:gd name="T26" fmla="*/ 5310609 w 6492875"/>
                  <a:gd name="T27" fmla="*/ 3209843 h 6856325"/>
                  <a:gd name="T28" fmla="*/ 6417169 w 6492875"/>
                  <a:gd name="T29" fmla="*/ 2984246 h 6856325"/>
                  <a:gd name="T30" fmla="*/ 5634253 w 6492875"/>
                  <a:gd name="T31" fmla="*/ 3181058 h 6856325"/>
                  <a:gd name="T32" fmla="*/ 641921 w 6492875"/>
                  <a:gd name="T33" fmla="*/ 3302958 h 6856325"/>
                  <a:gd name="T34" fmla="*/ 6160138 w 6492875"/>
                  <a:gd name="T35" fmla="*/ 2986364 h 6856325"/>
                  <a:gd name="T36" fmla="*/ 1711280 w 6492875"/>
                  <a:gd name="T37" fmla="*/ 2978410 h 6856325"/>
                  <a:gd name="T38" fmla="*/ 1030923 w 6492875"/>
                  <a:gd name="T39" fmla="*/ 3088710 h 6856325"/>
                  <a:gd name="T40" fmla="*/ 2606780 w 6492875"/>
                  <a:gd name="T41" fmla="*/ 2008461 h 6856325"/>
                  <a:gd name="T42" fmla="*/ 2166440 w 6492875"/>
                  <a:gd name="T43" fmla="*/ 1982275 h 6856325"/>
                  <a:gd name="T44" fmla="*/ 5560465 w 6492875"/>
                  <a:gd name="T45" fmla="*/ 1912554 h 6856325"/>
                  <a:gd name="T46" fmla="*/ 1993005 w 6492875"/>
                  <a:gd name="T47" fmla="*/ 1661357 h 6856325"/>
                  <a:gd name="T48" fmla="*/ 1046272 w 6492875"/>
                  <a:gd name="T49" fmla="*/ 1587361 h 6856325"/>
                  <a:gd name="T50" fmla="*/ 927454 w 6492875"/>
                  <a:gd name="T51" fmla="*/ 1905303 h 6856325"/>
                  <a:gd name="T52" fmla="*/ 3575566 w 6492875"/>
                  <a:gd name="T53" fmla="*/ 1495402 h 6856325"/>
                  <a:gd name="T54" fmla="*/ 2601752 w 6492875"/>
                  <a:gd name="T55" fmla="*/ 1607993 h 6856325"/>
                  <a:gd name="T56" fmla="*/ 1076064 w 6492875"/>
                  <a:gd name="T57" fmla="*/ 1422934 h 6856325"/>
                  <a:gd name="T58" fmla="*/ 2724151 w 6492875"/>
                  <a:gd name="T59" fmla="*/ 1375040 h 6856325"/>
                  <a:gd name="T60" fmla="*/ 3583253 w 6492875"/>
                  <a:gd name="T61" fmla="*/ 1404449 h 6856325"/>
                  <a:gd name="T62" fmla="*/ 2683367 w 6492875"/>
                  <a:gd name="T63" fmla="*/ 1575728 h 6856325"/>
                  <a:gd name="T64" fmla="*/ 5521019 w 6492875"/>
                  <a:gd name="T65" fmla="*/ 1202915 h 6856325"/>
                  <a:gd name="T66" fmla="*/ 5268260 w 6492875"/>
                  <a:gd name="T67" fmla="*/ 1233947 h 6856325"/>
                  <a:gd name="T68" fmla="*/ 5444398 w 6492875"/>
                  <a:gd name="T69" fmla="*/ 1060698 h 6856325"/>
                  <a:gd name="T70" fmla="*/ 2898948 w 6492875"/>
                  <a:gd name="T71" fmla="*/ 1078565 h 6856325"/>
                  <a:gd name="T72" fmla="*/ 5410533 w 6492875"/>
                  <a:gd name="T73" fmla="*/ 994419 h 6856325"/>
                  <a:gd name="T74" fmla="*/ 5333038 w 6492875"/>
                  <a:gd name="T75" fmla="*/ 907766 h 6856325"/>
                  <a:gd name="T76" fmla="*/ 4917283 w 6492875"/>
                  <a:gd name="T77" fmla="*/ 907436 h 6856325"/>
                  <a:gd name="T78" fmla="*/ 2536825 w 6492875"/>
                  <a:gd name="T79" fmla="*/ 1052356 h 6856325"/>
                  <a:gd name="T80" fmla="*/ 1553087 w 6492875"/>
                  <a:gd name="T81" fmla="*/ 996495 h 6856325"/>
                  <a:gd name="T82" fmla="*/ 607704 w 6492875"/>
                  <a:gd name="T83" fmla="*/ 1329529 h 6856325"/>
                  <a:gd name="T84" fmla="*/ 3885689 w 6492875"/>
                  <a:gd name="T85" fmla="*/ 780499 h 6856325"/>
                  <a:gd name="T86" fmla="*/ 3621881 w 6492875"/>
                  <a:gd name="T87" fmla="*/ 736474 h 6856325"/>
                  <a:gd name="T88" fmla="*/ 5199093 w 6492875"/>
                  <a:gd name="T89" fmla="*/ 707437 h 6856325"/>
                  <a:gd name="T90" fmla="*/ 3154619 w 6492875"/>
                  <a:gd name="T91" fmla="*/ 682606 h 6856325"/>
                  <a:gd name="T92" fmla="*/ 3016092 w 6492875"/>
                  <a:gd name="T93" fmla="*/ 676644 h 6856325"/>
                  <a:gd name="T94" fmla="*/ 3300110 w 6492875"/>
                  <a:gd name="T95" fmla="*/ 950427 h 6856325"/>
                  <a:gd name="T96" fmla="*/ 2769396 w 6492875"/>
                  <a:gd name="T97" fmla="*/ 735008 h 6856325"/>
                  <a:gd name="T98" fmla="*/ 4706938 w 6492875"/>
                  <a:gd name="T99" fmla="*/ 598696 h 6856325"/>
                  <a:gd name="T100" fmla="*/ 5595146 w 6492875"/>
                  <a:gd name="T101" fmla="*/ 1285773 h 6856325"/>
                  <a:gd name="T102" fmla="*/ 4670426 w 6492875"/>
                  <a:gd name="T103" fmla="*/ 574612 h 6856325"/>
                  <a:gd name="T104" fmla="*/ 4194373 w 6492875"/>
                  <a:gd name="T105" fmla="*/ 617766 h 6856325"/>
                  <a:gd name="T106" fmla="*/ 3964253 w 6492875"/>
                  <a:gd name="T107" fmla="*/ 491399 h 6856325"/>
                  <a:gd name="T108" fmla="*/ 3576638 w 6492875"/>
                  <a:gd name="T109" fmla="*/ 696811 h 6856325"/>
                  <a:gd name="T110" fmla="*/ 2962666 w 6492875"/>
                  <a:gd name="T111" fmla="*/ 417600 h 6856325"/>
                  <a:gd name="T112" fmla="*/ 3077906 w 6492875"/>
                  <a:gd name="T113" fmla="*/ 454153 h 6856325"/>
                  <a:gd name="T114" fmla="*/ 3841921 w 6492875"/>
                  <a:gd name="T115" fmla="*/ 342959 h 6856325"/>
                  <a:gd name="T116" fmla="*/ 4616451 w 6492875"/>
                  <a:gd name="T117" fmla="*/ 326175 h 6856325"/>
                  <a:gd name="T118" fmla="*/ 4407430 w 6492875"/>
                  <a:gd name="T119" fmla="*/ 245864 h 6856325"/>
                  <a:gd name="T120" fmla="*/ 4717356 w 6492875"/>
                  <a:gd name="T121" fmla="*/ 590378 h 6856325"/>
                  <a:gd name="T122" fmla="*/ 3452805 w 6492875"/>
                  <a:gd name="T123" fmla="*/ 281556 h 6856325"/>
                  <a:gd name="T124" fmla="*/ 3920301 w 6492875"/>
                  <a:gd name="T125" fmla="*/ 128276 h 6856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492875" h="6856325">
                    <a:moveTo>
                      <a:pt x="3691226" y="6851657"/>
                    </a:moveTo>
                    <a:lnTo>
                      <a:pt x="3689859" y="6852047"/>
                    </a:lnTo>
                    <a:lnTo>
                      <a:pt x="3690662" y="6852047"/>
                    </a:lnTo>
                    <a:lnTo>
                      <a:pt x="3670301" y="6856325"/>
                    </a:lnTo>
                    <a:lnTo>
                      <a:pt x="3691226" y="6851657"/>
                    </a:lnTo>
                    <a:close/>
                    <a:moveTo>
                      <a:pt x="3692526" y="6849975"/>
                    </a:moveTo>
                    <a:lnTo>
                      <a:pt x="3691272" y="6850610"/>
                    </a:lnTo>
                    <a:lnTo>
                      <a:pt x="3689267" y="6851246"/>
                    </a:lnTo>
                    <a:lnTo>
                      <a:pt x="3687763" y="6851563"/>
                    </a:lnTo>
                    <a:lnTo>
                      <a:pt x="3692526" y="6849975"/>
                    </a:lnTo>
                    <a:close/>
                    <a:moveTo>
                      <a:pt x="3696992" y="6848841"/>
                    </a:moveTo>
                    <a:lnTo>
                      <a:pt x="3696130" y="6849022"/>
                    </a:lnTo>
                    <a:lnTo>
                      <a:pt x="3695563" y="6849107"/>
                    </a:lnTo>
                    <a:lnTo>
                      <a:pt x="3695839" y="6849035"/>
                    </a:lnTo>
                    <a:lnTo>
                      <a:pt x="3696992" y="6848841"/>
                    </a:lnTo>
                    <a:close/>
                    <a:moveTo>
                      <a:pt x="3698338" y="6848387"/>
                    </a:moveTo>
                    <a:lnTo>
                      <a:pt x="3695839" y="6849035"/>
                    </a:lnTo>
                    <a:lnTo>
                      <a:pt x="3694302" y="6849294"/>
                    </a:lnTo>
                    <a:lnTo>
                      <a:pt x="3695563" y="6849107"/>
                    </a:lnTo>
                    <a:lnTo>
                      <a:pt x="3694840" y="6849294"/>
                    </a:lnTo>
                    <a:lnTo>
                      <a:pt x="3696130" y="6849022"/>
                    </a:lnTo>
                    <a:lnTo>
                      <a:pt x="3698876" y="6848614"/>
                    </a:lnTo>
                    <a:lnTo>
                      <a:pt x="3697799" y="6848841"/>
                    </a:lnTo>
                    <a:lnTo>
                      <a:pt x="3683001" y="6851562"/>
                    </a:lnTo>
                    <a:lnTo>
                      <a:pt x="3696454" y="6848614"/>
                    </a:lnTo>
                    <a:lnTo>
                      <a:pt x="3698338" y="6848387"/>
                    </a:lnTo>
                    <a:close/>
                    <a:moveTo>
                      <a:pt x="3702650" y="6847621"/>
                    </a:moveTo>
                    <a:lnTo>
                      <a:pt x="3700463" y="6848387"/>
                    </a:lnTo>
                    <a:lnTo>
                      <a:pt x="3701340" y="6847858"/>
                    </a:lnTo>
                    <a:lnTo>
                      <a:pt x="3702650" y="6847621"/>
                    </a:lnTo>
                    <a:close/>
                    <a:moveTo>
                      <a:pt x="3709647" y="6847548"/>
                    </a:moveTo>
                    <a:lnTo>
                      <a:pt x="3691226" y="6851657"/>
                    </a:lnTo>
                    <a:lnTo>
                      <a:pt x="3693610" y="6850978"/>
                    </a:lnTo>
                    <a:lnTo>
                      <a:pt x="3709647" y="6847548"/>
                    </a:lnTo>
                    <a:close/>
                    <a:moveTo>
                      <a:pt x="3712396" y="6846935"/>
                    </a:moveTo>
                    <a:lnTo>
                      <a:pt x="3712364" y="6846967"/>
                    </a:lnTo>
                    <a:lnTo>
                      <a:pt x="3709647" y="6847548"/>
                    </a:lnTo>
                    <a:lnTo>
                      <a:pt x="3712396" y="6846935"/>
                    </a:lnTo>
                    <a:close/>
                    <a:moveTo>
                      <a:pt x="3709529" y="6845212"/>
                    </a:moveTo>
                    <a:lnTo>
                      <a:pt x="3711576" y="6845212"/>
                    </a:lnTo>
                    <a:lnTo>
                      <a:pt x="3710114" y="6846271"/>
                    </a:lnTo>
                    <a:lnTo>
                      <a:pt x="3702650" y="6847621"/>
                    </a:lnTo>
                    <a:lnTo>
                      <a:pt x="3709529" y="6845212"/>
                    </a:lnTo>
                    <a:close/>
                    <a:moveTo>
                      <a:pt x="3730202" y="6840450"/>
                    </a:moveTo>
                    <a:lnTo>
                      <a:pt x="3730626" y="6840450"/>
                    </a:lnTo>
                    <a:lnTo>
                      <a:pt x="3728721" y="6841641"/>
                    </a:lnTo>
                    <a:lnTo>
                      <a:pt x="3727874" y="6842038"/>
                    </a:lnTo>
                    <a:lnTo>
                      <a:pt x="3727662" y="6842038"/>
                    </a:lnTo>
                    <a:lnTo>
                      <a:pt x="3727451" y="6842038"/>
                    </a:lnTo>
                    <a:lnTo>
                      <a:pt x="3730202" y="6840450"/>
                    </a:lnTo>
                    <a:close/>
                    <a:moveTo>
                      <a:pt x="3721101" y="6840450"/>
                    </a:moveTo>
                    <a:lnTo>
                      <a:pt x="3720124" y="6840847"/>
                    </a:lnTo>
                    <a:lnTo>
                      <a:pt x="3714751" y="6842038"/>
                    </a:lnTo>
                    <a:lnTo>
                      <a:pt x="3721101" y="6840450"/>
                    </a:lnTo>
                    <a:close/>
                    <a:moveTo>
                      <a:pt x="3740048" y="6836519"/>
                    </a:moveTo>
                    <a:lnTo>
                      <a:pt x="3739429" y="6837275"/>
                    </a:lnTo>
                    <a:lnTo>
                      <a:pt x="3738563" y="6837275"/>
                    </a:lnTo>
                    <a:lnTo>
                      <a:pt x="3739429" y="6836746"/>
                    </a:lnTo>
                    <a:lnTo>
                      <a:pt x="3740048" y="6836519"/>
                    </a:lnTo>
                    <a:close/>
                    <a:moveTo>
                      <a:pt x="3751482" y="6832512"/>
                    </a:moveTo>
                    <a:lnTo>
                      <a:pt x="3751482" y="6832879"/>
                    </a:lnTo>
                    <a:lnTo>
                      <a:pt x="3752851" y="6832512"/>
                    </a:lnTo>
                    <a:lnTo>
                      <a:pt x="3752030" y="6832879"/>
                    </a:lnTo>
                    <a:lnTo>
                      <a:pt x="3741120" y="6836065"/>
                    </a:lnTo>
                    <a:lnTo>
                      <a:pt x="3740872" y="6836217"/>
                    </a:lnTo>
                    <a:lnTo>
                      <a:pt x="3740048" y="6836519"/>
                    </a:lnTo>
                    <a:lnTo>
                      <a:pt x="3740199" y="6836334"/>
                    </a:lnTo>
                    <a:lnTo>
                      <a:pt x="3736976" y="6837275"/>
                    </a:lnTo>
                    <a:lnTo>
                      <a:pt x="3743271" y="6834344"/>
                    </a:lnTo>
                    <a:lnTo>
                      <a:pt x="3749019" y="6833245"/>
                    </a:lnTo>
                    <a:lnTo>
                      <a:pt x="3751482" y="6832512"/>
                    </a:lnTo>
                    <a:close/>
                    <a:moveTo>
                      <a:pt x="3755673" y="6831384"/>
                    </a:moveTo>
                    <a:lnTo>
                      <a:pt x="3755537" y="6831560"/>
                    </a:lnTo>
                    <a:lnTo>
                      <a:pt x="3752851" y="6832513"/>
                    </a:lnTo>
                    <a:lnTo>
                      <a:pt x="3755673" y="6831384"/>
                    </a:lnTo>
                    <a:close/>
                    <a:moveTo>
                      <a:pt x="3776664" y="6830925"/>
                    </a:moveTo>
                    <a:lnTo>
                      <a:pt x="3775056" y="6831995"/>
                    </a:lnTo>
                    <a:lnTo>
                      <a:pt x="3771037" y="6832529"/>
                    </a:lnTo>
                    <a:lnTo>
                      <a:pt x="3771573" y="6832262"/>
                    </a:lnTo>
                    <a:lnTo>
                      <a:pt x="3761534" y="6834963"/>
                    </a:lnTo>
                    <a:lnTo>
                      <a:pt x="3761380" y="6835121"/>
                    </a:lnTo>
                    <a:lnTo>
                      <a:pt x="3758889" y="6836142"/>
                    </a:lnTo>
                    <a:lnTo>
                      <a:pt x="3749925" y="6838863"/>
                    </a:lnTo>
                    <a:lnTo>
                      <a:pt x="3749676" y="6838863"/>
                    </a:lnTo>
                    <a:lnTo>
                      <a:pt x="3750857" y="6838056"/>
                    </a:lnTo>
                    <a:lnTo>
                      <a:pt x="3752603" y="6837366"/>
                    </a:lnTo>
                    <a:lnTo>
                      <a:pt x="3751390" y="6837692"/>
                    </a:lnTo>
                    <a:lnTo>
                      <a:pt x="3750857" y="6838056"/>
                    </a:lnTo>
                    <a:lnTo>
                      <a:pt x="3749676" y="6838523"/>
                    </a:lnTo>
                    <a:lnTo>
                      <a:pt x="3751196" y="6837744"/>
                    </a:lnTo>
                    <a:lnTo>
                      <a:pt x="3740763" y="6840551"/>
                    </a:lnTo>
                    <a:lnTo>
                      <a:pt x="3741299" y="6840551"/>
                    </a:lnTo>
                    <a:lnTo>
                      <a:pt x="3740763" y="6840818"/>
                    </a:lnTo>
                    <a:lnTo>
                      <a:pt x="3740495" y="6840818"/>
                    </a:lnTo>
                    <a:lnTo>
                      <a:pt x="3717722" y="6846165"/>
                    </a:lnTo>
                    <a:lnTo>
                      <a:pt x="3715847" y="6846165"/>
                    </a:lnTo>
                    <a:lnTo>
                      <a:pt x="3712396" y="6846935"/>
                    </a:lnTo>
                    <a:lnTo>
                      <a:pt x="3712632" y="6846700"/>
                    </a:lnTo>
                    <a:lnTo>
                      <a:pt x="3740763" y="6840016"/>
                    </a:lnTo>
                    <a:lnTo>
                      <a:pt x="3740763" y="6839748"/>
                    </a:lnTo>
                    <a:lnTo>
                      <a:pt x="3741031" y="6839748"/>
                    </a:lnTo>
                    <a:lnTo>
                      <a:pt x="3749604" y="6836540"/>
                    </a:lnTo>
                    <a:lnTo>
                      <a:pt x="3758713" y="6834134"/>
                    </a:lnTo>
                    <a:lnTo>
                      <a:pt x="3767822" y="6831995"/>
                    </a:lnTo>
                    <a:lnTo>
                      <a:pt x="3776664" y="6830925"/>
                    </a:lnTo>
                    <a:close/>
                    <a:moveTo>
                      <a:pt x="3756026" y="6830925"/>
                    </a:moveTo>
                    <a:lnTo>
                      <a:pt x="3756026" y="6831243"/>
                    </a:lnTo>
                    <a:lnTo>
                      <a:pt x="3755673" y="6831384"/>
                    </a:lnTo>
                    <a:lnTo>
                      <a:pt x="3756026" y="6830925"/>
                    </a:lnTo>
                    <a:close/>
                    <a:moveTo>
                      <a:pt x="3786869" y="6827750"/>
                    </a:moveTo>
                    <a:lnTo>
                      <a:pt x="3787776" y="6827750"/>
                    </a:lnTo>
                    <a:lnTo>
                      <a:pt x="3787473" y="6828147"/>
                    </a:lnTo>
                    <a:lnTo>
                      <a:pt x="3781426" y="6829338"/>
                    </a:lnTo>
                    <a:lnTo>
                      <a:pt x="3786869" y="6827750"/>
                    </a:lnTo>
                    <a:close/>
                    <a:moveTo>
                      <a:pt x="3797301" y="6824575"/>
                    </a:moveTo>
                    <a:lnTo>
                      <a:pt x="3796226" y="6825210"/>
                    </a:lnTo>
                    <a:lnTo>
                      <a:pt x="3779838" y="6829338"/>
                    </a:lnTo>
                    <a:lnTo>
                      <a:pt x="3785414" y="6827581"/>
                    </a:lnTo>
                    <a:lnTo>
                      <a:pt x="3784601" y="6827750"/>
                    </a:lnTo>
                    <a:lnTo>
                      <a:pt x="3788411" y="6826427"/>
                    </a:lnTo>
                    <a:lnTo>
                      <a:pt x="3789364" y="6826162"/>
                    </a:lnTo>
                    <a:lnTo>
                      <a:pt x="3789029" y="6826441"/>
                    </a:lnTo>
                    <a:lnTo>
                      <a:pt x="3791928" y="6825528"/>
                    </a:lnTo>
                    <a:lnTo>
                      <a:pt x="3797301" y="6824575"/>
                    </a:lnTo>
                    <a:close/>
                    <a:moveTo>
                      <a:pt x="3786188" y="6822987"/>
                    </a:moveTo>
                    <a:lnTo>
                      <a:pt x="3785115" y="6823990"/>
                    </a:lnTo>
                    <a:lnTo>
                      <a:pt x="3776260" y="6826664"/>
                    </a:lnTo>
                    <a:lnTo>
                      <a:pt x="3774114" y="6827666"/>
                    </a:lnTo>
                    <a:lnTo>
                      <a:pt x="3771431" y="6828335"/>
                    </a:lnTo>
                    <a:lnTo>
                      <a:pt x="3767138" y="6829337"/>
                    </a:lnTo>
                    <a:lnTo>
                      <a:pt x="3784041" y="6823321"/>
                    </a:lnTo>
                    <a:lnTo>
                      <a:pt x="3786188" y="6822987"/>
                    </a:lnTo>
                    <a:close/>
                    <a:moveTo>
                      <a:pt x="3834588" y="6810287"/>
                    </a:moveTo>
                    <a:lnTo>
                      <a:pt x="3834859" y="6810287"/>
                    </a:lnTo>
                    <a:lnTo>
                      <a:pt x="3835401" y="6810287"/>
                    </a:lnTo>
                    <a:lnTo>
                      <a:pt x="3834588" y="6810446"/>
                    </a:lnTo>
                    <a:lnTo>
                      <a:pt x="3824288" y="6811875"/>
                    </a:lnTo>
                    <a:lnTo>
                      <a:pt x="3826185" y="6811399"/>
                    </a:lnTo>
                    <a:lnTo>
                      <a:pt x="3832419" y="6810605"/>
                    </a:lnTo>
                    <a:lnTo>
                      <a:pt x="3832690" y="6810605"/>
                    </a:lnTo>
                    <a:lnTo>
                      <a:pt x="3832961" y="6810605"/>
                    </a:lnTo>
                    <a:lnTo>
                      <a:pt x="3833232" y="6810446"/>
                    </a:lnTo>
                    <a:lnTo>
                      <a:pt x="3833774" y="6810446"/>
                    </a:lnTo>
                    <a:lnTo>
                      <a:pt x="3834046" y="6810446"/>
                    </a:lnTo>
                    <a:lnTo>
                      <a:pt x="3834588" y="6810287"/>
                    </a:lnTo>
                    <a:close/>
                    <a:moveTo>
                      <a:pt x="3841116" y="6808700"/>
                    </a:moveTo>
                    <a:lnTo>
                      <a:pt x="3841751" y="6808700"/>
                    </a:lnTo>
                    <a:lnTo>
                      <a:pt x="3840481" y="6809759"/>
                    </a:lnTo>
                    <a:lnTo>
                      <a:pt x="3838576" y="6810288"/>
                    </a:lnTo>
                    <a:lnTo>
                      <a:pt x="3840163" y="6809230"/>
                    </a:lnTo>
                    <a:lnTo>
                      <a:pt x="3841116" y="6808700"/>
                    </a:lnTo>
                    <a:close/>
                    <a:moveTo>
                      <a:pt x="3609068" y="6802350"/>
                    </a:moveTo>
                    <a:lnTo>
                      <a:pt x="3609975" y="6803938"/>
                    </a:lnTo>
                    <a:lnTo>
                      <a:pt x="3609521" y="6803541"/>
                    </a:lnTo>
                    <a:lnTo>
                      <a:pt x="3606800" y="6803541"/>
                    </a:lnTo>
                    <a:lnTo>
                      <a:pt x="3609068" y="6802350"/>
                    </a:lnTo>
                    <a:close/>
                    <a:moveTo>
                      <a:pt x="3657600" y="6800762"/>
                    </a:moveTo>
                    <a:lnTo>
                      <a:pt x="3659188" y="6800762"/>
                    </a:lnTo>
                    <a:lnTo>
                      <a:pt x="3658659" y="6801953"/>
                    </a:lnTo>
                    <a:lnTo>
                      <a:pt x="3654425" y="6802350"/>
                    </a:lnTo>
                    <a:lnTo>
                      <a:pt x="3657600" y="6800762"/>
                    </a:lnTo>
                    <a:close/>
                    <a:moveTo>
                      <a:pt x="3586163" y="6800762"/>
                    </a:moveTo>
                    <a:lnTo>
                      <a:pt x="3584720" y="6801358"/>
                    </a:lnTo>
                    <a:lnTo>
                      <a:pt x="3577504" y="6802350"/>
                    </a:lnTo>
                    <a:lnTo>
                      <a:pt x="3576638" y="6801358"/>
                    </a:lnTo>
                    <a:lnTo>
                      <a:pt x="3578081" y="6801159"/>
                    </a:lnTo>
                    <a:lnTo>
                      <a:pt x="3586163" y="6800762"/>
                    </a:lnTo>
                    <a:close/>
                    <a:moveTo>
                      <a:pt x="3665141" y="6799175"/>
                    </a:moveTo>
                    <a:lnTo>
                      <a:pt x="3665538" y="6799175"/>
                    </a:lnTo>
                    <a:lnTo>
                      <a:pt x="3665339" y="6800234"/>
                    </a:lnTo>
                    <a:lnTo>
                      <a:pt x="3665141" y="6800763"/>
                    </a:lnTo>
                    <a:lnTo>
                      <a:pt x="3663950" y="6800234"/>
                    </a:lnTo>
                    <a:lnTo>
                      <a:pt x="3665141" y="6799175"/>
                    </a:lnTo>
                    <a:close/>
                    <a:moveTo>
                      <a:pt x="3594685" y="6799175"/>
                    </a:moveTo>
                    <a:lnTo>
                      <a:pt x="3595688" y="6799175"/>
                    </a:lnTo>
                    <a:lnTo>
                      <a:pt x="3591091" y="6800708"/>
                    </a:lnTo>
                    <a:lnTo>
                      <a:pt x="3593428" y="6800445"/>
                    </a:lnTo>
                    <a:lnTo>
                      <a:pt x="3598271" y="6799175"/>
                    </a:lnTo>
                    <a:lnTo>
                      <a:pt x="3593966" y="6800657"/>
                    </a:lnTo>
                    <a:lnTo>
                      <a:pt x="3602038" y="6800869"/>
                    </a:lnTo>
                    <a:lnTo>
                      <a:pt x="3601769" y="6800869"/>
                    </a:lnTo>
                    <a:lnTo>
                      <a:pt x="3597464" y="6802350"/>
                    </a:lnTo>
                    <a:lnTo>
                      <a:pt x="3591544" y="6801715"/>
                    </a:lnTo>
                    <a:lnTo>
                      <a:pt x="3586163" y="6801292"/>
                    </a:lnTo>
                    <a:lnTo>
                      <a:pt x="3587777" y="6801080"/>
                    </a:lnTo>
                    <a:lnTo>
                      <a:pt x="3591043" y="6800713"/>
                    </a:lnTo>
                    <a:lnTo>
                      <a:pt x="3594685" y="6799175"/>
                    </a:lnTo>
                    <a:close/>
                    <a:moveTo>
                      <a:pt x="3552157" y="6799175"/>
                    </a:moveTo>
                    <a:lnTo>
                      <a:pt x="3554413" y="6799440"/>
                    </a:lnTo>
                    <a:lnTo>
                      <a:pt x="3554162" y="6799440"/>
                    </a:lnTo>
                    <a:lnTo>
                      <a:pt x="3551655" y="6800763"/>
                    </a:lnTo>
                    <a:lnTo>
                      <a:pt x="3549650" y="6800234"/>
                    </a:lnTo>
                    <a:lnTo>
                      <a:pt x="3552157" y="6799175"/>
                    </a:lnTo>
                    <a:close/>
                    <a:moveTo>
                      <a:pt x="3662363" y="6797587"/>
                    </a:moveTo>
                    <a:lnTo>
                      <a:pt x="3663951" y="6799175"/>
                    </a:lnTo>
                    <a:lnTo>
                      <a:pt x="3659188" y="6799175"/>
                    </a:lnTo>
                    <a:lnTo>
                      <a:pt x="3662363" y="6797587"/>
                    </a:lnTo>
                    <a:close/>
                    <a:moveTo>
                      <a:pt x="3655836" y="6797587"/>
                    </a:moveTo>
                    <a:lnTo>
                      <a:pt x="3657600" y="6797587"/>
                    </a:lnTo>
                    <a:lnTo>
                      <a:pt x="3654425" y="6799175"/>
                    </a:lnTo>
                    <a:lnTo>
                      <a:pt x="3655836" y="6797587"/>
                    </a:lnTo>
                    <a:close/>
                    <a:moveTo>
                      <a:pt x="3537215" y="6797376"/>
                    </a:moveTo>
                    <a:lnTo>
                      <a:pt x="3537523" y="6797376"/>
                    </a:lnTo>
                    <a:lnTo>
                      <a:pt x="3536686" y="6797587"/>
                    </a:lnTo>
                    <a:lnTo>
                      <a:pt x="3537215" y="6797376"/>
                    </a:lnTo>
                    <a:close/>
                    <a:moveTo>
                      <a:pt x="3621088" y="6796000"/>
                    </a:moveTo>
                    <a:lnTo>
                      <a:pt x="3620279" y="6796353"/>
                    </a:lnTo>
                    <a:lnTo>
                      <a:pt x="3606800" y="6799175"/>
                    </a:lnTo>
                    <a:lnTo>
                      <a:pt x="3613270" y="6796706"/>
                    </a:lnTo>
                    <a:lnTo>
                      <a:pt x="3621088" y="6796000"/>
                    </a:lnTo>
                    <a:close/>
                    <a:moveTo>
                      <a:pt x="3551071" y="6796000"/>
                    </a:moveTo>
                    <a:lnTo>
                      <a:pt x="3552826" y="6796397"/>
                    </a:lnTo>
                    <a:lnTo>
                      <a:pt x="3548063" y="6797588"/>
                    </a:lnTo>
                    <a:lnTo>
                      <a:pt x="3549818" y="6796199"/>
                    </a:lnTo>
                    <a:lnTo>
                      <a:pt x="3551071" y="6796000"/>
                    </a:lnTo>
                    <a:close/>
                    <a:moveTo>
                      <a:pt x="3651921" y="6795736"/>
                    </a:moveTo>
                    <a:lnTo>
                      <a:pt x="3650350" y="6796000"/>
                    </a:lnTo>
                    <a:lnTo>
                      <a:pt x="3651798" y="6795742"/>
                    </a:lnTo>
                    <a:lnTo>
                      <a:pt x="3651921" y="6795736"/>
                    </a:lnTo>
                    <a:close/>
                    <a:moveTo>
                      <a:pt x="3635193" y="6794412"/>
                    </a:moveTo>
                    <a:lnTo>
                      <a:pt x="3639015" y="6794686"/>
                    </a:lnTo>
                    <a:lnTo>
                      <a:pt x="3637104" y="6796055"/>
                    </a:lnTo>
                    <a:lnTo>
                      <a:pt x="3634374" y="6796602"/>
                    </a:lnTo>
                    <a:lnTo>
                      <a:pt x="3634101" y="6796602"/>
                    </a:lnTo>
                    <a:lnTo>
                      <a:pt x="3633555" y="6796602"/>
                    </a:lnTo>
                    <a:lnTo>
                      <a:pt x="3633282" y="6796602"/>
                    </a:lnTo>
                    <a:lnTo>
                      <a:pt x="3626730" y="6797149"/>
                    </a:lnTo>
                    <a:lnTo>
                      <a:pt x="3644202" y="6797149"/>
                    </a:lnTo>
                    <a:lnTo>
                      <a:pt x="3634920" y="6798518"/>
                    </a:lnTo>
                    <a:lnTo>
                      <a:pt x="3640107" y="6798792"/>
                    </a:lnTo>
                    <a:lnTo>
                      <a:pt x="3649663" y="6800708"/>
                    </a:lnTo>
                    <a:lnTo>
                      <a:pt x="3645841" y="6800708"/>
                    </a:lnTo>
                    <a:lnTo>
                      <a:pt x="3640653" y="6799887"/>
                    </a:lnTo>
                    <a:lnTo>
                      <a:pt x="3631371" y="6801529"/>
                    </a:lnTo>
                    <a:lnTo>
                      <a:pt x="3630552" y="6799339"/>
                    </a:lnTo>
                    <a:lnTo>
                      <a:pt x="3619631" y="6799613"/>
                    </a:lnTo>
                    <a:lnTo>
                      <a:pt x="3621815" y="6799613"/>
                    </a:lnTo>
                    <a:lnTo>
                      <a:pt x="3619631" y="6800160"/>
                    </a:lnTo>
                    <a:lnTo>
                      <a:pt x="3620450" y="6800982"/>
                    </a:lnTo>
                    <a:lnTo>
                      <a:pt x="3625092" y="6802077"/>
                    </a:lnTo>
                    <a:lnTo>
                      <a:pt x="3614990" y="6802350"/>
                    </a:lnTo>
                    <a:lnTo>
                      <a:pt x="3614990" y="6801803"/>
                    </a:lnTo>
                    <a:lnTo>
                      <a:pt x="3615536" y="6801255"/>
                    </a:lnTo>
                    <a:lnTo>
                      <a:pt x="3606800" y="6801255"/>
                    </a:lnTo>
                    <a:lnTo>
                      <a:pt x="3615536" y="6799613"/>
                    </a:lnTo>
                    <a:lnTo>
                      <a:pt x="3617993" y="6798244"/>
                    </a:lnTo>
                    <a:lnTo>
                      <a:pt x="3635193" y="6794412"/>
                    </a:lnTo>
                    <a:close/>
                    <a:moveTo>
                      <a:pt x="3566754" y="6792825"/>
                    </a:moveTo>
                    <a:lnTo>
                      <a:pt x="3572131" y="6792825"/>
                    </a:lnTo>
                    <a:lnTo>
                      <a:pt x="3574692" y="6794291"/>
                    </a:lnTo>
                    <a:lnTo>
                      <a:pt x="3579813" y="6794291"/>
                    </a:lnTo>
                    <a:lnTo>
                      <a:pt x="3579045" y="6794535"/>
                    </a:lnTo>
                    <a:lnTo>
                      <a:pt x="3574436" y="6796000"/>
                    </a:lnTo>
                    <a:lnTo>
                      <a:pt x="3572643" y="6795023"/>
                    </a:lnTo>
                    <a:lnTo>
                      <a:pt x="3570339" y="6794046"/>
                    </a:lnTo>
                    <a:lnTo>
                      <a:pt x="3567778" y="6795756"/>
                    </a:lnTo>
                    <a:lnTo>
                      <a:pt x="3563938" y="6793314"/>
                    </a:lnTo>
                    <a:lnTo>
                      <a:pt x="3566754" y="6792825"/>
                    </a:lnTo>
                    <a:close/>
                    <a:moveTo>
                      <a:pt x="3557199" y="6792825"/>
                    </a:moveTo>
                    <a:lnTo>
                      <a:pt x="3559791" y="6793063"/>
                    </a:lnTo>
                    <a:lnTo>
                      <a:pt x="3562383" y="6792825"/>
                    </a:lnTo>
                    <a:lnTo>
                      <a:pt x="3563938" y="6794730"/>
                    </a:lnTo>
                    <a:lnTo>
                      <a:pt x="3563679" y="6794730"/>
                    </a:lnTo>
                    <a:lnTo>
                      <a:pt x="3559272" y="6794730"/>
                    </a:lnTo>
                    <a:lnTo>
                      <a:pt x="3561864" y="6797350"/>
                    </a:lnTo>
                    <a:lnTo>
                      <a:pt x="3559791" y="6797588"/>
                    </a:lnTo>
                    <a:lnTo>
                      <a:pt x="3556681" y="6795921"/>
                    </a:lnTo>
                    <a:lnTo>
                      <a:pt x="3551238" y="6794730"/>
                    </a:lnTo>
                    <a:lnTo>
                      <a:pt x="3557199" y="6792825"/>
                    </a:lnTo>
                    <a:close/>
                    <a:moveTo>
                      <a:pt x="3514726" y="6792825"/>
                    </a:moveTo>
                    <a:lnTo>
                      <a:pt x="3513138" y="6794413"/>
                    </a:lnTo>
                    <a:lnTo>
                      <a:pt x="3513138" y="6793052"/>
                    </a:lnTo>
                    <a:lnTo>
                      <a:pt x="3514726" y="6792825"/>
                    </a:lnTo>
                    <a:close/>
                    <a:moveTo>
                      <a:pt x="3516948" y="6792553"/>
                    </a:moveTo>
                    <a:lnTo>
                      <a:pt x="3517534" y="6792825"/>
                    </a:lnTo>
                    <a:lnTo>
                      <a:pt x="3514726" y="6792825"/>
                    </a:lnTo>
                    <a:lnTo>
                      <a:pt x="3513138" y="6792825"/>
                    </a:lnTo>
                    <a:lnTo>
                      <a:pt x="3516948" y="6792553"/>
                    </a:lnTo>
                    <a:close/>
                    <a:moveTo>
                      <a:pt x="3670935" y="6791237"/>
                    </a:moveTo>
                    <a:lnTo>
                      <a:pt x="3671888" y="6792296"/>
                    </a:lnTo>
                    <a:lnTo>
                      <a:pt x="3671570" y="6792296"/>
                    </a:lnTo>
                    <a:lnTo>
                      <a:pt x="3667125" y="6792825"/>
                    </a:lnTo>
                    <a:lnTo>
                      <a:pt x="3670935" y="6791237"/>
                    </a:lnTo>
                    <a:close/>
                    <a:moveTo>
                      <a:pt x="3650088" y="6791237"/>
                    </a:moveTo>
                    <a:lnTo>
                      <a:pt x="3665538" y="6791502"/>
                    </a:lnTo>
                    <a:lnTo>
                      <a:pt x="3665014" y="6792560"/>
                    </a:lnTo>
                    <a:lnTo>
                      <a:pt x="3658206" y="6794148"/>
                    </a:lnTo>
                    <a:lnTo>
                      <a:pt x="3655587" y="6794413"/>
                    </a:lnTo>
                    <a:lnTo>
                      <a:pt x="3654802" y="6795206"/>
                    </a:lnTo>
                    <a:lnTo>
                      <a:pt x="3651798" y="6795742"/>
                    </a:lnTo>
                    <a:lnTo>
                      <a:pt x="3646684" y="6796000"/>
                    </a:lnTo>
                    <a:lnTo>
                      <a:pt x="3643804" y="6795206"/>
                    </a:lnTo>
                    <a:lnTo>
                      <a:pt x="3642233" y="6794148"/>
                    </a:lnTo>
                    <a:lnTo>
                      <a:pt x="3640138" y="6794413"/>
                    </a:lnTo>
                    <a:lnTo>
                      <a:pt x="3650088" y="6791237"/>
                    </a:lnTo>
                    <a:close/>
                    <a:moveTo>
                      <a:pt x="3527425" y="6791237"/>
                    </a:moveTo>
                    <a:lnTo>
                      <a:pt x="3534040" y="6792931"/>
                    </a:lnTo>
                    <a:lnTo>
                      <a:pt x="3538802" y="6792719"/>
                    </a:lnTo>
                    <a:lnTo>
                      <a:pt x="3541448" y="6791449"/>
                    </a:lnTo>
                    <a:lnTo>
                      <a:pt x="3542771" y="6791661"/>
                    </a:lnTo>
                    <a:lnTo>
                      <a:pt x="3544888" y="6792507"/>
                    </a:lnTo>
                    <a:lnTo>
                      <a:pt x="3551238" y="6792931"/>
                    </a:lnTo>
                    <a:lnTo>
                      <a:pt x="3551238" y="6793354"/>
                    </a:lnTo>
                    <a:lnTo>
                      <a:pt x="3548857" y="6794624"/>
                    </a:lnTo>
                    <a:lnTo>
                      <a:pt x="3550179" y="6795259"/>
                    </a:lnTo>
                    <a:lnTo>
                      <a:pt x="3541448" y="6797376"/>
                    </a:lnTo>
                    <a:lnTo>
                      <a:pt x="3537523" y="6797376"/>
                    </a:lnTo>
                    <a:lnTo>
                      <a:pt x="3541713" y="6796317"/>
                    </a:lnTo>
                    <a:lnTo>
                      <a:pt x="3539332" y="6795894"/>
                    </a:lnTo>
                    <a:lnTo>
                      <a:pt x="3541977" y="6794624"/>
                    </a:lnTo>
                    <a:lnTo>
                      <a:pt x="3540125" y="6794624"/>
                    </a:lnTo>
                    <a:lnTo>
                      <a:pt x="3533511" y="6796317"/>
                    </a:lnTo>
                    <a:lnTo>
                      <a:pt x="3530071" y="6797376"/>
                    </a:lnTo>
                    <a:lnTo>
                      <a:pt x="3527425" y="6795682"/>
                    </a:lnTo>
                    <a:lnTo>
                      <a:pt x="3522398" y="6795682"/>
                    </a:lnTo>
                    <a:lnTo>
                      <a:pt x="3519488" y="6795259"/>
                    </a:lnTo>
                    <a:lnTo>
                      <a:pt x="3531129" y="6793566"/>
                    </a:lnTo>
                    <a:lnTo>
                      <a:pt x="3531394" y="6793566"/>
                    </a:lnTo>
                    <a:lnTo>
                      <a:pt x="3522134" y="6792931"/>
                    </a:lnTo>
                    <a:lnTo>
                      <a:pt x="3527425" y="6792507"/>
                    </a:lnTo>
                    <a:lnTo>
                      <a:pt x="3526102" y="6791661"/>
                    </a:lnTo>
                    <a:lnTo>
                      <a:pt x="3527425" y="6791237"/>
                    </a:lnTo>
                    <a:close/>
                    <a:moveTo>
                      <a:pt x="3519244" y="6791237"/>
                    </a:moveTo>
                    <a:lnTo>
                      <a:pt x="3519488" y="6792372"/>
                    </a:lnTo>
                    <a:lnTo>
                      <a:pt x="3516948" y="6792553"/>
                    </a:lnTo>
                    <a:lnTo>
                      <a:pt x="3516069" y="6792145"/>
                    </a:lnTo>
                    <a:lnTo>
                      <a:pt x="3519244" y="6791237"/>
                    </a:lnTo>
                    <a:close/>
                    <a:moveTo>
                      <a:pt x="3502819" y="6791237"/>
                    </a:moveTo>
                    <a:lnTo>
                      <a:pt x="3503613" y="6791237"/>
                    </a:lnTo>
                    <a:lnTo>
                      <a:pt x="3502025" y="6792825"/>
                    </a:lnTo>
                    <a:lnTo>
                      <a:pt x="3502819" y="6791237"/>
                    </a:lnTo>
                    <a:close/>
                    <a:moveTo>
                      <a:pt x="3676650" y="6789650"/>
                    </a:moveTo>
                    <a:lnTo>
                      <a:pt x="3678238" y="6790047"/>
                    </a:lnTo>
                    <a:lnTo>
                      <a:pt x="3676253" y="6791238"/>
                    </a:lnTo>
                    <a:lnTo>
                      <a:pt x="3675063" y="6790047"/>
                    </a:lnTo>
                    <a:lnTo>
                      <a:pt x="3676650" y="6789650"/>
                    </a:lnTo>
                    <a:close/>
                    <a:moveTo>
                      <a:pt x="3593465" y="6789650"/>
                    </a:moveTo>
                    <a:lnTo>
                      <a:pt x="3594100" y="6790047"/>
                    </a:lnTo>
                    <a:lnTo>
                      <a:pt x="3593148" y="6791237"/>
                    </a:lnTo>
                    <a:lnTo>
                      <a:pt x="3593147" y="6791238"/>
                    </a:lnTo>
                    <a:lnTo>
                      <a:pt x="3590925" y="6791238"/>
                    </a:lnTo>
                    <a:lnTo>
                      <a:pt x="3590926" y="6791237"/>
                    </a:lnTo>
                    <a:lnTo>
                      <a:pt x="3593465" y="6789650"/>
                    </a:lnTo>
                    <a:close/>
                    <a:moveTo>
                      <a:pt x="3548579" y="6787165"/>
                    </a:moveTo>
                    <a:lnTo>
                      <a:pt x="3547798" y="6787799"/>
                    </a:lnTo>
                    <a:lnTo>
                      <a:pt x="3547455" y="6787182"/>
                    </a:lnTo>
                    <a:lnTo>
                      <a:pt x="3548579" y="6787165"/>
                    </a:lnTo>
                    <a:close/>
                    <a:moveTo>
                      <a:pt x="3555829" y="6787055"/>
                    </a:moveTo>
                    <a:lnTo>
                      <a:pt x="3554415" y="6788064"/>
                    </a:lnTo>
                    <a:lnTo>
                      <a:pt x="3554415" y="6787076"/>
                    </a:lnTo>
                    <a:lnTo>
                      <a:pt x="3555829" y="6787055"/>
                    </a:lnTo>
                    <a:close/>
                    <a:moveTo>
                      <a:pt x="3487846" y="6786475"/>
                    </a:moveTo>
                    <a:lnTo>
                      <a:pt x="3495280" y="6787836"/>
                    </a:lnTo>
                    <a:lnTo>
                      <a:pt x="3507073" y="6787496"/>
                    </a:lnTo>
                    <a:lnTo>
                      <a:pt x="3512457" y="6788517"/>
                    </a:lnTo>
                    <a:lnTo>
                      <a:pt x="3510662" y="6787496"/>
                    </a:lnTo>
                    <a:lnTo>
                      <a:pt x="3516302" y="6789197"/>
                    </a:lnTo>
                    <a:lnTo>
                      <a:pt x="3515021" y="6787836"/>
                    </a:lnTo>
                    <a:lnTo>
                      <a:pt x="3524250" y="6789537"/>
                    </a:lnTo>
                    <a:lnTo>
                      <a:pt x="3523993" y="6789877"/>
                    </a:lnTo>
                    <a:lnTo>
                      <a:pt x="3515790" y="6791238"/>
                    </a:lnTo>
                    <a:lnTo>
                      <a:pt x="3509124" y="6789197"/>
                    </a:lnTo>
                    <a:lnTo>
                      <a:pt x="3507073" y="6789197"/>
                    </a:lnTo>
                    <a:lnTo>
                      <a:pt x="3506560" y="6789197"/>
                    </a:lnTo>
                    <a:lnTo>
                      <a:pt x="3497588" y="6789877"/>
                    </a:lnTo>
                    <a:lnTo>
                      <a:pt x="3482975" y="6786815"/>
                    </a:lnTo>
                    <a:lnTo>
                      <a:pt x="3484769" y="6786815"/>
                    </a:lnTo>
                    <a:lnTo>
                      <a:pt x="3487846" y="6786475"/>
                    </a:lnTo>
                    <a:close/>
                    <a:moveTo>
                      <a:pt x="3514726" y="6785946"/>
                    </a:moveTo>
                    <a:lnTo>
                      <a:pt x="3514726" y="6786475"/>
                    </a:lnTo>
                    <a:lnTo>
                      <a:pt x="3513628" y="6786019"/>
                    </a:lnTo>
                    <a:lnTo>
                      <a:pt x="3514726" y="6785946"/>
                    </a:lnTo>
                    <a:close/>
                    <a:moveTo>
                      <a:pt x="3546475" y="6785418"/>
                    </a:moveTo>
                    <a:lnTo>
                      <a:pt x="3547455" y="6787182"/>
                    </a:lnTo>
                    <a:lnTo>
                      <a:pt x="3541710" y="6787270"/>
                    </a:lnTo>
                    <a:lnTo>
                      <a:pt x="3546475" y="6785418"/>
                    </a:lnTo>
                    <a:close/>
                    <a:moveTo>
                      <a:pt x="3510904" y="6784887"/>
                    </a:moveTo>
                    <a:lnTo>
                      <a:pt x="3513628" y="6786019"/>
                    </a:lnTo>
                    <a:lnTo>
                      <a:pt x="3506788" y="6786475"/>
                    </a:lnTo>
                    <a:lnTo>
                      <a:pt x="3510904" y="6784887"/>
                    </a:lnTo>
                    <a:close/>
                    <a:moveTo>
                      <a:pt x="3552033" y="6784359"/>
                    </a:moveTo>
                    <a:lnTo>
                      <a:pt x="3554415" y="6785418"/>
                    </a:lnTo>
                    <a:lnTo>
                      <a:pt x="3554415" y="6787076"/>
                    </a:lnTo>
                    <a:lnTo>
                      <a:pt x="3548579" y="6787165"/>
                    </a:lnTo>
                    <a:lnTo>
                      <a:pt x="3552033" y="6784359"/>
                    </a:lnTo>
                    <a:close/>
                    <a:moveTo>
                      <a:pt x="3498767" y="6780125"/>
                    </a:moveTo>
                    <a:lnTo>
                      <a:pt x="3502026" y="6782507"/>
                    </a:lnTo>
                    <a:lnTo>
                      <a:pt x="3500020" y="6784888"/>
                    </a:lnTo>
                    <a:lnTo>
                      <a:pt x="3499018" y="6783400"/>
                    </a:lnTo>
                    <a:lnTo>
                      <a:pt x="3497263" y="6781911"/>
                    </a:lnTo>
                    <a:lnTo>
                      <a:pt x="3498767" y="6780125"/>
                    </a:lnTo>
                    <a:close/>
                    <a:moveTo>
                      <a:pt x="3475760" y="6780125"/>
                    </a:moveTo>
                    <a:lnTo>
                      <a:pt x="3476626" y="6781078"/>
                    </a:lnTo>
                    <a:lnTo>
                      <a:pt x="3476193" y="6781713"/>
                    </a:lnTo>
                    <a:lnTo>
                      <a:pt x="3471863" y="6781078"/>
                    </a:lnTo>
                    <a:lnTo>
                      <a:pt x="3475760" y="6780125"/>
                    </a:lnTo>
                    <a:close/>
                    <a:moveTo>
                      <a:pt x="3959226" y="6778537"/>
                    </a:moveTo>
                    <a:lnTo>
                      <a:pt x="3957109" y="6779445"/>
                    </a:lnTo>
                    <a:lnTo>
                      <a:pt x="3951288" y="6780125"/>
                    </a:lnTo>
                    <a:lnTo>
                      <a:pt x="3955521" y="6778991"/>
                    </a:lnTo>
                    <a:lnTo>
                      <a:pt x="3959226" y="6778537"/>
                    </a:lnTo>
                    <a:close/>
                    <a:moveTo>
                      <a:pt x="3491795" y="6778537"/>
                    </a:moveTo>
                    <a:lnTo>
                      <a:pt x="3498851" y="6779728"/>
                    </a:lnTo>
                    <a:lnTo>
                      <a:pt x="3497307" y="6780125"/>
                    </a:lnTo>
                    <a:lnTo>
                      <a:pt x="3490913" y="6778934"/>
                    </a:lnTo>
                    <a:lnTo>
                      <a:pt x="3491795" y="6778537"/>
                    </a:lnTo>
                    <a:close/>
                    <a:moveTo>
                      <a:pt x="3484034" y="6778537"/>
                    </a:moveTo>
                    <a:lnTo>
                      <a:pt x="3494088" y="6779898"/>
                    </a:lnTo>
                    <a:lnTo>
                      <a:pt x="3493823" y="6780125"/>
                    </a:lnTo>
                    <a:lnTo>
                      <a:pt x="3486679" y="6780125"/>
                    </a:lnTo>
                    <a:lnTo>
                      <a:pt x="3489325" y="6779672"/>
                    </a:lnTo>
                    <a:lnTo>
                      <a:pt x="3481388" y="6779445"/>
                    </a:lnTo>
                    <a:lnTo>
                      <a:pt x="3484034" y="6778537"/>
                    </a:lnTo>
                    <a:close/>
                    <a:moveTo>
                      <a:pt x="3965576" y="6776950"/>
                    </a:moveTo>
                    <a:lnTo>
                      <a:pt x="3964980" y="6777268"/>
                    </a:lnTo>
                    <a:lnTo>
                      <a:pt x="3962401" y="6778538"/>
                    </a:lnTo>
                    <a:lnTo>
                      <a:pt x="3962798" y="6777903"/>
                    </a:lnTo>
                    <a:lnTo>
                      <a:pt x="3965576" y="6776950"/>
                    </a:lnTo>
                    <a:close/>
                    <a:moveTo>
                      <a:pt x="3475633" y="6776950"/>
                    </a:moveTo>
                    <a:lnTo>
                      <a:pt x="3476228" y="6776950"/>
                    </a:lnTo>
                    <a:lnTo>
                      <a:pt x="3473450" y="6778538"/>
                    </a:lnTo>
                    <a:lnTo>
                      <a:pt x="3475633" y="6776950"/>
                    </a:lnTo>
                    <a:close/>
                    <a:moveTo>
                      <a:pt x="3729039" y="6775362"/>
                    </a:moveTo>
                    <a:lnTo>
                      <a:pt x="3727980" y="6775642"/>
                    </a:lnTo>
                    <a:lnTo>
                      <a:pt x="3713428" y="6780125"/>
                    </a:lnTo>
                    <a:lnTo>
                      <a:pt x="3711576" y="6779565"/>
                    </a:lnTo>
                    <a:lnTo>
                      <a:pt x="3725070" y="6775923"/>
                    </a:lnTo>
                    <a:lnTo>
                      <a:pt x="3729039" y="6775362"/>
                    </a:lnTo>
                    <a:close/>
                    <a:moveTo>
                      <a:pt x="3486150" y="6775362"/>
                    </a:moveTo>
                    <a:lnTo>
                      <a:pt x="3498574" y="6776791"/>
                    </a:lnTo>
                    <a:lnTo>
                      <a:pt x="3498850" y="6776950"/>
                    </a:lnTo>
                    <a:lnTo>
                      <a:pt x="3486150" y="6775362"/>
                    </a:lnTo>
                    <a:close/>
                    <a:moveTo>
                      <a:pt x="3469665" y="6775362"/>
                    </a:moveTo>
                    <a:lnTo>
                      <a:pt x="3471863" y="6777267"/>
                    </a:lnTo>
                    <a:lnTo>
                      <a:pt x="3470397" y="6780125"/>
                    </a:lnTo>
                    <a:lnTo>
                      <a:pt x="3468688" y="6775680"/>
                    </a:lnTo>
                    <a:lnTo>
                      <a:pt x="3469665" y="6775362"/>
                    </a:lnTo>
                    <a:close/>
                    <a:moveTo>
                      <a:pt x="3460750" y="6775362"/>
                    </a:moveTo>
                    <a:lnTo>
                      <a:pt x="3463925" y="6776315"/>
                    </a:lnTo>
                    <a:lnTo>
                      <a:pt x="3462161" y="6776950"/>
                    </a:lnTo>
                    <a:lnTo>
                      <a:pt x="3460750" y="6775362"/>
                    </a:lnTo>
                    <a:close/>
                    <a:moveTo>
                      <a:pt x="3490913" y="6773775"/>
                    </a:moveTo>
                    <a:lnTo>
                      <a:pt x="3494088" y="6774172"/>
                    </a:lnTo>
                    <a:lnTo>
                      <a:pt x="3493135" y="6775363"/>
                    </a:lnTo>
                    <a:lnTo>
                      <a:pt x="3490913" y="6773775"/>
                    </a:lnTo>
                    <a:close/>
                    <a:moveTo>
                      <a:pt x="3473450" y="6773775"/>
                    </a:moveTo>
                    <a:lnTo>
                      <a:pt x="3484563" y="6775363"/>
                    </a:lnTo>
                    <a:lnTo>
                      <a:pt x="3484007" y="6775363"/>
                    </a:lnTo>
                    <a:lnTo>
                      <a:pt x="3473450" y="6773775"/>
                    </a:lnTo>
                    <a:close/>
                    <a:moveTo>
                      <a:pt x="3463925" y="6773775"/>
                    </a:moveTo>
                    <a:lnTo>
                      <a:pt x="3464401" y="6773775"/>
                    </a:lnTo>
                    <a:lnTo>
                      <a:pt x="3468688" y="6777744"/>
                    </a:lnTo>
                    <a:lnTo>
                      <a:pt x="3467735" y="6780125"/>
                    </a:lnTo>
                    <a:lnTo>
                      <a:pt x="3464877" y="6776686"/>
                    </a:lnTo>
                    <a:lnTo>
                      <a:pt x="3466544" y="6776421"/>
                    </a:lnTo>
                    <a:lnTo>
                      <a:pt x="3463925" y="6773775"/>
                    </a:lnTo>
                    <a:close/>
                    <a:moveTo>
                      <a:pt x="3489008" y="6772187"/>
                    </a:moveTo>
                    <a:lnTo>
                      <a:pt x="3490913" y="6773775"/>
                    </a:lnTo>
                    <a:lnTo>
                      <a:pt x="3487738" y="6773246"/>
                    </a:lnTo>
                    <a:lnTo>
                      <a:pt x="3489008" y="6772187"/>
                    </a:lnTo>
                    <a:close/>
                    <a:moveTo>
                      <a:pt x="3512503" y="6770600"/>
                    </a:moveTo>
                    <a:lnTo>
                      <a:pt x="3513138" y="6771553"/>
                    </a:lnTo>
                    <a:lnTo>
                      <a:pt x="3509963" y="6773775"/>
                    </a:lnTo>
                    <a:lnTo>
                      <a:pt x="3512503" y="6770600"/>
                    </a:lnTo>
                    <a:close/>
                    <a:moveTo>
                      <a:pt x="3479800" y="6769012"/>
                    </a:moveTo>
                    <a:lnTo>
                      <a:pt x="3487738" y="6770966"/>
                    </a:lnTo>
                    <a:lnTo>
                      <a:pt x="3487574" y="6771075"/>
                    </a:lnTo>
                    <a:lnTo>
                      <a:pt x="3490913" y="6772188"/>
                    </a:lnTo>
                    <a:lnTo>
                      <a:pt x="3490675" y="6772188"/>
                    </a:lnTo>
                    <a:lnTo>
                      <a:pt x="3487550" y="6771092"/>
                    </a:lnTo>
                    <a:lnTo>
                      <a:pt x="3485906" y="6772187"/>
                    </a:lnTo>
                    <a:lnTo>
                      <a:pt x="3479800" y="6769012"/>
                    </a:lnTo>
                    <a:close/>
                    <a:moveTo>
                      <a:pt x="3451225" y="6769012"/>
                    </a:moveTo>
                    <a:lnTo>
                      <a:pt x="3455988" y="6769012"/>
                    </a:lnTo>
                    <a:lnTo>
                      <a:pt x="3455988" y="6769932"/>
                    </a:lnTo>
                    <a:lnTo>
                      <a:pt x="3455988" y="6772094"/>
                    </a:lnTo>
                    <a:lnTo>
                      <a:pt x="3452548" y="6773775"/>
                    </a:lnTo>
                    <a:lnTo>
                      <a:pt x="3451225" y="6769012"/>
                    </a:lnTo>
                    <a:close/>
                    <a:moveTo>
                      <a:pt x="3460374" y="6767425"/>
                    </a:moveTo>
                    <a:lnTo>
                      <a:pt x="3467101" y="6769681"/>
                    </a:lnTo>
                    <a:lnTo>
                      <a:pt x="3463884" y="6769180"/>
                    </a:lnTo>
                    <a:lnTo>
                      <a:pt x="3463884" y="6770935"/>
                    </a:lnTo>
                    <a:lnTo>
                      <a:pt x="3462422" y="6770183"/>
                    </a:lnTo>
                    <a:lnTo>
                      <a:pt x="3458035" y="6772188"/>
                    </a:lnTo>
                    <a:lnTo>
                      <a:pt x="3455988" y="6769932"/>
                    </a:lnTo>
                    <a:lnTo>
                      <a:pt x="3460374" y="6767425"/>
                    </a:lnTo>
                    <a:close/>
                    <a:moveTo>
                      <a:pt x="3617913" y="6765837"/>
                    </a:moveTo>
                    <a:lnTo>
                      <a:pt x="3629432" y="6770071"/>
                    </a:lnTo>
                    <a:lnTo>
                      <a:pt x="3624610" y="6772187"/>
                    </a:lnTo>
                    <a:lnTo>
                      <a:pt x="3624610" y="6772716"/>
                    </a:lnTo>
                    <a:lnTo>
                      <a:pt x="3633986" y="6772716"/>
                    </a:lnTo>
                    <a:lnTo>
                      <a:pt x="3639612" y="6776156"/>
                    </a:lnTo>
                    <a:lnTo>
                      <a:pt x="3662383" y="6780125"/>
                    </a:lnTo>
                    <a:lnTo>
                      <a:pt x="3673366" y="6781183"/>
                    </a:lnTo>
                    <a:lnTo>
                      <a:pt x="3682207" y="6781448"/>
                    </a:lnTo>
                    <a:lnTo>
                      <a:pt x="3686493" y="6781448"/>
                    </a:lnTo>
                    <a:lnTo>
                      <a:pt x="3690779" y="6780918"/>
                    </a:lnTo>
                    <a:lnTo>
                      <a:pt x="3695601" y="6780125"/>
                    </a:lnTo>
                    <a:lnTo>
                      <a:pt x="3700959" y="6779331"/>
                    </a:lnTo>
                    <a:lnTo>
                      <a:pt x="3703638" y="6779596"/>
                    </a:lnTo>
                    <a:lnTo>
                      <a:pt x="3702566" y="6781183"/>
                    </a:lnTo>
                    <a:lnTo>
                      <a:pt x="3700423" y="6782506"/>
                    </a:lnTo>
                    <a:lnTo>
                      <a:pt x="3676849" y="6787798"/>
                    </a:lnTo>
                    <a:lnTo>
                      <a:pt x="3665865" y="6789650"/>
                    </a:lnTo>
                    <a:lnTo>
                      <a:pt x="3656221" y="6790973"/>
                    </a:lnTo>
                    <a:lnTo>
                      <a:pt x="3651667" y="6791237"/>
                    </a:lnTo>
                    <a:lnTo>
                      <a:pt x="3650088" y="6791237"/>
                    </a:lnTo>
                    <a:lnTo>
                      <a:pt x="3647649" y="6791237"/>
                    </a:lnTo>
                    <a:lnTo>
                      <a:pt x="3643630" y="6791237"/>
                    </a:lnTo>
                    <a:lnTo>
                      <a:pt x="3639880" y="6790708"/>
                    </a:lnTo>
                    <a:lnTo>
                      <a:pt x="3636665" y="6789650"/>
                    </a:lnTo>
                    <a:lnTo>
                      <a:pt x="3633183" y="6788062"/>
                    </a:lnTo>
                    <a:lnTo>
                      <a:pt x="3630236" y="6786210"/>
                    </a:lnTo>
                    <a:lnTo>
                      <a:pt x="3629667" y="6785705"/>
                    </a:lnTo>
                    <a:lnTo>
                      <a:pt x="3633788" y="6793205"/>
                    </a:lnTo>
                    <a:lnTo>
                      <a:pt x="3633257" y="6792944"/>
                    </a:lnTo>
                    <a:lnTo>
                      <a:pt x="3627680" y="6792944"/>
                    </a:lnTo>
                    <a:lnTo>
                      <a:pt x="3631398" y="6793465"/>
                    </a:lnTo>
                    <a:lnTo>
                      <a:pt x="3622634" y="6795551"/>
                    </a:lnTo>
                    <a:lnTo>
                      <a:pt x="3618650" y="6795811"/>
                    </a:lnTo>
                    <a:lnTo>
                      <a:pt x="3611480" y="6795029"/>
                    </a:lnTo>
                    <a:lnTo>
                      <a:pt x="3605372" y="6795811"/>
                    </a:lnTo>
                    <a:lnTo>
                      <a:pt x="3605903" y="6796854"/>
                    </a:lnTo>
                    <a:lnTo>
                      <a:pt x="3599529" y="6797636"/>
                    </a:lnTo>
                    <a:lnTo>
                      <a:pt x="3599795" y="6796854"/>
                    </a:lnTo>
                    <a:lnTo>
                      <a:pt x="3589172" y="6799460"/>
                    </a:lnTo>
                    <a:lnTo>
                      <a:pt x="3594749" y="6796854"/>
                    </a:lnTo>
                    <a:lnTo>
                      <a:pt x="3584392" y="6799460"/>
                    </a:lnTo>
                    <a:lnTo>
                      <a:pt x="3583330" y="6797636"/>
                    </a:lnTo>
                    <a:lnTo>
                      <a:pt x="3576425" y="6797636"/>
                    </a:lnTo>
                    <a:lnTo>
                      <a:pt x="3576956" y="6798157"/>
                    </a:lnTo>
                    <a:lnTo>
                      <a:pt x="3565271" y="6800763"/>
                    </a:lnTo>
                    <a:lnTo>
                      <a:pt x="3562350" y="6798939"/>
                    </a:lnTo>
                    <a:lnTo>
                      <a:pt x="3568989" y="6798939"/>
                    </a:lnTo>
                    <a:lnTo>
                      <a:pt x="3566068" y="6798418"/>
                    </a:lnTo>
                    <a:lnTo>
                      <a:pt x="3570582" y="6798157"/>
                    </a:lnTo>
                    <a:lnTo>
                      <a:pt x="3570317" y="6797896"/>
                    </a:lnTo>
                    <a:lnTo>
                      <a:pt x="3570317" y="6797636"/>
                    </a:lnTo>
                    <a:lnTo>
                      <a:pt x="3571114" y="6797114"/>
                    </a:lnTo>
                    <a:lnTo>
                      <a:pt x="3580674" y="6796072"/>
                    </a:lnTo>
                    <a:lnTo>
                      <a:pt x="3588641" y="6793465"/>
                    </a:lnTo>
                    <a:lnTo>
                      <a:pt x="3588641" y="6796072"/>
                    </a:lnTo>
                    <a:lnTo>
                      <a:pt x="3590766" y="6796332"/>
                    </a:lnTo>
                    <a:lnTo>
                      <a:pt x="3589703" y="6794508"/>
                    </a:lnTo>
                    <a:lnTo>
                      <a:pt x="3601123" y="6794247"/>
                    </a:lnTo>
                    <a:lnTo>
                      <a:pt x="3587048" y="6792684"/>
                    </a:lnTo>
                    <a:lnTo>
                      <a:pt x="3581736" y="6792162"/>
                    </a:lnTo>
                    <a:lnTo>
                      <a:pt x="3587841" y="6792339"/>
                    </a:lnTo>
                    <a:lnTo>
                      <a:pt x="3578225" y="6789591"/>
                    </a:lnTo>
                    <a:lnTo>
                      <a:pt x="3583746" y="6788415"/>
                    </a:lnTo>
                    <a:lnTo>
                      <a:pt x="3582642" y="6784887"/>
                    </a:lnTo>
                    <a:lnTo>
                      <a:pt x="3583470" y="6784887"/>
                    </a:lnTo>
                    <a:lnTo>
                      <a:pt x="3588164" y="6786945"/>
                    </a:lnTo>
                    <a:lnTo>
                      <a:pt x="3590925" y="6788709"/>
                    </a:lnTo>
                    <a:lnTo>
                      <a:pt x="3585955" y="6789591"/>
                    </a:lnTo>
                    <a:lnTo>
                      <a:pt x="3589289" y="6792380"/>
                    </a:lnTo>
                    <a:lnTo>
                      <a:pt x="3599795" y="6792684"/>
                    </a:lnTo>
                    <a:lnTo>
                      <a:pt x="3598467" y="6792162"/>
                    </a:lnTo>
                    <a:lnTo>
                      <a:pt x="3607231" y="6792162"/>
                    </a:lnTo>
                    <a:lnTo>
                      <a:pt x="3605106" y="6790599"/>
                    </a:lnTo>
                    <a:lnTo>
                      <a:pt x="3615198" y="6789817"/>
                    </a:lnTo>
                    <a:lnTo>
                      <a:pt x="3617057" y="6792162"/>
                    </a:lnTo>
                    <a:lnTo>
                      <a:pt x="3621572" y="6791120"/>
                    </a:lnTo>
                    <a:lnTo>
                      <a:pt x="3620509" y="6790599"/>
                    </a:lnTo>
                    <a:lnTo>
                      <a:pt x="3624227" y="6789556"/>
                    </a:lnTo>
                    <a:lnTo>
                      <a:pt x="3610949" y="6789035"/>
                    </a:lnTo>
                    <a:lnTo>
                      <a:pt x="3594749" y="6785646"/>
                    </a:lnTo>
                    <a:lnTo>
                      <a:pt x="3600857" y="6782519"/>
                    </a:lnTo>
                    <a:lnTo>
                      <a:pt x="3608824" y="6778349"/>
                    </a:lnTo>
                    <a:lnTo>
                      <a:pt x="3597139" y="6779391"/>
                    </a:lnTo>
                    <a:lnTo>
                      <a:pt x="3586517" y="6781476"/>
                    </a:lnTo>
                    <a:lnTo>
                      <a:pt x="3582533" y="6776003"/>
                    </a:lnTo>
                    <a:lnTo>
                      <a:pt x="3587844" y="6774700"/>
                    </a:lnTo>
                    <a:lnTo>
                      <a:pt x="3580940" y="6773657"/>
                    </a:lnTo>
                    <a:lnTo>
                      <a:pt x="3582002" y="6773136"/>
                    </a:lnTo>
                    <a:lnTo>
                      <a:pt x="3590766" y="6772875"/>
                    </a:lnTo>
                    <a:lnTo>
                      <a:pt x="3598467" y="6766620"/>
                    </a:lnTo>
                    <a:lnTo>
                      <a:pt x="3609090" y="6767923"/>
                    </a:lnTo>
                    <a:lnTo>
                      <a:pt x="3616260" y="6765838"/>
                    </a:lnTo>
                    <a:lnTo>
                      <a:pt x="3616791" y="6765838"/>
                    </a:lnTo>
                    <a:lnTo>
                      <a:pt x="3618099" y="6766266"/>
                    </a:lnTo>
                    <a:lnTo>
                      <a:pt x="3617913" y="6765837"/>
                    </a:lnTo>
                    <a:close/>
                    <a:moveTo>
                      <a:pt x="3502537" y="6764251"/>
                    </a:moveTo>
                    <a:lnTo>
                      <a:pt x="3500949" y="6765839"/>
                    </a:lnTo>
                    <a:lnTo>
                      <a:pt x="3517624" y="6766368"/>
                    </a:lnTo>
                    <a:lnTo>
                      <a:pt x="3518153" y="6766368"/>
                    </a:lnTo>
                    <a:lnTo>
                      <a:pt x="3502537" y="6764251"/>
                    </a:lnTo>
                    <a:close/>
                    <a:moveTo>
                      <a:pt x="3478212" y="6764250"/>
                    </a:moveTo>
                    <a:lnTo>
                      <a:pt x="3479800" y="6765838"/>
                    </a:lnTo>
                    <a:lnTo>
                      <a:pt x="3478212" y="6767425"/>
                    </a:lnTo>
                    <a:lnTo>
                      <a:pt x="3476625" y="6765838"/>
                    </a:lnTo>
                    <a:lnTo>
                      <a:pt x="3478212" y="6764250"/>
                    </a:lnTo>
                    <a:close/>
                    <a:moveTo>
                      <a:pt x="3432943" y="6761234"/>
                    </a:moveTo>
                    <a:lnTo>
                      <a:pt x="3432975" y="6761234"/>
                    </a:lnTo>
                    <a:lnTo>
                      <a:pt x="3432943" y="6761472"/>
                    </a:lnTo>
                    <a:lnTo>
                      <a:pt x="3432943" y="6761234"/>
                    </a:lnTo>
                    <a:close/>
                    <a:moveTo>
                      <a:pt x="3465513" y="6761075"/>
                    </a:moveTo>
                    <a:lnTo>
                      <a:pt x="3473451" y="6765203"/>
                    </a:lnTo>
                    <a:lnTo>
                      <a:pt x="3471393" y="6765838"/>
                    </a:lnTo>
                    <a:lnTo>
                      <a:pt x="3465513" y="6761075"/>
                    </a:lnTo>
                    <a:close/>
                    <a:moveTo>
                      <a:pt x="3456152" y="6759487"/>
                    </a:moveTo>
                    <a:lnTo>
                      <a:pt x="3465513" y="6763116"/>
                    </a:lnTo>
                    <a:lnTo>
                      <a:pt x="3459108" y="6765837"/>
                    </a:lnTo>
                    <a:lnTo>
                      <a:pt x="3458615" y="6764023"/>
                    </a:lnTo>
                    <a:lnTo>
                      <a:pt x="3451225" y="6763116"/>
                    </a:lnTo>
                    <a:lnTo>
                      <a:pt x="3458861" y="6762511"/>
                    </a:lnTo>
                    <a:lnTo>
                      <a:pt x="3454920" y="6759790"/>
                    </a:lnTo>
                    <a:lnTo>
                      <a:pt x="3456152" y="6759487"/>
                    </a:lnTo>
                    <a:close/>
                    <a:moveTo>
                      <a:pt x="3449538" y="6759487"/>
                    </a:moveTo>
                    <a:lnTo>
                      <a:pt x="3455988" y="6762662"/>
                    </a:lnTo>
                    <a:lnTo>
                      <a:pt x="3455740" y="6762662"/>
                    </a:lnTo>
                    <a:lnTo>
                      <a:pt x="3448050" y="6760757"/>
                    </a:lnTo>
                    <a:lnTo>
                      <a:pt x="3449538" y="6759487"/>
                    </a:lnTo>
                    <a:close/>
                    <a:moveTo>
                      <a:pt x="3443288" y="6759487"/>
                    </a:moveTo>
                    <a:lnTo>
                      <a:pt x="3443741" y="6759487"/>
                    </a:lnTo>
                    <a:lnTo>
                      <a:pt x="3446463" y="6761868"/>
                    </a:lnTo>
                    <a:lnTo>
                      <a:pt x="3446463" y="6762662"/>
                    </a:lnTo>
                    <a:lnTo>
                      <a:pt x="3443288" y="6759487"/>
                    </a:lnTo>
                    <a:close/>
                    <a:moveTo>
                      <a:pt x="3440113" y="6757900"/>
                    </a:moveTo>
                    <a:lnTo>
                      <a:pt x="3440113" y="6758377"/>
                    </a:lnTo>
                    <a:lnTo>
                      <a:pt x="3436528" y="6759567"/>
                    </a:lnTo>
                    <a:lnTo>
                      <a:pt x="3439345" y="6762663"/>
                    </a:lnTo>
                    <a:lnTo>
                      <a:pt x="3433199" y="6761234"/>
                    </a:lnTo>
                    <a:lnTo>
                      <a:pt x="3432975" y="6761234"/>
                    </a:lnTo>
                    <a:lnTo>
                      <a:pt x="3433199" y="6759567"/>
                    </a:lnTo>
                    <a:lnTo>
                      <a:pt x="3432175" y="6759091"/>
                    </a:lnTo>
                    <a:lnTo>
                      <a:pt x="3434735" y="6758615"/>
                    </a:lnTo>
                    <a:lnTo>
                      <a:pt x="3440113" y="6757900"/>
                    </a:lnTo>
                    <a:close/>
                    <a:moveTo>
                      <a:pt x="3455459" y="6754725"/>
                    </a:moveTo>
                    <a:lnTo>
                      <a:pt x="3462867" y="6756842"/>
                    </a:lnTo>
                    <a:lnTo>
                      <a:pt x="3460221" y="6757107"/>
                    </a:lnTo>
                    <a:lnTo>
                      <a:pt x="3467101" y="6759488"/>
                    </a:lnTo>
                    <a:lnTo>
                      <a:pt x="3466572" y="6759488"/>
                    </a:lnTo>
                    <a:lnTo>
                      <a:pt x="3458898" y="6758959"/>
                    </a:lnTo>
                    <a:lnTo>
                      <a:pt x="3452813" y="6755519"/>
                    </a:lnTo>
                    <a:lnTo>
                      <a:pt x="3455459" y="6754725"/>
                    </a:lnTo>
                    <a:close/>
                    <a:moveTo>
                      <a:pt x="3451225" y="6754725"/>
                    </a:moveTo>
                    <a:lnTo>
                      <a:pt x="3451225" y="6754924"/>
                    </a:lnTo>
                    <a:lnTo>
                      <a:pt x="3448050" y="6756313"/>
                    </a:lnTo>
                    <a:lnTo>
                      <a:pt x="3451225" y="6754725"/>
                    </a:lnTo>
                    <a:close/>
                    <a:moveTo>
                      <a:pt x="3431116" y="6751550"/>
                    </a:moveTo>
                    <a:lnTo>
                      <a:pt x="3436660" y="6751550"/>
                    </a:lnTo>
                    <a:lnTo>
                      <a:pt x="3441700" y="6751794"/>
                    </a:lnTo>
                    <a:lnTo>
                      <a:pt x="3440944" y="6752527"/>
                    </a:lnTo>
                    <a:lnTo>
                      <a:pt x="3433636" y="6757900"/>
                    </a:lnTo>
                    <a:lnTo>
                      <a:pt x="3432628" y="6756435"/>
                    </a:lnTo>
                    <a:lnTo>
                      <a:pt x="3427841" y="6753993"/>
                    </a:lnTo>
                    <a:lnTo>
                      <a:pt x="3434644" y="6754725"/>
                    </a:lnTo>
                    <a:lnTo>
                      <a:pt x="3431116" y="6753260"/>
                    </a:lnTo>
                    <a:lnTo>
                      <a:pt x="3425825" y="6752771"/>
                    </a:lnTo>
                    <a:lnTo>
                      <a:pt x="3431116" y="6751550"/>
                    </a:lnTo>
                    <a:close/>
                    <a:moveTo>
                      <a:pt x="3440113" y="6738850"/>
                    </a:moveTo>
                    <a:lnTo>
                      <a:pt x="3444876" y="6740438"/>
                    </a:lnTo>
                    <a:lnTo>
                      <a:pt x="3442834" y="6742025"/>
                    </a:lnTo>
                    <a:lnTo>
                      <a:pt x="3440113" y="6738850"/>
                    </a:lnTo>
                    <a:close/>
                    <a:moveTo>
                      <a:pt x="3408680" y="6735675"/>
                    </a:moveTo>
                    <a:lnTo>
                      <a:pt x="3411538" y="6737076"/>
                    </a:lnTo>
                    <a:lnTo>
                      <a:pt x="3410109" y="6740438"/>
                    </a:lnTo>
                    <a:lnTo>
                      <a:pt x="3406775" y="6739878"/>
                    </a:lnTo>
                    <a:lnTo>
                      <a:pt x="3408680" y="6735675"/>
                    </a:lnTo>
                    <a:close/>
                    <a:moveTo>
                      <a:pt x="3417540" y="6734088"/>
                    </a:moveTo>
                    <a:lnTo>
                      <a:pt x="3424238" y="6738511"/>
                    </a:lnTo>
                    <a:lnTo>
                      <a:pt x="3423990" y="6738851"/>
                    </a:lnTo>
                    <a:lnTo>
                      <a:pt x="3416300" y="6736810"/>
                    </a:lnTo>
                    <a:lnTo>
                      <a:pt x="3416300" y="6735109"/>
                    </a:lnTo>
                    <a:lnTo>
                      <a:pt x="3417540" y="6734088"/>
                    </a:lnTo>
                    <a:close/>
                    <a:moveTo>
                      <a:pt x="3403164" y="6734088"/>
                    </a:moveTo>
                    <a:lnTo>
                      <a:pt x="3413125" y="6735676"/>
                    </a:lnTo>
                    <a:lnTo>
                      <a:pt x="3412876" y="6735676"/>
                    </a:lnTo>
                    <a:lnTo>
                      <a:pt x="3407397" y="6735200"/>
                    </a:lnTo>
                    <a:lnTo>
                      <a:pt x="3400425" y="6734406"/>
                    </a:lnTo>
                    <a:lnTo>
                      <a:pt x="3403164" y="6734088"/>
                    </a:lnTo>
                    <a:close/>
                    <a:moveTo>
                      <a:pt x="3406775" y="6732500"/>
                    </a:moveTo>
                    <a:lnTo>
                      <a:pt x="3407370" y="6732500"/>
                    </a:lnTo>
                    <a:lnTo>
                      <a:pt x="3407668" y="6732500"/>
                    </a:lnTo>
                    <a:lnTo>
                      <a:pt x="3416300" y="6733453"/>
                    </a:lnTo>
                    <a:lnTo>
                      <a:pt x="3413026" y="6734088"/>
                    </a:lnTo>
                    <a:lnTo>
                      <a:pt x="3406775" y="6732500"/>
                    </a:lnTo>
                    <a:close/>
                    <a:moveTo>
                      <a:pt x="3409950" y="6729325"/>
                    </a:moveTo>
                    <a:lnTo>
                      <a:pt x="3413125" y="6732047"/>
                    </a:lnTo>
                    <a:lnTo>
                      <a:pt x="3413125" y="6732500"/>
                    </a:lnTo>
                    <a:lnTo>
                      <a:pt x="3409950" y="6729325"/>
                    </a:lnTo>
                    <a:close/>
                    <a:moveTo>
                      <a:pt x="3403507" y="6729325"/>
                    </a:moveTo>
                    <a:lnTo>
                      <a:pt x="3404627" y="6729325"/>
                    </a:lnTo>
                    <a:lnTo>
                      <a:pt x="3398512" y="6730409"/>
                    </a:lnTo>
                    <a:lnTo>
                      <a:pt x="3397250" y="6730913"/>
                    </a:lnTo>
                    <a:lnTo>
                      <a:pt x="3398302" y="6730446"/>
                    </a:lnTo>
                    <a:lnTo>
                      <a:pt x="3395663" y="6730913"/>
                    </a:lnTo>
                    <a:lnTo>
                      <a:pt x="3398578" y="6730323"/>
                    </a:lnTo>
                    <a:lnTo>
                      <a:pt x="3399718" y="6729816"/>
                    </a:lnTo>
                    <a:lnTo>
                      <a:pt x="3399896" y="6729855"/>
                    </a:lnTo>
                    <a:lnTo>
                      <a:pt x="3398877" y="6730263"/>
                    </a:lnTo>
                    <a:lnTo>
                      <a:pt x="3403507" y="6729325"/>
                    </a:lnTo>
                    <a:close/>
                    <a:moveTo>
                      <a:pt x="3421720" y="6727738"/>
                    </a:moveTo>
                    <a:lnTo>
                      <a:pt x="3425366" y="6729907"/>
                    </a:lnTo>
                    <a:lnTo>
                      <a:pt x="3425627" y="6728009"/>
                    </a:lnTo>
                    <a:lnTo>
                      <a:pt x="3425887" y="6728280"/>
                    </a:lnTo>
                    <a:lnTo>
                      <a:pt x="3428491" y="6730720"/>
                    </a:lnTo>
                    <a:lnTo>
                      <a:pt x="3431877" y="6731804"/>
                    </a:lnTo>
                    <a:lnTo>
                      <a:pt x="3437607" y="6736411"/>
                    </a:lnTo>
                    <a:lnTo>
                      <a:pt x="3440472" y="6744271"/>
                    </a:lnTo>
                    <a:lnTo>
                      <a:pt x="3444640" y="6743729"/>
                    </a:lnTo>
                    <a:lnTo>
                      <a:pt x="3445160" y="6744000"/>
                    </a:lnTo>
                    <a:lnTo>
                      <a:pt x="3442556" y="6744814"/>
                    </a:lnTo>
                    <a:lnTo>
                      <a:pt x="3446463" y="6747795"/>
                    </a:lnTo>
                    <a:lnTo>
                      <a:pt x="3443858" y="6748066"/>
                    </a:lnTo>
                    <a:lnTo>
                      <a:pt x="3445942" y="6749150"/>
                    </a:lnTo>
                    <a:lnTo>
                      <a:pt x="3438128" y="6749963"/>
                    </a:lnTo>
                    <a:lnTo>
                      <a:pt x="3440733" y="6748337"/>
                    </a:lnTo>
                    <a:lnTo>
                      <a:pt x="3438389" y="6748608"/>
                    </a:lnTo>
                    <a:lnTo>
                      <a:pt x="3438649" y="6747253"/>
                    </a:lnTo>
                    <a:lnTo>
                      <a:pt x="3437086" y="6746711"/>
                    </a:lnTo>
                    <a:lnTo>
                      <a:pt x="3432138" y="6745356"/>
                    </a:lnTo>
                    <a:lnTo>
                      <a:pt x="3435003" y="6744000"/>
                    </a:lnTo>
                    <a:lnTo>
                      <a:pt x="3431096" y="6742103"/>
                    </a:lnTo>
                    <a:lnTo>
                      <a:pt x="3434482" y="6741290"/>
                    </a:lnTo>
                    <a:lnTo>
                      <a:pt x="3431356" y="6739664"/>
                    </a:lnTo>
                    <a:lnTo>
                      <a:pt x="3428231" y="6744271"/>
                    </a:lnTo>
                    <a:lnTo>
                      <a:pt x="3432919" y="6748337"/>
                    </a:lnTo>
                    <a:lnTo>
                      <a:pt x="3426545" y="6747626"/>
                    </a:lnTo>
                    <a:lnTo>
                      <a:pt x="3428207" y="6748111"/>
                    </a:lnTo>
                    <a:lnTo>
                      <a:pt x="3429001" y="6748375"/>
                    </a:lnTo>
                    <a:lnTo>
                      <a:pt x="3414713" y="6745200"/>
                    </a:lnTo>
                    <a:lnTo>
                      <a:pt x="3421857" y="6746259"/>
                    </a:lnTo>
                    <a:lnTo>
                      <a:pt x="3424297" y="6746970"/>
                    </a:lnTo>
                    <a:lnTo>
                      <a:pt x="3423022" y="6746440"/>
                    </a:lnTo>
                    <a:lnTo>
                      <a:pt x="3420678" y="6744814"/>
                    </a:lnTo>
                    <a:lnTo>
                      <a:pt x="3413125" y="6740206"/>
                    </a:lnTo>
                    <a:lnTo>
                      <a:pt x="3421459" y="6742645"/>
                    </a:lnTo>
                    <a:lnTo>
                      <a:pt x="3415729" y="6740206"/>
                    </a:lnTo>
                    <a:lnTo>
                      <a:pt x="3420157" y="6740477"/>
                    </a:lnTo>
                    <a:lnTo>
                      <a:pt x="3418855" y="6739664"/>
                    </a:lnTo>
                    <a:lnTo>
                      <a:pt x="3421980" y="6739664"/>
                    </a:lnTo>
                    <a:lnTo>
                      <a:pt x="3420678" y="6738309"/>
                    </a:lnTo>
                    <a:lnTo>
                      <a:pt x="3426668" y="6739664"/>
                    </a:lnTo>
                    <a:lnTo>
                      <a:pt x="3422762" y="6735327"/>
                    </a:lnTo>
                    <a:lnTo>
                      <a:pt x="3422501" y="6732617"/>
                    </a:lnTo>
                    <a:lnTo>
                      <a:pt x="3417032" y="6732888"/>
                    </a:lnTo>
                    <a:lnTo>
                      <a:pt x="3418594" y="6731533"/>
                    </a:lnTo>
                    <a:lnTo>
                      <a:pt x="3417032" y="6730720"/>
                    </a:lnTo>
                    <a:lnTo>
                      <a:pt x="3421720" y="6727738"/>
                    </a:lnTo>
                    <a:close/>
                    <a:moveTo>
                      <a:pt x="3413125" y="6727738"/>
                    </a:moveTo>
                    <a:lnTo>
                      <a:pt x="3413558" y="6727738"/>
                    </a:lnTo>
                    <a:lnTo>
                      <a:pt x="3414713" y="6728003"/>
                    </a:lnTo>
                    <a:lnTo>
                      <a:pt x="3413847" y="6729326"/>
                    </a:lnTo>
                    <a:lnTo>
                      <a:pt x="3413125" y="6727738"/>
                    </a:lnTo>
                    <a:close/>
                    <a:moveTo>
                      <a:pt x="3397779" y="6726150"/>
                    </a:moveTo>
                    <a:lnTo>
                      <a:pt x="3402013" y="6728796"/>
                    </a:lnTo>
                    <a:lnTo>
                      <a:pt x="3399718" y="6729816"/>
                    </a:lnTo>
                    <a:lnTo>
                      <a:pt x="3392488" y="6728267"/>
                    </a:lnTo>
                    <a:lnTo>
                      <a:pt x="3397779" y="6726150"/>
                    </a:lnTo>
                    <a:close/>
                    <a:moveTo>
                      <a:pt x="3798723" y="6725736"/>
                    </a:moveTo>
                    <a:lnTo>
                      <a:pt x="3798983" y="6729049"/>
                    </a:lnTo>
                    <a:lnTo>
                      <a:pt x="3798723" y="6729049"/>
                    </a:lnTo>
                    <a:lnTo>
                      <a:pt x="3792467" y="6728773"/>
                    </a:lnTo>
                    <a:lnTo>
                      <a:pt x="3794292" y="6729325"/>
                    </a:lnTo>
                    <a:lnTo>
                      <a:pt x="3787776" y="6728773"/>
                    </a:lnTo>
                    <a:lnTo>
                      <a:pt x="3797941" y="6726288"/>
                    </a:lnTo>
                    <a:lnTo>
                      <a:pt x="3798723" y="6725736"/>
                    </a:lnTo>
                    <a:close/>
                    <a:moveTo>
                      <a:pt x="3789196" y="6724562"/>
                    </a:moveTo>
                    <a:lnTo>
                      <a:pt x="3788193" y="6725886"/>
                    </a:lnTo>
                    <a:lnTo>
                      <a:pt x="3790700" y="6725092"/>
                    </a:lnTo>
                    <a:lnTo>
                      <a:pt x="3790951" y="6726150"/>
                    </a:lnTo>
                    <a:lnTo>
                      <a:pt x="3786188" y="6726150"/>
                    </a:lnTo>
                    <a:lnTo>
                      <a:pt x="3789196" y="6724562"/>
                    </a:lnTo>
                    <a:close/>
                    <a:moveTo>
                      <a:pt x="3832225" y="6723454"/>
                    </a:moveTo>
                    <a:lnTo>
                      <a:pt x="3831961" y="6724286"/>
                    </a:lnTo>
                    <a:lnTo>
                      <a:pt x="3831696" y="6724563"/>
                    </a:lnTo>
                    <a:lnTo>
                      <a:pt x="3830638" y="6724563"/>
                    </a:lnTo>
                    <a:lnTo>
                      <a:pt x="3832225" y="6723454"/>
                    </a:lnTo>
                    <a:close/>
                    <a:moveTo>
                      <a:pt x="3429000" y="6721388"/>
                    </a:moveTo>
                    <a:lnTo>
                      <a:pt x="3430104" y="6721388"/>
                    </a:lnTo>
                    <a:lnTo>
                      <a:pt x="3435350" y="6722976"/>
                    </a:lnTo>
                    <a:lnTo>
                      <a:pt x="3429000" y="6721388"/>
                    </a:lnTo>
                    <a:close/>
                    <a:moveTo>
                      <a:pt x="3801329" y="6720490"/>
                    </a:moveTo>
                    <a:lnTo>
                      <a:pt x="3801329" y="6720767"/>
                    </a:lnTo>
                    <a:lnTo>
                      <a:pt x="3796638" y="6722147"/>
                    </a:lnTo>
                    <a:lnTo>
                      <a:pt x="3801329" y="6720490"/>
                    </a:lnTo>
                    <a:close/>
                    <a:moveTo>
                      <a:pt x="3422650" y="6719800"/>
                    </a:moveTo>
                    <a:lnTo>
                      <a:pt x="3429000" y="6722622"/>
                    </a:lnTo>
                    <a:lnTo>
                      <a:pt x="3428697" y="6722975"/>
                    </a:lnTo>
                    <a:lnTo>
                      <a:pt x="3422650" y="6719800"/>
                    </a:lnTo>
                    <a:close/>
                    <a:moveTo>
                      <a:pt x="3397250" y="6719800"/>
                    </a:moveTo>
                    <a:lnTo>
                      <a:pt x="3399173" y="6719800"/>
                    </a:lnTo>
                    <a:lnTo>
                      <a:pt x="3411538" y="6722307"/>
                    </a:lnTo>
                    <a:lnTo>
                      <a:pt x="3408790" y="6724563"/>
                    </a:lnTo>
                    <a:lnTo>
                      <a:pt x="3397250" y="6719800"/>
                    </a:lnTo>
                    <a:close/>
                    <a:moveTo>
                      <a:pt x="3389738" y="6719800"/>
                    </a:moveTo>
                    <a:lnTo>
                      <a:pt x="3408363" y="6728038"/>
                    </a:lnTo>
                    <a:lnTo>
                      <a:pt x="3407859" y="6729325"/>
                    </a:lnTo>
                    <a:lnTo>
                      <a:pt x="3400309" y="6724949"/>
                    </a:lnTo>
                    <a:lnTo>
                      <a:pt x="3397792" y="6724691"/>
                    </a:lnTo>
                    <a:lnTo>
                      <a:pt x="3394017" y="6725206"/>
                    </a:lnTo>
                    <a:lnTo>
                      <a:pt x="3396030" y="6724434"/>
                    </a:lnTo>
                    <a:lnTo>
                      <a:pt x="3394269" y="6723147"/>
                    </a:lnTo>
                    <a:lnTo>
                      <a:pt x="3387725" y="6720315"/>
                    </a:lnTo>
                    <a:lnTo>
                      <a:pt x="3389738" y="6719800"/>
                    </a:lnTo>
                    <a:close/>
                    <a:moveTo>
                      <a:pt x="3414713" y="6718213"/>
                    </a:moveTo>
                    <a:lnTo>
                      <a:pt x="3414989" y="6718213"/>
                    </a:lnTo>
                    <a:lnTo>
                      <a:pt x="3421063" y="6719801"/>
                    </a:lnTo>
                    <a:lnTo>
                      <a:pt x="3419406" y="6721388"/>
                    </a:lnTo>
                    <a:lnTo>
                      <a:pt x="3414713" y="6718213"/>
                    </a:lnTo>
                    <a:close/>
                    <a:moveTo>
                      <a:pt x="3410774" y="6718213"/>
                    </a:moveTo>
                    <a:lnTo>
                      <a:pt x="3411324" y="6718213"/>
                    </a:lnTo>
                    <a:lnTo>
                      <a:pt x="3412423" y="6718213"/>
                    </a:lnTo>
                    <a:lnTo>
                      <a:pt x="3415170" y="6719614"/>
                    </a:lnTo>
                    <a:lnTo>
                      <a:pt x="3418193" y="6721248"/>
                    </a:lnTo>
                    <a:lnTo>
                      <a:pt x="3421215" y="6723350"/>
                    </a:lnTo>
                    <a:lnTo>
                      <a:pt x="3423413" y="6725217"/>
                    </a:lnTo>
                    <a:lnTo>
                      <a:pt x="3423963" y="6725918"/>
                    </a:lnTo>
                    <a:lnTo>
                      <a:pt x="3424238" y="6726151"/>
                    </a:lnTo>
                    <a:lnTo>
                      <a:pt x="3409950" y="6725918"/>
                    </a:lnTo>
                    <a:lnTo>
                      <a:pt x="3413522" y="6723583"/>
                    </a:lnTo>
                    <a:lnTo>
                      <a:pt x="3415720" y="6724517"/>
                    </a:lnTo>
                    <a:lnTo>
                      <a:pt x="3413797" y="6723116"/>
                    </a:lnTo>
                    <a:lnTo>
                      <a:pt x="3412148" y="6721015"/>
                    </a:lnTo>
                    <a:lnTo>
                      <a:pt x="3411049" y="6719848"/>
                    </a:lnTo>
                    <a:lnTo>
                      <a:pt x="3410774" y="6718680"/>
                    </a:lnTo>
                    <a:lnTo>
                      <a:pt x="3410774" y="6718213"/>
                    </a:lnTo>
                    <a:close/>
                    <a:moveTo>
                      <a:pt x="3399942" y="6718213"/>
                    </a:moveTo>
                    <a:lnTo>
                      <a:pt x="3405188" y="6719801"/>
                    </a:lnTo>
                    <a:lnTo>
                      <a:pt x="3404912" y="6719801"/>
                    </a:lnTo>
                    <a:lnTo>
                      <a:pt x="3398838" y="6718531"/>
                    </a:lnTo>
                    <a:lnTo>
                      <a:pt x="3399942" y="6718213"/>
                    </a:lnTo>
                    <a:close/>
                    <a:moveTo>
                      <a:pt x="3838311" y="6718188"/>
                    </a:moveTo>
                    <a:lnTo>
                      <a:pt x="3838575" y="6718188"/>
                    </a:lnTo>
                    <a:lnTo>
                      <a:pt x="3840957" y="6720128"/>
                    </a:lnTo>
                    <a:lnTo>
                      <a:pt x="3835136" y="6721237"/>
                    </a:lnTo>
                    <a:lnTo>
                      <a:pt x="3838311" y="6718188"/>
                    </a:lnTo>
                    <a:close/>
                    <a:moveTo>
                      <a:pt x="3398656" y="6717155"/>
                    </a:moveTo>
                    <a:lnTo>
                      <a:pt x="3399522" y="6717190"/>
                    </a:lnTo>
                    <a:lnTo>
                      <a:pt x="3395663" y="6718213"/>
                    </a:lnTo>
                    <a:lnTo>
                      <a:pt x="3398656" y="6717155"/>
                    </a:lnTo>
                    <a:close/>
                    <a:moveTo>
                      <a:pt x="3796638" y="6716625"/>
                    </a:moveTo>
                    <a:lnTo>
                      <a:pt x="3805239" y="6716625"/>
                    </a:lnTo>
                    <a:lnTo>
                      <a:pt x="3804978" y="6716901"/>
                    </a:lnTo>
                    <a:lnTo>
                      <a:pt x="3802893" y="6719110"/>
                    </a:lnTo>
                    <a:lnTo>
                      <a:pt x="3800547" y="6717177"/>
                    </a:lnTo>
                    <a:lnTo>
                      <a:pt x="3796638" y="6716625"/>
                    </a:lnTo>
                    <a:close/>
                    <a:moveTo>
                      <a:pt x="3807101" y="6714373"/>
                    </a:moveTo>
                    <a:lnTo>
                      <a:pt x="3807354" y="6714509"/>
                    </a:lnTo>
                    <a:lnTo>
                      <a:pt x="3805238" y="6715038"/>
                    </a:lnTo>
                    <a:lnTo>
                      <a:pt x="3807101" y="6714373"/>
                    </a:lnTo>
                    <a:close/>
                    <a:moveTo>
                      <a:pt x="3807143" y="6713450"/>
                    </a:moveTo>
                    <a:lnTo>
                      <a:pt x="3808413" y="6713980"/>
                    </a:lnTo>
                    <a:lnTo>
                      <a:pt x="3808201" y="6713980"/>
                    </a:lnTo>
                    <a:lnTo>
                      <a:pt x="3807101" y="6714373"/>
                    </a:lnTo>
                    <a:lnTo>
                      <a:pt x="3805873" y="6713715"/>
                    </a:lnTo>
                    <a:lnTo>
                      <a:pt x="3807143" y="6713450"/>
                    </a:lnTo>
                    <a:close/>
                    <a:moveTo>
                      <a:pt x="3401378" y="6713450"/>
                    </a:moveTo>
                    <a:lnTo>
                      <a:pt x="3405188" y="6716626"/>
                    </a:lnTo>
                    <a:lnTo>
                      <a:pt x="3405188" y="6717419"/>
                    </a:lnTo>
                    <a:lnTo>
                      <a:pt x="3399522" y="6717190"/>
                    </a:lnTo>
                    <a:lnTo>
                      <a:pt x="3401650" y="6716626"/>
                    </a:lnTo>
                    <a:lnTo>
                      <a:pt x="3401378" y="6713450"/>
                    </a:lnTo>
                    <a:close/>
                    <a:moveTo>
                      <a:pt x="3412491" y="6711863"/>
                    </a:moveTo>
                    <a:lnTo>
                      <a:pt x="3413126" y="6712393"/>
                    </a:lnTo>
                    <a:lnTo>
                      <a:pt x="3411538" y="6713451"/>
                    </a:lnTo>
                    <a:lnTo>
                      <a:pt x="3412491" y="6711863"/>
                    </a:lnTo>
                    <a:close/>
                    <a:moveTo>
                      <a:pt x="3396456" y="6711863"/>
                    </a:moveTo>
                    <a:lnTo>
                      <a:pt x="3397250" y="6712393"/>
                    </a:lnTo>
                    <a:lnTo>
                      <a:pt x="3397250" y="6713451"/>
                    </a:lnTo>
                    <a:lnTo>
                      <a:pt x="3394075" y="6712393"/>
                    </a:lnTo>
                    <a:lnTo>
                      <a:pt x="3396456" y="6711863"/>
                    </a:lnTo>
                    <a:close/>
                    <a:moveTo>
                      <a:pt x="3392381" y="6711863"/>
                    </a:moveTo>
                    <a:lnTo>
                      <a:pt x="3394075" y="6713768"/>
                    </a:lnTo>
                    <a:lnTo>
                      <a:pt x="3393651" y="6715038"/>
                    </a:lnTo>
                    <a:lnTo>
                      <a:pt x="3390900" y="6714403"/>
                    </a:lnTo>
                    <a:lnTo>
                      <a:pt x="3392381" y="6711863"/>
                    </a:lnTo>
                    <a:close/>
                    <a:moveTo>
                      <a:pt x="3825890" y="6711862"/>
                    </a:moveTo>
                    <a:lnTo>
                      <a:pt x="3827463" y="6712905"/>
                    </a:lnTo>
                    <a:lnTo>
                      <a:pt x="3827201" y="6713426"/>
                    </a:lnTo>
                    <a:lnTo>
                      <a:pt x="3805442" y="6725155"/>
                    </a:lnTo>
                    <a:lnTo>
                      <a:pt x="3804655" y="6726719"/>
                    </a:lnTo>
                    <a:lnTo>
                      <a:pt x="3799150" y="6729325"/>
                    </a:lnTo>
                    <a:lnTo>
                      <a:pt x="3798888" y="6726198"/>
                    </a:lnTo>
                    <a:lnTo>
                      <a:pt x="3802034" y="6724634"/>
                    </a:lnTo>
                    <a:lnTo>
                      <a:pt x="3799150" y="6725676"/>
                    </a:lnTo>
                    <a:lnTo>
                      <a:pt x="3800199" y="6724112"/>
                    </a:lnTo>
                    <a:lnTo>
                      <a:pt x="3802034" y="6722549"/>
                    </a:lnTo>
                    <a:lnTo>
                      <a:pt x="3802820" y="6723591"/>
                    </a:lnTo>
                    <a:lnTo>
                      <a:pt x="3806490" y="6721506"/>
                    </a:lnTo>
                    <a:lnTo>
                      <a:pt x="3800461" y="6722809"/>
                    </a:lnTo>
                    <a:lnTo>
                      <a:pt x="3808850" y="6720203"/>
                    </a:lnTo>
                    <a:lnTo>
                      <a:pt x="3803082" y="6719942"/>
                    </a:lnTo>
                    <a:lnTo>
                      <a:pt x="3805442" y="6717596"/>
                    </a:lnTo>
                    <a:lnTo>
                      <a:pt x="3811209" y="6716293"/>
                    </a:lnTo>
                    <a:lnTo>
                      <a:pt x="3810947" y="6715251"/>
                    </a:lnTo>
                    <a:lnTo>
                      <a:pt x="3823268" y="6713687"/>
                    </a:lnTo>
                    <a:lnTo>
                      <a:pt x="3825890" y="6711862"/>
                    </a:lnTo>
                    <a:close/>
                    <a:moveTo>
                      <a:pt x="3822700" y="6710275"/>
                    </a:moveTo>
                    <a:lnTo>
                      <a:pt x="3822473" y="6710805"/>
                    </a:lnTo>
                    <a:lnTo>
                      <a:pt x="3816350" y="6711863"/>
                    </a:lnTo>
                    <a:lnTo>
                      <a:pt x="3822700" y="6710275"/>
                    </a:lnTo>
                    <a:close/>
                    <a:moveTo>
                      <a:pt x="3416410" y="6708744"/>
                    </a:moveTo>
                    <a:lnTo>
                      <a:pt x="3415719" y="6709218"/>
                    </a:lnTo>
                    <a:lnTo>
                      <a:pt x="3414485" y="6708928"/>
                    </a:lnTo>
                    <a:lnTo>
                      <a:pt x="3416410" y="6708744"/>
                    </a:lnTo>
                    <a:close/>
                    <a:moveTo>
                      <a:pt x="3406720" y="6707101"/>
                    </a:moveTo>
                    <a:lnTo>
                      <a:pt x="3414485" y="6708928"/>
                    </a:lnTo>
                    <a:lnTo>
                      <a:pt x="3405926" y="6709747"/>
                    </a:lnTo>
                    <a:lnTo>
                      <a:pt x="3406720" y="6707101"/>
                    </a:lnTo>
                    <a:close/>
                    <a:moveTo>
                      <a:pt x="3843073" y="6707100"/>
                    </a:moveTo>
                    <a:lnTo>
                      <a:pt x="3843213" y="6707131"/>
                    </a:lnTo>
                    <a:lnTo>
                      <a:pt x="3843338" y="6707100"/>
                    </a:lnTo>
                    <a:lnTo>
                      <a:pt x="3843320" y="6707154"/>
                    </a:lnTo>
                    <a:lnTo>
                      <a:pt x="3849423" y="6708486"/>
                    </a:lnTo>
                    <a:lnTo>
                      <a:pt x="3847307" y="6709318"/>
                    </a:lnTo>
                    <a:lnTo>
                      <a:pt x="3852863" y="6710427"/>
                    </a:lnTo>
                    <a:lnTo>
                      <a:pt x="3853127" y="6710427"/>
                    </a:lnTo>
                    <a:lnTo>
                      <a:pt x="3848894" y="6709595"/>
                    </a:lnTo>
                    <a:lnTo>
                      <a:pt x="3862388" y="6707377"/>
                    </a:lnTo>
                    <a:lnTo>
                      <a:pt x="3854186" y="6709318"/>
                    </a:lnTo>
                    <a:lnTo>
                      <a:pt x="3862388" y="6710149"/>
                    </a:lnTo>
                    <a:lnTo>
                      <a:pt x="3861329" y="6710427"/>
                    </a:lnTo>
                    <a:lnTo>
                      <a:pt x="3850746" y="6713198"/>
                    </a:lnTo>
                    <a:lnTo>
                      <a:pt x="3851540" y="6713476"/>
                    </a:lnTo>
                    <a:lnTo>
                      <a:pt x="3838840" y="6717633"/>
                    </a:lnTo>
                    <a:lnTo>
                      <a:pt x="3839019" y="6717212"/>
                    </a:lnTo>
                    <a:lnTo>
                      <a:pt x="3838932" y="6717296"/>
                    </a:lnTo>
                    <a:lnTo>
                      <a:pt x="3835352" y="6717296"/>
                    </a:lnTo>
                    <a:lnTo>
                      <a:pt x="3838656" y="6717833"/>
                    </a:lnTo>
                    <a:lnTo>
                      <a:pt x="3835076" y="6720784"/>
                    </a:lnTo>
                    <a:lnTo>
                      <a:pt x="3828742" y="6721052"/>
                    </a:lnTo>
                    <a:lnTo>
                      <a:pt x="3832047" y="6722931"/>
                    </a:lnTo>
                    <a:lnTo>
                      <a:pt x="3826539" y="6723735"/>
                    </a:lnTo>
                    <a:lnTo>
                      <a:pt x="3824061" y="6724540"/>
                    </a:lnTo>
                    <a:lnTo>
                      <a:pt x="3824336" y="6726150"/>
                    </a:lnTo>
                    <a:lnTo>
                      <a:pt x="3816350" y="6724809"/>
                    </a:lnTo>
                    <a:lnTo>
                      <a:pt x="3819930" y="6723735"/>
                    </a:lnTo>
                    <a:lnTo>
                      <a:pt x="3832873" y="6716491"/>
                    </a:lnTo>
                    <a:lnTo>
                      <a:pt x="3833148" y="6716491"/>
                    </a:lnTo>
                    <a:lnTo>
                      <a:pt x="3831496" y="6713003"/>
                    </a:lnTo>
                    <a:lnTo>
                      <a:pt x="3833699" y="6713808"/>
                    </a:lnTo>
                    <a:lnTo>
                      <a:pt x="3832873" y="6711930"/>
                    </a:lnTo>
                    <a:lnTo>
                      <a:pt x="3832322" y="6712198"/>
                    </a:lnTo>
                    <a:lnTo>
                      <a:pt x="3836728" y="6708710"/>
                    </a:lnTo>
                    <a:lnTo>
                      <a:pt x="3841135" y="6707637"/>
                    </a:lnTo>
                    <a:lnTo>
                      <a:pt x="3843073" y="6707165"/>
                    </a:lnTo>
                    <a:lnTo>
                      <a:pt x="3843073" y="6707100"/>
                    </a:lnTo>
                    <a:close/>
                    <a:moveTo>
                      <a:pt x="3468127" y="6706307"/>
                    </a:moveTo>
                    <a:lnTo>
                      <a:pt x="3468657" y="6706837"/>
                    </a:lnTo>
                    <a:lnTo>
                      <a:pt x="3469451" y="6707101"/>
                    </a:lnTo>
                    <a:lnTo>
                      <a:pt x="3468127" y="6706307"/>
                    </a:lnTo>
                    <a:close/>
                    <a:moveTo>
                      <a:pt x="3402693" y="6697575"/>
                    </a:moveTo>
                    <a:lnTo>
                      <a:pt x="3403601" y="6697575"/>
                    </a:lnTo>
                    <a:lnTo>
                      <a:pt x="3403601" y="6697893"/>
                    </a:lnTo>
                    <a:lnTo>
                      <a:pt x="3402013" y="6700750"/>
                    </a:lnTo>
                    <a:lnTo>
                      <a:pt x="3402013" y="6697893"/>
                    </a:lnTo>
                    <a:lnTo>
                      <a:pt x="3402693" y="6697575"/>
                    </a:lnTo>
                    <a:close/>
                    <a:moveTo>
                      <a:pt x="3363777" y="6697199"/>
                    </a:moveTo>
                    <a:lnTo>
                      <a:pt x="3368870" y="6697576"/>
                    </a:lnTo>
                    <a:lnTo>
                      <a:pt x="3368605" y="6699957"/>
                    </a:lnTo>
                    <a:lnTo>
                      <a:pt x="3363777" y="6697199"/>
                    </a:lnTo>
                    <a:close/>
                    <a:moveTo>
                      <a:pt x="3362562" y="6696505"/>
                    </a:moveTo>
                    <a:lnTo>
                      <a:pt x="3363777" y="6697199"/>
                    </a:lnTo>
                    <a:lnTo>
                      <a:pt x="3361723" y="6697047"/>
                    </a:lnTo>
                    <a:lnTo>
                      <a:pt x="3362562" y="6696505"/>
                    </a:lnTo>
                    <a:close/>
                    <a:moveTo>
                      <a:pt x="3474480" y="6690962"/>
                    </a:moveTo>
                    <a:lnTo>
                      <a:pt x="3473951" y="6691226"/>
                    </a:lnTo>
                    <a:lnTo>
                      <a:pt x="3475009" y="6690962"/>
                    </a:lnTo>
                    <a:lnTo>
                      <a:pt x="3474480" y="6690962"/>
                    </a:lnTo>
                    <a:close/>
                    <a:moveTo>
                      <a:pt x="3637262" y="6680907"/>
                    </a:moveTo>
                    <a:lnTo>
                      <a:pt x="3633557" y="6681437"/>
                    </a:lnTo>
                    <a:lnTo>
                      <a:pt x="3634880" y="6681437"/>
                    </a:lnTo>
                    <a:lnTo>
                      <a:pt x="3637527" y="6680907"/>
                    </a:lnTo>
                    <a:lnTo>
                      <a:pt x="3637262" y="6680907"/>
                    </a:lnTo>
                    <a:close/>
                    <a:moveTo>
                      <a:pt x="3400652" y="6676938"/>
                    </a:moveTo>
                    <a:lnTo>
                      <a:pt x="3405188" y="6679319"/>
                    </a:lnTo>
                    <a:lnTo>
                      <a:pt x="3404621" y="6680113"/>
                    </a:lnTo>
                    <a:lnTo>
                      <a:pt x="3397250" y="6678261"/>
                    </a:lnTo>
                    <a:lnTo>
                      <a:pt x="3400652" y="6676938"/>
                    </a:lnTo>
                    <a:close/>
                    <a:moveTo>
                      <a:pt x="3397250" y="6672175"/>
                    </a:moveTo>
                    <a:lnTo>
                      <a:pt x="3400426" y="6672856"/>
                    </a:lnTo>
                    <a:lnTo>
                      <a:pt x="3400108" y="6673082"/>
                    </a:lnTo>
                    <a:lnTo>
                      <a:pt x="3398857" y="6673770"/>
                    </a:lnTo>
                    <a:lnTo>
                      <a:pt x="3403601" y="6675351"/>
                    </a:lnTo>
                    <a:lnTo>
                      <a:pt x="3403303" y="6675351"/>
                    </a:lnTo>
                    <a:lnTo>
                      <a:pt x="3398857" y="6673770"/>
                    </a:lnTo>
                    <a:lnTo>
                      <a:pt x="3395980" y="6675350"/>
                    </a:lnTo>
                    <a:lnTo>
                      <a:pt x="3395663" y="6672856"/>
                    </a:lnTo>
                    <a:lnTo>
                      <a:pt x="3397250" y="6672175"/>
                    </a:lnTo>
                    <a:close/>
                    <a:moveTo>
                      <a:pt x="3387725" y="6672175"/>
                    </a:moveTo>
                    <a:lnTo>
                      <a:pt x="3388916" y="6672175"/>
                    </a:lnTo>
                    <a:lnTo>
                      <a:pt x="3392488" y="6674129"/>
                    </a:lnTo>
                    <a:lnTo>
                      <a:pt x="3392488" y="6675350"/>
                    </a:lnTo>
                    <a:lnTo>
                      <a:pt x="3387725" y="6672175"/>
                    </a:lnTo>
                    <a:close/>
                    <a:moveTo>
                      <a:pt x="3379788" y="6672175"/>
                    </a:moveTo>
                    <a:lnTo>
                      <a:pt x="3384551" y="6672629"/>
                    </a:lnTo>
                    <a:lnTo>
                      <a:pt x="3383870" y="6673083"/>
                    </a:lnTo>
                    <a:lnTo>
                      <a:pt x="3381489" y="6673763"/>
                    </a:lnTo>
                    <a:lnTo>
                      <a:pt x="3379788" y="6672175"/>
                    </a:lnTo>
                    <a:close/>
                    <a:moveTo>
                      <a:pt x="3370629" y="6670588"/>
                    </a:moveTo>
                    <a:lnTo>
                      <a:pt x="3371850" y="6673275"/>
                    </a:lnTo>
                    <a:lnTo>
                      <a:pt x="3371850" y="6673763"/>
                    </a:lnTo>
                    <a:lnTo>
                      <a:pt x="3368675" y="6673763"/>
                    </a:lnTo>
                    <a:lnTo>
                      <a:pt x="3370629" y="6670588"/>
                    </a:lnTo>
                    <a:close/>
                    <a:moveTo>
                      <a:pt x="3374496" y="6667413"/>
                    </a:moveTo>
                    <a:lnTo>
                      <a:pt x="3379788" y="6670059"/>
                    </a:lnTo>
                    <a:lnTo>
                      <a:pt x="3376554" y="6673763"/>
                    </a:lnTo>
                    <a:lnTo>
                      <a:pt x="3371850" y="6669001"/>
                    </a:lnTo>
                    <a:lnTo>
                      <a:pt x="3374496" y="6667413"/>
                    </a:lnTo>
                    <a:close/>
                    <a:moveTo>
                      <a:pt x="3385153" y="6665825"/>
                    </a:moveTo>
                    <a:lnTo>
                      <a:pt x="3390901" y="6667268"/>
                    </a:lnTo>
                    <a:lnTo>
                      <a:pt x="3390353" y="6667268"/>
                    </a:lnTo>
                    <a:lnTo>
                      <a:pt x="3387418" y="6667956"/>
                    </a:lnTo>
                    <a:lnTo>
                      <a:pt x="3390901" y="6669001"/>
                    </a:lnTo>
                    <a:lnTo>
                      <a:pt x="3384980" y="6668528"/>
                    </a:lnTo>
                    <a:lnTo>
                      <a:pt x="3382963" y="6669000"/>
                    </a:lnTo>
                    <a:lnTo>
                      <a:pt x="3383377" y="6668399"/>
                    </a:lnTo>
                    <a:lnTo>
                      <a:pt x="3382963" y="6668366"/>
                    </a:lnTo>
                    <a:lnTo>
                      <a:pt x="3383545" y="6668157"/>
                    </a:lnTo>
                    <a:lnTo>
                      <a:pt x="3385153" y="6665825"/>
                    </a:lnTo>
                    <a:close/>
                    <a:moveTo>
                      <a:pt x="3395323" y="6664238"/>
                    </a:moveTo>
                    <a:lnTo>
                      <a:pt x="3400426" y="6670588"/>
                    </a:lnTo>
                    <a:lnTo>
                      <a:pt x="3392488" y="6667551"/>
                    </a:lnTo>
                    <a:lnTo>
                      <a:pt x="3393905" y="6665067"/>
                    </a:lnTo>
                    <a:lnTo>
                      <a:pt x="3395323" y="6664238"/>
                    </a:lnTo>
                    <a:close/>
                    <a:moveTo>
                      <a:pt x="3384917" y="6664238"/>
                    </a:moveTo>
                    <a:lnTo>
                      <a:pt x="3386138" y="6665509"/>
                    </a:lnTo>
                    <a:lnTo>
                      <a:pt x="3386138" y="6665826"/>
                    </a:lnTo>
                    <a:lnTo>
                      <a:pt x="3382963" y="6665509"/>
                    </a:lnTo>
                    <a:lnTo>
                      <a:pt x="3384917" y="6664238"/>
                    </a:lnTo>
                    <a:close/>
                    <a:moveTo>
                      <a:pt x="3371321" y="6664238"/>
                    </a:moveTo>
                    <a:lnTo>
                      <a:pt x="3371850" y="6665297"/>
                    </a:lnTo>
                    <a:lnTo>
                      <a:pt x="3371850" y="6665826"/>
                    </a:lnTo>
                    <a:lnTo>
                      <a:pt x="3368675" y="6665562"/>
                    </a:lnTo>
                    <a:lnTo>
                      <a:pt x="3371321" y="6664238"/>
                    </a:lnTo>
                    <a:close/>
                    <a:moveTo>
                      <a:pt x="3378200" y="6661063"/>
                    </a:moveTo>
                    <a:lnTo>
                      <a:pt x="3387725" y="6662424"/>
                    </a:lnTo>
                    <a:lnTo>
                      <a:pt x="3386931" y="6662651"/>
                    </a:lnTo>
                    <a:lnTo>
                      <a:pt x="3375025" y="6661971"/>
                    </a:lnTo>
                    <a:lnTo>
                      <a:pt x="3378200" y="6661063"/>
                    </a:lnTo>
                    <a:close/>
                    <a:moveTo>
                      <a:pt x="3367088" y="6661063"/>
                    </a:moveTo>
                    <a:lnTo>
                      <a:pt x="3371851" y="6663921"/>
                    </a:lnTo>
                    <a:lnTo>
                      <a:pt x="3371851" y="6664238"/>
                    </a:lnTo>
                    <a:lnTo>
                      <a:pt x="3367088" y="6661063"/>
                    </a:lnTo>
                    <a:close/>
                    <a:moveTo>
                      <a:pt x="4228599" y="6659475"/>
                    </a:moveTo>
                    <a:lnTo>
                      <a:pt x="4226151" y="6661417"/>
                    </a:lnTo>
                    <a:lnTo>
                      <a:pt x="4225725" y="6661185"/>
                    </a:lnTo>
                    <a:lnTo>
                      <a:pt x="4225725" y="6661755"/>
                    </a:lnTo>
                    <a:lnTo>
                      <a:pt x="4226151" y="6661417"/>
                    </a:lnTo>
                    <a:lnTo>
                      <a:pt x="4227293" y="6662040"/>
                    </a:lnTo>
                    <a:lnTo>
                      <a:pt x="4230428" y="6660330"/>
                    </a:lnTo>
                    <a:lnTo>
                      <a:pt x="4230689" y="6661755"/>
                    </a:lnTo>
                    <a:lnTo>
                      <a:pt x="4230428" y="6662040"/>
                    </a:lnTo>
                    <a:lnTo>
                      <a:pt x="4229644" y="6662610"/>
                    </a:lnTo>
                    <a:lnTo>
                      <a:pt x="4227815" y="6664034"/>
                    </a:lnTo>
                    <a:lnTo>
                      <a:pt x="4225725" y="6666599"/>
                    </a:lnTo>
                    <a:lnTo>
                      <a:pt x="4221807" y="6668309"/>
                    </a:lnTo>
                    <a:lnTo>
                      <a:pt x="4218672" y="6670588"/>
                    </a:lnTo>
                    <a:lnTo>
                      <a:pt x="4220762" y="6666599"/>
                    </a:lnTo>
                    <a:lnTo>
                      <a:pt x="4219717" y="6665744"/>
                    </a:lnTo>
                    <a:lnTo>
                      <a:pt x="4218933" y="6663749"/>
                    </a:lnTo>
                    <a:lnTo>
                      <a:pt x="4215537" y="6664034"/>
                    </a:lnTo>
                    <a:lnTo>
                      <a:pt x="4218410" y="6662610"/>
                    </a:lnTo>
                    <a:lnTo>
                      <a:pt x="4210051" y="6663180"/>
                    </a:lnTo>
                    <a:lnTo>
                      <a:pt x="4213969" y="6661755"/>
                    </a:lnTo>
                    <a:lnTo>
                      <a:pt x="4228599" y="6659475"/>
                    </a:lnTo>
                    <a:close/>
                    <a:moveTo>
                      <a:pt x="3454364" y="6658682"/>
                    </a:moveTo>
                    <a:lnTo>
                      <a:pt x="3453834" y="6659212"/>
                    </a:lnTo>
                    <a:lnTo>
                      <a:pt x="3453570" y="6659476"/>
                    </a:lnTo>
                    <a:lnTo>
                      <a:pt x="3454364" y="6658682"/>
                    </a:lnTo>
                    <a:close/>
                    <a:moveTo>
                      <a:pt x="3378362" y="6656300"/>
                    </a:moveTo>
                    <a:lnTo>
                      <a:pt x="3387726" y="6659475"/>
                    </a:lnTo>
                    <a:lnTo>
                      <a:pt x="3387220" y="6659475"/>
                    </a:lnTo>
                    <a:lnTo>
                      <a:pt x="3370263" y="6658417"/>
                    </a:lnTo>
                    <a:lnTo>
                      <a:pt x="3378362" y="6656300"/>
                    </a:lnTo>
                    <a:close/>
                    <a:moveTo>
                      <a:pt x="3370933" y="6654713"/>
                    </a:moveTo>
                    <a:lnTo>
                      <a:pt x="3376613" y="6655242"/>
                    </a:lnTo>
                    <a:lnTo>
                      <a:pt x="3376119" y="6655507"/>
                    </a:lnTo>
                    <a:lnTo>
                      <a:pt x="3365500" y="6657888"/>
                    </a:lnTo>
                    <a:lnTo>
                      <a:pt x="3370933" y="6654713"/>
                    </a:lnTo>
                    <a:close/>
                    <a:moveTo>
                      <a:pt x="3355975" y="6653125"/>
                    </a:moveTo>
                    <a:lnTo>
                      <a:pt x="3356229" y="6653125"/>
                    </a:lnTo>
                    <a:lnTo>
                      <a:pt x="3362325" y="6654537"/>
                    </a:lnTo>
                    <a:lnTo>
                      <a:pt x="3362325" y="6654713"/>
                    </a:lnTo>
                    <a:lnTo>
                      <a:pt x="3355975" y="6653125"/>
                    </a:lnTo>
                    <a:close/>
                    <a:moveTo>
                      <a:pt x="3376060" y="6651538"/>
                    </a:moveTo>
                    <a:lnTo>
                      <a:pt x="3379788" y="6653655"/>
                    </a:lnTo>
                    <a:lnTo>
                      <a:pt x="3379166" y="6654713"/>
                    </a:lnTo>
                    <a:lnTo>
                      <a:pt x="3375025" y="6652067"/>
                    </a:lnTo>
                    <a:lnTo>
                      <a:pt x="3376060" y="6651538"/>
                    </a:lnTo>
                    <a:close/>
                    <a:moveTo>
                      <a:pt x="3371585" y="6651538"/>
                    </a:moveTo>
                    <a:lnTo>
                      <a:pt x="3371850" y="6654713"/>
                    </a:lnTo>
                    <a:lnTo>
                      <a:pt x="3368675" y="6653919"/>
                    </a:lnTo>
                    <a:lnTo>
                      <a:pt x="3371585" y="6651538"/>
                    </a:lnTo>
                    <a:close/>
                    <a:moveTo>
                      <a:pt x="3352110" y="6651538"/>
                    </a:moveTo>
                    <a:lnTo>
                      <a:pt x="3355975" y="6652729"/>
                    </a:lnTo>
                    <a:lnTo>
                      <a:pt x="3355699" y="6652729"/>
                    </a:lnTo>
                    <a:lnTo>
                      <a:pt x="3350177" y="6653126"/>
                    </a:lnTo>
                    <a:lnTo>
                      <a:pt x="3349625" y="6652332"/>
                    </a:lnTo>
                    <a:lnTo>
                      <a:pt x="3352110" y="6651538"/>
                    </a:lnTo>
                    <a:close/>
                    <a:moveTo>
                      <a:pt x="3381640" y="6649950"/>
                    </a:moveTo>
                    <a:lnTo>
                      <a:pt x="3384551" y="6651538"/>
                    </a:lnTo>
                    <a:lnTo>
                      <a:pt x="3381905" y="6651538"/>
                    </a:lnTo>
                    <a:lnTo>
                      <a:pt x="3379788" y="6650177"/>
                    </a:lnTo>
                    <a:lnTo>
                      <a:pt x="3381640" y="6649950"/>
                    </a:lnTo>
                    <a:close/>
                    <a:moveTo>
                      <a:pt x="3364020" y="6648363"/>
                    </a:moveTo>
                    <a:lnTo>
                      <a:pt x="3373438" y="6648892"/>
                    </a:lnTo>
                    <a:lnTo>
                      <a:pt x="3372900" y="6649157"/>
                    </a:lnTo>
                    <a:lnTo>
                      <a:pt x="3364020" y="6653126"/>
                    </a:lnTo>
                    <a:lnTo>
                      <a:pt x="3357563" y="6650216"/>
                    </a:lnTo>
                    <a:lnTo>
                      <a:pt x="3364020" y="6648363"/>
                    </a:lnTo>
                    <a:close/>
                    <a:moveTo>
                      <a:pt x="3376877" y="6646775"/>
                    </a:moveTo>
                    <a:lnTo>
                      <a:pt x="3382963" y="6649553"/>
                    </a:lnTo>
                    <a:lnTo>
                      <a:pt x="3382169" y="6649950"/>
                    </a:lnTo>
                    <a:lnTo>
                      <a:pt x="3375025" y="6647966"/>
                    </a:lnTo>
                    <a:lnTo>
                      <a:pt x="3376877" y="6646775"/>
                    </a:lnTo>
                    <a:close/>
                    <a:moveTo>
                      <a:pt x="3360738" y="6645188"/>
                    </a:moveTo>
                    <a:lnTo>
                      <a:pt x="3366195" y="6645188"/>
                    </a:lnTo>
                    <a:lnTo>
                      <a:pt x="3367088" y="6645188"/>
                    </a:lnTo>
                    <a:lnTo>
                      <a:pt x="3366147" y="6648363"/>
                    </a:lnTo>
                    <a:lnTo>
                      <a:pt x="3360738" y="6645188"/>
                    </a:lnTo>
                    <a:close/>
                    <a:moveTo>
                      <a:pt x="3355486" y="6645188"/>
                    </a:moveTo>
                    <a:lnTo>
                      <a:pt x="3355975" y="6646165"/>
                    </a:lnTo>
                    <a:lnTo>
                      <a:pt x="3354754" y="6648363"/>
                    </a:lnTo>
                    <a:lnTo>
                      <a:pt x="3354509" y="6648363"/>
                    </a:lnTo>
                    <a:lnTo>
                      <a:pt x="3349625" y="6646898"/>
                    </a:lnTo>
                    <a:lnTo>
                      <a:pt x="3355486" y="6645188"/>
                    </a:lnTo>
                    <a:close/>
                    <a:moveTo>
                      <a:pt x="3367088" y="6643600"/>
                    </a:moveTo>
                    <a:lnTo>
                      <a:pt x="3370263" y="6644130"/>
                    </a:lnTo>
                    <a:lnTo>
                      <a:pt x="3369734" y="6645188"/>
                    </a:lnTo>
                    <a:lnTo>
                      <a:pt x="3367088" y="6643600"/>
                    </a:lnTo>
                    <a:close/>
                    <a:moveTo>
                      <a:pt x="3365004" y="6643600"/>
                    </a:moveTo>
                    <a:lnTo>
                      <a:pt x="3367088" y="6644394"/>
                    </a:lnTo>
                    <a:lnTo>
                      <a:pt x="3366195" y="6645188"/>
                    </a:lnTo>
                    <a:lnTo>
                      <a:pt x="3362325" y="6644791"/>
                    </a:lnTo>
                    <a:lnTo>
                      <a:pt x="3365004" y="6643600"/>
                    </a:lnTo>
                    <a:close/>
                    <a:moveTo>
                      <a:pt x="3366355" y="6640425"/>
                    </a:moveTo>
                    <a:lnTo>
                      <a:pt x="3367088" y="6641696"/>
                    </a:lnTo>
                    <a:lnTo>
                      <a:pt x="3367088" y="6642013"/>
                    </a:lnTo>
                    <a:lnTo>
                      <a:pt x="3363913" y="6642013"/>
                    </a:lnTo>
                    <a:lnTo>
                      <a:pt x="3366355" y="6640425"/>
                    </a:lnTo>
                    <a:close/>
                    <a:moveTo>
                      <a:pt x="3359028" y="6640425"/>
                    </a:moveTo>
                    <a:lnTo>
                      <a:pt x="3363714" y="6640425"/>
                    </a:lnTo>
                    <a:lnTo>
                      <a:pt x="3363913" y="6640425"/>
                    </a:lnTo>
                    <a:lnTo>
                      <a:pt x="3363913" y="6640714"/>
                    </a:lnTo>
                    <a:lnTo>
                      <a:pt x="3362997" y="6643600"/>
                    </a:lnTo>
                    <a:lnTo>
                      <a:pt x="3355975" y="6641291"/>
                    </a:lnTo>
                    <a:lnTo>
                      <a:pt x="3359028" y="6640425"/>
                    </a:lnTo>
                    <a:close/>
                    <a:moveTo>
                      <a:pt x="3454893" y="6639632"/>
                    </a:moveTo>
                    <a:lnTo>
                      <a:pt x="3454364" y="6639897"/>
                    </a:lnTo>
                    <a:lnTo>
                      <a:pt x="3455158" y="6639632"/>
                    </a:lnTo>
                    <a:lnTo>
                      <a:pt x="3454893" y="6639632"/>
                    </a:lnTo>
                    <a:close/>
                    <a:moveTo>
                      <a:pt x="3360738" y="6637250"/>
                    </a:moveTo>
                    <a:lnTo>
                      <a:pt x="3363913" y="6640028"/>
                    </a:lnTo>
                    <a:lnTo>
                      <a:pt x="3363714" y="6640425"/>
                    </a:lnTo>
                    <a:lnTo>
                      <a:pt x="3360738" y="6637250"/>
                    </a:lnTo>
                    <a:close/>
                    <a:moveTo>
                      <a:pt x="3363913" y="6634075"/>
                    </a:moveTo>
                    <a:lnTo>
                      <a:pt x="3370263" y="6636721"/>
                    </a:lnTo>
                    <a:lnTo>
                      <a:pt x="3370263" y="6637250"/>
                    </a:lnTo>
                    <a:lnTo>
                      <a:pt x="3363913" y="6634075"/>
                    </a:lnTo>
                    <a:close/>
                    <a:moveTo>
                      <a:pt x="3356871" y="6631429"/>
                    </a:moveTo>
                    <a:lnTo>
                      <a:pt x="3355731" y="6634075"/>
                    </a:lnTo>
                    <a:lnTo>
                      <a:pt x="3348038" y="6633811"/>
                    </a:lnTo>
                    <a:lnTo>
                      <a:pt x="3356871" y="6631429"/>
                    </a:lnTo>
                    <a:close/>
                    <a:moveTo>
                      <a:pt x="3379867" y="6630900"/>
                    </a:moveTo>
                    <a:lnTo>
                      <a:pt x="3382963" y="6632488"/>
                    </a:lnTo>
                    <a:lnTo>
                      <a:pt x="3382725" y="6632488"/>
                    </a:lnTo>
                    <a:lnTo>
                      <a:pt x="3378200" y="6631218"/>
                    </a:lnTo>
                    <a:lnTo>
                      <a:pt x="3379867" y="6630900"/>
                    </a:lnTo>
                    <a:close/>
                    <a:moveTo>
                      <a:pt x="3325019" y="6629313"/>
                    </a:moveTo>
                    <a:lnTo>
                      <a:pt x="3328988" y="6629490"/>
                    </a:lnTo>
                    <a:lnTo>
                      <a:pt x="3325350" y="6630901"/>
                    </a:lnTo>
                    <a:lnTo>
                      <a:pt x="3321050" y="6630019"/>
                    </a:lnTo>
                    <a:lnTo>
                      <a:pt x="3325019" y="6629313"/>
                    </a:lnTo>
                    <a:close/>
                    <a:moveTo>
                      <a:pt x="3419160" y="6617407"/>
                    </a:moveTo>
                    <a:lnTo>
                      <a:pt x="3422866" y="6618995"/>
                    </a:lnTo>
                    <a:lnTo>
                      <a:pt x="3421807" y="6617937"/>
                    </a:lnTo>
                    <a:lnTo>
                      <a:pt x="3419160" y="6617407"/>
                    </a:lnTo>
                    <a:close/>
                    <a:moveTo>
                      <a:pt x="3351090" y="6610263"/>
                    </a:moveTo>
                    <a:lnTo>
                      <a:pt x="3355975" y="6611851"/>
                    </a:lnTo>
                    <a:lnTo>
                      <a:pt x="3349625" y="6611322"/>
                    </a:lnTo>
                    <a:lnTo>
                      <a:pt x="3351090" y="6610263"/>
                    </a:lnTo>
                    <a:close/>
                    <a:moveTo>
                      <a:pt x="3342548" y="6605315"/>
                    </a:moveTo>
                    <a:lnTo>
                      <a:pt x="3351721" y="6608374"/>
                    </a:lnTo>
                    <a:lnTo>
                      <a:pt x="3344707" y="6609139"/>
                    </a:lnTo>
                    <a:lnTo>
                      <a:pt x="3352800" y="6613727"/>
                    </a:lnTo>
                    <a:lnTo>
                      <a:pt x="3349293" y="6615002"/>
                    </a:lnTo>
                    <a:lnTo>
                      <a:pt x="3351990" y="6618571"/>
                    </a:lnTo>
                    <a:lnTo>
                      <a:pt x="3352530" y="6620101"/>
                    </a:lnTo>
                    <a:lnTo>
                      <a:pt x="3345786" y="6621375"/>
                    </a:lnTo>
                    <a:lnTo>
                      <a:pt x="3342548" y="6605315"/>
                    </a:lnTo>
                    <a:close/>
                    <a:moveTo>
                      <a:pt x="3341688" y="6599150"/>
                    </a:moveTo>
                    <a:lnTo>
                      <a:pt x="3341904" y="6599150"/>
                    </a:lnTo>
                    <a:lnTo>
                      <a:pt x="3346234" y="6601872"/>
                    </a:lnTo>
                    <a:lnTo>
                      <a:pt x="3346451" y="6602325"/>
                    </a:lnTo>
                    <a:lnTo>
                      <a:pt x="3341688" y="6599150"/>
                    </a:lnTo>
                    <a:close/>
                    <a:moveTo>
                      <a:pt x="3340390" y="6593078"/>
                    </a:moveTo>
                    <a:lnTo>
                      <a:pt x="3343628" y="6594863"/>
                    </a:lnTo>
                    <a:lnTo>
                      <a:pt x="3343358" y="6594863"/>
                    </a:lnTo>
                    <a:lnTo>
                      <a:pt x="3340930" y="6596137"/>
                    </a:lnTo>
                    <a:lnTo>
                      <a:pt x="3340390" y="6593078"/>
                    </a:lnTo>
                    <a:close/>
                    <a:moveTo>
                      <a:pt x="3311525" y="6586450"/>
                    </a:moveTo>
                    <a:lnTo>
                      <a:pt x="3317460" y="6587725"/>
                    </a:lnTo>
                    <a:lnTo>
                      <a:pt x="3324204" y="6586705"/>
                    </a:lnTo>
                    <a:lnTo>
                      <a:pt x="3329869" y="6613727"/>
                    </a:lnTo>
                    <a:lnTo>
                      <a:pt x="3329599" y="6613727"/>
                    </a:lnTo>
                    <a:lnTo>
                      <a:pt x="3319618" y="6599452"/>
                    </a:lnTo>
                    <a:lnTo>
                      <a:pt x="3315841" y="6593843"/>
                    </a:lnTo>
                    <a:lnTo>
                      <a:pt x="3312874" y="6587470"/>
                    </a:lnTo>
                    <a:lnTo>
                      <a:pt x="3311525" y="6586450"/>
                    </a:lnTo>
                    <a:close/>
                    <a:moveTo>
                      <a:pt x="3322814" y="6579572"/>
                    </a:moveTo>
                    <a:lnTo>
                      <a:pt x="3323344" y="6583012"/>
                    </a:lnTo>
                    <a:lnTo>
                      <a:pt x="3322285" y="6582747"/>
                    </a:lnTo>
                    <a:lnTo>
                      <a:pt x="3322550" y="6579837"/>
                    </a:lnTo>
                    <a:lnTo>
                      <a:pt x="3322814" y="6579572"/>
                    </a:lnTo>
                    <a:close/>
                    <a:moveTo>
                      <a:pt x="3356165" y="6534064"/>
                    </a:moveTo>
                    <a:lnTo>
                      <a:pt x="3356430" y="6534328"/>
                    </a:lnTo>
                    <a:lnTo>
                      <a:pt x="3358018" y="6534064"/>
                    </a:lnTo>
                    <a:lnTo>
                      <a:pt x="3356165" y="6534064"/>
                    </a:lnTo>
                    <a:close/>
                    <a:moveTo>
                      <a:pt x="3285229" y="6503636"/>
                    </a:moveTo>
                    <a:lnTo>
                      <a:pt x="3289464" y="6503636"/>
                    </a:lnTo>
                    <a:lnTo>
                      <a:pt x="3293169" y="6503901"/>
                    </a:lnTo>
                    <a:lnTo>
                      <a:pt x="3296346" y="6504430"/>
                    </a:lnTo>
                    <a:lnTo>
                      <a:pt x="3299787" y="6505224"/>
                    </a:lnTo>
                    <a:lnTo>
                      <a:pt x="3302434" y="6506018"/>
                    </a:lnTo>
                    <a:lnTo>
                      <a:pt x="3305080" y="6507076"/>
                    </a:lnTo>
                    <a:lnTo>
                      <a:pt x="3306933" y="6508664"/>
                    </a:lnTo>
                    <a:lnTo>
                      <a:pt x="3309051" y="6509986"/>
                    </a:lnTo>
                    <a:lnTo>
                      <a:pt x="3310903" y="6511574"/>
                    </a:lnTo>
                    <a:lnTo>
                      <a:pt x="3312227" y="6513691"/>
                    </a:lnTo>
                    <a:lnTo>
                      <a:pt x="3313550" y="6515543"/>
                    </a:lnTo>
                    <a:lnTo>
                      <a:pt x="3314609" y="6517659"/>
                    </a:lnTo>
                    <a:lnTo>
                      <a:pt x="3315668" y="6520305"/>
                    </a:lnTo>
                    <a:lnTo>
                      <a:pt x="3316727" y="6525597"/>
                    </a:lnTo>
                    <a:lnTo>
                      <a:pt x="3317785" y="6531418"/>
                    </a:lnTo>
                    <a:lnTo>
                      <a:pt x="3318579" y="6538032"/>
                    </a:lnTo>
                    <a:lnTo>
                      <a:pt x="3319109" y="6545176"/>
                    </a:lnTo>
                    <a:lnTo>
                      <a:pt x="3319638" y="6552849"/>
                    </a:lnTo>
                    <a:lnTo>
                      <a:pt x="3320168" y="6561051"/>
                    </a:lnTo>
                    <a:lnTo>
                      <a:pt x="3321491" y="6570047"/>
                    </a:lnTo>
                    <a:lnTo>
                      <a:pt x="3322814" y="6579307"/>
                    </a:lnTo>
                    <a:lnTo>
                      <a:pt x="3301375" y="6568724"/>
                    </a:lnTo>
                    <a:lnTo>
                      <a:pt x="3288670" y="6542266"/>
                    </a:lnTo>
                    <a:lnTo>
                      <a:pt x="3292640" y="6535916"/>
                    </a:lnTo>
                    <a:lnTo>
                      <a:pt x="3289993" y="6520834"/>
                    </a:lnTo>
                    <a:lnTo>
                      <a:pt x="3285494" y="6516072"/>
                    </a:lnTo>
                    <a:lnTo>
                      <a:pt x="3280994" y="6511839"/>
                    </a:lnTo>
                    <a:lnTo>
                      <a:pt x="3275965" y="6508134"/>
                    </a:lnTo>
                    <a:lnTo>
                      <a:pt x="3270406" y="6504695"/>
                    </a:lnTo>
                    <a:lnTo>
                      <a:pt x="3275700" y="6504166"/>
                    </a:lnTo>
                    <a:lnTo>
                      <a:pt x="3280729" y="6503901"/>
                    </a:lnTo>
                    <a:lnTo>
                      <a:pt x="3285229" y="6503636"/>
                    </a:lnTo>
                    <a:close/>
                    <a:moveTo>
                      <a:pt x="3691047" y="6459450"/>
                    </a:moveTo>
                    <a:lnTo>
                      <a:pt x="3695701" y="6462625"/>
                    </a:lnTo>
                    <a:lnTo>
                      <a:pt x="3687763" y="6460403"/>
                    </a:lnTo>
                    <a:lnTo>
                      <a:pt x="3691047" y="6459450"/>
                    </a:lnTo>
                    <a:close/>
                    <a:moveTo>
                      <a:pt x="3688504" y="6456275"/>
                    </a:moveTo>
                    <a:lnTo>
                      <a:pt x="3689351" y="6457228"/>
                    </a:lnTo>
                    <a:lnTo>
                      <a:pt x="3689139" y="6457863"/>
                    </a:lnTo>
                    <a:lnTo>
                      <a:pt x="3686176" y="6457546"/>
                    </a:lnTo>
                    <a:lnTo>
                      <a:pt x="3688504" y="6456275"/>
                    </a:lnTo>
                    <a:close/>
                    <a:moveTo>
                      <a:pt x="3780988" y="6433853"/>
                    </a:moveTo>
                    <a:lnTo>
                      <a:pt x="3779399" y="6434316"/>
                    </a:lnTo>
                    <a:lnTo>
                      <a:pt x="3766694" y="6437755"/>
                    </a:lnTo>
                    <a:lnTo>
                      <a:pt x="3754254" y="6440666"/>
                    </a:lnTo>
                    <a:lnTo>
                      <a:pt x="3742343" y="6443311"/>
                    </a:lnTo>
                    <a:lnTo>
                      <a:pt x="3731491" y="6445164"/>
                    </a:lnTo>
                    <a:lnTo>
                      <a:pt x="3727360" y="6445852"/>
                    </a:lnTo>
                    <a:lnTo>
                      <a:pt x="3729373" y="6445428"/>
                    </a:lnTo>
                    <a:lnTo>
                      <a:pt x="3746049" y="6441989"/>
                    </a:lnTo>
                    <a:lnTo>
                      <a:pt x="3762459" y="6438549"/>
                    </a:lnTo>
                    <a:lnTo>
                      <a:pt x="3778076" y="6434580"/>
                    </a:lnTo>
                    <a:lnTo>
                      <a:pt x="3780988" y="6433853"/>
                    </a:lnTo>
                    <a:close/>
                    <a:moveTo>
                      <a:pt x="3792104" y="6430611"/>
                    </a:moveTo>
                    <a:lnTo>
                      <a:pt x="3765371" y="6435374"/>
                    </a:lnTo>
                    <a:lnTo>
                      <a:pt x="3744461" y="6439078"/>
                    </a:lnTo>
                    <a:lnTo>
                      <a:pt x="3728315" y="6441989"/>
                    </a:lnTo>
                    <a:lnTo>
                      <a:pt x="3716933" y="6444634"/>
                    </a:lnTo>
                    <a:lnTo>
                      <a:pt x="3709787" y="6446486"/>
                    </a:lnTo>
                    <a:lnTo>
                      <a:pt x="3706081" y="6447545"/>
                    </a:lnTo>
                    <a:lnTo>
                      <a:pt x="3705552" y="6447809"/>
                    </a:lnTo>
                    <a:lnTo>
                      <a:pt x="3705816" y="6448074"/>
                    </a:lnTo>
                    <a:lnTo>
                      <a:pt x="3708728" y="6448074"/>
                    </a:lnTo>
                    <a:lnTo>
                      <a:pt x="3714286" y="6447545"/>
                    </a:lnTo>
                    <a:lnTo>
                      <a:pt x="3721962" y="6446751"/>
                    </a:lnTo>
                    <a:lnTo>
                      <a:pt x="3727360" y="6445852"/>
                    </a:lnTo>
                    <a:lnTo>
                      <a:pt x="3699199" y="6451778"/>
                    </a:lnTo>
                    <a:lnTo>
                      <a:pt x="3687024" y="6454159"/>
                    </a:lnTo>
                    <a:lnTo>
                      <a:pt x="3678024" y="6456011"/>
                    </a:lnTo>
                    <a:lnTo>
                      <a:pt x="3678289" y="6462361"/>
                    </a:lnTo>
                    <a:lnTo>
                      <a:pt x="3682789" y="6464743"/>
                    </a:lnTo>
                    <a:lnTo>
                      <a:pt x="3686494" y="6466859"/>
                    </a:lnTo>
                    <a:lnTo>
                      <a:pt x="3689141" y="6469241"/>
                    </a:lnTo>
                    <a:lnTo>
                      <a:pt x="3690200" y="6470564"/>
                    </a:lnTo>
                    <a:lnTo>
                      <a:pt x="3690994" y="6471622"/>
                    </a:lnTo>
                    <a:lnTo>
                      <a:pt x="3691523" y="6472945"/>
                    </a:lnTo>
                    <a:lnTo>
                      <a:pt x="3691788" y="6474003"/>
                    </a:lnTo>
                    <a:lnTo>
                      <a:pt x="3691523" y="6475061"/>
                    </a:lnTo>
                    <a:lnTo>
                      <a:pt x="3691259" y="6476384"/>
                    </a:lnTo>
                    <a:lnTo>
                      <a:pt x="3690200" y="6477178"/>
                    </a:lnTo>
                    <a:lnTo>
                      <a:pt x="3689406" y="6478501"/>
                    </a:lnTo>
                    <a:lnTo>
                      <a:pt x="3687818" y="6479295"/>
                    </a:lnTo>
                    <a:lnTo>
                      <a:pt x="3685965" y="6480089"/>
                    </a:lnTo>
                    <a:lnTo>
                      <a:pt x="3684377" y="6495170"/>
                    </a:lnTo>
                    <a:lnTo>
                      <a:pt x="3694964" y="6501784"/>
                    </a:lnTo>
                    <a:lnTo>
                      <a:pt x="3697346" y="6501255"/>
                    </a:lnTo>
                    <a:lnTo>
                      <a:pt x="3695494" y="6503636"/>
                    </a:lnTo>
                    <a:lnTo>
                      <a:pt x="3693905" y="6506018"/>
                    </a:lnTo>
                    <a:lnTo>
                      <a:pt x="3691788" y="6508134"/>
                    </a:lnTo>
                    <a:lnTo>
                      <a:pt x="3689670" y="6509986"/>
                    </a:lnTo>
                    <a:lnTo>
                      <a:pt x="3687288" y="6511574"/>
                    </a:lnTo>
                    <a:lnTo>
                      <a:pt x="3684641" y="6513426"/>
                    </a:lnTo>
                    <a:lnTo>
                      <a:pt x="3681994" y="6514484"/>
                    </a:lnTo>
                    <a:lnTo>
                      <a:pt x="3679083" y="6516072"/>
                    </a:lnTo>
                    <a:lnTo>
                      <a:pt x="3673260" y="6517659"/>
                    </a:lnTo>
                    <a:lnTo>
                      <a:pt x="3666907" y="6519247"/>
                    </a:lnTo>
                    <a:lnTo>
                      <a:pt x="3660290" y="6520041"/>
                    </a:lnTo>
                    <a:lnTo>
                      <a:pt x="3653673" y="6520570"/>
                    </a:lnTo>
                    <a:lnTo>
                      <a:pt x="3646791" y="6520834"/>
                    </a:lnTo>
                    <a:lnTo>
                      <a:pt x="3640174" y="6520834"/>
                    </a:lnTo>
                    <a:lnTo>
                      <a:pt x="3633557" y="6520305"/>
                    </a:lnTo>
                    <a:lnTo>
                      <a:pt x="3627469" y="6520041"/>
                    </a:lnTo>
                    <a:lnTo>
                      <a:pt x="3616617" y="6518718"/>
                    </a:lnTo>
                    <a:lnTo>
                      <a:pt x="3608412" y="6517395"/>
                    </a:lnTo>
                    <a:lnTo>
                      <a:pt x="3602853" y="6518718"/>
                    </a:lnTo>
                    <a:lnTo>
                      <a:pt x="3611058" y="6540943"/>
                    </a:lnTo>
                    <a:lnTo>
                      <a:pt x="3612911" y="6548880"/>
                    </a:lnTo>
                    <a:lnTo>
                      <a:pt x="3633557" y="6554966"/>
                    </a:lnTo>
                    <a:lnTo>
                      <a:pt x="3634616" y="6557876"/>
                    </a:lnTo>
                    <a:lnTo>
                      <a:pt x="3639115" y="6557347"/>
                    </a:lnTo>
                    <a:lnTo>
                      <a:pt x="3643350" y="6556818"/>
                    </a:lnTo>
                    <a:lnTo>
                      <a:pt x="3646526" y="6556024"/>
                    </a:lnTo>
                    <a:lnTo>
                      <a:pt x="3648644" y="6555495"/>
                    </a:lnTo>
                    <a:lnTo>
                      <a:pt x="3649173" y="6554966"/>
                    </a:lnTo>
                    <a:lnTo>
                      <a:pt x="3649173" y="6554701"/>
                    </a:lnTo>
                    <a:lnTo>
                      <a:pt x="3649173" y="6554172"/>
                    </a:lnTo>
                    <a:lnTo>
                      <a:pt x="3648379" y="6553907"/>
                    </a:lnTo>
                    <a:lnTo>
                      <a:pt x="3645997" y="6552849"/>
                    </a:lnTo>
                    <a:lnTo>
                      <a:pt x="3641233" y="6552055"/>
                    </a:lnTo>
                    <a:lnTo>
                      <a:pt x="3659496" y="6546499"/>
                    </a:lnTo>
                    <a:lnTo>
                      <a:pt x="3669290" y="6560522"/>
                    </a:lnTo>
                    <a:lnTo>
                      <a:pt x="3649173" y="6562639"/>
                    </a:lnTo>
                    <a:lnTo>
                      <a:pt x="3648909" y="6561316"/>
                    </a:lnTo>
                    <a:lnTo>
                      <a:pt x="3648379" y="6560522"/>
                    </a:lnTo>
                    <a:lnTo>
                      <a:pt x="3647321" y="6559728"/>
                    </a:lnTo>
                    <a:lnTo>
                      <a:pt x="3645997" y="6559464"/>
                    </a:lnTo>
                    <a:lnTo>
                      <a:pt x="3644409" y="6559464"/>
                    </a:lnTo>
                    <a:lnTo>
                      <a:pt x="3642821" y="6559464"/>
                    </a:lnTo>
                    <a:lnTo>
                      <a:pt x="3638851" y="6560522"/>
                    </a:lnTo>
                    <a:lnTo>
                      <a:pt x="3635145" y="6562109"/>
                    </a:lnTo>
                    <a:lnTo>
                      <a:pt x="3631704" y="6563962"/>
                    </a:lnTo>
                    <a:lnTo>
                      <a:pt x="3629851" y="6565284"/>
                    </a:lnTo>
                    <a:lnTo>
                      <a:pt x="3628792" y="6566343"/>
                    </a:lnTo>
                    <a:lnTo>
                      <a:pt x="3627469" y="6567666"/>
                    </a:lnTo>
                    <a:lnTo>
                      <a:pt x="3626940" y="6568724"/>
                    </a:lnTo>
                    <a:lnTo>
                      <a:pt x="3648379" y="6569253"/>
                    </a:lnTo>
                    <a:lnTo>
                      <a:pt x="3646262" y="6571899"/>
                    </a:lnTo>
                    <a:lnTo>
                      <a:pt x="3643880" y="6574280"/>
                    </a:lnTo>
                    <a:lnTo>
                      <a:pt x="3641762" y="6576397"/>
                    </a:lnTo>
                    <a:lnTo>
                      <a:pt x="3639645" y="6578249"/>
                    </a:lnTo>
                    <a:lnTo>
                      <a:pt x="3635145" y="6581424"/>
                    </a:lnTo>
                    <a:lnTo>
                      <a:pt x="3631439" y="6584334"/>
                    </a:lnTo>
                    <a:lnTo>
                      <a:pt x="3629851" y="6585657"/>
                    </a:lnTo>
                    <a:lnTo>
                      <a:pt x="3628263" y="6587245"/>
                    </a:lnTo>
                    <a:lnTo>
                      <a:pt x="3627469" y="6589362"/>
                    </a:lnTo>
                    <a:lnTo>
                      <a:pt x="3627204" y="6591214"/>
                    </a:lnTo>
                    <a:lnTo>
                      <a:pt x="3627204" y="6593595"/>
                    </a:lnTo>
                    <a:lnTo>
                      <a:pt x="3627469" y="6596241"/>
                    </a:lnTo>
                    <a:lnTo>
                      <a:pt x="3628263" y="6599151"/>
                    </a:lnTo>
                    <a:lnTo>
                      <a:pt x="3630116" y="6603120"/>
                    </a:lnTo>
                    <a:lnTo>
                      <a:pt x="3624293" y="6613968"/>
                    </a:lnTo>
                    <a:lnTo>
                      <a:pt x="3624557" y="6616614"/>
                    </a:lnTo>
                    <a:lnTo>
                      <a:pt x="3629586" y="6619259"/>
                    </a:lnTo>
                    <a:lnTo>
                      <a:pt x="3627998" y="6620318"/>
                    </a:lnTo>
                    <a:lnTo>
                      <a:pt x="3626675" y="6621641"/>
                    </a:lnTo>
                    <a:lnTo>
                      <a:pt x="3622440" y="6623493"/>
                    </a:lnTo>
                    <a:lnTo>
                      <a:pt x="3617940" y="6625345"/>
                    </a:lnTo>
                    <a:lnTo>
                      <a:pt x="3612647" y="6626932"/>
                    </a:lnTo>
                    <a:lnTo>
                      <a:pt x="3601794" y="6629843"/>
                    </a:lnTo>
                    <a:lnTo>
                      <a:pt x="3597030" y="6631166"/>
                    </a:lnTo>
                    <a:lnTo>
                      <a:pt x="3592795" y="6632489"/>
                    </a:lnTo>
                    <a:lnTo>
                      <a:pt x="3585119" y="6657359"/>
                    </a:lnTo>
                    <a:lnTo>
                      <a:pt x="3590148" y="6660270"/>
                    </a:lnTo>
                    <a:lnTo>
                      <a:pt x="3594913" y="6662387"/>
                    </a:lnTo>
                    <a:lnTo>
                      <a:pt x="3599412" y="6663709"/>
                    </a:lnTo>
                    <a:lnTo>
                      <a:pt x="3603647" y="6664768"/>
                    </a:lnTo>
                    <a:lnTo>
                      <a:pt x="3607882" y="6665032"/>
                    </a:lnTo>
                    <a:lnTo>
                      <a:pt x="3611852" y="6665032"/>
                    </a:lnTo>
                    <a:lnTo>
                      <a:pt x="3619264" y="6664768"/>
                    </a:lnTo>
                    <a:lnTo>
                      <a:pt x="3622705" y="6664768"/>
                    </a:lnTo>
                    <a:lnTo>
                      <a:pt x="3626146" y="6665032"/>
                    </a:lnTo>
                    <a:lnTo>
                      <a:pt x="3629322" y="6665562"/>
                    </a:lnTo>
                    <a:lnTo>
                      <a:pt x="3632233" y="6666620"/>
                    </a:lnTo>
                    <a:lnTo>
                      <a:pt x="3634880" y="6668472"/>
                    </a:lnTo>
                    <a:lnTo>
                      <a:pt x="3636204" y="6669530"/>
                    </a:lnTo>
                    <a:lnTo>
                      <a:pt x="3637792" y="6671118"/>
                    </a:lnTo>
                    <a:lnTo>
                      <a:pt x="3640174" y="6674293"/>
                    </a:lnTo>
                    <a:lnTo>
                      <a:pt x="3642821" y="6679055"/>
                    </a:lnTo>
                    <a:lnTo>
                      <a:pt x="3644144" y="6679055"/>
                    </a:lnTo>
                    <a:lnTo>
                      <a:pt x="3647321" y="6679055"/>
                    </a:lnTo>
                    <a:lnTo>
                      <a:pt x="3648379" y="6681437"/>
                    </a:lnTo>
                    <a:lnTo>
                      <a:pt x="3640968" y="6687522"/>
                    </a:lnTo>
                    <a:lnTo>
                      <a:pt x="3625087" y="6700487"/>
                    </a:lnTo>
                    <a:lnTo>
                      <a:pt x="3617940" y="6706572"/>
                    </a:lnTo>
                    <a:lnTo>
                      <a:pt x="3612647" y="6711334"/>
                    </a:lnTo>
                    <a:lnTo>
                      <a:pt x="3611058" y="6712657"/>
                    </a:lnTo>
                    <a:lnTo>
                      <a:pt x="3610794" y="6713451"/>
                    </a:lnTo>
                    <a:lnTo>
                      <a:pt x="3611588" y="6712922"/>
                    </a:lnTo>
                    <a:lnTo>
                      <a:pt x="3613970" y="6711599"/>
                    </a:lnTo>
                    <a:lnTo>
                      <a:pt x="3613970" y="6715568"/>
                    </a:lnTo>
                    <a:lnTo>
                      <a:pt x="3613705" y="6719007"/>
                    </a:lnTo>
                    <a:lnTo>
                      <a:pt x="3612911" y="6721653"/>
                    </a:lnTo>
                    <a:lnTo>
                      <a:pt x="3611588" y="6723505"/>
                    </a:lnTo>
                    <a:lnTo>
                      <a:pt x="3610264" y="6725093"/>
                    </a:lnTo>
                    <a:lnTo>
                      <a:pt x="3608412" y="6725887"/>
                    </a:lnTo>
                    <a:lnTo>
                      <a:pt x="3606294" y="6726416"/>
                    </a:lnTo>
                    <a:lnTo>
                      <a:pt x="3604441" y="6726416"/>
                    </a:lnTo>
                    <a:lnTo>
                      <a:pt x="3602059" y="6726416"/>
                    </a:lnTo>
                    <a:lnTo>
                      <a:pt x="3599942" y="6726151"/>
                    </a:lnTo>
                    <a:lnTo>
                      <a:pt x="3596501" y="6725357"/>
                    </a:lnTo>
                    <a:lnTo>
                      <a:pt x="3592795" y="6724299"/>
                    </a:lnTo>
                    <a:lnTo>
                      <a:pt x="3593060" y="6726945"/>
                    </a:lnTo>
                    <a:lnTo>
                      <a:pt x="3590413" y="6727474"/>
                    </a:lnTo>
                    <a:lnTo>
                      <a:pt x="3602059" y="6728003"/>
                    </a:lnTo>
                    <a:lnTo>
                      <a:pt x="3586972" y="6746259"/>
                    </a:lnTo>
                    <a:lnTo>
                      <a:pt x="3598353" y="6752345"/>
                    </a:lnTo>
                    <a:lnTo>
                      <a:pt x="3587501" y="6754991"/>
                    </a:lnTo>
                    <a:lnTo>
                      <a:pt x="3592266" y="6754726"/>
                    </a:lnTo>
                    <a:lnTo>
                      <a:pt x="3597295" y="6754726"/>
                    </a:lnTo>
                    <a:lnTo>
                      <a:pt x="3602059" y="6755255"/>
                    </a:lnTo>
                    <a:lnTo>
                      <a:pt x="3606294" y="6756049"/>
                    </a:lnTo>
                    <a:lnTo>
                      <a:pt x="3610529" y="6757107"/>
                    </a:lnTo>
                    <a:lnTo>
                      <a:pt x="3613970" y="6758166"/>
                    </a:lnTo>
                    <a:lnTo>
                      <a:pt x="3616617" y="6759753"/>
                    </a:lnTo>
                    <a:lnTo>
                      <a:pt x="3617411" y="6760282"/>
                    </a:lnTo>
                    <a:lnTo>
                      <a:pt x="3618205" y="6761076"/>
                    </a:lnTo>
                    <a:lnTo>
                      <a:pt x="3617940" y="6761076"/>
                    </a:lnTo>
                    <a:lnTo>
                      <a:pt x="3616087" y="6761341"/>
                    </a:lnTo>
                    <a:lnTo>
                      <a:pt x="3607353" y="6761870"/>
                    </a:lnTo>
                    <a:lnTo>
                      <a:pt x="3599148" y="6762664"/>
                    </a:lnTo>
                    <a:lnTo>
                      <a:pt x="3595177" y="6763193"/>
                    </a:lnTo>
                    <a:lnTo>
                      <a:pt x="3591736" y="6763722"/>
                    </a:lnTo>
                    <a:lnTo>
                      <a:pt x="3588295" y="6764780"/>
                    </a:lnTo>
                    <a:lnTo>
                      <a:pt x="3585119" y="6765574"/>
                    </a:lnTo>
                    <a:lnTo>
                      <a:pt x="3582208" y="6766897"/>
                    </a:lnTo>
                    <a:lnTo>
                      <a:pt x="3579825" y="6768484"/>
                    </a:lnTo>
                    <a:lnTo>
                      <a:pt x="3578237" y="6770601"/>
                    </a:lnTo>
                    <a:lnTo>
                      <a:pt x="3576649" y="6772982"/>
                    </a:lnTo>
                    <a:lnTo>
                      <a:pt x="3575855" y="6775628"/>
                    </a:lnTo>
                    <a:lnTo>
                      <a:pt x="3575326" y="6778803"/>
                    </a:lnTo>
                    <a:lnTo>
                      <a:pt x="3575590" y="6782243"/>
                    </a:lnTo>
                    <a:lnTo>
                      <a:pt x="3576384" y="6786741"/>
                    </a:lnTo>
                    <a:lnTo>
                      <a:pt x="3555829" y="6787055"/>
                    </a:lnTo>
                    <a:lnTo>
                      <a:pt x="3556268" y="6786741"/>
                    </a:lnTo>
                    <a:lnTo>
                      <a:pt x="3556004" y="6784095"/>
                    </a:lnTo>
                    <a:lnTo>
                      <a:pt x="3564209" y="6776951"/>
                    </a:lnTo>
                    <a:lnTo>
                      <a:pt x="3538005" y="6784095"/>
                    </a:lnTo>
                    <a:lnTo>
                      <a:pt x="3543299" y="6785153"/>
                    </a:lnTo>
                    <a:lnTo>
                      <a:pt x="3538270" y="6786212"/>
                    </a:lnTo>
                    <a:lnTo>
                      <a:pt x="3539064" y="6788328"/>
                    </a:lnTo>
                    <a:lnTo>
                      <a:pt x="3543828" y="6789651"/>
                    </a:lnTo>
                    <a:lnTo>
                      <a:pt x="3521065" y="6787799"/>
                    </a:lnTo>
                    <a:lnTo>
                      <a:pt x="3532446" y="6786741"/>
                    </a:lnTo>
                    <a:lnTo>
                      <a:pt x="3524770" y="6782772"/>
                    </a:lnTo>
                    <a:lnTo>
                      <a:pt x="3553621" y="6774834"/>
                    </a:lnTo>
                    <a:lnTo>
                      <a:pt x="3522653" y="6780126"/>
                    </a:lnTo>
                    <a:lnTo>
                      <a:pt x="3527682" y="6779597"/>
                    </a:lnTo>
                    <a:lnTo>
                      <a:pt x="3524241" y="6783037"/>
                    </a:lnTo>
                    <a:lnTo>
                      <a:pt x="3525035" y="6785418"/>
                    </a:lnTo>
                    <a:lnTo>
                      <a:pt x="3522388" y="6786476"/>
                    </a:lnTo>
                    <a:lnTo>
                      <a:pt x="3519477" y="6786476"/>
                    </a:lnTo>
                    <a:lnTo>
                      <a:pt x="3518683" y="6784359"/>
                    </a:lnTo>
                    <a:lnTo>
                      <a:pt x="3513389" y="6783566"/>
                    </a:lnTo>
                    <a:lnTo>
                      <a:pt x="3516565" y="6779862"/>
                    </a:lnTo>
                    <a:lnTo>
                      <a:pt x="3518947" y="6779332"/>
                    </a:lnTo>
                    <a:lnTo>
                      <a:pt x="3516301" y="6778803"/>
                    </a:lnTo>
                    <a:lnTo>
                      <a:pt x="3518683" y="6778274"/>
                    </a:lnTo>
                    <a:lnTo>
                      <a:pt x="3513918" y="6779068"/>
                    </a:lnTo>
                    <a:lnTo>
                      <a:pt x="3514183" y="6781449"/>
                    </a:lnTo>
                    <a:lnTo>
                      <a:pt x="3511536" y="6780391"/>
                    </a:lnTo>
                    <a:lnTo>
                      <a:pt x="3506772" y="6783566"/>
                    </a:lnTo>
                    <a:lnTo>
                      <a:pt x="3498566" y="6775099"/>
                    </a:lnTo>
                    <a:lnTo>
                      <a:pt x="3506242" y="6775893"/>
                    </a:lnTo>
                    <a:lnTo>
                      <a:pt x="3508095" y="6775628"/>
                    </a:lnTo>
                    <a:lnTo>
                      <a:pt x="3515506" y="6774570"/>
                    </a:lnTo>
                    <a:lnTo>
                      <a:pt x="3516366" y="6774033"/>
                    </a:lnTo>
                    <a:lnTo>
                      <a:pt x="3516313" y="6773775"/>
                    </a:lnTo>
                    <a:lnTo>
                      <a:pt x="3516517" y="6773939"/>
                    </a:lnTo>
                    <a:lnTo>
                      <a:pt x="3517624" y="6773247"/>
                    </a:lnTo>
                    <a:lnTo>
                      <a:pt x="3516301" y="6772718"/>
                    </a:lnTo>
                    <a:lnTo>
                      <a:pt x="3517359" y="6770601"/>
                    </a:lnTo>
                    <a:lnTo>
                      <a:pt x="3524506" y="6774570"/>
                    </a:lnTo>
                    <a:lnTo>
                      <a:pt x="3522388" y="6776951"/>
                    </a:lnTo>
                    <a:lnTo>
                      <a:pt x="3527417" y="6775628"/>
                    </a:lnTo>
                    <a:lnTo>
                      <a:pt x="3526623" y="6772718"/>
                    </a:lnTo>
                    <a:lnTo>
                      <a:pt x="3521065" y="6770337"/>
                    </a:lnTo>
                    <a:lnTo>
                      <a:pt x="3523447" y="6769278"/>
                    </a:lnTo>
                    <a:lnTo>
                      <a:pt x="3518683" y="6766897"/>
                    </a:lnTo>
                    <a:lnTo>
                      <a:pt x="3501478" y="6768220"/>
                    </a:lnTo>
                    <a:lnTo>
                      <a:pt x="3508889" y="6771924"/>
                    </a:lnTo>
                    <a:lnTo>
                      <a:pt x="3506507" y="6773247"/>
                    </a:lnTo>
                    <a:lnTo>
                      <a:pt x="3501213" y="6770072"/>
                    </a:lnTo>
                    <a:lnTo>
                      <a:pt x="3506242" y="6775099"/>
                    </a:lnTo>
                    <a:lnTo>
                      <a:pt x="3497508" y="6771924"/>
                    </a:lnTo>
                    <a:lnTo>
                      <a:pt x="3500155" y="6772718"/>
                    </a:lnTo>
                    <a:lnTo>
                      <a:pt x="3495126" y="6769543"/>
                    </a:lnTo>
                    <a:lnTo>
                      <a:pt x="3485332" y="6768749"/>
                    </a:lnTo>
                    <a:lnTo>
                      <a:pt x="3484009" y="6766103"/>
                    </a:lnTo>
                    <a:lnTo>
                      <a:pt x="3491949" y="6767955"/>
                    </a:lnTo>
                    <a:lnTo>
                      <a:pt x="3482421" y="6762399"/>
                    </a:lnTo>
                    <a:lnTo>
                      <a:pt x="3469451" y="6760547"/>
                    </a:lnTo>
                    <a:lnTo>
                      <a:pt x="3476333" y="6757372"/>
                    </a:lnTo>
                    <a:lnTo>
                      <a:pt x="3478450" y="6757901"/>
                    </a:lnTo>
                    <a:lnTo>
                      <a:pt x="3477656" y="6755520"/>
                    </a:lnTo>
                    <a:lnTo>
                      <a:pt x="3480303" y="6754726"/>
                    </a:lnTo>
                    <a:lnTo>
                      <a:pt x="3474480" y="6753139"/>
                    </a:lnTo>
                    <a:lnTo>
                      <a:pt x="3473686" y="6758166"/>
                    </a:lnTo>
                    <a:lnTo>
                      <a:pt x="3460981" y="6754726"/>
                    </a:lnTo>
                    <a:lnTo>
                      <a:pt x="3468657" y="6754197"/>
                    </a:lnTo>
                    <a:lnTo>
                      <a:pt x="3468922" y="6753932"/>
                    </a:lnTo>
                    <a:lnTo>
                      <a:pt x="3445629" y="6751551"/>
                    </a:lnTo>
                    <a:lnTo>
                      <a:pt x="3465481" y="6750228"/>
                    </a:lnTo>
                    <a:lnTo>
                      <a:pt x="3460716" y="6749964"/>
                    </a:lnTo>
                    <a:lnTo>
                      <a:pt x="3457011" y="6749434"/>
                    </a:lnTo>
                    <a:lnTo>
                      <a:pt x="3454364" y="6749170"/>
                    </a:lnTo>
                    <a:lnTo>
                      <a:pt x="3452776" y="6748376"/>
                    </a:lnTo>
                    <a:lnTo>
                      <a:pt x="3452776" y="6747847"/>
                    </a:lnTo>
                    <a:lnTo>
                      <a:pt x="3452776" y="6747582"/>
                    </a:lnTo>
                    <a:lnTo>
                      <a:pt x="3454099" y="6747053"/>
                    </a:lnTo>
                    <a:lnTo>
                      <a:pt x="3457011" y="6746789"/>
                    </a:lnTo>
                    <a:lnTo>
                      <a:pt x="3461510" y="6746524"/>
                    </a:lnTo>
                    <a:lnTo>
                      <a:pt x="3460187" y="6744407"/>
                    </a:lnTo>
                    <a:lnTo>
                      <a:pt x="3450129" y="6743614"/>
                    </a:lnTo>
                    <a:lnTo>
                      <a:pt x="3452776" y="6742026"/>
                    </a:lnTo>
                    <a:lnTo>
                      <a:pt x="3448011" y="6740703"/>
                    </a:lnTo>
                    <a:lnTo>
                      <a:pt x="3461510" y="6740703"/>
                    </a:lnTo>
                    <a:lnTo>
                      <a:pt x="3456481" y="6739909"/>
                    </a:lnTo>
                    <a:lnTo>
                      <a:pt x="3451452" y="6739116"/>
                    </a:lnTo>
                    <a:lnTo>
                      <a:pt x="3449599" y="6738322"/>
                    </a:lnTo>
                    <a:lnTo>
                      <a:pt x="3449335" y="6738057"/>
                    </a:lnTo>
                    <a:lnTo>
                      <a:pt x="3449070" y="6737793"/>
                    </a:lnTo>
                    <a:lnTo>
                      <a:pt x="3449335" y="6736999"/>
                    </a:lnTo>
                    <a:lnTo>
                      <a:pt x="3449864" y="6736470"/>
                    </a:lnTo>
                    <a:lnTo>
                      <a:pt x="3452511" y="6735412"/>
                    </a:lnTo>
                    <a:lnTo>
                      <a:pt x="3446423" y="6730649"/>
                    </a:lnTo>
                    <a:lnTo>
                      <a:pt x="3445629" y="6737793"/>
                    </a:lnTo>
                    <a:lnTo>
                      <a:pt x="3443512" y="6738851"/>
                    </a:lnTo>
                    <a:lnTo>
                      <a:pt x="3430277" y="6728268"/>
                    </a:lnTo>
                    <a:lnTo>
                      <a:pt x="3438483" y="6726151"/>
                    </a:lnTo>
                    <a:lnTo>
                      <a:pt x="3438747" y="6726151"/>
                    </a:lnTo>
                    <a:lnTo>
                      <a:pt x="3427630" y="6724564"/>
                    </a:lnTo>
                    <a:lnTo>
                      <a:pt x="3438747" y="6723241"/>
                    </a:lnTo>
                    <a:lnTo>
                      <a:pt x="3434777" y="6720330"/>
                    </a:lnTo>
                    <a:lnTo>
                      <a:pt x="3412808" y="6716891"/>
                    </a:lnTo>
                    <a:lnTo>
                      <a:pt x="3414131" y="6715039"/>
                    </a:lnTo>
                    <a:lnTo>
                      <a:pt x="3423925" y="6716362"/>
                    </a:lnTo>
                    <a:lnTo>
                      <a:pt x="3422337" y="6713980"/>
                    </a:lnTo>
                    <a:lnTo>
                      <a:pt x="3449599" y="6714774"/>
                    </a:lnTo>
                    <a:lnTo>
                      <a:pt x="3448541" y="6712393"/>
                    </a:lnTo>
                    <a:lnTo>
                      <a:pt x="3439012" y="6710805"/>
                    </a:lnTo>
                    <a:lnTo>
                      <a:pt x="3444835" y="6710805"/>
                    </a:lnTo>
                    <a:lnTo>
                      <a:pt x="3430807" y="6707366"/>
                    </a:lnTo>
                    <a:lnTo>
                      <a:pt x="3416410" y="6708744"/>
                    </a:lnTo>
                    <a:lnTo>
                      <a:pt x="3419954" y="6706307"/>
                    </a:lnTo>
                    <a:lnTo>
                      <a:pt x="3405926" y="6703926"/>
                    </a:lnTo>
                    <a:lnTo>
                      <a:pt x="3414925" y="6698370"/>
                    </a:lnTo>
                    <a:lnTo>
                      <a:pt x="3414661" y="6697576"/>
                    </a:lnTo>
                    <a:lnTo>
                      <a:pt x="3407514" y="6697841"/>
                    </a:lnTo>
                    <a:lnTo>
                      <a:pt x="3413073" y="6695989"/>
                    </a:lnTo>
                    <a:lnTo>
                      <a:pt x="3409632" y="6695459"/>
                    </a:lnTo>
                    <a:lnTo>
                      <a:pt x="3400368" y="6693078"/>
                    </a:lnTo>
                    <a:lnTo>
                      <a:pt x="3395868" y="6692549"/>
                    </a:lnTo>
                    <a:lnTo>
                      <a:pt x="3394280" y="6692284"/>
                    </a:lnTo>
                    <a:lnTo>
                      <a:pt x="3392956" y="6692549"/>
                    </a:lnTo>
                    <a:lnTo>
                      <a:pt x="3392692" y="6692814"/>
                    </a:lnTo>
                    <a:lnTo>
                      <a:pt x="3392956" y="6693078"/>
                    </a:lnTo>
                    <a:lnTo>
                      <a:pt x="3394280" y="6694401"/>
                    </a:lnTo>
                    <a:lnTo>
                      <a:pt x="3396662" y="6695459"/>
                    </a:lnTo>
                    <a:lnTo>
                      <a:pt x="3389780" y="6695459"/>
                    </a:lnTo>
                    <a:lnTo>
                      <a:pt x="3386604" y="6695459"/>
                    </a:lnTo>
                    <a:lnTo>
                      <a:pt x="3383957" y="6694930"/>
                    </a:lnTo>
                    <a:lnTo>
                      <a:pt x="3381575" y="6694401"/>
                    </a:lnTo>
                    <a:lnTo>
                      <a:pt x="3379193" y="6693078"/>
                    </a:lnTo>
                    <a:lnTo>
                      <a:pt x="3377075" y="6690962"/>
                    </a:lnTo>
                    <a:lnTo>
                      <a:pt x="3375222" y="6688316"/>
                    </a:lnTo>
                    <a:lnTo>
                      <a:pt x="3362562" y="6696505"/>
                    </a:lnTo>
                    <a:lnTo>
                      <a:pt x="3359341" y="6694666"/>
                    </a:lnTo>
                    <a:lnTo>
                      <a:pt x="3368341" y="6686728"/>
                    </a:lnTo>
                    <a:lnTo>
                      <a:pt x="3367811" y="6684347"/>
                    </a:lnTo>
                    <a:lnTo>
                      <a:pt x="3370723" y="6684612"/>
                    </a:lnTo>
                    <a:lnTo>
                      <a:pt x="3372576" y="6682759"/>
                    </a:lnTo>
                    <a:lnTo>
                      <a:pt x="3374958" y="6683024"/>
                    </a:lnTo>
                    <a:lnTo>
                      <a:pt x="3371517" y="6679055"/>
                    </a:lnTo>
                    <a:lnTo>
                      <a:pt x="3370723" y="6681437"/>
                    </a:lnTo>
                    <a:lnTo>
                      <a:pt x="3365694" y="6680378"/>
                    </a:lnTo>
                    <a:lnTo>
                      <a:pt x="3368341" y="6679849"/>
                    </a:lnTo>
                    <a:lnTo>
                      <a:pt x="3360135" y="6677732"/>
                    </a:lnTo>
                    <a:lnTo>
                      <a:pt x="3381310" y="6677203"/>
                    </a:lnTo>
                    <a:lnTo>
                      <a:pt x="3379722" y="6674822"/>
                    </a:lnTo>
                    <a:lnTo>
                      <a:pt x="3395868" y="6678526"/>
                    </a:lnTo>
                    <a:lnTo>
                      <a:pt x="3383957" y="6681966"/>
                    </a:lnTo>
                    <a:lnTo>
                      <a:pt x="3401162" y="6681437"/>
                    </a:lnTo>
                    <a:lnTo>
                      <a:pt x="3399838" y="6679055"/>
                    </a:lnTo>
                    <a:lnTo>
                      <a:pt x="3405661" y="6680907"/>
                    </a:lnTo>
                    <a:lnTo>
                      <a:pt x="3405926" y="6686728"/>
                    </a:lnTo>
                    <a:lnTo>
                      <a:pt x="3408308" y="6686728"/>
                    </a:lnTo>
                    <a:lnTo>
                      <a:pt x="3410955" y="6676409"/>
                    </a:lnTo>
                    <a:lnTo>
                      <a:pt x="3408308" y="6680907"/>
                    </a:lnTo>
                    <a:lnTo>
                      <a:pt x="3405132" y="6669266"/>
                    </a:lnTo>
                    <a:lnTo>
                      <a:pt x="3410690" y="6666620"/>
                    </a:lnTo>
                    <a:lnTo>
                      <a:pt x="3408838" y="6666620"/>
                    </a:lnTo>
                    <a:lnTo>
                      <a:pt x="3401426" y="6669530"/>
                    </a:lnTo>
                    <a:lnTo>
                      <a:pt x="3399574" y="6665297"/>
                    </a:lnTo>
                    <a:lnTo>
                      <a:pt x="3404669" y="6660204"/>
                    </a:lnTo>
                    <a:lnTo>
                      <a:pt x="3417572" y="6660534"/>
                    </a:lnTo>
                    <a:lnTo>
                      <a:pt x="3405132" y="6659741"/>
                    </a:lnTo>
                    <a:lnTo>
                      <a:pt x="3404669" y="6660204"/>
                    </a:lnTo>
                    <a:lnTo>
                      <a:pt x="3396927" y="6660005"/>
                    </a:lnTo>
                    <a:lnTo>
                      <a:pt x="3397985" y="6657359"/>
                    </a:lnTo>
                    <a:lnTo>
                      <a:pt x="3395603" y="6655243"/>
                    </a:lnTo>
                    <a:lnTo>
                      <a:pt x="3395868" y="6653126"/>
                    </a:lnTo>
                    <a:lnTo>
                      <a:pt x="3397437" y="6651387"/>
                    </a:lnTo>
                    <a:lnTo>
                      <a:pt x="3390636" y="6650480"/>
                    </a:lnTo>
                    <a:lnTo>
                      <a:pt x="3393546" y="6649157"/>
                    </a:lnTo>
                    <a:lnTo>
                      <a:pt x="3386138" y="6645982"/>
                    </a:lnTo>
                    <a:lnTo>
                      <a:pt x="3386402" y="6645982"/>
                    </a:lnTo>
                    <a:lnTo>
                      <a:pt x="3392752" y="6643865"/>
                    </a:lnTo>
                    <a:lnTo>
                      <a:pt x="3389048" y="6640954"/>
                    </a:lnTo>
                    <a:lnTo>
                      <a:pt x="3393282" y="6640954"/>
                    </a:lnTo>
                    <a:lnTo>
                      <a:pt x="3395663" y="6640425"/>
                    </a:lnTo>
                    <a:lnTo>
                      <a:pt x="3403336" y="6640954"/>
                    </a:lnTo>
                    <a:lnTo>
                      <a:pt x="3405188" y="6642277"/>
                    </a:lnTo>
                    <a:lnTo>
                      <a:pt x="3402542" y="6644659"/>
                    </a:lnTo>
                    <a:lnTo>
                      <a:pt x="3403169" y="6645035"/>
                    </a:lnTo>
                    <a:lnTo>
                      <a:pt x="3408044" y="6639632"/>
                    </a:lnTo>
                    <a:lnTo>
                      <a:pt x="3382369" y="6634341"/>
                    </a:lnTo>
                    <a:lnTo>
                      <a:pt x="3386604" y="6627462"/>
                    </a:lnTo>
                    <a:lnTo>
                      <a:pt x="3386075" y="6625345"/>
                    </a:lnTo>
                    <a:lnTo>
                      <a:pt x="3383428" y="6625874"/>
                    </a:lnTo>
                    <a:lnTo>
                      <a:pt x="3374164" y="6609205"/>
                    </a:lnTo>
                    <a:lnTo>
                      <a:pt x="3377075" y="6609205"/>
                    </a:lnTo>
                    <a:lnTo>
                      <a:pt x="3367282" y="6597564"/>
                    </a:lnTo>
                    <a:lnTo>
                      <a:pt x="3374958" y="6596505"/>
                    </a:lnTo>
                    <a:lnTo>
                      <a:pt x="3361988" y="6590949"/>
                    </a:lnTo>
                    <a:lnTo>
                      <a:pt x="3376546" y="6593330"/>
                    </a:lnTo>
                    <a:lnTo>
                      <a:pt x="3354312" y="6582747"/>
                    </a:lnTo>
                    <a:lnTo>
                      <a:pt x="3360835" y="6576390"/>
                    </a:lnTo>
                    <a:lnTo>
                      <a:pt x="3360929" y="6576397"/>
                    </a:lnTo>
                    <a:lnTo>
                      <a:pt x="3361519" y="6575723"/>
                    </a:lnTo>
                    <a:lnTo>
                      <a:pt x="3364900" y="6572428"/>
                    </a:lnTo>
                    <a:lnTo>
                      <a:pt x="3362253" y="6571634"/>
                    </a:lnTo>
                    <a:lnTo>
                      <a:pt x="3362782" y="6574280"/>
                    </a:lnTo>
                    <a:lnTo>
                      <a:pt x="3361519" y="6575723"/>
                    </a:lnTo>
                    <a:lnTo>
                      <a:pt x="3360835" y="6576390"/>
                    </a:lnTo>
                    <a:lnTo>
                      <a:pt x="3340548" y="6574809"/>
                    </a:lnTo>
                    <a:lnTo>
                      <a:pt x="3338166" y="6582218"/>
                    </a:lnTo>
                    <a:lnTo>
                      <a:pt x="3330755" y="6540414"/>
                    </a:lnTo>
                    <a:lnTo>
                      <a:pt x="3323344" y="6498345"/>
                    </a:lnTo>
                    <a:lnTo>
                      <a:pt x="3382104" y="6490936"/>
                    </a:lnTo>
                    <a:lnTo>
                      <a:pt x="3440865" y="6482999"/>
                    </a:lnTo>
                    <a:lnTo>
                      <a:pt x="3499625" y="6475061"/>
                    </a:lnTo>
                    <a:lnTo>
                      <a:pt x="3558121" y="6466859"/>
                    </a:lnTo>
                    <a:lnTo>
                      <a:pt x="3616617" y="6458393"/>
                    </a:lnTo>
                    <a:lnTo>
                      <a:pt x="3675113" y="6449397"/>
                    </a:lnTo>
                    <a:lnTo>
                      <a:pt x="3733608" y="6440401"/>
                    </a:lnTo>
                    <a:lnTo>
                      <a:pt x="3792104" y="6430611"/>
                    </a:lnTo>
                    <a:close/>
                    <a:moveTo>
                      <a:pt x="3792104" y="6430611"/>
                    </a:moveTo>
                    <a:lnTo>
                      <a:pt x="3785487" y="6432728"/>
                    </a:lnTo>
                    <a:lnTo>
                      <a:pt x="3780988" y="6433853"/>
                    </a:lnTo>
                    <a:lnTo>
                      <a:pt x="3792104" y="6430611"/>
                    </a:lnTo>
                    <a:close/>
                    <a:moveTo>
                      <a:pt x="3314080" y="6390924"/>
                    </a:moveTo>
                    <a:lnTo>
                      <a:pt x="3313021" y="6391189"/>
                    </a:lnTo>
                    <a:lnTo>
                      <a:pt x="3311433" y="6391189"/>
                    </a:lnTo>
                    <a:lnTo>
                      <a:pt x="3312492" y="6392511"/>
                    </a:lnTo>
                    <a:lnTo>
                      <a:pt x="3314080" y="6390924"/>
                    </a:lnTo>
                    <a:close/>
                    <a:moveTo>
                      <a:pt x="3240232" y="6230322"/>
                    </a:moveTo>
                    <a:lnTo>
                      <a:pt x="3242085" y="6232968"/>
                    </a:lnTo>
                    <a:lnTo>
                      <a:pt x="3242085" y="6232703"/>
                    </a:lnTo>
                    <a:lnTo>
                      <a:pt x="3240232" y="6230322"/>
                    </a:lnTo>
                    <a:close/>
                    <a:moveTo>
                      <a:pt x="3991149" y="6198043"/>
                    </a:moveTo>
                    <a:lnTo>
                      <a:pt x="3994590" y="6198836"/>
                    </a:lnTo>
                    <a:lnTo>
                      <a:pt x="3991413" y="6198043"/>
                    </a:lnTo>
                    <a:lnTo>
                      <a:pt x="3991149" y="6198043"/>
                    </a:lnTo>
                    <a:close/>
                    <a:moveTo>
                      <a:pt x="3794486" y="6145126"/>
                    </a:moveTo>
                    <a:lnTo>
                      <a:pt x="3793692" y="6145391"/>
                    </a:lnTo>
                    <a:lnTo>
                      <a:pt x="3794751" y="6145920"/>
                    </a:lnTo>
                    <a:lnTo>
                      <a:pt x="3793957" y="6145391"/>
                    </a:lnTo>
                    <a:lnTo>
                      <a:pt x="3794486" y="6145126"/>
                    </a:lnTo>
                    <a:close/>
                    <a:moveTo>
                      <a:pt x="3833925" y="6137718"/>
                    </a:moveTo>
                    <a:lnTo>
                      <a:pt x="3846365" y="6144068"/>
                    </a:lnTo>
                    <a:lnTo>
                      <a:pt x="3847688" y="6144332"/>
                    </a:lnTo>
                    <a:lnTo>
                      <a:pt x="3833925" y="6137718"/>
                    </a:lnTo>
                    <a:close/>
                    <a:moveTo>
                      <a:pt x="3903537" y="5987964"/>
                    </a:moveTo>
                    <a:lnTo>
                      <a:pt x="3902479" y="5988493"/>
                    </a:lnTo>
                    <a:lnTo>
                      <a:pt x="3901949" y="5989286"/>
                    </a:lnTo>
                    <a:lnTo>
                      <a:pt x="3903537" y="5987964"/>
                    </a:lnTo>
                    <a:close/>
                    <a:moveTo>
                      <a:pt x="4196410" y="5965738"/>
                    </a:moveTo>
                    <a:lnTo>
                      <a:pt x="4197351" y="5971733"/>
                    </a:lnTo>
                    <a:lnTo>
                      <a:pt x="4191001" y="5983201"/>
                    </a:lnTo>
                    <a:lnTo>
                      <a:pt x="4196410" y="5965738"/>
                    </a:lnTo>
                    <a:close/>
                    <a:moveTo>
                      <a:pt x="3907508" y="5944836"/>
                    </a:moveTo>
                    <a:lnTo>
                      <a:pt x="3907772" y="5946159"/>
                    </a:lnTo>
                    <a:lnTo>
                      <a:pt x="3908037" y="5945895"/>
                    </a:lnTo>
                    <a:lnTo>
                      <a:pt x="3907508" y="5944836"/>
                    </a:lnTo>
                    <a:close/>
                    <a:moveTo>
                      <a:pt x="3930271" y="5938751"/>
                    </a:moveTo>
                    <a:lnTo>
                      <a:pt x="3917831" y="5946159"/>
                    </a:lnTo>
                    <a:lnTo>
                      <a:pt x="3918095" y="5946159"/>
                    </a:lnTo>
                    <a:lnTo>
                      <a:pt x="3930271" y="5938751"/>
                    </a:lnTo>
                    <a:close/>
                    <a:moveTo>
                      <a:pt x="3259554" y="5921818"/>
                    </a:moveTo>
                    <a:lnTo>
                      <a:pt x="3257966" y="5922611"/>
                    </a:lnTo>
                    <a:lnTo>
                      <a:pt x="3260348" y="5922611"/>
                    </a:lnTo>
                    <a:lnTo>
                      <a:pt x="3259554" y="5921818"/>
                    </a:lnTo>
                    <a:close/>
                    <a:moveTo>
                      <a:pt x="4192519" y="5918113"/>
                    </a:moveTo>
                    <a:lnTo>
                      <a:pt x="4194176" y="5922021"/>
                    </a:lnTo>
                    <a:lnTo>
                      <a:pt x="4191139" y="5927638"/>
                    </a:lnTo>
                    <a:lnTo>
                      <a:pt x="4187826" y="5925196"/>
                    </a:lnTo>
                    <a:lnTo>
                      <a:pt x="4192519" y="5918113"/>
                    </a:lnTo>
                    <a:close/>
                    <a:moveTo>
                      <a:pt x="3576649" y="5917055"/>
                    </a:moveTo>
                    <a:lnTo>
                      <a:pt x="3581413" y="5919966"/>
                    </a:lnTo>
                    <a:lnTo>
                      <a:pt x="3589354" y="5921818"/>
                    </a:lnTo>
                    <a:lnTo>
                      <a:pt x="3589883" y="5921818"/>
                    </a:lnTo>
                    <a:lnTo>
                      <a:pt x="3576649" y="5917055"/>
                    </a:lnTo>
                    <a:close/>
                    <a:moveTo>
                      <a:pt x="3486126" y="5866255"/>
                    </a:moveTo>
                    <a:lnTo>
                      <a:pt x="3486126" y="5866520"/>
                    </a:lnTo>
                    <a:lnTo>
                      <a:pt x="3488508" y="5867578"/>
                    </a:lnTo>
                    <a:lnTo>
                      <a:pt x="3486126" y="5866255"/>
                    </a:lnTo>
                    <a:close/>
                    <a:moveTo>
                      <a:pt x="3458069" y="5858847"/>
                    </a:moveTo>
                    <a:lnTo>
                      <a:pt x="3445629" y="5860434"/>
                    </a:lnTo>
                    <a:lnTo>
                      <a:pt x="3457275" y="5859376"/>
                    </a:lnTo>
                    <a:lnTo>
                      <a:pt x="3458069" y="5858847"/>
                    </a:lnTo>
                    <a:close/>
                    <a:moveTo>
                      <a:pt x="3151562" y="5828420"/>
                    </a:moveTo>
                    <a:lnTo>
                      <a:pt x="3152621" y="5829743"/>
                    </a:lnTo>
                    <a:lnTo>
                      <a:pt x="3153150" y="5829743"/>
                    </a:lnTo>
                    <a:lnTo>
                      <a:pt x="3151562" y="5828420"/>
                    </a:lnTo>
                    <a:close/>
                    <a:moveTo>
                      <a:pt x="3144415" y="5814397"/>
                    </a:moveTo>
                    <a:lnTo>
                      <a:pt x="3149444" y="5820747"/>
                    </a:lnTo>
                    <a:lnTo>
                      <a:pt x="3149180" y="5819953"/>
                    </a:lnTo>
                    <a:lnTo>
                      <a:pt x="3144415" y="5814397"/>
                    </a:lnTo>
                    <a:close/>
                    <a:moveTo>
                      <a:pt x="3160455" y="5805930"/>
                    </a:moveTo>
                    <a:lnTo>
                      <a:pt x="3161355" y="5805930"/>
                    </a:lnTo>
                    <a:lnTo>
                      <a:pt x="3165590" y="5806195"/>
                    </a:lnTo>
                    <a:lnTo>
                      <a:pt x="3169296" y="5806724"/>
                    </a:lnTo>
                    <a:lnTo>
                      <a:pt x="3173266" y="5807518"/>
                    </a:lnTo>
                    <a:lnTo>
                      <a:pt x="3176707" y="5808841"/>
                    </a:lnTo>
                    <a:lnTo>
                      <a:pt x="3179883" y="5810428"/>
                    </a:lnTo>
                    <a:lnTo>
                      <a:pt x="3183324" y="5812545"/>
                    </a:lnTo>
                    <a:lnTo>
                      <a:pt x="3186236" y="5814926"/>
                    </a:lnTo>
                    <a:lnTo>
                      <a:pt x="3188883" y="5817836"/>
                    </a:lnTo>
                    <a:lnTo>
                      <a:pt x="3191530" y="5821011"/>
                    </a:lnTo>
                    <a:lnTo>
                      <a:pt x="3193647" y="5824980"/>
                    </a:lnTo>
                    <a:lnTo>
                      <a:pt x="3195765" y="5829214"/>
                    </a:lnTo>
                    <a:lnTo>
                      <a:pt x="3197882" y="5833976"/>
                    </a:lnTo>
                    <a:lnTo>
                      <a:pt x="3199206" y="5839532"/>
                    </a:lnTo>
                    <a:lnTo>
                      <a:pt x="3200794" y="5845353"/>
                    </a:lnTo>
                    <a:lnTo>
                      <a:pt x="3201852" y="5852232"/>
                    </a:lnTo>
                    <a:lnTo>
                      <a:pt x="3215351" y="5939545"/>
                    </a:lnTo>
                    <a:lnTo>
                      <a:pt x="3229380" y="6027122"/>
                    </a:lnTo>
                    <a:lnTo>
                      <a:pt x="3251084" y="6163118"/>
                    </a:lnTo>
                    <a:lnTo>
                      <a:pt x="3261936" y="6230851"/>
                    </a:lnTo>
                    <a:lnTo>
                      <a:pt x="3273318" y="6298849"/>
                    </a:lnTo>
                    <a:lnTo>
                      <a:pt x="3265907" y="6293557"/>
                    </a:lnTo>
                    <a:lnTo>
                      <a:pt x="3273318" y="6299114"/>
                    </a:lnTo>
                    <a:lnTo>
                      <a:pt x="3289464" y="6394628"/>
                    </a:lnTo>
                    <a:lnTo>
                      <a:pt x="3297934" y="6442253"/>
                    </a:lnTo>
                    <a:lnTo>
                      <a:pt x="3306404" y="6490143"/>
                    </a:lnTo>
                    <a:lnTo>
                      <a:pt x="3300316" y="6490672"/>
                    </a:lnTo>
                    <a:lnTo>
                      <a:pt x="3293434" y="6491201"/>
                    </a:lnTo>
                    <a:lnTo>
                      <a:pt x="3287082" y="6491730"/>
                    </a:lnTo>
                    <a:lnTo>
                      <a:pt x="3280464" y="6491730"/>
                    </a:lnTo>
                    <a:lnTo>
                      <a:pt x="3273583" y="6491201"/>
                    </a:lnTo>
                    <a:lnTo>
                      <a:pt x="3267495" y="6490672"/>
                    </a:lnTo>
                    <a:lnTo>
                      <a:pt x="3261142" y="6489614"/>
                    </a:lnTo>
                    <a:lnTo>
                      <a:pt x="3255849" y="6488291"/>
                    </a:lnTo>
                    <a:lnTo>
                      <a:pt x="3251084" y="6486703"/>
                    </a:lnTo>
                    <a:lnTo>
                      <a:pt x="3248967" y="6485645"/>
                    </a:lnTo>
                    <a:lnTo>
                      <a:pt x="3247114" y="6484586"/>
                    </a:lnTo>
                    <a:lnTo>
                      <a:pt x="3245526" y="6483264"/>
                    </a:lnTo>
                    <a:lnTo>
                      <a:pt x="3243938" y="6481941"/>
                    </a:lnTo>
                    <a:lnTo>
                      <a:pt x="3242879" y="6480353"/>
                    </a:lnTo>
                    <a:lnTo>
                      <a:pt x="3241555" y="6479030"/>
                    </a:lnTo>
                    <a:lnTo>
                      <a:pt x="3241026" y="6477178"/>
                    </a:lnTo>
                    <a:lnTo>
                      <a:pt x="3240761" y="6475591"/>
                    </a:lnTo>
                    <a:lnTo>
                      <a:pt x="3240761" y="6473474"/>
                    </a:lnTo>
                    <a:lnTo>
                      <a:pt x="3241026" y="6471357"/>
                    </a:lnTo>
                    <a:lnTo>
                      <a:pt x="3241555" y="6469241"/>
                    </a:lnTo>
                    <a:lnTo>
                      <a:pt x="3242350" y="6466859"/>
                    </a:lnTo>
                    <a:lnTo>
                      <a:pt x="3243938" y="6464214"/>
                    </a:lnTo>
                    <a:lnTo>
                      <a:pt x="3245791" y="6461568"/>
                    </a:lnTo>
                    <a:lnTo>
                      <a:pt x="3242085" y="6447280"/>
                    </a:lnTo>
                    <a:lnTo>
                      <a:pt x="3245791" y="6447545"/>
                    </a:lnTo>
                    <a:lnTo>
                      <a:pt x="3245791" y="6446751"/>
                    </a:lnTo>
                    <a:lnTo>
                      <a:pt x="3243673" y="6439607"/>
                    </a:lnTo>
                    <a:lnTo>
                      <a:pt x="3237320" y="6345945"/>
                    </a:lnTo>
                    <a:lnTo>
                      <a:pt x="3227262" y="6317105"/>
                    </a:lnTo>
                    <a:lnTo>
                      <a:pt x="3224351" y="6312078"/>
                    </a:lnTo>
                    <a:lnTo>
                      <a:pt x="3221175" y="6307051"/>
                    </a:lnTo>
                    <a:lnTo>
                      <a:pt x="3217469" y="6302024"/>
                    </a:lnTo>
                    <a:lnTo>
                      <a:pt x="3214028" y="6297526"/>
                    </a:lnTo>
                    <a:lnTo>
                      <a:pt x="3206617" y="6288530"/>
                    </a:lnTo>
                    <a:lnTo>
                      <a:pt x="3199206" y="6279534"/>
                    </a:lnTo>
                    <a:lnTo>
                      <a:pt x="3192059" y="6270803"/>
                    </a:lnTo>
                    <a:lnTo>
                      <a:pt x="3188883" y="6266041"/>
                    </a:lnTo>
                    <a:lnTo>
                      <a:pt x="3185177" y="6261278"/>
                    </a:lnTo>
                    <a:lnTo>
                      <a:pt x="3182266" y="6256251"/>
                    </a:lnTo>
                    <a:lnTo>
                      <a:pt x="3179354" y="6251224"/>
                    </a:lnTo>
                    <a:lnTo>
                      <a:pt x="3176707" y="6245932"/>
                    </a:lnTo>
                    <a:lnTo>
                      <a:pt x="3174325" y="6240376"/>
                    </a:lnTo>
                    <a:lnTo>
                      <a:pt x="3182001" y="6230057"/>
                    </a:lnTo>
                    <a:lnTo>
                      <a:pt x="3181207" y="6226089"/>
                    </a:lnTo>
                    <a:lnTo>
                      <a:pt x="3179883" y="6222649"/>
                    </a:lnTo>
                    <a:lnTo>
                      <a:pt x="3178560" y="6219474"/>
                    </a:lnTo>
                    <a:lnTo>
                      <a:pt x="3176707" y="6216299"/>
                    </a:lnTo>
                    <a:lnTo>
                      <a:pt x="3173002" y="6209684"/>
                    </a:lnTo>
                    <a:lnTo>
                      <a:pt x="3169031" y="6203864"/>
                    </a:lnTo>
                    <a:lnTo>
                      <a:pt x="3165061" y="6198043"/>
                    </a:lnTo>
                    <a:lnTo>
                      <a:pt x="3161355" y="6191957"/>
                    </a:lnTo>
                    <a:lnTo>
                      <a:pt x="3160032" y="6189047"/>
                    </a:lnTo>
                    <a:lnTo>
                      <a:pt x="3158708" y="6185607"/>
                    </a:lnTo>
                    <a:lnTo>
                      <a:pt x="3157650" y="6182432"/>
                    </a:lnTo>
                    <a:lnTo>
                      <a:pt x="3156856" y="6178993"/>
                    </a:lnTo>
                    <a:lnTo>
                      <a:pt x="3158179" y="6174230"/>
                    </a:lnTo>
                    <a:lnTo>
                      <a:pt x="3159238" y="6169203"/>
                    </a:lnTo>
                    <a:lnTo>
                      <a:pt x="3159767" y="6163382"/>
                    </a:lnTo>
                    <a:lnTo>
                      <a:pt x="3159767" y="6157561"/>
                    </a:lnTo>
                    <a:lnTo>
                      <a:pt x="3159503" y="6151211"/>
                    </a:lnTo>
                    <a:lnTo>
                      <a:pt x="3158708" y="6144597"/>
                    </a:lnTo>
                    <a:lnTo>
                      <a:pt x="3158179" y="6137982"/>
                    </a:lnTo>
                    <a:lnTo>
                      <a:pt x="3157120" y="6131103"/>
                    </a:lnTo>
                    <a:lnTo>
                      <a:pt x="3154738" y="6117609"/>
                    </a:lnTo>
                    <a:lnTo>
                      <a:pt x="3152091" y="6104645"/>
                    </a:lnTo>
                    <a:lnTo>
                      <a:pt x="3149709" y="6093003"/>
                    </a:lnTo>
                    <a:lnTo>
                      <a:pt x="3147592" y="6082949"/>
                    </a:lnTo>
                    <a:lnTo>
                      <a:pt x="3133828" y="6056755"/>
                    </a:lnTo>
                    <a:lnTo>
                      <a:pt x="3140710" y="6042203"/>
                    </a:lnTo>
                    <a:lnTo>
                      <a:pt x="3115829" y="5973411"/>
                    </a:lnTo>
                    <a:lnTo>
                      <a:pt x="3104712" y="5968649"/>
                    </a:lnTo>
                    <a:lnTo>
                      <a:pt x="3105506" y="5968914"/>
                    </a:lnTo>
                    <a:lnTo>
                      <a:pt x="3105771" y="5968649"/>
                    </a:lnTo>
                    <a:lnTo>
                      <a:pt x="3106300" y="5968384"/>
                    </a:lnTo>
                    <a:lnTo>
                      <a:pt x="3106565" y="5968120"/>
                    </a:lnTo>
                    <a:lnTo>
                      <a:pt x="3107095" y="5966268"/>
                    </a:lnTo>
                    <a:lnTo>
                      <a:pt x="3107095" y="5964151"/>
                    </a:lnTo>
                    <a:lnTo>
                      <a:pt x="3107095" y="5960976"/>
                    </a:lnTo>
                    <a:lnTo>
                      <a:pt x="3106830" y="5957536"/>
                    </a:lnTo>
                    <a:lnTo>
                      <a:pt x="3105771" y="5948805"/>
                    </a:lnTo>
                    <a:lnTo>
                      <a:pt x="3103654" y="5937957"/>
                    </a:lnTo>
                    <a:lnTo>
                      <a:pt x="3101007" y="5925522"/>
                    </a:lnTo>
                    <a:lnTo>
                      <a:pt x="3098095" y="5912293"/>
                    </a:lnTo>
                    <a:lnTo>
                      <a:pt x="3094654" y="5898799"/>
                    </a:lnTo>
                    <a:lnTo>
                      <a:pt x="3087243" y="5871282"/>
                    </a:lnTo>
                    <a:lnTo>
                      <a:pt x="3080891" y="5846676"/>
                    </a:lnTo>
                    <a:lnTo>
                      <a:pt x="3073215" y="5820482"/>
                    </a:lnTo>
                    <a:lnTo>
                      <a:pt x="3085126" y="5818895"/>
                    </a:lnTo>
                    <a:lnTo>
                      <a:pt x="3096507" y="5816778"/>
                    </a:lnTo>
                    <a:lnTo>
                      <a:pt x="3107889" y="5814397"/>
                    </a:lnTo>
                    <a:lnTo>
                      <a:pt x="3118741" y="5812016"/>
                    </a:lnTo>
                    <a:lnTo>
                      <a:pt x="3128799" y="5809634"/>
                    </a:lnTo>
                    <a:lnTo>
                      <a:pt x="3138857" y="5808047"/>
                    </a:lnTo>
                    <a:lnTo>
                      <a:pt x="3148386" y="5806459"/>
                    </a:lnTo>
                    <a:lnTo>
                      <a:pt x="3150602" y="5806199"/>
                    </a:lnTo>
                    <a:lnTo>
                      <a:pt x="3151297" y="5806459"/>
                    </a:lnTo>
                    <a:lnTo>
                      <a:pt x="3153679" y="5806724"/>
                    </a:lnTo>
                    <a:lnTo>
                      <a:pt x="3156591" y="5806724"/>
                    </a:lnTo>
                    <a:lnTo>
                      <a:pt x="3159767" y="5806195"/>
                    </a:lnTo>
                    <a:lnTo>
                      <a:pt x="3160455" y="5805930"/>
                    </a:lnTo>
                    <a:close/>
                    <a:moveTo>
                      <a:pt x="3148386" y="5784764"/>
                    </a:moveTo>
                    <a:lnTo>
                      <a:pt x="3146533" y="5790584"/>
                    </a:lnTo>
                    <a:lnTo>
                      <a:pt x="3148386" y="5787145"/>
                    </a:lnTo>
                    <a:lnTo>
                      <a:pt x="3148386" y="5784764"/>
                    </a:lnTo>
                    <a:close/>
                    <a:moveTo>
                      <a:pt x="4346575" y="5784763"/>
                    </a:moveTo>
                    <a:lnTo>
                      <a:pt x="4348163" y="5784763"/>
                    </a:lnTo>
                    <a:lnTo>
                      <a:pt x="4347369" y="5794008"/>
                    </a:lnTo>
                    <a:lnTo>
                      <a:pt x="4347369" y="5794288"/>
                    </a:lnTo>
                    <a:lnTo>
                      <a:pt x="4338638" y="5794008"/>
                    </a:lnTo>
                    <a:lnTo>
                      <a:pt x="4346575" y="5784763"/>
                    </a:lnTo>
                    <a:close/>
                    <a:moveTo>
                      <a:pt x="4397905" y="5745075"/>
                    </a:moveTo>
                    <a:lnTo>
                      <a:pt x="4400551" y="5745369"/>
                    </a:lnTo>
                    <a:lnTo>
                      <a:pt x="4400330" y="5746251"/>
                    </a:lnTo>
                    <a:lnTo>
                      <a:pt x="4392613" y="5753013"/>
                    </a:lnTo>
                    <a:lnTo>
                      <a:pt x="4397905" y="5745075"/>
                    </a:lnTo>
                    <a:close/>
                    <a:moveTo>
                      <a:pt x="3057069" y="5721793"/>
                    </a:moveTo>
                    <a:lnTo>
                      <a:pt x="3059186" y="5726555"/>
                    </a:lnTo>
                    <a:lnTo>
                      <a:pt x="3059186" y="5727084"/>
                    </a:lnTo>
                    <a:lnTo>
                      <a:pt x="3059186" y="5730524"/>
                    </a:lnTo>
                    <a:lnTo>
                      <a:pt x="3059716" y="5728407"/>
                    </a:lnTo>
                    <a:lnTo>
                      <a:pt x="3059716" y="5727349"/>
                    </a:lnTo>
                    <a:lnTo>
                      <a:pt x="3057069" y="5721793"/>
                    </a:lnTo>
                    <a:close/>
                    <a:moveTo>
                      <a:pt x="3088302" y="5719941"/>
                    </a:moveTo>
                    <a:lnTo>
                      <a:pt x="3098095" y="5722057"/>
                    </a:lnTo>
                    <a:lnTo>
                      <a:pt x="3098360" y="5722057"/>
                    </a:lnTo>
                    <a:lnTo>
                      <a:pt x="3088302" y="5719941"/>
                    </a:lnTo>
                    <a:close/>
                    <a:moveTo>
                      <a:pt x="3058657" y="5686868"/>
                    </a:moveTo>
                    <a:lnTo>
                      <a:pt x="3057863" y="5687661"/>
                    </a:lnTo>
                    <a:lnTo>
                      <a:pt x="3057598" y="5689778"/>
                    </a:lnTo>
                    <a:lnTo>
                      <a:pt x="3058657" y="5686868"/>
                    </a:lnTo>
                    <a:close/>
                    <a:moveTo>
                      <a:pt x="3063686" y="5681841"/>
                    </a:moveTo>
                    <a:lnTo>
                      <a:pt x="3060245" y="5685280"/>
                    </a:lnTo>
                    <a:lnTo>
                      <a:pt x="3063157" y="5682634"/>
                    </a:lnTo>
                    <a:lnTo>
                      <a:pt x="3063686" y="5681841"/>
                    </a:lnTo>
                    <a:close/>
                    <a:moveTo>
                      <a:pt x="3711639" y="5681311"/>
                    </a:moveTo>
                    <a:lnTo>
                      <a:pt x="3711639" y="5681841"/>
                    </a:lnTo>
                    <a:lnTo>
                      <a:pt x="3711904" y="5684751"/>
                    </a:lnTo>
                    <a:lnTo>
                      <a:pt x="3711639" y="5681311"/>
                    </a:lnTo>
                    <a:close/>
                    <a:moveTo>
                      <a:pt x="3080891" y="5657499"/>
                    </a:moveTo>
                    <a:lnTo>
                      <a:pt x="3080096" y="5658557"/>
                    </a:lnTo>
                    <a:lnTo>
                      <a:pt x="3080891" y="5658028"/>
                    </a:lnTo>
                    <a:lnTo>
                      <a:pt x="3080891" y="5657499"/>
                    </a:lnTo>
                    <a:close/>
                    <a:moveTo>
                      <a:pt x="3017630" y="5597968"/>
                    </a:moveTo>
                    <a:lnTo>
                      <a:pt x="3016307" y="5605905"/>
                    </a:lnTo>
                    <a:lnTo>
                      <a:pt x="3022130" y="5616224"/>
                    </a:lnTo>
                    <a:lnTo>
                      <a:pt x="3016307" y="5612784"/>
                    </a:lnTo>
                    <a:lnTo>
                      <a:pt x="3015248" y="5615166"/>
                    </a:lnTo>
                    <a:lnTo>
                      <a:pt x="3014984" y="5617018"/>
                    </a:lnTo>
                    <a:lnTo>
                      <a:pt x="3014719" y="5618870"/>
                    </a:lnTo>
                    <a:lnTo>
                      <a:pt x="3014984" y="5620457"/>
                    </a:lnTo>
                    <a:lnTo>
                      <a:pt x="3015513" y="5621780"/>
                    </a:lnTo>
                    <a:lnTo>
                      <a:pt x="3016307" y="5622838"/>
                    </a:lnTo>
                    <a:lnTo>
                      <a:pt x="3017101" y="5623632"/>
                    </a:lnTo>
                    <a:lnTo>
                      <a:pt x="3017895" y="5624691"/>
                    </a:lnTo>
                    <a:lnTo>
                      <a:pt x="3019218" y="5625220"/>
                    </a:lnTo>
                    <a:lnTo>
                      <a:pt x="3020542" y="5625484"/>
                    </a:lnTo>
                    <a:lnTo>
                      <a:pt x="3023189" y="5625749"/>
                    </a:lnTo>
                    <a:lnTo>
                      <a:pt x="3026100" y="5625749"/>
                    </a:lnTo>
                    <a:lnTo>
                      <a:pt x="3028747" y="5625220"/>
                    </a:lnTo>
                    <a:lnTo>
                      <a:pt x="3039335" y="5627601"/>
                    </a:lnTo>
                    <a:lnTo>
                      <a:pt x="3047275" y="5628659"/>
                    </a:lnTo>
                    <a:lnTo>
                      <a:pt x="3048863" y="5628659"/>
                    </a:lnTo>
                    <a:lnTo>
                      <a:pt x="3049922" y="5637391"/>
                    </a:lnTo>
                    <a:lnTo>
                      <a:pt x="3068874" y="5636093"/>
                    </a:lnTo>
                    <a:lnTo>
                      <a:pt x="3070430" y="5631040"/>
                    </a:lnTo>
                    <a:lnTo>
                      <a:pt x="3070942" y="5630775"/>
                    </a:lnTo>
                    <a:lnTo>
                      <a:pt x="3076570" y="5636591"/>
                    </a:lnTo>
                    <a:lnTo>
                      <a:pt x="3076656" y="5636597"/>
                    </a:lnTo>
                    <a:lnTo>
                      <a:pt x="3076920" y="5636597"/>
                    </a:lnTo>
                    <a:lnTo>
                      <a:pt x="3076920" y="5641359"/>
                    </a:lnTo>
                    <a:lnTo>
                      <a:pt x="3077185" y="5645593"/>
                    </a:lnTo>
                    <a:lnTo>
                      <a:pt x="3078244" y="5649032"/>
                    </a:lnTo>
                    <a:lnTo>
                      <a:pt x="3079038" y="5651413"/>
                    </a:lnTo>
                    <a:lnTo>
                      <a:pt x="3079567" y="5652207"/>
                    </a:lnTo>
                    <a:lnTo>
                      <a:pt x="3080096" y="5652472"/>
                    </a:lnTo>
                    <a:lnTo>
                      <a:pt x="3080891" y="5652472"/>
                    </a:lnTo>
                    <a:lnTo>
                      <a:pt x="3081420" y="5652207"/>
                    </a:lnTo>
                    <a:lnTo>
                      <a:pt x="3081949" y="5651413"/>
                    </a:lnTo>
                    <a:lnTo>
                      <a:pt x="3082479" y="5650091"/>
                    </a:lnTo>
                    <a:lnTo>
                      <a:pt x="3083008" y="5648238"/>
                    </a:lnTo>
                    <a:lnTo>
                      <a:pt x="3083802" y="5646122"/>
                    </a:lnTo>
                    <a:lnTo>
                      <a:pt x="3090949" y="5641624"/>
                    </a:lnTo>
                    <a:lnTo>
                      <a:pt x="3097301" y="5637920"/>
                    </a:lnTo>
                    <a:lnTo>
                      <a:pt x="3089890" y="5635274"/>
                    </a:lnTo>
                    <a:lnTo>
                      <a:pt x="3088302" y="5635538"/>
                    </a:lnTo>
                    <a:lnTo>
                      <a:pt x="3086978" y="5635274"/>
                    </a:lnTo>
                    <a:lnTo>
                      <a:pt x="3085655" y="5634745"/>
                    </a:lnTo>
                    <a:lnTo>
                      <a:pt x="3084331" y="5634216"/>
                    </a:lnTo>
                    <a:lnTo>
                      <a:pt x="3083537" y="5633422"/>
                    </a:lnTo>
                    <a:lnTo>
                      <a:pt x="3082214" y="5632628"/>
                    </a:lnTo>
                    <a:lnTo>
                      <a:pt x="3080096" y="5630247"/>
                    </a:lnTo>
                    <a:lnTo>
                      <a:pt x="3076391" y="5624691"/>
                    </a:lnTo>
                    <a:lnTo>
                      <a:pt x="3074273" y="5622045"/>
                    </a:lnTo>
                    <a:lnTo>
                      <a:pt x="3071627" y="5619928"/>
                    </a:lnTo>
                    <a:lnTo>
                      <a:pt x="3069509" y="5618076"/>
                    </a:lnTo>
                    <a:lnTo>
                      <a:pt x="3066333" y="5616224"/>
                    </a:lnTo>
                    <a:lnTo>
                      <a:pt x="3059186" y="5611991"/>
                    </a:lnTo>
                    <a:lnTo>
                      <a:pt x="3052040" y="5608286"/>
                    </a:lnTo>
                    <a:lnTo>
                      <a:pt x="3047805" y="5606170"/>
                    </a:lnTo>
                    <a:lnTo>
                      <a:pt x="3038011" y="5601672"/>
                    </a:lnTo>
                    <a:lnTo>
                      <a:pt x="3017630" y="5597968"/>
                    </a:lnTo>
                    <a:close/>
                    <a:moveTo>
                      <a:pt x="4596223" y="5569657"/>
                    </a:moveTo>
                    <a:lnTo>
                      <a:pt x="4560490" y="5577595"/>
                    </a:lnTo>
                    <a:lnTo>
                      <a:pt x="4533757" y="5584209"/>
                    </a:lnTo>
                    <a:lnTo>
                      <a:pt x="4523169" y="5586855"/>
                    </a:lnTo>
                    <a:lnTo>
                      <a:pt x="4514964" y="5589501"/>
                    </a:lnTo>
                    <a:lnTo>
                      <a:pt x="4508082" y="5591353"/>
                    </a:lnTo>
                    <a:lnTo>
                      <a:pt x="4503053" y="5593205"/>
                    </a:lnTo>
                    <a:lnTo>
                      <a:pt x="4499612" y="5594793"/>
                    </a:lnTo>
                    <a:lnTo>
                      <a:pt x="4497495" y="5595851"/>
                    </a:lnTo>
                    <a:lnTo>
                      <a:pt x="4497230" y="5596116"/>
                    </a:lnTo>
                    <a:lnTo>
                      <a:pt x="4496965" y="5596645"/>
                    </a:lnTo>
                    <a:lnTo>
                      <a:pt x="4497230" y="5596909"/>
                    </a:lnTo>
                    <a:lnTo>
                      <a:pt x="4497495" y="5597438"/>
                    </a:lnTo>
                    <a:lnTo>
                      <a:pt x="4499348" y="5597703"/>
                    </a:lnTo>
                    <a:lnTo>
                      <a:pt x="4501995" y="5597968"/>
                    </a:lnTo>
                    <a:lnTo>
                      <a:pt x="4505700" y="5597703"/>
                    </a:lnTo>
                    <a:lnTo>
                      <a:pt x="4510200" y="5597438"/>
                    </a:lnTo>
                    <a:lnTo>
                      <a:pt x="4520787" y="5596116"/>
                    </a:lnTo>
                    <a:lnTo>
                      <a:pt x="4533492" y="5593999"/>
                    </a:lnTo>
                    <a:lnTo>
                      <a:pt x="4546991" y="5591088"/>
                    </a:lnTo>
                    <a:lnTo>
                      <a:pt x="4560490" y="5587649"/>
                    </a:lnTo>
                    <a:lnTo>
                      <a:pt x="4566578" y="5585797"/>
                    </a:lnTo>
                    <a:lnTo>
                      <a:pt x="4572666" y="5583945"/>
                    </a:lnTo>
                    <a:lnTo>
                      <a:pt x="4578489" y="5581828"/>
                    </a:lnTo>
                    <a:lnTo>
                      <a:pt x="4583518" y="5579447"/>
                    </a:lnTo>
                    <a:lnTo>
                      <a:pt x="4588018" y="5577066"/>
                    </a:lnTo>
                    <a:lnTo>
                      <a:pt x="4591723" y="5574684"/>
                    </a:lnTo>
                    <a:lnTo>
                      <a:pt x="4594370" y="5572038"/>
                    </a:lnTo>
                    <a:lnTo>
                      <a:pt x="4595503" y="5571133"/>
                    </a:lnTo>
                    <a:lnTo>
                      <a:pt x="4585636" y="5591353"/>
                    </a:lnTo>
                    <a:lnTo>
                      <a:pt x="4579283" y="5603788"/>
                    </a:lnTo>
                    <a:lnTo>
                      <a:pt x="4572137" y="5617018"/>
                    </a:lnTo>
                    <a:lnTo>
                      <a:pt x="4564461" y="5630511"/>
                    </a:lnTo>
                    <a:lnTo>
                      <a:pt x="4555991" y="5644005"/>
                    </a:lnTo>
                    <a:lnTo>
                      <a:pt x="4547256" y="5657499"/>
                    </a:lnTo>
                    <a:lnTo>
                      <a:pt x="4542492" y="5663849"/>
                    </a:lnTo>
                    <a:lnTo>
                      <a:pt x="4537727" y="5670463"/>
                    </a:lnTo>
                    <a:lnTo>
                      <a:pt x="4533228" y="5676813"/>
                    </a:lnTo>
                    <a:lnTo>
                      <a:pt x="4528199" y="5682634"/>
                    </a:lnTo>
                    <a:lnTo>
                      <a:pt x="4522905" y="5688455"/>
                    </a:lnTo>
                    <a:lnTo>
                      <a:pt x="4517876" y="5694011"/>
                    </a:lnTo>
                    <a:lnTo>
                      <a:pt x="4512582" y="5699303"/>
                    </a:lnTo>
                    <a:lnTo>
                      <a:pt x="4507024" y="5704066"/>
                    </a:lnTo>
                    <a:lnTo>
                      <a:pt x="4501465" y="5708563"/>
                    </a:lnTo>
                    <a:lnTo>
                      <a:pt x="4495907" y="5712532"/>
                    </a:lnTo>
                    <a:lnTo>
                      <a:pt x="4490348" y="5716236"/>
                    </a:lnTo>
                    <a:lnTo>
                      <a:pt x="4484790" y="5719411"/>
                    </a:lnTo>
                    <a:lnTo>
                      <a:pt x="4478702" y="5721793"/>
                    </a:lnTo>
                    <a:lnTo>
                      <a:pt x="4472879" y="5723645"/>
                    </a:lnTo>
                    <a:lnTo>
                      <a:pt x="4467056" y="5725232"/>
                    </a:lnTo>
                    <a:lnTo>
                      <a:pt x="4460968" y="5725761"/>
                    </a:lnTo>
                    <a:lnTo>
                      <a:pt x="4455145" y="5725761"/>
                    </a:lnTo>
                    <a:lnTo>
                      <a:pt x="4451704" y="5725761"/>
                    </a:lnTo>
                    <a:lnTo>
                      <a:pt x="4448792" y="5725232"/>
                    </a:lnTo>
                    <a:lnTo>
                      <a:pt x="4447734" y="5717559"/>
                    </a:lnTo>
                    <a:lnTo>
                      <a:pt x="4442705" y="5731847"/>
                    </a:lnTo>
                    <a:lnTo>
                      <a:pt x="4431058" y="5736874"/>
                    </a:lnTo>
                    <a:lnTo>
                      <a:pt x="4424177" y="5739784"/>
                    </a:lnTo>
                    <a:lnTo>
                      <a:pt x="4418089" y="5741901"/>
                    </a:lnTo>
                    <a:lnTo>
                      <a:pt x="4415707" y="5742430"/>
                    </a:lnTo>
                    <a:lnTo>
                      <a:pt x="4413854" y="5743224"/>
                    </a:lnTo>
                    <a:lnTo>
                      <a:pt x="4412530" y="5743224"/>
                    </a:lnTo>
                    <a:lnTo>
                      <a:pt x="4412266" y="5742695"/>
                    </a:lnTo>
                    <a:lnTo>
                      <a:pt x="4412266" y="5742430"/>
                    </a:lnTo>
                    <a:lnTo>
                      <a:pt x="4412795" y="5741636"/>
                    </a:lnTo>
                    <a:lnTo>
                      <a:pt x="4414383" y="5740049"/>
                    </a:lnTo>
                    <a:lnTo>
                      <a:pt x="4417295" y="5737932"/>
                    </a:lnTo>
                    <a:lnTo>
                      <a:pt x="4421265" y="5734757"/>
                    </a:lnTo>
                    <a:lnTo>
                      <a:pt x="4417295" y="5734757"/>
                    </a:lnTo>
                    <a:lnTo>
                      <a:pt x="4413060" y="5735286"/>
                    </a:lnTo>
                    <a:lnTo>
                      <a:pt x="4409354" y="5735816"/>
                    </a:lnTo>
                    <a:lnTo>
                      <a:pt x="4405384" y="5736609"/>
                    </a:lnTo>
                    <a:lnTo>
                      <a:pt x="4401943" y="5737403"/>
                    </a:lnTo>
                    <a:lnTo>
                      <a:pt x="4398767" y="5738726"/>
                    </a:lnTo>
                    <a:lnTo>
                      <a:pt x="4395590" y="5739784"/>
                    </a:lnTo>
                    <a:lnTo>
                      <a:pt x="4392414" y="5741372"/>
                    </a:lnTo>
                    <a:lnTo>
                      <a:pt x="4390032" y="5743224"/>
                    </a:lnTo>
                    <a:lnTo>
                      <a:pt x="4387650" y="5744811"/>
                    </a:lnTo>
                    <a:lnTo>
                      <a:pt x="4385532" y="5746928"/>
                    </a:lnTo>
                    <a:lnTo>
                      <a:pt x="4383680" y="5749309"/>
                    </a:lnTo>
                    <a:lnTo>
                      <a:pt x="4382356" y="5751691"/>
                    </a:lnTo>
                    <a:lnTo>
                      <a:pt x="4381033" y="5754072"/>
                    </a:lnTo>
                    <a:lnTo>
                      <a:pt x="4380239" y="5756718"/>
                    </a:lnTo>
                    <a:lnTo>
                      <a:pt x="4379974" y="5759099"/>
                    </a:lnTo>
                    <a:lnTo>
                      <a:pt x="4374415" y="5761216"/>
                    </a:lnTo>
                    <a:lnTo>
                      <a:pt x="4368592" y="5763597"/>
                    </a:lnTo>
                    <a:lnTo>
                      <a:pt x="4362505" y="5765978"/>
                    </a:lnTo>
                    <a:lnTo>
                      <a:pt x="4356681" y="5768889"/>
                    </a:lnTo>
                    <a:lnTo>
                      <a:pt x="4344506" y="5774974"/>
                    </a:lnTo>
                    <a:lnTo>
                      <a:pt x="4331801" y="5782118"/>
                    </a:lnTo>
                    <a:lnTo>
                      <a:pt x="4318831" y="5789791"/>
                    </a:lnTo>
                    <a:lnTo>
                      <a:pt x="4306391" y="5797993"/>
                    </a:lnTo>
                    <a:lnTo>
                      <a:pt x="4293686" y="5806724"/>
                    </a:lnTo>
                    <a:lnTo>
                      <a:pt x="4281246" y="5815455"/>
                    </a:lnTo>
                    <a:lnTo>
                      <a:pt x="4269335" y="5824451"/>
                    </a:lnTo>
                    <a:lnTo>
                      <a:pt x="4258218" y="5833447"/>
                    </a:lnTo>
                    <a:lnTo>
                      <a:pt x="4247630" y="5841914"/>
                    </a:lnTo>
                    <a:lnTo>
                      <a:pt x="4237572" y="5850380"/>
                    </a:lnTo>
                    <a:lnTo>
                      <a:pt x="4229102" y="5858318"/>
                    </a:lnTo>
                    <a:lnTo>
                      <a:pt x="4221426" y="5865461"/>
                    </a:lnTo>
                    <a:lnTo>
                      <a:pt x="4215339" y="5871811"/>
                    </a:lnTo>
                    <a:lnTo>
                      <a:pt x="4210574" y="5877368"/>
                    </a:lnTo>
                    <a:lnTo>
                      <a:pt x="4192046" y="5887686"/>
                    </a:lnTo>
                    <a:lnTo>
                      <a:pt x="4185429" y="5886099"/>
                    </a:lnTo>
                    <a:lnTo>
                      <a:pt x="4197075" y="5896153"/>
                    </a:lnTo>
                    <a:lnTo>
                      <a:pt x="4185958" y="5906207"/>
                    </a:lnTo>
                    <a:lnTo>
                      <a:pt x="4191781" y="5910705"/>
                    </a:lnTo>
                    <a:lnTo>
                      <a:pt x="4183047" y="5921553"/>
                    </a:lnTo>
                    <a:lnTo>
                      <a:pt x="4188341" y="5926316"/>
                    </a:lnTo>
                    <a:lnTo>
                      <a:pt x="4187811" y="5932930"/>
                    </a:lnTo>
                    <a:lnTo>
                      <a:pt x="4187282" y="5938751"/>
                    </a:lnTo>
                    <a:lnTo>
                      <a:pt x="4187017" y="5950393"/>
                    </a:lnTo>
                    <a:lnTo>
                      <a:pt x="4187282" y="5961505"/>
                    </a:lnTo>
                    <a:lnTo>
                      <a:pt x="4187811" y="5972089"/>
                    </a:lnTo>
                    <a:lnTo>
                      <a:pt x="4187282" y="5977380"/>
                    </a:lnTo>
                    <a:lnTo>
                      <a:pt x="4187282" y="5982936"/>
                    </a:lnTo>
                    <a:lnTo>
                      <a:pt x="4186752" y="5988228"/>
                    </a:lnTo>
                    <a:lnTo>
                      <a:pt x="4186223" y="5993520"/>
                    </a:lnTo>
                    <a:lnTo>
                      <a:pt x="4185164" y="5998811"/>
                    </a:lnTo>
                    <a:lnTo>
                      <a:pt x="4183576" y="6004368"/>
                    </a:lnTo>
                    <a:lnTo>
                      <a:pt x="4181723" y="6009924"/>
                    </a:lnTo>
                    <a:lnTo>
                      <a:pt x="4179606" y="6015480"/>
                    </a:lnTo>
                    <a:lnTo>
                      <a:pt x="4174577" y="6019978"/>
                    </a:lnTo>
                    <a:lnTo>
                      <a:pt x="4169812" y="6024476"/>
                    </a:lnTo>
                    <a:lnTo>
                      <a:pt x="4165048" y="6028974"/>
                    </a:lnTo>
                    <a:lnTo>
                      <a:pt x="4161078" y="6034001"/>
                    </a:lnTo>
                    <a:lnTo>
                      <a:pt x="4156843" y="6039028"/>
                    </a:lnTo>
                    <a:lnTo>
                      <a:pt x="4153137" y="6044320"/>
                    </a:lnTo>
                    <a:lnTo>
                      <a:pt x="4149167" y="6049611"/>
                    </a:lnTo>
                    <a:lnTo>
                      <a:pt x="4145726" y="6055168"/>
                    </a:lnTo>
                    <a:lnTo>
                      <a:pt x="4138579" y="6066280"/>
                    </a:lnTo>
                    <a:lnTo>
                      <a:pt x="4132227" y="6077657"/>
                    </a:lnTo>
                    <a:lnTo>
                      <a:pt x="4125874" y="6089299"/>
                    </a:lnTo>
                    <a:lnTo>
                      <a:pt x="4119257" y="6100676"/>
                    </a:lnTo>
                    <a:lnTo>
                      <a:pt x="4112640" y="6111789"/>
                    </a:lnTo>
                    <a:lnTo>
                      <a:pt x="4108934" y="6117080"/>
                    </a:lnTo>
                    <a:lnTo>
                      <a:pt x="4105229" y="6122372"/>
                    </a:lnTo>
                    <a:lnTo>
                      <a:pt x="4101523" y="6127664"/>
                    </a:lnTo>
                    <a:lnTo>
                      <a:pt x="4097553" y="6132426"/>
                    </a:lnTo>
                    <a:lnTo>
                      <a:pt x="4093583" y="6137189"/>
                    </a:lnTo>
                    <a:lnTo>
                      <a:pt x="4089083" y="6141686"/>
                    </a:lnTo>
                    <a:lnTo>
                      <a:pt x="4084319" y="6146184"/>
                    </a:lnTo>
                    <a:lnTo>
                      <a:pt x="4079290" y="6150153"/>
                    </a:lnTo>
                    <a:lnTo>
                      <a:pt x="4074525" y="6154122"/>
                    </a:lnTo>
                    <a:lnTo>
                      <a:pt x="4068967" y="6157297"/>
                    </a:lnTo>
                    <a:lnTo>
                      <a:pt x="4062879" y="6160472"/>
                    </a:lnTo>
                    <a:lnTo>
                      <a:pt x="4056791" y="6163382"/>
                    </a:lnTo>
                    <a:lnTo>
                      <a:pt x="4050439" y="6166028"/>
                    </a:lnTo>
                    <a:lnTo>
                      <a:pt x="4043557" y="6168145"/>
                    </a:lnTo>
                    <a:lnTo>
                      <a:pt x="4046733" y="6163118"/>
                    </a:lnTo>
                    <a:lnTo>
                      <a:pt x="4050703" y="6158355"/>
                    </a:lnTo>
                    <a:lnTo>
                      <a:pt x="4058909" y="6148830"/>
                    </a:lnTo>
                    <a:lnTo>
                      <a:pt x="4076113" y="6128986"/>
                    </a:lnTo>
                    <a:lnTo>
                      <a:pt x="4083789" y="6119726"/>
                    </a:lnTo>
                    <a:lnTo>
                      <a:pt x="4087230" y="6114964"/>
                    </a:lnTo>
                    <a:lnTo>
                      <a:pt x="4090671" y="6110730"/>
                    </a:lnTo>
                    <a:lnTo>
                      <a:pt x="4093318" y="6106232"/>
                    </a:lnTo>
                    <a:lnTo>
                      <a:pt x="4095171" y="6101999"/>
                    </a:lnTo>
                    <a:lnTo>
                      <a:pt x="4096759" y="6098030"/>
                    </a:lnTo>
                    <a:lnTo>
                      <a:pt x="4097553" y="6093797"/>
                    </a:lnTo>
                    <a:lnTo>
                      <a:pt x="4094377" y="6096707"/>
                    </a:lnTo>
                    <a:lnTo>
                      <a:pt x="4092524" y="6097766"/>
                    </a:lnTo>
                    <a:lnTo>
                      <a:pt x="4090936" y="6098559"/>
                    </a:lnTo>
                    <a:lnTo>
                      <a:pt x="4089348" y="6099089"/>
                    </a:lnTo>
                    <a:lnTo>
                      <a:pt x="4088024" y="6099353"/>
                    </a:lnTo>
                    <a:lnTo>
                      <a:pt x="4086171" y="6099882"/>
                    </a:lnTo>
                    <a:lnTo>
                      <a:pt x="4084583" y="6099353"/>
                    </a:lnTo>
                    <a:lnTo>
                      <a:pt x="4083260" y="6099089"/>
                    </a:lnTo>
                    <a:lnTo>
                      <a:pt x="4081672" y="6098824"/>
                    </a:lnTo>
                    <a:lnTo>
                      <a:pt x="4080084" y="6098030"/>
                    </a:lnTo>
                    <a:lnTo>
                      <a:pt x="4078495" y="6097236"/>
                    </a:lnTo>
                    <a:lnTo>
                      <a:pt x="4077172" y="6095914"/>
                    </a:lnTo>
                    <a:lnTo>
                      <a:pt x="4075584" y="6094591"/>
                    </a:lnTo>
                    <a:lnTo>
                      <a:pt x="4072937" y="6090886"/>
                    </a:lnTo>
                    <a:lnTo>
                      <a:pt x="4073466" y="6093797"/>
                    </a:lnTo>
                    <a:lnTo>
                      <a:pt x="4074260" y="6096707"/>
                    </a:lnTo>
                    <a:lnTo>
                      <a:pt x="4074525" y="6099353"/>
                    </a:lnTo>
                    <a:lnTo>
                      <a:pt x="4074525" y="6102264"/>
                    </a:lnTo>
                    <a:lnTo>
                      <a:pt x="4074260" y="6105439"/>
                    </a:lnTo>
                    <a:lnTo>
                      <a:pt x="4073731" y="6108349"/>
                    </a:lnTo>
                    <a:lnTo>
                      <a:pt x="4072408" y="6113905"/>
                    </a:lnTo>
                    <a:lnTo>
                      <a:pt x="4070555" y="6119197"/>
                    </a:lnTo>
                    <a:lnTo>
                      <a:pt x="4067908" y="6124753"/>
                    </a:lnTo>
                    <a:lnTo>
                      <a:pt x="4065261" y="6130045"/>
                    </a:lnTo>
                    <a:lnTo>
                      <a:pt x="4062085" y="6135336"/>
                    </a:lnTo>
                    <a:lnTo>
                      <a:pt x="4055732" y="6145126"/>
                    </a:lnTo>
                    <a:lnTo>
                      <a:pt x="4049115" y="6154651"/>
                    </a:lnTo>
                    <a:lnTo>
                      <a:pt x="4046468" y="6159414"/>
                    </a:lnTo>
                    <a:lnTo>
                      <a:pt x="4044086" y="6163647"/>
                    </a:lnTo>
                    <a:lnTo>
                      <a:pt x="4042498" y="6167880"/>
                    </a:lnTo>
                    <a:lnTo>
                      <a:pt x="4041175" y="6171849"/>
                    </a:lnTo>
                    <a:lnTo>
                      <a:pt x="4028999" y="6192751"/>
                    </a:lnTo>
                    <a:lnTo>
                      <a:pt x="4022911" y="6202805"/>
                    </a:lnTo>
                    <a:lnTo>
                      <a:pt x="4016294" y="6212595"/>
                    </a:lnTo>
                    <a:lnTo>
                      <a:pt x="4009677" y="6222649"/>
                    </a:lnTo>
                    <a:lnTo>
                      <a:pt x="4002530" y="6231909"/>
                    </a:lnTo>
                    <a:lnTo>
                      <a:pt x="3995119" y="6241170"/>
                    </a:lnTo>
                    <a:lnTo>
                      <a:pt x="3987443" y="6249636"/>
                    </a:lnTo>
                    <a:lnTo>
                      <a:pt x="3983738" y="6253870"/>
                    </a:lnTo>
                    <a:lnTo>
                      <a:pt x="3979767" y="6257839"/>
                    </a:lnTo>
                    <a:lnTo>
                      <a:pt x="3975268" y="6261543"/>
                    </a:lnTo>
                    <a:lnTo>
                      <a:pt x="3971033" y="6265247"/>
                    </a:lnTo>
                    <a:lnTo>
                      <a:pt x="3966533" y="6268686"/>
                    </a:lnTo>
                    <a:lnTo>
                      <a:pt x="3962033" y="6272126"/>
                    </a:lnTo>
                    <a:lnTo>
                      <a:pt x="3957269" y="6275036"/>
                    </a:lnTo>
                    <a:lnTo>
                      <a:pt x="3952240" y="6278211"/>
                    </a:lnTo>
                    <a:lnTo>
                      <a:pt x="3947475" y="6280593"/>
                    </a:lnTo>
                    <a:lnTo>
                      <a:pt x="3942182" y="6283239"/>
                    </a:lnTo>
                    <a:lnTo>
                      <a:pt x="3936888" y="6285620"/>
                    </a:lnTo>
                    <a:lnTo>
                      <a:pt x="3931330" y="6287736"/>
                    </a:lnTo>
                    <a:lnTo>
                      <a:pt x="3925771" y="6289589"/>
                    </a:lnTo>
                    <a:lnTo>
                      <a:pt x="3919683" y="6290911"/>
                    </a:lnTo>
                    <a:lnTo>
                      <a:pt x="3913596" y="6292234"/>
                    </a:lnTo>
                    <a:lnTo>
                      <a:pt x="3907508" y="6293293"/>
                    </a:lnTo>
                    <a:lnTo>
                      <a:pt x="3900891" y="6293822"/>
                    </a:lnTo>
                    <a:lnTo>
                      <a:pt x="3892421" y="6294880"/>
                    </a:lnTo>
                    <a:lnTo>
                      <a:pt x="3882627" y="6295145"/>
                    </a:lnTo>
                    <a:lnTo>
                      <a:pt x="3870981" y="6295674"/>
                    </a:lnTo>
                    <a:lnTo>
                      <a:pt x="3859070" y="6295674"/>
                    </a:lnTo>
                    <a:lnTo>
                      <a:pt x="3846630" y="6295145"/>
                    </a:lnTo>
                    <a:lnTo>
                      <a:pt x="3834454" y="6294086"/>
                    </a:lnTo>
                    <a:lnTo>
                      <a:pt x="3828631" y="6293293"/>
                    </a:lnTo>
                    <a:lnTo>
                      <a:pt x="3822543" y="6292499"/>
                    </a:lnTo>
                    <a:lnTo>
                      <a:pt x="3816985" y="6291176"/>
                    </a:lnTo>
                    <a:lnTo>
                      <a:pt x="3811426" y="6290118"/>
                    </a:lnTo>
                    <a:lnTo>
                      <a:pt x="3806397" y="6288530"/>
                    </a:lnTo>
                    <a:lnTo>
                      <a:pt x="3801898" y="6286943"/>
                    </a:lnTo>
                    <a:lnTo>
                      <a:pt x="3797663" y="6284826"/>
                    </a:lnTo>
                    <a:lnTo>
                      <a:pt x="3793957" y="6282445"/>
                    </a:lnTo>
                    <a:lnTo>
                      <a:pt x="3790781" y="6280064"/>
                    </a:lnTo>
                    <a:lnTo>
                      <a:pt x="3788134" y="6277153"/>
                    </a:lnTo>
                    <a:lnTo>
                      <a:pt x="3786811" y="6275830"/>
                    </a:lnTo>
                    <a:lnTo>
                      <a:pt x="3786016" y="6273978"/>
                    </a:lnTo>
                    <a:lnTo>
                      <a:pt x="3784958" y="6272391"/>
                    </a:lnTo>
                    <a:lnTo>
                      <a:pt x="3784428" y="6270803"/>
                    </a:lnTo>
                    <a:lnTo>
                      <a:pt x="3784164" y="6268686"/>
                    </a:lnTo>
                    <a:lnTo>
                      <a:pt x="3783899" y="6266834"/>
                    </a:lnTo>
                    <a:lnTo>
                      <a:pt x="3783899" y="6264982"/>
                    </a:lnTo>
                    <a:lnTo>
                      <a:pt x="3783899" y="6262866"/>
                    </a:lnTo>
                    <a:lnTo>
                      <a:pt x="3784428" y="6260749"/>
                    </a:lnTo>
                    <a:lnTo>
                      <a:pt x="3784958" y="6258368"/>
                    </a:lnTo>
                    <a:lnTo>
                      <a:pt x="3785752" y="6255986"/>
                    </a:lnTo>
                    <a:lnTo>
                      <a:pt x="3786811" y="6253341"/>
                    </a:lnTo>
                    <a:lnTo>
                      <a:pt x="3789457" y="6248578"/>
                    </a:lnTo>
                    <a:lnTo>
                      <a:pt x="3793428" y="6242757"/>
                    </a:lnTo>
                    <a:lnTo>
                      <a:pt x="3784958" y="6230057"/>
                    </a:lnTo>
                    <a:lnTo>
                      <a:pt x="3784958" y="6228205"/>
                    </a:lnTo>
                    <a:lnTo>
                      <a:pt x="3787075" y="6224501"/>
                    </a:lnTo>
                    <a:lnTo>
                      <a:pt x="3786016" y="6219739"/>
                    </a:lnTo>
                    <a:lnTo>
                      <a:pt x="3782840" y="6212859"/>
                    </a:lnTo>
                    <a:lnTo>
                      <a:pt x="3782311" y="6214711"/>
                    </a:lnTo>
                    <a:lnTo>
                      <a:pt x="3784958" y="6228205"/>
                    </a:lnTo>
                    <a:lnTo>
                      <a:pt x="3784428" y="6235084"/>
                    </a:lnTo>
                    <a:lnTo>
                      <a:pt x="3787605" y="6250695"/>
                    </a:lnTo>
                    <a:lnTo>
                      <a:pt x="3781517" y="6255457"/>
                    </a:lnTo>
                    <a:lnTo>
                      <a:pt x="3780723" y="6259955"/>
                    </a:lnTo>
                    <a:lnTo>
                      <a:pt x="3780193" y="6262601"/>
                    </a:lnTo>
                    <a:lnTo>
                      <a:pt x="3779399" y="6264982"/>
                    </a:lnTo>
                    <a:lnTo>
                      <a:pt x="3779399" y="6266834"/>
                    </a:lnTo>
                    <a:lnTo>
                      <a:pt x="3779929" y="6269216"/>
                    </a:lnTo>
                    <a:lnTo>
                      <a:pt x="3780458" y="6273184"/>
                    </a:lnTo>
                    <a:lnTo>
                      <a:pt x="3781517" y="6276889"/>
                    </a:lnTo>
                    <a:lnTo>
                      <a:pt x="3782840" y="6280593"/>
                    </a:lnTo>
                    <a:lnTo>
                      <a:pt x="3783634" y="6284561"/>
                    </a:lnTo>
                    <a:lnTo>
                      <a:pt x="3783899" y="6286678"/>
                    </a:lnTo>
                    <a:lnTo>
                      <a:pt x="3783899" y="6288530"/>
                    </a:lnTo>
                    <a:lnTo>
                      <a:pt x="3783634" y="6290911"/>
                    </a:lnTo>
                    <a:lnTo>
                      <a:pt x="3783370" y="6293293"/>
                    </a:lnTo>
                    <a:lnTo>
                      <a:pt x="3787605" y="6296732"/>
                    </a:lnTo>
                    <a:lnTo>
                      <a:pt x="3791575" y="6299907"/>
                    </a:lnTo>
                    <a:lnTo>
                      <a:pt x="3795280" y="6302818"/>
                    </a:lnTo>
                    <a:lnTo>
                      <a:pt x="3804545" y="6308639"/>
                    </a:lnTo>
                    <a:lnTo>
                      <a:pt x="3823602" y="6320545"/>
                    </a:lnTo>
                    <a:lnTo>
                      <a:pt x="3832866" y="6326895"/>
                    </a:lnTo>
                    <a:lnTo>
                      <a:pt x="3842130" y="6332980"/>
                    </a:lnTo>
                    <a:lnTo>
                      <a:pt x="3846365" y="6336155"/>
                    </a:lnTo>
                    <a:lnTo>
                      <a:pt x="3850335" y="6339595"/>
                    </a:lnTo>
                    <a:lnTo>
                      <a:pt x="3854041" y="6343034"/>
                    </a:lnTo>
                    <a:lnTo>
                      <a:pt x="3857482" y="6346474"/>
                    </a:lnTo>
                    <a:lnTo>
                      <a:pt x="3860393" y="6349914"/>
                    </a:lnTo>
                    <a:lnTo>
                      <a:pt x="3862776" y="6353353"/>
                    </a:lnTo>
                    <a:lnTo>
                      <a:pt x="3864893" y="6357057"/>
                    </a:lnTo>
                    <a:lnTo>
                      <a:pt x="3866746" y="6360761"/>
                    </a:lnTo>
                    <a:lnTo>
                      <a:pt x="3867540" y="6364730"/>
                    </a:lnTo>
                    <a:lnTo>
                      <a:pt x="3867805" y="6368699"/>
                    </a:lnTo>
                    <a:lnTo>
                      <a:pt x="3867540" y="6372403"/>
                    </a:lnTo>
                    <a:lnTo>
                      <a:pt x="3866746" y="6376636"/>
                    </a:lnTo>
                    <a:lnTo>
                      <a:pt x="3864893" y="6381134"/>
                    </a:lnTo>
                    <a:lnTo>
                      <a:pt x="3862246" y="6385368"/>
                    </a:lnTo>
                    <a:lnTo>
                      <a:pt x="3859070" y="6389866"/>
                    </a:lnTo>
                    <a:lnTo>
                      <a:pt x="3854570" y="6394628"/>
                    </a:lnTo>
                    <a:lnTo>
                      <a:pt x="3849541" y="6399126"/>
                    </a:lnTo>
                    <a:lnTo>
                      <a:pt x="3843454" y="6403889"/>
                    </a:lnTo>
                    <a:lnTo>
                      <a:pt x="3836042" y="6409180"/>
                    </a:lnTo>
                    <a:lnTo>
                      <a:pt x="3827837" y="6414207"/>
                    </a:lnTo>
                    <a:lnTo>
                      <a:pt x="3747637" y="6427701"/>
                    </a:lnTo>
                    <a:lnTo>
                      <a:pt x="3666907" y="6440401"/>
                    </a:lnTo>
                    <a:lnTo>
                      <a:pt x="3585913" y="6452307"/>
                    </a:lnTo>
                    <a:lnTo>
                      <a:pt x="3504919" y="6463949"/>
                    </a:lnTo>
                    <a:lnTo>
                      <a:pt x="3413602" y="6476384"/>
                    </a:lnTo>
                    <a:lnTo>
                      <a:pt x="3367811" y="6482470"/>
                    </a:lnTo>
                    <a:lnTo>
                      <a:pt x="3321756" y="6488026"/>
                    </a:lnTo>
                    <a:lnTo>
                      <a:pt x="3313550" y="6438814"/>
                    </a:lnTo>
                    <a:lnTo>
                      <a:pt x="3305610" y="6389336"/>
                    </a:lnTo>
                    <a:lnTo>
                      <a:pt x="3293964" y="6316047"/>
                    </a:lnTo>
                    <a:lnTo>
                      <a:pt x="3282053" y="6242757"/>
                    </a:lnTo>
                    <a:lnTo>
                      <a:pt x="3259554" y="6096443"/>
                    </a:lnTo>
                    <a:lnTo>
                      <a:pt x="3237585" y="5950128"/>
                    </a:lnTo>
                    <a:lnTo>
                      <a:pt x="3215881" y="5803549"/>
                    </a:lnTo>
                    <a:lnTo>
                      <a:pt x="3302698" y="5792701"/>
                    </a:lnTo>
                    <a:lnTo>
                      <a:pt x="3389515" y="5781059"/>
                    </a:lnTo>
                    <a:lnTo>
                      <a:pt x="3476068" y="5769153"/>
                    </a:lnTo>
                    <a:lnTo>
                      <a:pt x="3562885" y="5756718"/>
                    </a:lnTo>
                    <a:lnTo>
                      <a:pt x="3649438" y="5743753"/>
                    </a:lnTo>
                    <a:lnTo>
                      <a:pt x="3735726" y="5730259"/>
                    </a:lnTo>
                    <a:lnTo>
                      <a:pt x="3822279" y="5716501"/>
                    </a:lnTo>
                    <a:lnTo>
                      <a:pt x="3908566" y="5701949"/>
                    </a:lnTo>
                    <a:lnTo>
                      <a:pt x="3994854" y="5687132"/>
                    </a:lnTo>
                    <a:lnTo>
                      <a:pt x="4081142" y="5671522"/>
                    </a:lnTo>
                    <a:lnTo>
                      <a:pt x="4167166" y="5655911"/>
                    </a:lnTo>
                    <a:lnTo>
                      <a:pt x="4253189" y="5639507"/>
                    </a:lnTo>
                    <a:lnTo>
                      <a:pt x="4339212" y="5622838"/>
                    </a:lnTo>
                    <a:lnTo>
                      <a:pt x="4424706" y="5605641"/>
                    </a:lnTo>
                    <a:lnTo>
                      <a:pt x="4510465" y="5587913"/>
                    </a:lnTo>
                    <a:lnTo>
                      <a:pt x="4596223" y="5569657"/>
                    </a:lnTo>
                    <a:close/>
                    <a:moveTo>
                      <a:pt x="4596223" y="5569657"/>
                    </a:moveTo>
                    <a:lnTo>
                      <a:pt x="4595694" y="5570980"/>
                    </a:lnTo>
                    <a:lnTo>
                      <a:pt x="4595503" y="5571133"/>
                    </a:lnTo>
                    <a:lnTo>
                      <a:pt x="4596223" y="5569657"/>
                    </a:lnTo>
                    <a:close/>
                    <a:moveTo>
                      <a:pt x="3556004" y="5568334"/>
                    </a:moveTo>
                    <a:lnTo>
                      <a:pt x="3557062" y="5570451"/>
                    </a:lnTo>
                    <a:lnTo>
                      <a:pt x="3558915" y="5571774"/>
                    </a:lnTo>
                    <a:lnTo>
                      <a:pt x="3556004" y="5568334"/>
                    </a:lnTo>
                    <a:close/>
                    <a:moveTo>
                      <a:pt x="3521859" y="5465147"/>
                    </a:moveTo>
                    <a:lnTo>
                      <a:pt x="3522653" y="5472289"/>
                    </a:lnTo>
                    <a:lnTo>
                      <a:pt x="3522653" y="5473613"/>
                    </a:lnTo>
                    <a:lnTo>
                      <a:pt x="3522918" y="5474672"/>
                    </a:lnTo>
                    <a:lnTo>
                      <a:pt x="3522653" y="5472289"/>
                    </a:lnTo>
                    <a:lnTo>
                      <a:pt x="3522653" y="5469909"/>
                    </a:lnTo>
                    <a:lnTo>
                      <a:pt x="3521859" y="5465147"/>
                    </a:lnTo>
                    <a:close/>
                    <a:moveTo>
                      <a:pt x="3035100" y="5444245"/>
                    </a:moveTo>
                    <a:lnTo>
                      <a:pt x="3039599" y="5449007"/>
                    </a:lnTo>
                    <a:lnTo>
                      <a:pt x="3039335" y="5448213"/>
                    </a:lnTo>
                    <a:lnTo>
                      <a:pt x="3035100" y="5444245"/>
                    </a:lnTo>
                    <a:close/>
                    <a:moveTo>
                      <a:pt x="3388457" y="5434720"/>
                    </a:moveTo>
                    <a:lnTo>
                      <a:pt x="3388986" y="5435249"/>
                    </a:lnTo>
                    <a:lnTo>
                      <a:pt x="3388721" y="5434720"/>
                    </a:lnTo>
                    <a:lnTo>
                      <a:pt x="3388457" y="5434720"/>
                    </a:lnTo>
                    <a:close/>
                    <a:moveTo>
                      <a:pt x="3282317" y="5416993"/>
                    </a:moveTo>
                    <a:lnTo>
                      <a:pt x="3282317" y="5417257"/>
                    </a:lnTo>
                    <a:lnTo>
                      <a:pt x="3282582" y="5417522"/>
                    </a:lnTo>
                    <a:lnTo>
                      <a:pt x="3282317" y="5416993"/>
                    </a:lnTo>
                    <a:close/>
                    <a:moveTo>
                      <a:pt x="3246320" y="5401647"/>
                    </a:moveTo>
                    <a:lnTo>
                      <a:pt x="3246320" y="5401911"/>
                    </a:lnTo>
                    <a:lnTo>
                      <a:pt x="3247643" y="5402176"/>
                    </a:lnTo>
                    <a:lnTo>
                      <a:pt x="3246320" y="5401647"/>
                    </a:lnTo>
                    <a:close/>
                    <a:moveTo>
                      <a:pt x="3238644" y="5391593"/>
                    </a:moveTo>
                    <a:lnTo>
                      <a:pt x="3241026" y="5393974"/>
                    </a:lnTo>
                    <a:lnTo>
                      <a:pt x="3239438" y="5392122"/>
                    </a:lnTo>
                    <a:lnTo>
                      <a:pt x="3238644" y="5391593"/>
                    </a:lnTo>
                    <a:close/>
                    <a:moveTo>
                      <a:pt x="2926313" y="5388418"/>
                    </a:moveTo>
                    <a:lnTo>
                      <a:pt x="2929754" y="5389741"/>
                    </a:lnTo>
                    <a:lnTo>
                      <a:pt x="2931506" y="5389546"/>
                    </a:lnTo>
                    <a:lnTo>
                      <a:pt x="2932401" y="5389741"/>
                    </a:lnTo>
                    <a:lnTo>
                      <a:pt x="2932666" y="5389741"/>
                    </a:lnTo>
                    <a:lnTo>
                      <a:pt x="2932931" y="5389741"/>
                    </a:lnTo>
                    <a:lnTo>
                      <a:pt x="2934519" y="5389211"/>
                    </a:lnTo>
                    <a:lnTo>
                      <a:pt x="2931506" y="5389546"/>
                    </a:lnTo>
                    <a:lnTo>
                      <a:pt x="2926313" y="5388418"/>
                    </a:lnTo>
                    <a:close/>
                    <a:moveTo>
                      <a:pt x="2950135" y="5382068"/>
                    </a:moveTo>
                    <a:lnTo>
                      <a:pt x="2938224" y="5387888"/>
                    </a:lnTo>
                    <a:lnTo>
                      <a:pt x="2949871" y="5382597"/>
                    </a:lnTo>
                    <a:lnTo>
                      <a:pt x="2950135" y="5382068"/>
                    </a:lnTo>
                    <a:close/>
                    <a:moveTo>
                      <a:pt x="2973163" y="5379422"/>
                    </a:moveTo>
                    <a:lnTo>
                      <a:pt x="2973692" y="5379686"/>
                    </a:lnTo>
                    <a:lnTo>
                      <a:pt x="2973428" y="5379422"/>
                    </a:lnTo>
                    <a:lnTo>
                      <a:pt x="2973163" y="5379422"/>
                    </a:lnTo>
                    <a:close/>
                    <a:moveTo>
                      <a:pt x="3063157" y="5353493"/>
                    </a:moveTo>
                    <a:lnTo>
                      <a:pt x="3062362" y="5353757"/>
                    </a:lnTo>
                    <a:lnTo>
                      <a:pt x="3064745" y="5353493"/>
                    </a:lnTo>
                    <a:lnTo>
                      <a:pt x="3063157" y="5353493"/>
                    </a:lnTo>
                    <a:close/>
                    <a:moveTo>
                      <a:pt x="3216146" y="5348995"/>
                    </a:moveTo>
                    <a:lnTo>
                      <a:pt x="3216410" y="5349524"/>
                    </a:lnTo>
                    <a:lnTo>
                      <a:pt x="3216675" y="5349788"/>
                    </a:lnTo>
                    <a:lnTo>
                      <a:pt x="3216146" y="5348995"/>
                    </a:lnTo>
                    <a:close/>
                    <a:moveTo>
                      <a:pt x="2795558" y="5323066"/>
                    </a:moveTo>
                    <a:lnTo>
                      <a:pt x="2795823" y="5323330"/>
                    </a:lnTo>
                    <a:lnTo>
                      <a:pt x="2795823" y="5323066"/>
                    </a:lnTo>
                    <a:lnTo>
                      <a:pt x="2795558" y="5323066"/>
                    </a:lnTo>
                    <a:close/>
                    <a:moveTo>
                      <a:pt x="2900903" y="5321213"/>
                    </a:moveTo>
                    <a:lnTo>
                      <a:pt x="2900903" y="5321743"/>
                    </a:lnTo>
                    <a:lnTo>
                      <a:pt x="2900903" y="5322007"/>
                    </a:lnTo>
                    <a:lnTo>
                      <a:pt x="2900903" y="5324653"/>
                    </a:lnTo>
                    <a:lnTo>
                      <a:pt x="2901433" y="5322536"/>
                    </a:lnTo>
                    <a:lnTo>
                      <a:pt x="2900903" y="5321213"/>
                    </a:lnTo>
                    <a:close/>
                    <a:moveTo>
                      <a:pt x="2785765" y="5320155"/>
                    </a:moveTo>
                    <a:lnTo>
                      <a:pt x="2754532" y="5320420"/>
                    </a:lnTo>
                    <a:lnTo>
                      <a:pt x="2787088" y="5320155"/>
                    </a:lnTo>
                    <a:lnTo>
                      <a:pt x="2785765" y="5320155"/>
                    </a:lnTo>
                    <a:close/>
                    <a:moveTo>
                      <a:pt x="2729386" y="5280203"/>
                    </a:moveTo>
                    <a:lnTo>
                      <a:pt x="2730445" y="5281261"/>
                    </a:lnTo>
                    <a:lnTo>
                      <a:pt x="2731769" y="5282055"/>
                    </a:lnTo>
                    <a:lnTo>
                      <a:pt x="2729386" y="5280203"/>
                    </a:lnTo>
                    <a:close/>
                    <a:moveTo>
                      <a:pt x="49213" y="5240250"/>
                    </a:moveTo>
                    <a:lnTo>
                      <a:pt x="49477" y="5240250"/>
                    </a:lnTo>
                    <a:lnTo>
                      <a:pt x="53976" y="5243369"/>
                    </a:lnTo>
                    <a:lnTo>
                      <a:pt x="53976" y="5244219"/>
                    </a:lnTo>
                    <a:lnTo>
                      <a:pt x="53711" y="5245353"/>
                    </a:lnTo>
                    <a:lnTo>
                      <a:pt x="53711" y="5248188"/>
                    </a:lnTo>
                    <a:lnTo>
                      <a:pt x="49213" y="5240250"/>
                    </a:lnTo>
                    <a:close/>
                    <a:moveTo>
                      <a:pt x="4680072" y="5224375"/>
                    </a:moveTo>
                    <a:lnTo>
                      <a:pt x="4681538" y="5226360"/>
                    </a:lnTo>
                    <a:lnTo>
                      <a:pt x="4679340" y="5232313"/>
                    </a:lnTo>
                    <a:lnTo>
                      <a:pt x="4678363" y="5225119"/>
                    </a:lnTo>
                    <a:lnTo>
                      <a:pt x="4680072" y="5224375"/>
                    </a:lnTo>
                    <a:close/>
                    <a:moveTo>
                      <a:pt x="19050" y="5211675"/>
                    </a:moveTo>
                    <a:lnTo>
                      <a:pt x="20071" y="5211926"/>
                    </a:lnTo>
                    <a:lnTo>
                      <a:pt x="22452" y="5213931"/>
                    </a:lnTo>
                    <a:lnTo>
                      <a:pt x="23813" y="5216438"/>
                    </a:lnTo>
                    <a:lnTo>
                      <a:pt x="19050" y="5211675"/>
                    </a:lnTo>
                    <a:close/>
                    <a:moveTo>
                      <a:pt x="2683066" y="5199505"/>
                    </a:moveTo>
                    <a:lnTo>
                      <a:pt x="2683860" y="5202151"/>
                    </a:lnTo>
                    <a:lnTo>
                      <a:pt x="2685184" y="5204003"/>
                    </a:lnTo>
                    <a:lnTo>
                      <a:pt x="2683066" y="5199505"/>
                    </a:lnTo>
                    <a:close/>
                    <a:moveTo>
                      <a:pt x="4694142" y="5194213"/>
                    </a:moveTo>
                    <a:lnTo>
                      <a:pt x="4695826" y="5198182"/>
                    </a:lnTo>
                    <a:lnTo>
                      <a:pt x="4687888" y="5208501"/>
                    </a:lnTo>
                    <a:lnTo>
                      <a:pt x="4694142" y="5194213"/>
                    </a:lnTo>
                    <a:close/>
                    <a:moveTo>
                      <a:pt x="12700" y="5187862"/>
                    </a:moveTo>
                    <a:lnTo>
                      <a:pt x="13053" y="5187862"/>
                    </a:lnTo>
                    <a:lnTo>
                      <a:pt x="15875" y="5192625"/>
                    </a:lnTo>
                    <a:lnTo>
                      <a:pt x="13406" y="5189366"/>
                    </a:lnTo>
                    <a:lnTo>
                      <a:pt x="12700" y="5187862"/>
                    </a:lnTo>
                    <a:close/>
                    <a:moveTo>
                      <a:pt x="0" y="5178337"/>
                    </a:moveTo>
                    <a:lnTo>
                      <a:pt x="6350" y="5185606"/>
                    </a:lnTo>
                    <a:lnTo>
                      <a:pt x="5861" y="5187862"/>
                    </a:lnTo>
                    <a:lnTo>
                      <a:pt x="0" y="5178337"/>
                    </a:lnTo>
                    <a:close/>
                    <a:moveTo>
                      <a:pt x="2711123" y="5162728"/>
                    </a:moveTo>
                    <a:lnTo>
                      <a:pt x="2707682" y="5167755"/>
                    </a:lnTo>
                    <a:lnTo>
                      <a:pt x="2711123" y="5162993"/>
                    </a:lnTo>
                    <a:lnTo>
                      <a:pt x="2711123" y="5162728"/>
                    </a:lnTo>
                    <a:close/>
                    <a:moveTo>
                      <a:pt x="6024554" y="5160554"/>
                    </a:moveTo>
                    <a:lnTo>
                      <a:pt x="6024078" y="5161391"/>
                    </a:lnTo>
                    <a:lnTo>
                      <a:pt x="6008990" y="5188381"/>
                    </a:lnTo>
                    <a:lnTo>
                      <a:pt x="5993108" y="5215371"/>
                    </a:lnTo>
                    <a:lnTo>
                      <a:pt x="5977225" y="5242096"/>
                    </a:lnTo>
                    <a:lnTo>
                      <a:pt x="5960813" y="5268821"/>
                    </a:lnTo>
                    <a:lnTo>
                      <a:pt x="5944402" y="5295017"/>
                    </a:lnTo>
                    <a:lnTo>
                      <a:pt x="5927725" y="5321213"/>
                    </a:lnTo>
                    <a:lnTo>
                      <a:pt x="5947049" y="5288667"/>
                    </a:lnTo>
                    <a:lnTo>
                      <a:pt x="5966902" y="5256120"/>
                    </a:lnTo>
                    <a:lnTo>
                      <a:pt x="6006608" y="5191027"/>
                    </a:lnTo>
                    <a:lnTo>
                      <a:pt x="6024554" y="5160554"/>
                    </a:lnTo>
                    <a:close/>
                    <a:moveTo>
                      <a:pt x="2702918" y="5141032"/>
                    </a:moveTo>
                    <a:lnTo>
                      <a:pt x="2703447" y="5143943"/>
                    </a:lnTo>
                    <a:lnTo>
                      <a:pt x="2703712" y="5144207"/>
                    </a:lnTo>
                    <a:lnTo>
                      <a:pt x="2702918" y="5141032"/>
                    </a:lnTo>
                    <a:close/>
                    <a:moveTo>
                      <a:pt x="2704506" y="5130978"/>
                    </a:moveTo>
                    <a:lnTo>
                      <a:pt x="2702918" y="5139709"/>
                    </a:lnTo>
                    <a:lnTo>
                      <a:pt x="2704506" y="5131243"/>
                    </a:lnTo>
                    <a:lnTo>
                      <a:pt x="2704506" y="5130978"/>
                    </a:lnTo>
                    <a:close/>
                    <a:moveTo>
                      <a:pt x="2341091" y="5109811"/>
                    </a:moveTo>
                    <a:lnTo>
                      <a:pt x="2341355" y="5110076"/>
                    </a:lnTo>
                    <a:lnTo>
                      <a:pt x="2341620" y="5109811"/>
                    </a:lnTo>
                    <a:lnTo>
                      <a:pt x="2341091" y="5109811"/>
                    </a:lnTo>
                    <a:close/>
                    <a:moveTo>
                      <a:pt x="2318063" y="5089438"/>
                    </a:moveTo>
                    <a:lnTo>
                      <a:pt x="2321239" y="5093143"/>
                    </a:lnTo>
                    <a:lnTo>
                      <a:pt x="2319651" y="5090497"/>
                    </a:lnTo>
                    <a:lnTo>
                      <a:pt x="2318063" y="5089438"/>
                    </a:lnTo>
                    <a:close/>
                    <a:moveTo>
                      <a:pt x="2284712" y="5078061"/>
                    </a:moveTo>
                    <a:lnTo>
                      <a:pt x="2295300" y="5084411"/>
                    </a:lnTo>
                    <a:lnTo>
                      <a:pt x="2295565" y="5084411"/>
                    </a:lnTo>
                    <a:lnTo>
                      <a:pt x="2284712" y="5078061"/>
                    </a:lnTo>
                    <a:close/>
                    <a:moveTo>
                      <a:pt x="2729386" y="5074357"/>
                    </a:moveTo>
                    <a:lnTo>
                      <a:pt x="2728592" y="5075415"/>
                    </a:lnTo>
                    <a:lnTo>
                      <a:pt x="2729122" y="5074886"/>
                    </a:lnTo>
                    <a:lnTo>
                      <a:pt x="2729386" y="5074357"/>
                    </a:lnTo>
                    <a:close/>
                    <a:moveTo>
                      <a:pt x="2258508" y="5070653"/>
                    </a:moveTo>
                    <a:lnTo>
                      <a:pt x="2265920" y="5075415"/>
                    </a:lnTo>
                    <a:lnTo>
                      <a:pt x="2266184" y="5075415"/>
                    </a:lnTo>
                    <a:lnTo>
                      <a:pt x="2258508" y="5070653"/>
                    </a:lnTo>
                    <a:close/>
                    <a:moveTo>
                      <a:pt x="2270419" y="5058218"/>
                    </a:moveTo>
                    <a:lnTo>
                      <a:pt x="2263008" y="5060334"/>
                    </a:lnTo>
                    <a:lnTo>
                      <a:pt x="2270419" y="5058482"/>
                    </a:lnTo>
                    <a:lnTo>
                      <a:pt x="2270419" y="5058218"/>
                    </a:lnTo>
                    <a:close/>
                    <a:moveTo>
                      <a:pt x="2269625" y="5043401"/>
                    </a:moveTo>
                    <a:lnTo>
                      <a:pt x="2271743" y="5057688"/>
                    </a:lnTo>
                    <a:lnTo>
                      <a:pt x="2272007" y="5057424"/>
                    </a:lnTo>
                    <a:lnTo>
                      <a:pt x="2272537" y="5052132"/>
                    </a:lnTo>
                    <a:lnTo>
                      <a:pt x="2269625" y="5043401"/>
                    </a:lnTo>
                    <a:close/>
                    <a:moveTo>
                      <a:pt x="5845175" y="5038637"/>
                    </a:moveTo>
                    <a:lnTo>
                      <a:pt x="5844442" y="5042871"/>
                    </a:lnTo>
                    <a:lnTo>
                      <a:pt x="5842000" y="5048162"/>
                    </a:lnTo>
                    <a:lnTo>
                      <a:pt x="5845175" y="5038637"/>
                    </a:lnTo>
                    <a:close/>
                    <a:moveTo>
                      <a:pt x="2816998" y="5026732"/>
                    </a:moveTo>
                    <a:lnTo>
                      <a:pt x="2815674" y="5028055"/>
                    </a:lnTo>
                    <a:lnTo>
                      <a:pt x="2816468" y="5027790"/>
                    </a:lnTo>
                    <a:lnTo>
                      <a:pt x="2816998" y="5026732"/>
                    </a:lnTo>
                    <a:close/>
                    <a:moveTo>
                      <a:pt x="2869406" y="5018001"/>
                    </a:moveTo>
                    <a:lnTo>
                      <a:pt x="2869670" y="5019324"/>
                    </a:lnTo>
                    <a:lnTo>
                      <a:pt x="2870200" y="5018530"/>
                    </a:lnTo>
                    <a:lnTo>
                      <a:pt x="2869406" y="5018001"/>
                    </a:lnTo>
                    <a:close/>
                    <a:moveTo>
                      <a:pt x="6109065" y="5005262"/>
                    </a:moveTo>
                    <a:lnTo>
                      <a:pt x="6082049" y="5058459"/>
                    </a:lnTo>
                    <a:lnTo>
                      <a:pt x="6072785" y="5075394"/>
                    </a:lnTo>
                    <a:lnTo>
                      <a:pt x="6063785" y="5092064"/>
                    </a:lnTo>
                    <a:lnTo>
                      <a:pt x="6045255" y="5125140"/>
                    </a:lnTo>
                    <a:lnTo>
                      <a:pt x="6025931" y="5158216"/>
                    </a:lnTo>
                    <a:lnTo>
                      <a:pt x="6024554" y="5160554"/>
                    </a:lnTo>
                    <a:lnTo>
                      <a:pt x="6039431" y="5134401"/>
                    </a:lnTo>
                    <a:lnTo>
                      <a:pt x="6053990" y="5107147"/>
                    </a:lnTo>
                    <a:lnTo>
                      <a:pt x="6077020" y="5065074"/>
                    </a:lnTo>
                    <a:lnTo>
                      <a:pt x="6099785" y="5022738"/>
                    </a:lnTo>
                    <a:lnTo>
                      <a:pt x="6109065" y="5005262"/>
                    </a:lnTo>
                    <a:close/>
                    <a:moveTo>
                      <a:pt x="2415732" y="4982282"/>
                    </a:moveTo>
                    <a:lnTo>
                      <a:pt x="2414938" y="4982547"/>
                    </a:lnTo>
                    <a:lnTo>
                      <a:pt x="2412556" y="4983340"/>
                    </a:lnTo>
                    <a:lnTo>
                      <a:pt x="2409380" y="4984663"/>
                    </a:lnTo>
                    <a:lnTo>
                      <a:pt x="2406468" y="4985986"/>
                    </a:lnTo>
                    <a:lnTo>
                      <a:pt x="2403557" y="4987574"/>
                    </a:lnTo>
                    <a:lnTo>
                      <a:pt x="2400645" y="4989426"/>
                    </a:lnTo>
                    <a:lnTo>
                      <a:pt x="2397734" y="4991013"/>
                    </a:lnTo>
                    <a:lnTo>
                      <a:pt x="2395087" y="4993130"/>
                    </a:lnTo>
                    <a:lnTo>
                      <a:pt x="2392440" y="4995511"/>
                    </a:lnTo>
                    <a:lnTo>
                      <a:pt x="2414938" y="4982547"/>
                    </a:lnTo>
                    <a:lnTo>
                      <a:pt x="2415732" y="4982282"/>
                    </a:lnTo>
                    <a:close/>
                    <a:moveTo>
                      <a:pt x="2266809" y="4973503"/>
                    </a:moveTo>
                    <a:lnTo>
                      <a:pt x="2266714" y="4979107"/>
                    </a:lnTo>
                    <a:lnTo>
                      <a:pt x="2263008" y="4975403"/>
                    </a:lnTo>
                    <a:lnTo>
                      <a:pt x="2266809" y="4973503"/>
                    </a:lnTo>
                    <a:close/>
                    <a:moveTo>
                      <a:pt x="2266819" y="4972920"/>
                    </a:moveTo>
                    <a:lnTo>
                      <a:pt x="2267243" y="4973286"/>
                    </a:lnTo>
                    <a:lnTo>
                      <a:pt x="2266809" y="4973503"/>
                    </a:lnTo>
                    <a:lnTo>
                      <a:pt x="2266819" y="4972920"/>
                    </a:lnTo>
                    <a:close/>
                    <a:moveTo>
                      <a:pt x="6143461" y="4937534"/>
                    </a:moveTo>
                    <a:lnTo>
                      <a:pt x="6132873" y="4958703"/>
                    </a:lnTo>
                    <a:lnTo>
                      <a:pt x="6122285" y="4980136"/>
                    </a:lnTo>
                    <a:lnTo>
                      <a:pt x="6111167" y="5001304"/>
                    </a:lnTo>
                    <a:lnTo>
                      <a:pt x="6109065" y="5005262"/>
                    </a:lnTo>
                    <a:lnTo>
                      <a:pt x="6143461" y="4937534"/>
                    </a:lnTo>
                    <a:close/>
                    <a:moveTo>
                      <a:pt x="2714299" y="4933599"/>
                    </a:moveTo>
                    <a:lnTo>
                      <a:pt x="2712976" y="4933863"/>
                    </a:lnTo>
                    <a:lnTo>
                      <a:pt x="2714035" y="4933863"/>
                    </a:lnTo>
                    <a:lnTo>
                      <a:pt x="2714299" y="4933599"/>
                    </a:lnTo>
                    <a:close/>
                    <a:moveTo>
                      <a:pt x="2522953" y="4861941"/>
                    </a:moveTo>
                    <a:lnTo>
                      <a:pt x="2523121" y="4861962"/>
                    </a:lnTo>
                    <a:lnTo>
                      <a:pt x="2523460" y="4862955"/>
                    </a:lnTo>
                    <a:lnTo>
                      <a:pt x="2522953" y="4861941"/>
                    </a:lnTo>
                    <a:close/>
                    <a:moveTo>
                      <a:pt x="3040923" y="4823797"/>
                    </a:moveTo>
                    <a:lnTo>
                      <a:pt x="3043570" y="4823797"/>
                    </a:lnTo>
                    <a:lnTo>
                      <a:pt x="3046217" y="4824061"/>
                    </a:lnTo>
                    <a:lnTo>
                      <a:pt x="3048599" y="4824590"/>
                    </a:lnTo>
                    <a:lnTo>
                      <a:pt x="3050452" y="4825120"/>
                    </a:lnTo>
                    <a:lnTo>
                      <a:pt x="3052569" y="4825913"/>
                    </a:lnTo>
                    <a:lnTo>
                      <a:pt x="3054687" y="4827236"/>
                    </a:lnTo>
                    <a:lnTo>
                      <a:pt x="3056539" y="4828295"/>
                    </a:lnTo>
                    <a:lnTo>
                      <a:pt x="3057863" y="4829882"/>
                    </a:lnTo>
                    <a:lnTo>
                      <a:pt x="3059451" y="4831470"/>
                    </a:lnTo>
                    <a:lnTo>
                      <a:pt x="3060510" y="4833322"/>
                    </a:lnTo>
                    <a:lnTo>
                      <a:pt x="3061833" y="4835438"/>
                    </a:lnTo>
                    <a:lnTo>
                      <a:pt x="3062627" y="4837555"/>
                    </a:lnTo>
                    <a:lnTo>
                      <a:pt x="3063157" y="4840201"/>
                    </a:lnTo>
                    <a:lnTo>
                      <a:pt x="3063951" y="4842847"/>
                    </a:lnTo>
                    <a:lnTo>
                      <a:pt x="3064215" y="4845757"/>
                    </a:lnTo>
                    <a:lnTo>
                      <a:pt x="3064745" y="4852372"/>
                    </a:lnTo>
                    <a:lnTo>
                      <a:pt x="3064745" y="4859780"/>
                    </a:lnTo>
                    <a:lnTo>
                      <a:pt x="3063686" y="4867718"/>
                    </a:lnTo>
                    <a:lnTo>
                      <a:pt x="3062098" y="4876713"/>
                    </a:lnTo>
                    <a:lnTo>
                      <a:pt x="3075597" y="4972757"/>
                    </a:lnTo>
                    <a:lnTo>
                      <a:pt x="3103654" y="5177280"/>
                    </a:lnTo>
                    <a:lnTo>
                      <a:pt x="3132769" y="5381803"/>
                    </a:lnTo>
                    <a:lnTo>
                      <a:pt x="3147327" y="5483932"/>
                    </a:lnTo>
                    <a:lnTo>
                      <a:pt x="3162414" y="5586061"/>
                    </a:lnTo>
                    <a:lnTo>
                      <a:pt x="3177237" y="5688191"/>
                    </a:lnTo>
                    <a:lnTo>
                      <a:pt x="3192588" y="5790320"/>
                    </a:lnTo>
                    <a:lnTo>
                      <a:pt x="3185442" y="5744282"/>
                    </a:lnTo>
                    <a:lnTo>
                      <a:pt x="3179883" y="5710151"/>
                    </a:lnTo>
                    <a:lnTo>
                      <a:pt x="3175648" y="5686868"/>
                    </a:lnTo>
                    <a:lnTo>
                      <a:pt x="3172737" y="5672580"/>
                    </a:lnTo>
                    <a:lnTo>
                      <a:pt x="3171678" y="5668876"/>
                    </a:lnTo>
                    <a:lnTo>
                      <a:pt x="3170884" y="5667024"/>
                    </a:lnTo>
                    <a:lnTo>
                      <a:pt x="3170619" y="5666495"/>
                    </a:lnTo>
                    <a:lnTo>
                      <a:pt x="3170355" y="5666759"/>
                    </a:lnTo>
                    <a:lnTo>
                      <a:pt x="3170090" y="5668082"/>
                    </a:lnTo>
                    <a:lnTo>
                      <a:pt x="3170090" y="5670993"/>
                    </a:lnTo>
                    <a:lnTo>
                      <a:pt x="3170090" y="5674961"/>
                    </a:lnTo>
                    <a:lnTo>
                      <a:pt x="3170884" y="5686603"/>
                    </a:lnTo>
                    <a:lnTo>
                      <a:pt x="3172208" y="5700891"/>
                    </a:lnTo>
                    <a:lnTo>
                      <a:pt x="3174590" y="5717559"/>
                    </a:lnTo>
                    <a:lnTo>
                      <a:pt x="3176972" y="5734757"/>
                    </a:lnTo>
                    <a:lnTo>
                      <a:pt x="3179883" y="5751955"/>
                    </a:lnTo>
                    <a:lnTo>
                      <a:pt x="3183324" y="5767036"/>
                    </a:lnTo>
                    <a:lnTo>
                      <a:pt x="3184648" y="5773651"/>
                    </a:lnTo>
                    <a:lnTo>
                      <a:pt x="3186501" y="5779472"/>
                    </a:lnTo>
                    <a:lnTo>
                      <a:pt x="3187824" y="5784234"/>
                    </a:lnTo>
                    <a:lnTo>
                      <a:pt x="3189677" y="5787409"/>
                    </a:lnTo>
                    <a:lnTo>
                      <a:pt x="3190471" y="5788732"/>
                    </a:lnTo>
                    <a:lnTo>
                      <a:pt x="3191000" y="5789791"/>
                    </a:lnTo>
                    <a:lnTo>
                      <a:pt x="3192059" y="5790055"/>
                    </a:lnTo>
                    <a:lnTo>
                      <a:pt x="3192588" y="5790320"/>
                    </a:lnTo>
                    <a:lnTo>
                      <a:pt x="3186765" y="5793759"/>
                    </a:lnTo>
                    <a:lnTo>
                      <a:pt x="3181472" y="5797199"/>
                    </a:lnTo>
                    <a:lnTo>
                      <a:pt x="3176178" y="5799580"/>
                    </a:lnTo>
                    <a:lnTo>
                      <a:pt x="3171413" y="5801697"/>
                    </a:lnTo>
                    <a:lnTo>
                      <a:pt x="3167178" y="5803814"/>
                    </a:lnTo>
                    <a:lnTo>
                      <a:pt x="3163208" y="5804872"/>
                    </a:lnTo>
                    <a:lnTo>
                      <a:pt x="3160455" y="5805930"/>
                    </a:lnTo>
                    <a:lnTo>
                      <a:pt x="3157385" y="5805930"/>
                    </a:lnTo>
                    <a:lnTo>
                      <a:pt x="3152885" y="5805930"/>
                    </a:lnTo>
                    <a:lnTo>
                      <a:pt x="3150602" y="5806199"/>
                    </a:lnTo>
                    <a:lnTo>
                      <a:pt x="3149180" y="5805666"/>
                    </a:lnTo>
                    <a:lnTo>
                      <a:pt x="3147327" y="5804343"/>
                    </a:lnTo>
                    <a:lnTo>
                      <a:pt x="3146004" y="5803020"/>
                    </a:lnTo>
                    <a:lnTo>
                      <a:pt x="3144945" y="5800903"/>
                    </a:lnTo>
                    <a:lnTo>
                      <a:pt x="3144415" y="5798257"/>
                    </a:lnTo>
                    <a:lnTo>
                      <a:pt x="3144415" y="5795611"/>
                    </a:lnTo>
                    <a:lnTo>
                      <a:pt x="3143886" y="5796141"/>
                    </a:lnTo>
                    <a:lnTo>
                      <a:pt x="3132240" y="5797464"/>
                    </a:lnTo>
                    <a:lnTo>
                      <a:pt x="3120858" y="5798522"/>
                    </a:lnTo>
                    <a:lnTo>
                      <a:pt x="3111065" y="5799051"/>
                    </a:lnTo>
                    <a:lnTo>
                      <a:pt x="3101536" y="5799051"/>
                    </a:lnTo>
                    <a:lnTo>
                      <a:pt x="3093066" y="5798786"/>
                    </a:lnTo>
                    <a:lnTo>
                      <a:pt x="3089361" y="5798522"/>
                    </a:lnTo>
                    <a:lnTo>
                      <a:pt x="3085390" y="5797993"/>
                    </a:lnTo>
                    <a:lnTo>
                      <a:pt x="3081949" y="5797199"/>
                    </a:lnTo>
                    <a:lnTo>
                      <a:pt x="3078508" y="5796141"/>
                    </a:lnTo>
                    <a:lnTo>
                      <a:pt x="3075332" y="5795347"/>
                    </a:lnTo>
                    <a:lnTo>
                      <a:pt x="3071891" y="5794024"/>
                    </a:lnTo>
                    <a:lnTo>
                      <a:pt x="3068980" y="5792701"/>
                    </a:lnTo>
                    <a:lnTo>
                      <a:pt x="3066068" y="5790849"/>
                    </a:lnTo>
                    <a:lnTo>
                      <a:pt x="3063421" y="5789261"/>
                    </a:lnTo>
                    <a:lnTo>
                      <a:pt x="3060774" y="5787145"/>
                    </a:lnTo>
                    <a:lnTo>
                      <a:pt x="3058127" y="5784764"/>
                    </a:lnTo>
                    <a:lnTo>
                      <a:pt x="3055745" y="5782118"/>
                    </a:lnTo>
                    <a:lnTo>
                      <a:pt x="3053363" y="5779472"/>
                    </a:lnTo>
                    <a:lnTo>
                      <a:pt x="3051510" y="5776561"/>
                    </a:lnTo>
                    <a:lnTo>
                      <a:pt x="3049393" y="5773386"/>
                    </a:lnTo>
                    <a:lnTo>
                      <a:pt x="3047275" y="5769682"/>
                    </a:lnTo>
                    <a:lnTo>
                      <a:pt x="3045687" y="5765978"/>
                    </a:lnTo>
                    <a:lnTo>
                      <a:pt x="3043570" y="5761745"/>
                    </a:lnTo>
                    <a:lnTo>
                      <a:pt x="3039864" y="5752749"/>
                    </a:lnTo>
                    <a:lnTo>
                      <a:pt x="3036688" y="5742430"/>
                    </a:lnTo>
                    <a:lnTo>
                      <a:pt x="3033247" y="5742166"/>
                    </a:lnTo>
                    <a:lnTo>
                      <a:pt x="3029806" y="5741901"/>
                    </a:lnTo>
                    <a:lnTo>
                      <a:pt x="3026100" y="5741372"/>
                    </a:lnTo>
                    <a:lnTo>
                      <a:pt x="3022395" y="5740578"/>
                    </a:lnTo>
                    <a:lnTo>
                      <a:pt x="3015248" y="5738461"/>
                    </a:lnTo>
                    <a:lnTo>
                      <a:pt x="3008366" y="5735816"/>
                    </a:lnTo>
                    <a:lnTo>
                      <a:pt x="3001220" y="5732641"/>
                    </a:lnTo>
                    <a:lnTo>
                      <a:pt x="2994338" y="5728936"/>
                    </a:lnTo>
                    <a:lnTo>
                      <a:pt x="2987456" y="5725497"/>
                    </a:lnTo>
                    <a:lnTo>
                      <a:pt x="2980310" y="5721263"/>
                    </a:lnTo>
                    <a:lnTo>
                      <a:pt x="2966281" y="5713061"/>
                    </a:lnTo>
                    <a:lnTo>
                      <a:pt x="2952517" y="5705388"/>
                    </a:lnTo>
                    <a:lnTo>
                      <a:pt x="2945900" y="5701684"/>
                    </a:lnTo>
                    <a:lnTo>
                      <a:pt x="2938754" y="5698509"/>
                    </a:lnTo>
                    <a:lnTo>
                      <a:pt x="2931607" y="5695599"/>
                    </a:lnTo>
                    <a:lnTo>
                      <a:pt x="2924725" y="5693218"/>
                    </a:lnTo>
                    <a:lnTo>
                      <a:pt x="2872053" y="5677872"/>
                    </a:lnTo>
                    <a:lnTo>
                      <a:pt x="2846113" y="5670463"/>
                    </a:lnTo>
                    <a:lnTo>
                      <a:pt x="2819909" y="5662526"/>
                    </a:lnTo>
                    <a:lnTo>
                      <a:pt x="2796882" y="5655118"/>
                    </a:lnTo>
                    <a:lnTo>
                      <a:pt x="2784441" y="5650620"/>
                    </a:lnTo>
                    <a:lnTo>
                      <a:pt x="2771472" y="5646122"/>
                    </a:lnTo>
                    <a:lnTo>
                      <a:pt x="2757973" y="5641095"/>
                    </a:lnTo>
                    <a:lnTo>
                      <a:pt x="2744738" y="5635538"/>
                    </a:lnTo>
                    <a:lnTo>
                      <a:pt x="2731239" y="5629718"/>
                    </a:lnTo>
                    <a:lnTo>
                      <a:pt x="2718270" y="5623368"/>
                    </a:lnTo>
                    <a:lnTo>
                      <a:pt x="2705829" y="5617018"/>
                    </a:lnTo>
                    <a:lnTo>
                      <a:pt x="2693654" y="5610138"/>
                    </a:lnTo>
                    <a:lnTo>
                      <a:pt x="2688095" y="5606699"/>
                    </a:lnTo>
                    <a:lnTo>
                      <a:pt x="2682801" y="5602995"/>
                    </a:lnTo>
                    <a:lnTo>
                      <a:pt x="2677508" y="5599291"/>
                    </a:lnTo>
                    <a:lnTo>
                      <a:pt x="2672479" y="5595586"/>
                    </a:lnTo>
                    <a:lnTo>
                      <a:pt x="2668244" y="5591882"/>
                    </a:lnTo>
                    <a:lnTo>
                      <a:pt x="2663744" y="5587913"/>
                    </a:lnTo>
                    <a:lnTo>
                      <a:pt x="2660038" y="5583945"/>
                    </a:lnTo>
                    <a:lnTo>
                      <a:pt x="2656333" y="5579976"/>
                    </a:lnTo>
                    <a:lnTo>
                      <a:pt x="2653157" y="5576007"/>
                    </a:lnTo>
                    <a:lnTo>
                      <a:pt x="2650510" y="5571774"/>
                    </a:lnTo>
                    <a:lnTo>
                      <a:pt x="2648127" y="5567541"/>
                    </a:lnTo>
                    <a:lnTo>
                      <a:pt x="2646539" y="5563307"/>
                    </a:lnTo>
                    <a:lnTo>
                      <a:pt x="2645745" y="5558016"/>
                    </a:lnTo>
                    <a:lnTo>
                      <a:pt x="2644422" y="5552724"/>
                    </a:lnTo>
                    <a:lnTo>
                      <a:pt x="2642834" y="5547697"/>
                    </a:lnTo>
                    <a:lnTo>
                      <a:pt x="2640716" y="5542405"/>
                    </a:lnTo>
                    <a:lnTo>
                      <a:pt x="2638069" y="5537378"/>
                    </a:lnTo>
                    <a:lnTo>
                      <a:pt x="2634893" y="5532086"/>
                    </a:lnTo>
                    <a:lnTo>
                      <a:pt x="2631452" y="5527324"/>
                    </a:lnTo>
                    <a:lnTo>
                      <a:pt x="2627747" y="5522297"/>
                    </a:lnTo>
                    <a:lnTo>
                      <a:pt x="2623512" y="5517270"/>
                    </a:lnTo>
                    <a:lnTo>
                      <a:pt x="2619277" y="5512507"/>
                    </a:lnTo>
                    <a:lnTo>
                      <a:pt x="2614512" y="5507480"/>
                    </a:lnTo>
                    <a:lnTo>
                      <a:pt x="2609483" y="5502982"/>
                    </a:lnTo>
                    <a:lnTo>
                      <a:pt x="2598896" y="5493193"/>
                    </a:lnTo>
                    <a:lnTo>
                      <a:pt x="2588044" y="5483932"/>
                    </a:lnTo>
                    <a:lnTo>
                      <a:pt x="2576397" y="5474407"/>
                    </a:lnTo>
                    <a:lnTo>
                      <a:pt x="2564751" y="5465411"/>
                    </a:lnTo>
                    <a:lnTo>
                      <a:pt x="2541988" y="5447420"/>
                    </a:lnTo>
                    <a:lnTo>
                      <a:pt x="2531401" y="5438688"/>
                    </a:lnTo>
                    <a:lnTo>
                      <a:pt x="2521872" y="5429957"/>
                    </a:lnTo>
                    <a:lnTo>
                      <a:pt x="2517107" y="5425724"/>
                    </a:lnTo>
                    <a:lnTo>
                      <a:pt x="2512872" y="5421226"/>
                    </a:lnTo>
                    <a:lnTo>
                      <a:pt x="2508902" y="5417257"/>
                    </a:lnTo>
                    <a:lnTo>
                      <a:pt x="2505197" y="5413024"/>
                    </a:lnTo>
                    <a:lnTo>
                      <a:pt x="2426585" y="5315922"/>
                    </a:lnTo>
                    <a:lnTo>
                      <a:pt x="2421291" y="5308513"/>
                    </a:lnTo>
                    <a:lnTo>
                      <a:pt x="2415732" y="5300841"/>
                    </a:lnTo>
                    <a:lnTo>
                      <a:pt x="2410174" y="5293432"/>
                    </a:lnTo>
                    <a:lnTo>
                      <a:pt x="2404351" y="5286024"/>
                    </a:lnTo>
                    <a:lnTo>
                      <a:pt x="2398263" y="5279145"/>
                    </a:lnTo>
                    <a:lnTo>
                      <a:pt x="2391646" y="5272001"/>
                    </a:lnTo>
                    <a:lnTo>
                      <a:pt x="2385558" y="5265386"/>
                    </a:lnTo>
                    <a:lnTo>
                      <a:pt x="2378941" y="5258507"/>
                    </a:lnTo>
                    <a:lnTo>
                      <a:pt x="2372059" y="5252157"/>
                    </a:lnTo>
                    <a:lnTo>
                      <a:pt x="2364912" y="5245543"/>
                    </a:lnTo>
                    <a:lnTo>
                      <a:pt x="2358031" y="5239457"/>
                    </a:lnTo>
                    <a:lnTo>
                      <a:pt x="2350619" y="5233636"/>
                    </a:lnTo>
                    <a:lnTo>
                      <a:pt x="2343208" y="5228080"/>
                    </a:lnTo>
                    <a:lnTo>
                      <a:pt x="2335797" y="5222524"/>
                    </a:lnTo>
                    <a:lnTo>
                      <a:pt x="2328121" y="5217232"/>
                    </a:lnTo>
                    <a:lnTo>
                      <a:pt x="2320180" y="5212205"/>
                    </a:lnTo>
                    <a:lnTo>
                      <a:pt x="2315416" y="5209824"/>
                    </a:lnTo>
                    <a:lnTo>
                      <a:pt x="2309858" y="5207443"/>
                    </a:lnTo>
                    <a:lnTo>
                      <a:pt x="2303770" y="5205061"/>
                    </a:lnTo>
                    <a:lnTo>
                      <a:pt x="2297153" y="5202945"/>
                    </a:lnTo>
                    <a:lnTo>
                      <a:pt x="2283389" y="5198182"/>
                    </a:lnTo>
                    <a:lnTo>
                      <a:pt x="2276772" y="5195801"/>
                    </a:lnTo>
                    <a:lnTo>
                      <a:pt x="2270419" y="5193420"/>
                    </a:lnTo>
                    <a:lnTo>
                      <a:pt x="2264596" y="5190774"/>
                    </a:lnTo>
                    <a:lnTo>
                      <a:pt x="2259567" y="5188128"/>
                    </a:lnTo>
                    <a:lnTo>
                      <a:pt x="2257714" y="5186805"/>
                    </a:lnTo>
                    <a:lnTo>
                      <a:pt x="2255861" y="5185218"/>
                    </a:lnTo>
                    <a:lnTo>
                      <a:pt x="2254273" y="5183365"/>
                    </a:lnTo>
                    <a:lnTo>
                      <a:pt x="2253215" y="5182043"/>
                    </a:lnTo>
                    <a:lnTo>
                      <a:pt x="2252421" y="5180190"/>
                    </a:lnTo>
                    <a:lnTo>
                      <a:pt x="2252156" y="5178603"/>
                    </a:lnTo>
                    <a:lnTo>
                      <a:pt x="2252156" y="5176751"/>
                    </a:lnTo>
                    <a:lnTo>
                      <a:pt x="2252421" y="5174899"/>
                    </a:lnTo>
                    <a:lnTo>
                      <a:pt x="2253215" y="5173047"/>
                    </a:lnTo>
                    <a:lnTo>
                      <a:pt x="2254803" y="5170930"/>
                    </a:lnTo>
                    <a:lnTo>
                      <a:pt x="2256391" y="5168813"/>
                    </a:lnTo>
                    <a:lnTo>
                      <a:pt x="2258773" y="5166697"/>
                    </a:lnTo>
                    <a:lnTo>
                      <a:pt x="2260891" y="5160347"/>
                    </a:lnTo>
                    <a:lnTo>
                      <a:pt x="2259038" y="5157172"/>
                    </a:lnTo>
                    <a:lnTo>
                      <a:pt x="2256920" y="5154526"/>
                    </a:lnTo>
                    <a:lnTo>
                      <a:pt x="2253215" y="5149234"/>
                    </a:lnTo>
                    <a:lnTo>
                      <a:pt x="2245009" y="5139445"/>
                    </a:lnTo>
                    <a:lnTo>
                      <a:pt x="2241568" y="5134682"/>
                    </a:lnTo>
                    <a:lnTo>
                      <a:pt x="2239716" y="5132036"/>
                    </a:lnTo>
                    <a:lnTo>
                      <a:pt x="2237863" y="5129390"/>
                    </a:lnTo>
                    <a:lnTo>
                      <a:pt x="2236539" y="5126745"/>
                    </a:lnTo>
                    <a:lnTo>
                      <a:pt x="2235216" y="5123570"/>
                    </a:lnTo>
                    <a:lnTo>
                      <a:pt x="2234157" y="5120395"/>
                    </a:lnTo>
                    <a:lnTo>
                      <a:pt x="2233363" y="5117220"/>
                    </a:lnTo>
                    <a:lnTo>
                      <a:pt x="2229922" y="5114574"/>
                    </a:lnTo>
                    <a:lnTo>
                      <a:pt x="2227011" y="5111928"/>
                    </a:lnTo>
                    <a:lnTo>
                      <a:pt x="2224893" y="5109282"/>
                    </a:lnTo>
                    <a:lnTo>
                      <a:pt x="2222776" y="5106372"/>
                    </a:lnTo>
                    <a:lnTo>
                      <a:pt x="2221188" y="5103461"/>
                    </a:lnTo>
                    <a:lnTo>
                      <a:pt x="2220129" y="5100551"/>
                    </a:lnTo>
                    <a:lnTo>
                      <a:pt x="2219070" y="5097640"/>
                    </a:lnTo>
                    <a:lnTo>
                      <a:pt x="2218805" y="5094730"/>
                    </a:lnTo>
                    <a:lnTo>
                      <a:pt x="2218541" y="5091290"/>
                    </a:lnTo>
                    <a:lnTo>
                      <a:pt x="2218805" y="5088380"/>
                    </a:lnTo>
                    <a:lnTo>
                      <a:pt x="2219070" y="5085205"/>
                    </a:lnTo>
                    <a:lnTo>
                      <a:pt x="2220129" y="5082030"/>
                    </a:lnTo>
                    <a:lnTo>
                      <a:pt x="2220923" y="5079120"/>
                    </a:lnTo>
                    <a:lnTo>
                      <a:pt x="2222246" y="5075945"/>
                    </a:lnTo>
                    <a:lnTo>
                      <a:pt x="2223570" y="5072505"/>
                    </a:lnTo>
                    <a:lnTo>
                      <a:pt x="2225158" y="5069595"/>
                    </a:lnTo>
                    <a:lnTo>
                      <a:pt x="2228863" y="5063509"/>
                    </a:lnTo>
                    <a:lnTo>
                      <a:pt x="2233098" y="5057424"/>
                    </a:lnTo>
                    <a:lnTo>
                      <a:pt x="2237333" y="5051868"/>
                    </a:lnTo>
                    <a:lnTo>
                      <a:pt x="2242098" y="5046311"/>
                    </a:lnTo>
                    <a:lnTo>
                      <a:pt x="2246862" y="5041284"/>
                    </a:lnTo>
                    <a:lnTo>
                      <a:pt x="2251097" y="5036522"/>
                    </a:lnTo>
                    <a:lnTo>
                      <a:pt x="2259302" y="5028584"/>
                    </a:lnTo>
                    <a:lnTo>
                      <a:pt x="2258773" y="5024880"/>
                    </a:lnTo>
                    <a:lnTo>
                      <a:pt x="2260626" y="5023822"/>
                    </a:lnTo>
                    <a:lnTo>
                      <a:pt x="2262743" y="5022763"/>
                    </a:lnTo>
                    <a:lnTo>
                      <a:pt x="2264067" y="5021176"/>
                    </a:lnTo>
                    <a:lnTo>
                      <a:pt x="2265655" y="5019853"/>
                    </a:lnTo>
                    <a:lnTo>
                      <a:pt x="2266714" y="5018001"/>
                    </a:lnTo>
                    <a:lnTo>
                      <a:pt x="2267772" y="5015884"/>
                    </a:lnTo>
                    <a:lnTo>
                      <a:pt x="2268831" y="5013768"/>
                    </a:lnTo>
                    <a:lnTo>
                      <a:pt x="2269625" y="5011386"/>
                    </a:lnTo>
                    <a:lnTo>
                      <a:pt x="2270949" y="5006359"/>
                    </a:lnTo>
                    <a:lnTo>
                      <a:pt x="2271478" y="5000803"/>
                    </a:lnTo>
                    <a:lnTo>
                      <a:pt x="2271743" y="4994982"/>
                    </a:lnTo>
                    <a:lnTo>
                      <a:pt x="2271743" y="4988632"/>
                    </a:lnTo>
                    <a:lnTo>
                      <a:pt x="2271684" y="4987272"/>
                    </a:lnTo>
                    <a:lnTo>
                      <a:pt x="2271452" y="4987501"/>
                    </a:lnTo>
                    <a:lnTo>
                      <a:pt x="2262840" y="4995240"/>
                    </a:lnTo>
                    <a:lnTo>
                      <a:pt x="2260231" y="5005301"/>
                    </a:lnTo>
                    <a:lnTo>
                      <a:pt x="2252663" y="4995240"/>
                    </a:lnTo>
                    <a:lnTo>
                      <a:pt x="2265189" y="4984663"/>
                    </a:lnTo>
                    <a:lnTo>
                      <a:pt x="2271682" y="4987231"/>
                    </a:lnTo>
                    <a:lnTo>
                      <a:pt x="2271478" y="4982547"/>
                    </a:lnTo>
                    <a:lnTo>
                      <a:pt x="2270949" y="4976726"/>
                    </a:lnTo>
                    <a:lnTo>
                      <a:pt x="2269625" y="4965084"/>
                    </a:lnTo>
                    <a:lnTo>
                      <a:pt x="2268302" y="4955030"/>
                    </a:lnTo>
                    <a:lnTo>
                      <a:pt x="2267243" y="4947886"/>
                    </a:lnTo>
                    <a:lnTo>
                      <a:pt x="2266819" y="4972920"/>
                    </a:lnTo>
                    <a:lnTo>
                      <a:pt x="2259567" y="4966672"/>
                    </a:lnTo>
                    <a:lnTo>
                      <a:pt x="2247656" y="4987309"/>
                    </a:lnTo>
                    <a:lnTo>
                      <a:pt x="2242362" y="4984134"/>
                    </a:lnTo>
                    <a:lnTo>
                      <a:pt x="2237069" y="4981224"/>
                    </a:lnTo>
                    <a:lnTo>
                      <a:pt x="2226217" y="4975138"/>
                    </a:lnTo>
                    <a:lnTo>
                      <a:pt x="2221188" y="4971963"/>
                    </a:lnTo>
                    <a:lnTo>
                      <a:pt x="2216423" y="4968788"/>
                    </a:lnTo>
                    <a:lnTo>
                      <a:pt x="2211923" y="4965349"/>
                    </a:lnTo>
                    <a:lnTo>
                      <a:pt x="2207953" y="4961380"/>
                    </a:lnTo>
                    <a:lnTo>
                      <a:pt x="2212188" y="4958734"/>
                    </a:lnTo>
                    <a:lnTo>
                      <a:pt x="2211394" y="4946828"/>
                    </a:lnTo>
                    <a:lnTo>
                      <a:pt x="2209806" y="4934657"/>
                    </a:lnTo>
                    <a:lnTo>
                      <a:pt x="2207688" y="4923015"/>
                    </a:lnTo>
                    <a:lnTo>
                      <a:pt x="2205042" y="4911109"/>
                    </a:lnTo>
                    <a:lnTo>
                      <a:pt x="2280742" y="4905553"/>
                    </a:lnTo>
                    <a:lnTo>
                      <a:pt x="2356178" y="4899468"/>
                    </a:lnTo>
                    <a:lnTo>
                      <a:pt x="2431878" y="4893647"/>
                    </a:lnTo>
                    <a:lnTo>
                      <a:pt x="2507579" y="4888090"/>
                    </a:lnTo>
                    <a:lnTo>
                      <a:pt x="2505726" y="4894176"/>
                    </a:lnTo>
                    <a:lnTo>
                      <a:pt x="2503608" y="4900261"/>
                    </a:lnTo>
                    <a:lnTo>
                      <a:pt x="2501226" y="4906082"/>
                    </a:lnTo>
                    <a:lnTo>
                      <a:pt x="2499945" y="4908899"/>
                    </a:lnTo>
                    <a:lnTo>
                      <a:pt x="2499638" y="4909257"/>
                    </a:lnTo>
                    <a:lnTo>
                      <a:pt x="2495668" y="4915343"/>
                    </a:lnTo>
                    <a:lnTo>
                      <a:pt x="2487727" y="4928307"/>
                    </a:lnTo>
                    <a:lnTo>
                      <a:pt x="2483228" y="4934922"/>
                    </a:lnTo>
                    <a:lnTo>
                      <a:pt x="2478198" y="4941801"/>
                    </a:lnTo>
                    <a:lnTo>
                      <a:pt x="2475287" y="4945240"/>
                    </a:lnTo>
                    <a:lnTo>
                      <a:pt x="2472375" y="4948945"/>
                    </a:lnTo>
                    <a:lnTo>
                      <a:pt x="2469199" y="4952120"/>
                    </a:lnTo>
                    <a:lnTo>
                      <a:pt x="2465758" y="4955295"/>
                    </a:lnTo>
                    <a:lnTo>
                      <a:pt x="2462002" y="4958548"/>
                    </a:lnTo>
                    <a:lnTo>
                      <a:pt x="2458876" y="4960851"/>
                    </a:lnTo>
                    <a:lnTo>
                      <a:pt x="2453847" y="4964555"/>
                    </a:lnTo>
                    <a:lnTo>
                      <a:pt x="2448289" y="4968259"/>
                    </a:lnTo>
                    <a:lnTo>
                      <a:pt x="2453318" y="4965349"/>
                    </a:lnTo>
                    <a:lnTo>
                      <a:pt x="2457818" y="4961909"/>
                    </a:lnTo>
                    <a:lnTo>
                      <a:pt x="2461788" y="4958734"/>
                    </a:lnTo>
                    <a:lnTo>
                      <a:pt x="2462002" y="4958548"/>
                    </a:lnTo>
                    <a:lnTo>
                      <a:pt x="2463905" y="4957147"/>
                    </a:lnTo>
                    <a:lnTo>
                      <a:pt x="2468670" y="4952649"/>
                    </a:lnTo>
                    <a:lnTo>
                      <a:pt x="2473434" y="4948151"/>
                    </a:lnTo>
                    <a:lnTo>
                      <a:pt x="2477404" y="4943653"/>
                    </a:lnTo>
                    <a:lnTo>
                      <a:pt x="2481639" y="4938890"/>
                    </a:lnTo>
                    <a:lnTo>
                      <a:pt x="2485345" y="4933599"/>
                    </a:lnTo>
                    <a:lnTo>
                      <a:pt x="2489051" y="4928572"/>
                    </a:lnTo>
                    <a:lnTo>
                      <a:pt x="2492492" y="4923015"/>
                    </a:lnTo>
                    <a:lnTo>
                      <a:pt x="2495668" y="4917459"/>
                    </a:lnTo>
                    <a:lnTo>
                      <a:pt x="2498579" y="4911903"/>
                    </a:lnTo>
                    <a:lnTo>
                      <a:pt x="2499945" y="4908899"/>
                    </a:lnTo>
                    <a:lnTo>
                      <a:pt x="2504402" y="4903701"/>
                    </a:lnTo>
                    <a:lnTo>
                      <a:pt x="2507049" y="4901055"/>
                    </a:lnTo>
                    <a:lnTo>
                      <a:pt x="2509696" y="4898409"/>
                    </a:lnTo>
                    <a:lnTo>
                      <a:pt x="2512608" y="4896028"/>
                    </a:lnTo>
                    <a:lnTo>
                      <a:pt x="2515519" y="4893647"/>
                    </a:lnTo>
                    <a:lnTo>
                      <a:pt x="2519225" y="4891530"/>
                    </a:lnTo>
                    <a:lnTo>
                      <a:pt x="2522931" y="4889678"/>
                    </a:lnTo>
                    <a:lnTo>
                      <a:pt x="2526901" y="4887826"/>
                    </a:lnTo>
                    <a:lnTo>
                      <a:pt x="2531401" y="4886238"/>
                    </a:lnTo>
                    <a:lnTo>
                      <a:pt x="2536165" y="4884915"/>
                    </a:lnTo>
                    <a:lnTo>
                      <a:pt x="2541459" y="4883593"/>
                    </a:lnTo>
                    <a:lnTo>
                      <a:pt x="2547017" y="4882799"/>
                    </a:lnTo>
                    <a:lnTo>
                      <a:pt x="2553105" y="4882270"/>
                    </a:lnTo>
                    <a:lnTo>
                      <a:pt x="2666391" y="4871157"/>
                    </a:lnTo>
                    <a:lnTo>
                      <a:pt x="2779677" y="4859251"/>
                    </a:lnTo>
                    <a:lnTo>
                      <a:pt x="2894551" y="4846815"/>
                    </a:lnTo>
                    <a:lnTo>
                      <a:pt x="3009160" y="4833322"/>
                    </a:lnTo>
                    <a:lnTo>
                      <a:pt x="3017366" y="4829882"/>
                    </a:lnTo>
                    <a:lnTo>
                      <a:pt x="3024777" y="4827236"/>
                    </a:lnTo>
                    <a:lnTo>
                      <a:pt x="3031659" y="4825120"/>
                    </a:lnTo>
                    <a:lnTo>
                      <a:pt x="3035100" y="4824590"/>
                    </a:lnTo>
                    <a:lnTo>
                      <a:pt x="3038011" y="4824061"/>
                    </a:lnTo>
                    <a:lnTo>
                      <a:pt x="3040923" y="4823797"/>
                    </a:lnTo>
                    <a:close/>
                    <a:moveTo>
                      <a:pt x="2506785" y="4813213"/>
                    </a:moveTo>
                    <a:lnTo>
                      <a:pt x="2490374" y="4814272"/>
                    </a:lnTo>
                    <a:lnTo>
                      <a:pt x="2490109" y="4814272"/>
                    </a:lnTo>
                    <a:lnTo>
                      <a:pt x="2490639" y="4815330"/>
                    </a:lnTo>
                    <a:lnTo>
                      <a:pt x="2490374" y="4814272"/>
                    </a:lnTo>
                    <a:lnTo>
                      <a:pt x="2501756" y="4814536"/>
                    </a:lnTo>
                    <a:lnTo>
                      <a:pt x="2506255" y="4813743"/>
                    </a:lnTo>
                    <a:lnTo>
                      <a:pt x="2506785" y="4813213"/>
                    </a:lnTo>
                    <a:close/>
                    <a:moveTo>
                      <a:pt x="6191109" y="4810259"/>
                    </a:moveTo>
                    <a:lnTo>
                      <a:pt x="6190579" y="4811053"/>
                    </a:lnTo>
                    <a:lnTo>
                      <a:pt x="6190844" y="4810788"/>
                    </a:lnTo>
                    <a:lnTo>
                      <a:pt x="6191109" y="4810259"/>
                    </a:lnTo>
                    <a:close/>
                    <a:moveTo>
                      <a:pt x="3051034" y="4795983"/>
                    </a:moveTo>
                    <a:lnTo>
                      <a:pt x="3051246" y="4797074"/>
                    </a:lnTo>
                    <a:lnTo>
                      <a:pt x="3052569" y="4807393"/>
                    </a:lnTo>
                    <a:lnTo>
                      <a:pt x="3051034" y="4795983"/>
                    </a:lnTo>
                    <a:close/>
                    <a:moveTo>
                      <a:pt x="2442201" y="4793634"/>
                    </a:moveTo>
                    <a:lnTo>
                      <a:pt x="2441936" y="4794428"/>
                    </a:lnTo>
                    <a:lnTo>
                      <a:pt x="2438231" y="4797868"/>
                    </a:lnTo>
                    <a:lnTo>
                      <a:pt x="2442201" y="4794428"/>
                    </a:lnTo>
                    <a:lnTo>
                      <a:pt x="2442201" y="4793634"/>
                    </a:lnTo>
                    <a:close/>
                    <a:moveTo>
                      <a:pt x="3929064" y="4702088"/>
                    </a:moveTo>
                    <a:lnTo>
                      <a:pt x="3928544" y="4702966"/>
                    </a:lnTo>
                    <a:lnTo>
                      <a:pt x="3914776" y="4713201"/>
                    </a:lnTo>
                    <a:lnTo>
                      <a:pt x="3926726" y="4702673"/>
                    </a:lnTo>
                    <a:lnTo>
                      <a:pt x="3929064" y="4702088"/>
                    </a:lnTo>
                    <a:close/>
                    <a:moveTo>
                      <a:pt x="4387851" y="4695738"/>
                    </a:moveTo>
                    <a:lnTo>
                      <a:pt x="4387851" y="4697267"/>
                    </a:lnTo>
                    <a:lnTo>
                      <a:pt x="4381501" y="4716376"/>
                    </a:lnTo>
                    <a:lnTo>
                      <a:pt x="4381501" y="4702872"/>
                    </a:lnTo>
                    <a:lnTo>
                      <a:pt x="4387851" y="4695738"/>
                    </a:lnTo>
                    <a:close/>
                    <a:moveTo>
                      <a:pt x="2997514" y="4681451"/>
                    </a:moveTo>
                    <a:lnTo>
                      <a:pt x="2996720" y="4681715"/>
                    </a:lnTo>
                    <a:lnTo>
                      <a:pt x="2996455" y="4681980"/>
                    </a:lnTo>
                    <a:lnTo>
                      <a:pt x="2997514" y="4681451"/>
                    </a:lnTo>
                    <a:close/>
                    <a:moveTo>
                      <a:pt x="4127501" y="4678275"/>
                    </a:moveTo>
                    <a:lnTo>
                      <a:pt x="4127501" y="4679271"/>
                    </a:lnTo>
                    <a:lnTo>
                      <a:pt x="4124326" y="4690975"/>
                    </a:lnTo>
                    <a:lnTo>
                      <a:pt x="4127501" y="4678275"/>
                    </a:lnTo>
                    <a:close/>
                    <a:moveTo>
                      <a:pt x="3007308" y="4678011"/>
                    </a:moveTo>
                    <a:lnTo>
                      <a:pt x="3007308" y="4678540"/>
                    </a:lnTo>
                    <a:lnTo>
                      <a:pt x="3008102" y="4678805"/>
                    </a:lnTo>
                    <a:lnTo>
                      <a:pt x="3007308" y="4678011"/>
                    </a:lnTo>
                    <a:close/>
                    <a:moveTo>
                      <a:pt x="4131698" y="4664518"/>
                    </a:moveTo>
                    <a:lnTo>
                      <a:pt x="4129845" y="4668222"/>
                    </a:lnTo>
                    <a:lnTo>
                      <a:pt x="4127727" y="4671397"/>
                    </a:lnTo>
                    <a:lnTo>
                      <a:pt x="4125080" y="4674043"/>
                    </a:lnTo>
                    <a:lnTo>
                      <a:pt x="4122433" y="4676688"/>
                    </a:lnTo>
                    <a:lnTo>
                      <a:pt x="4119257" y="4678805"/>
                    </a:lnTo>
                    <a:lnTo>
                      <a:pt x="4116081" y="4680393"/>
                    </a:lnTo>
                    <a:lnTo>
                      <a:pt x="4112640" y="4682245"/>
                    </a:lnTo>
                    <a:lnTo>
                      <a:pt x="4108934" y="4684097"/>
                    </a:lnTo>
                    <a:lnTo>
                      <a:pt x="4102053" y="4687272"/>
                    </a:lnTo>
                    <a:lnTo>
                      <a:pt x="4094641" y="4690182"/>
                    </a:lnTo>
                    <a:lnTo>
                      <a:pt x="4091200" y="4692034"/>
                    </a:lnTo>
                    <a:lnTo>
                      <a:pt x="4088024" y="4693886"/>
                    </a:lnTo>
                    <a:lnTo>
                      <a:pt x="4085113" y="4696003"/>
                    </a:lnTo>
                    <a:lnTo>
                      <a:pt x="4081936" y="4698649"/>
                    </a:lnTo>
                    <a:lnTo>
                      <a:pt x="4077966" y="4693886"/>
                    </a:lnTo>
                    <a:lnTo>
                      <a:pt x="4076378" y="4699443"/>
                    </a:lnTo>
                    <a:lnTo>
                      <a:pt x="4061555" y="4699707"/>
                    </a:lnTo>
                    <a:lnTo>
                      <a:pt x="4044616" y="4704999"/>
                    </a:lnTo>
                    <a:lnTo>
                      <a:pt x="4041439" y="4704999"/>
                    </a:lnTo>
                    <a:lnTo>
                      <a:pt x="4044086" y="4706586"/>
                    </a:lnTo>
                    <a:lnTo>
                      <a:pt x="4043821" y="4707380"/>
                    </a:lnTo>
                    <a:lnTo>
                      <a:pt x="4026882" y="4705263"/>
                    </a:lnTo>
                    <a:lnTo>
                      <a:pt x="4023970" y="4703411"/>
                    </a:lnTo>
                    <a:lnTo>
                      <a:pt x="4021323" y="4701295"/>
                    </a:lnTo>
                    <a:lnTo>
                      <a:pt x="4019206" y="4698913"/>
                    </a:lnTo>
                    <a:lnTo>
                      <a:pt x="4017617" y="4696268"/>
                    </a:lnTo>
                    <a:lnTo>
                      <a:pt x="4016294" y="4693622"/>
                    </a:lnTo>
                    <a:lnTo>
                      <a:pt x="4015500" y="4690711"/>
                    </a:lnTo>
                    <a:lnTo>
                      <a:pt x="4014971" y="4687536"/>
                    </a:lnTo>
                    <a:lnTo>
                      <a:pt x="4014971" y="4684361"/>
                    </a:lnTo>
                    <a:lnTo>
                      <a:pt x="4044086" y="4678805"/>
                    </a:lnTo>
                    <a:lnTo>
                      <a:pt x="4075055" y="4673249"/>
                    </a:lnTo>
                    <a:lnTo>
                      <a:pt x="4090406" y="4670603"/>
                    </a:lnTo>
                    <a:lnTo>
                      <a:pt x="4104964" y="4668222"/>
                    </a:lnTo>
                    <a:lnTo>
                      <a:pt x="4118728" y="4666105"/>
                    </a:lnTo>
                    <a:lnTo>
                      <a:pt x="4131698" y="4664518"/>
                    </a:lnTo>
                    <a:close/>
                    <a:moveTo>
                      <a:pt x="2898786" y="4660549"/>
                    </a:moveTo>
                    <a:lnTo>
                      <a:pt x="2898533" y="4660576"/>
                    </a:lnTo>
                    <a:lnTo>
                      <a:pt x="2894022" y="4660813"/>
                    </a:lnTo>
                    <a:lnTo>
                      <a:pt x="2881581" y="4662401"/>
                    </a:lnTo>
                    <a:lnTo>
                      <a:pt x="2898533" y="4660576"/>
                    </a:lnTo>
                    <a:lnTo>
                      <a:pt x="2899051" y="4660549"/>
                    </a:lnTo>
                    <a:lnTo>
                      <a:pt x="2898786" y="4660549"/>
                    </a:lnTo>
                    <a:close/>
                    <a:moveTo>
                      <a:pt x="4004383" y="4660284"/>
                    </a:moveTo>
                    <a:lnTo>
                      <a:pt x="4009942" y="4663988"/>
                    </a:lnTo>
                    <a:lnTo>
                      <a:pt x="4000413" y="4665840"/>
                    </a:lnTo>
                    <a:lnTo>
                      <a:pt x="4004118" y="4660549"/>
                    </a:lnTo>
                    <a:lnTo>
                      <a:pt x="4004383" y="4660284"/>
                    </a:lnTo>
                    <a:close/>
                    <a:moveTo>
                      <a:pt x="4433889" y="4659225"/>
                    </a:moveTo>
                    <a:lnTo>
                      <a:pt x="4429126" y="4665575"/>
                    </a:lnTo>
                    <a:lnTo>
                      <a:pt x="4432488" y="4659514"/>
                    </a:lnTo>
                    <a:lnTo>
                      <a:pt x="4433889" y="4659225"/>
                    </a:lnTo>
                    <a:close/>
                    <a:moveTo>
                      <a:pt x="4003676" y="4657638"/>
                    </a:moveTo>
                    <a:lnTo>
                      <a:pt x="4002914" y="4658153"/>
                    </a:lnTo>
                    <a:lnTo>
                      <a:pt x="3996564" y="4666134"/>
                    </a:lnTo>
                    <a:lnTo>
                      <a:pt x="3990976" y="4667163"/>
                    </a:lnTo>
                    <a:lnTo>
                      <a:pt x="4000120" y="4658153"/>
                    </a:lnTo>
                    <a:lnTo>
                      <a:pt x="4003676" y="4657638"/>
                    </a:lnTo>
                    <a:close/>
                    <a:moveTo>
                      <a:pt x="3160561" y="4649701"/>
                    </a:moveTo>
                    <a:lnTo>
                      <a:pt x="3160561" y="4649965"/>
                    </a:lnTo>
                    <a:lnTo>
                      <a:pt x="3160826" y="4649701"/>
                    </a:lnTo>
                    <a:lnTo>
                      <a:pt x="3160561" y="4649701"/>
                    </a:lnTo>
                    <a:close/>
                    <a:moveTo>
                      <a:pt x="4008438" y="4649700"/>
                    </a:moveTo>
                    <a:lnTo>
                      <a:pt x="4008438" y="4650154"/>
                    </a:lnTo>
                    <a:lnTo>
                      <a:pt x="4002088" y="4656050"/>
                    </a:lnTo>
                    <a:lnTo>
                      <a:pt x="4008438" y="4649700"/>
                    </a:lnTo>
                    <a:close/>
                    <a:moveTo>
                      <a:pt x="3977943" y="4641763"/>
                    </a:moveTo>
                    <a:lnTo>
                      <a:pt x="3989388" y="4652213"/>
                    </a:lnTo>
                    <a:lnTo>
                      <a:pt x="3986460" y="4662923"/>
                    </a:lnTo>
                    <a:lnTo>
                      <a:pt x="3985395" y="4661617"/>
                    </a:lnTo>
                    <a:lnTo>
                      <a:pt x="3985163" y="4662415"/>
                    </a:lnTo>
                    <a:lnTo>
                      <a:pt x="3987801" y="4667390"/>
                    </a:lnTo>
                    <a:lnTo>
                      <a:pt x="3987801" y="4668070"/>
                    </a:lnTo>
                    <a:lnTo>
                      <a:pt x="3983331" y="4668708"/>
                    </a:lnTo>
                    <a:lnTo>
                      <a:pt x="3983266" y="4668932"/>
                    </a:lnTo>
                    <a:lnTo>
                      <a:pt x="3959045" y="4672850"/>
                    </a:lnTo>
                    <a:lnTo>
                      <a:pt x="3962771" y="4655870"/>
                    </a:lnTo>
                    <a:lnTo>
                      <a:pt x="3977943" y="4641763"/>
                    </a:lnTo>
                    <a:close/>
                    <a:moveTo>
                      <a:pt x="4004509" y="4640175"/>
                    </a:moveTo>
                    <a:lnTo>
                      <a:pt x="4006851" y="4642556"/>
                    </a:lnTo>
                    <a:lnTo>
                      <a:pt x="4005550" y="4645467"/>
                    </a:lnTo>
                    <a:lnTo>
                      <a:pt x="3998783" y="4653934"/>
                    </a:lnTo>
                    <a:lnTo>
                      <a:pt x="3991756" y="4664517"/>
                    </a:lnTo>
                    <a:lnTo>
                      <a:pt x="3990976" y="4665575"/>
                    </a:lnTo>
                    <a:lnTo>
                      <a:pt x="4004509" y="4640175"/>
                    </a:lnTo>
                    <a:close/>
                    <a:moveTo>
                      <a:pt x="3998361" y="4630650"/>
                    </a:moveTo>
                    <a:lnTo>
                      <a:pt x="3998913" y="4633225"/>
                    </a:lnTo>
                    <a:lnTo>
                      <a:pt x="3992563" y="4640175"/>
                    </a:lnTo>
                    <a:lnTo>
                      <a:pt x="3998361" y="4630650"/>
                    </a:lnTo>
                    <a:close/>
                    <a:moveTo>
                      <a:pt x="2963105" y="4628534"/>
                    </a:moveTo>
                    <a:lnTo>
                      <a:pt x="2960458" y="4629592"/>
                    </a:lnTo>
                    <a:lnTo>
                      <a:pt x="2963634" y="4628799"/>
                    </a:lnTo>
                    <a:lnTo>
                      <a:pt x="2963105" y="4628534"/>
                    </a:lnTo>
                    <a:close/>
                    <a:moveTo>
                      <a:pt x="4009232" y="4627475"/>
                    </a:moveTo>
                    <a:lnTo>
                      <a:pt x="4010026" y="4630772"/>
                    </a:lnTo>
                    <a:lnTo>
                      <a:pt x="3998913" y="4641763"/>
                    </a:lnTo>
                    <a:lnTo>
                      <a:pt x="4003146" y="4631322"/>
                    </a:lnTo>
                    <a:lnTo>
                      <a:pt x="4009232" y="4627475"/>
                    </a:lnTo>
                    <a:close/>
                    <a:moveTo>
                      <a:pt x="4362505" y="4624565"/>
                    </a:moveTo>
                    <a:lnTo>
                      <a:pt x="4368283" y="4633308"/>
                    </a:lnTo>
                    <a:lnTo>
                      <a:pt x="4368593" y="4632238"/>
                    </a:lnTo>
                    <a:lnTo>
                      <a:pt x="4373563" y="4633191"/>
                    </a:lnTo>
                    <a:lnTo>
                      <a:pt x="4369727" y="4635493"/>
                    </a:lnTo>
                    <a:lnTo>
                      <a:pt x="4372298" y="4639382"/>
                    </a:lnTo>
                    <a:lnTo>
                      <a:pt x="4368857" y="4645203"/>
                    </a:lnTo>
                    <a:lnTo>
                      <a:pt x="4377856" y="4643086"/>
                    </a:lnTo>
                    <a:lnTo>
                      <a:pt x="4378650" y="4645203"/>
                    </a:lnTo>
                    <a:lnTo>
                      <a:pt x="4379445" y="4647849"/>
                    </a:lnTo>
                    <a:lnTo>
                      <a:pt x="4379709" y="4650759"/>
                    </a:lnTo>
                    <a:lnTo>
                      <a:pt x="4379709" y="4653670"/>
                    </a:lnTo>
                    <a:lnTo>
                      <a:pt x="4378915" y="4660020"/>
                    </a:lnTo>
                    <a:lnTo>
                      <a:pt x="4378121" y="4665576"/>
                    </a:lnTo>
                    <a:lnTo>
                      <a:pt x="4377592" y="4669545"/>
                    </a:lnTo>
                    <a:lnTo>
                      <a:pt x="4377592" y="4670868"/>
                    </a:lnTo>
                    <a:lnTo>
                      <a:pt x="4377856" y="4671132"/>
                    </a:lnTo>
                    <a:lnTo>
                      <a:pt x="4378121" y="4671397"/>
                    </a:lnTo>
                    <a:lnTo>
                      <a:pt x="4378650" y="4671132"/>
                    </a:lnTo>
                    <a:lnTo>
                      <a:pt x="4379974" y="4669545"/>
                    </a:lnTo>
                    <a:lnTo>
                      <a:pt x="4383680" y="4663988"/>
                    </a:lnTo>
                    <a:lnTo>
                      <a:pt x="4392414" y="4668222"/>
                    </a:lnTo>
                    <a:lnTo>
                      <a:pt x="4389503" y="4675895"/>
                    </a:lnTo>
                    <a:lnTo>
                      <a:pt x="4387385" y="4683038"/>
                    </a:lnTo>
                    <a:lnTo>
                      <a:pt x="4382621" y="4698649"/>
                    </a:lnTo>
                    <a:lnTo>
                      <a:pt x="4374151" y="4729870"/>
                    </a:lnTo>
                    <a:lnTo>
                      <a:pt x="4376798" y="4725372"/>
                    </a:lnTo>
                    <a:lnTo>
                      <a:pt x="4379445" y="4720874"/>
                    </a:lnTo>
                    <a:lnTo>
                      <a:pt x="4381297" y="4716905"/>
                    </a:lnTo>
                    <a:lnTo>
                      <a:pt x="4383415" y="4712672"/>
                    </a:lnTo>
                    <a:lnTo>
                      <a:pt x="4386856" y="4704470"/>
                    </a:lnTo>
                    <a:lnTo>
                      <a:pt x="4390297" y="4697061"/>
                    </a:lnTo>
                    <a:lnTo>
                      <a:pt x="4391885" y="4693886"/>
                    </a:lnTo>
                    <a:lnTo>
                      <a:pt x="4393738" y="4690711"/>
                    </a:lnTo>
                    <a:lnTo>
                      <a:pt x="4395855" y="4688065"/>
                    </a:lnTo>
                    <a:lnTo>
                      <a:pt x="4398502" y="4685684"/>
                    </a:lnTo>
                    <a:lnTo>
                      <a:pt x="4401149" y="4683568"/>
                    </a:lnTo>
                    <a:lnTo>
                      <a:pt x="4404325" y="4682245"/>
                    </a:lnTo>
                    <a:lnTo>
                      <a:pt x="4407766" y="4680922"/>
                    </a:lnTo>
                    <a:lnTo>
                      <a:pt x="4412266" y="4680657"/>
                    </a:lnTo>
                    <a:lnTo>
                      <a:pt x="4398767" y="4698384"/>
                    </a:lnTo>
                    <a:lnTo>
                      <a:pt x="4407766" y="4696268"/>
                    </a:lnTo>
                    <a:lnTo>
                      <a:pt x="4410678" y="4692299"/>
                    </a:lnTo>
                    <a:lnTo>
                      <a:pt x="4413854" y="4688595"/>
                    </a:lnTo>
                    <a:lnTo>
                      <a:pt x="4417559" y="4685420"/>
                    </a:lnTo>
                    <a:lnTo>
                      <a:pt x="4421265" y="4682509"/>
                    </a:lnTo>
                    <a:lnTo>
                      <a:pt x="4425765" y="4680128"/>
                    </a:lnTo>
                    <a:lnTo>
                      <a:pt x="4430000" y="4678011"/>
                    </a:lnTo>
                    <a:lnTo>
                      <a:pt x="4435029" y="4676688"/>
                    </a:lnTo>
                    <a:lnTo>
                      <a:pt x="4440058" y="4675101"/>
                    </a:lnTo>
                    <a:lnTo>
                      <a:pt x="4445352" y="4674043"/>
                    </a:lnTo>
                    <a:lnTo>
                      <a:pt x="4450645" y="4673249"/>
                    </a:lnTo>
                    <a:lnTo>
                      <a:pt x="4456468" y="4672455"/>
                    </a:lnTo>
                    <a:lnTo>
                      <a:pt x="4462027" y="4672190"/>
                    </a:lnTo>
                    <a:lnTo>
                      <a:pt x="4474202" y="4671926"/>
                    </a:lnTo>
                    <a:lnTo>
                      <a:pt x="4486378" y="4671926"/>
                    </a:lnTo>
                    <a:lnTo>
                      <a:pt x="4511523" y="4673249"/>
                    </a:lnTo>
                    <a:lnTo>
                      <a:pt x="4523699" y="4673513"/>
                    </a:lnTo>
                    <a:lnTo>
                      <a:pt x="4535345" y="4673513"/>
                    </a:lnTo>
                    <a:lnTo>
                      <a:pt x="4541433" y="4673249"/>
                    </a:lnTo>
                    <a:lnTo>
                      <a:pt x="4546991" y="4672720"/>
                    </a:lnTo>
                    <a:lnTo>
                      <a:pt x="4552285" y="4672190"/>
                    </a:lnTo>
                    <a:lnTo>
                      <a:pt x="4557049" y="4671397"/>
                    </a:lnTo>
                    <a:lnTo>
                      <a:pt x="4562078" y="4670603"/>
                    </a:lnTo>
                    <a:lnTo>
                      <a:pt x="4566843" y="4669015"/>
                    </a:lnTo>
                    <a:lnTo>
                      <a:pt x="4571343" y="4667163"/>
                    </a:lnTo>
                    <a:lnTo>
                      <a:pt x="4575313" y="4665576"/>
                    </a:lnTo>
                    <a:lnTo>
                      <a:pt x="4580342" y="4662930"/>
                    </a:lnTo>
                    <a:lnTo>
                      <a:pt x="4585636" y="4660813"/>
                    </a:lnTo>
                    <a:lnTo>
                      <a:pt x="4590665" y="4658961"/>
                    </a:lnTo>
                    <a:lnTo>
                      <a:pt x="4595958" y="4657638"/>
                    </a:lnTo>
                    <a:lnTo>
                      <a:pt x="4600987" y="4656051"/>
                    </a:lnTo>
                    <a:lnTo>
                      <a:pt x="4606281" y="4655257"/>
                    </a:lnTo>
                    <a:lnTo>
                      <a:pt x="4611575" y="4654728"/>
                    </a:lnTo>
                    <a:lnTo>
                      <a:pt x="4616869" y="4654199"/>
                    </a:lnTo>
                    <a:lnTo>
                      <a:pt x="4622427" y="4653670"/>
                    </a:lnTo>
                    <a:lnTo>
                      <a:pt x="4627721" y="4653670"/>
                    </a:lnTo>
                    <a:lnTo>
                      <a:pt x="4633015" y="4654199"/>
                    </a:lnTo>
                    <a:lnTo>
                      <a:pt x="4638044" y="4654728"/>
                    </a:lnTo>
                    <a:lnTo>
                      <a:pt x="4643337" y="4655257"/>
                    </a:lnTo>
                    <a:lnTo>
                      <a:pt x="4648631" y="4656051"/>
                    </a:lnTo>
                    <a:lnTo>
                      <a:pt x="4653925" y="4657374"/>
                    </a:lnTo>
                    <a:lnTo>
                      <a:pt x="4659483" y="4658432"/>
                    </a:lnTo>
                    <a:lnTo>
                      <a:pt x="4664512" y="4660020"/>
                    </a:lnTo>
                    <a:lnTo>
                      <a:pt x="4669806" y="4661607"/>
                    </a:lnTo>
                    <a:lnTo>
                      <a:pt x="4680394" y="4665576"/>
                    </a:lnTo>
                    <a:lnTo>
                      <a:pt x="4690452" y="4669809"/>
                    </a:lnTo>
                    <a:lnTo>
                      <a:pt x="4700510" y="4674572"/>
                    </a:lnTo>
                    <a:lnTo>
                      <a:pt x="4710038" y="4680128"/>
                    </a:lnTo>
                    <a:lnTo>
                      <a:pt x="4719567" y="4685684"/>
                    </a:lnTo>
                    <a:lnTo>
                      <a:pt x="4728567" y="4692034"/>
                    </a:lnTo>
                    <a:lnTo>
                      <a:pt x="4737036" y="4698384"/>
                    </a:lnTo>
                    <a:lnTo>
                      <a:pt x="4741271" y="4701559"/>
                    </a:lnTo>
                    <a:lnTo>
                      <a:pt x="4745242" y="4704999"/>
                    </a:lnTo>
                    <a:lnTo>
                      <a:pt x="4753447" y="4712672"/>
                    </a:lnTo>
                    <a:lnTo>
                      <a:pt x="4761917" y="4720080"/>
                    </a:lnTo>
                    <a:lnTo>
                      <a:pt x="4766152" y="4723784"/>
                    </a:lnTo>
                    <a:lnTo>
                      <a:pt x="4770387" y="4727224"/>
                    </a:lnTo>
                    <a:lnTo>
                      <a:pt x="4775151" y="4730399"/>
                    </a:lnTo>
                    <a:lnTo>
                      <a:pt x="4779651" y="4733309"/>
                    </a:lnTo>
                    <a:lnTo>
                      <a:pt x="4784680" y="4735690"/>
                    </a:lnTo>
                    <a:lnTo>
                      <a:pt x="4789709" y="4737543"/>
                    </a:lnTo>
                    <a:lnTo>
                      <a:pt x="4795003" y="4738865"/>
                    </a:lnTo>
                    <a:lnTo>
                      <a:pt x="4800032" y="4739659"/>
                    </a:lnTo>
                    <a:lnTo>
                      <a:pt x="4806120" y="4739924"/>
                    </a:lnTo>
                    <a:lnTo>
                      <a:pt x="4809031" y="4739924"/>
                    </a:lnTo>
                    <a:lnTo>
                      <a:pt x="4811943" y="4739395"/>
                    </a:lnTo>
                    <a:lnTo>
                      <a:pt x="4817766" y="4738336"/>
                    </a:lnTo>
                    <a:lnTo>
                      <a:pt x="4825971" y="4736220"/>
                    </a:lnTo>
                    <a:lnTo>
                      <a:pt x="4835500" y="4734103"/>
                    </a:lnTo>
                    <a:lnTo>
                      <a:pt x="4840264" y="4733045"/>
                    </a:lnTo>
                    <a:lnTo>
                      <a:pt x="4845558" y="4732251"/>
                    </a:lnTo>
                    <a:lnTo>
                      <a:pt x="4850587" y="4731722"/>
                    </a:lnTo>
                    <a:lnTo>
                      <a:pt x="4855352" y="4731457"/>
                    </a:lnTo>
                    <a:lnTo>
                      <a:pt x="4860116" y="4731722"/>
                    </a:lnTo>
                    <a:lnTo>
                      <a:pt x="4864086" y="4732780"/>
                    </a:lnTo>
                    <a:lnTo>
                      <a:pt x="4865939" y="4733309"/>
                    </a:lnTo>
                    <a:lnTo>
                      <a:pt x="4867527" y="4733838"/>
                    </a:lnTo>
                    <a:lnTo>
                      <a:pt x="4869116" y="4734897"/>
                    </a:lnTo>
                    <a:lnTo>
                      <a:pt x="4870704" y="4735955"/>
                    </a:lnTo>
                    <a:lnTo>
                      <a:pt x="4871762" y="4737278"/>
                    </a:lnTo>
                    <a:lnTo>
                      <a:pt x="4872556" y="4738865"/>
                    </a:lnTo>
                    <a:lnTo>
                      <a:pt x="4873615" y="4740718"/>
                    </a:lnTo>
                    <a:lnTo>
                      <a:pt x="4874145" y="4742305"/>
                    </a:lnTo>
                    <a:lnTo>
                      <a:pt x="4894525" y="4836497"/>
                    </a:lnTo>
                    <a:lnTo>
                      <a:pt x="4899025" y="4828559"/>
                    </a:lnTo>
                    <a:lnTo>
                      <a:pt x="4898496" y="4853165"/>
                    </a:lnTo>
                    <a:lnTo>
                      <a:pt x="4892937" y="4861103"/>
                    </a:lnTo>
                    <a:lnTo>
                      <a:pt x="4896643" y="4865072"/>
                    </a:lnTo>
                    <a:lnTo>
                      <a:pt x="4896114" y="4873274"/>
                    </a:lnTo>
                    <a:lnTo>
                      <a:pt x="4895055" y="4881740"/>
                    </a:lnTo>
                    <a:lnTo>
                      <a:pt x="4893467" y="4890472"/>
                    </a:lnTo>
                    <a:lnTo>
                      <a:pt x="4891349" y="4899203"/>
                    </a:lnTo>
                    <a:lnTo>
                      <a:pt x="4888967" y="4908463"/>
                    </a:lnTo>
                    <a:lnTo>
                      <a:pt x="4886320" y="4917459"/>
                    </a:lnTo>
                    <a:lnTo>
                      <a:pt x="4883144" y="4926190"/>
                    </a:lnTo>
                    <a:lnTo>
                      <a:pt x="4879703" y="4934922"/>
                    </a:lnTo>
                    <a:lnTo>
                      <a:pt x="4875997" y="4943653"/>
                    </a:lnTo>
                    <a:lnTo>
                      <a:pt x="4871498" y="4951855"/>
                    </a:lnTo>
                    <a:lnTo>
                      <a:pt x="4866733" y="4959793"/>
                    </a:lnTo>
                    <a:lnTo>
                      <a:pt x="4861969" y="4966936"/>
                    </a:lnTo>
                    <a:lnTo>
                      <a:pt x="4856675" y="4973815"/>
                    </a:lnTo>
                    <a:lnTo>
                      <a:pt x="4853763" y="4976726"/>
                    </a:lnTo>
                    <a:lnTo>
                      <a:pt x="4850852" y="4979636"/>
                    </a:lnTo>
                    <a:lnTo>
                      <a:pt x="4847940" y="4982282"/>
                    </a:lnTo>
                    <a:lnTo>
                      <a:pt x="4845029" y="4984928"/>
                    </a:lnTo>
                    <a:lnTo>
                      <a:pt x="4842117" y="4987309"/>
                    </a:lnTo>
                    <a:lnTo>
                      <a:pt x="4838941" y="4989426"/>
                    </a:lnTo>
                    <a:lnTo>
                      <a:pt x="4839470" y="4992601"/>
                    </a:lnTo>
                    <a:lnTo>
                      <a:pt x="4839470" y="4995776"/>
                    </a:lnTo>
                    <a:lnTo>
                      <a:pt x="4839206" y="4998686"/>
                    </a:lnTo>
                    <a:lnTo>
                      <a:pt x="4838941" y="5001861"/>
                    </a:lnTo>
                    <a:lnTo>
                      <a:pt x="4837882" y="5005036"/>
                    </a:lnTo>
                    <a:lnTo>
                      <a:pt x="4836823" y="5008211"/>
                    </a:lnTo>
                    <a:lnTo>
                      <a:pt x="4835765" y="5011386"/>
                    </a:lnTo>
                    <a:lnTo>
                      <a:pt x="4833912" y="5014297"/>
                    </a:lnTo>
                    <a:lnTo>
                      <a:pt x="4832059" y="5017472"/>
                    </a:lnTo>
                    <a:lnTo>
                      <a:pt x="4830471" y="5020382"/>
                    </a:lnTo>
                    <a:lnTo>
                      <a:pt x="4825971" y="5026203"/>
                    </a:lnTo>
                    <a:lnTo>
                      <a:pt x="4820942" y="5032024"/>
                    </a:lnTo>
                    <a:lnTo>
                      <a:pt x="4815384" y="5038109"/>
                    </a:lnTo>
                    <a:lnTo>
                      <a:pt x="4809825" y="5043665"/>
                    </a:lnTo>
                    <a:lnTo>
                      <a:pt x="4804267" y="5048957"/>
                    </a:lnTo>
                    <a:lnTo>
                      <a:pt x="4793415" y="5058747"/>
                    </a:lnTo>
                    <a:lnTo>
                      <a:pt x="4788386" y="5063509"/>
                    </a:lnTo>
                    <a:lnTo>
                      <a:pt x="4783886" y="5068007"/>
                    </a:lnTo>
                    <a:lnTo>
                      <a:pt x="4780445" y="5071976"/>
                    </a:lnTo>
                    <a:lnTo>
                      <a:pt x="4777534" y="5075945"/>
                    </a:lnTo>
                    <a:lnTo>
                      <a:pt x="4769064" y="5080178"/>
                    </a:lnTo>
                    <a:lnTo>
                      <a:pt x="4768799" y="5079913"/>
                    </a:lnTo>
                    <a:lnTo>
                      <a:pt x="4771975" y="5089703"/>
                    </a:lnTo>
                    <a:lnTo>
                      <a:pt x="4763505" y="5094995"/>
                    </a:lnTo>
                    <a:lnTo>
                      <a:pt x="4763241" y="5098434"/>
                    </a:lnTo>
                    <a:lnTo>
                      <a:pt x="4762182" y="5101874"/>
                    </a:lnTo>
                    <a:lnTo>
                      <a:pt x="4760594" y="5109547"/>
                    </a:lnTo>
                    <a:lnTo>
                      <a:pt x="4758211" y="5117484"/>
                    </a:lnTo>
                    <a:lnTo>
                      <a:pt x="4755035" y="5125686"/>
                    </a:lnTo>
                    <a:lnTo>
                      <a:pt x="4751330" y="5133888"/>
                    </a:lnTo>
                    <a:lnTo>
                      <a:pt x="4747359" y="5142090"/>
                    </a:lnTo>
                    <a:lnTo>
                      <a:pt x="4742860" y="5150028"/>
                    </a:lnTo>
                    <a:lnTo>
                      <a:pt x="4738360" y="5157701"/>
                    </a:lnTo>
                    <a:lnTo>
                      <a:pt x="4733596" y="5164580"/>
                    </a:lnTo>
                    <a:lnTo>
                      <a:pt x="4728567" y="5171195"/>
                    </a:lnTo>
                    <a:lnTo>
                      <a:pt x="4723537" y="5177015"/>
                    </a:lnTo>
                    <a:lnTo>
                      <a:pt x="4718773" y="5181778"/>
                    </a:lnTo>
                    <a:lnTo>
                      <a:pt x="4716391" y="5183895"/>
                    </a:lnTo>
                    <a:lnTo>
                      <a:pt x="4714273" y="5185482"/>
                    </a:lnTo>
                    <a:lnTo>
                      <a:pt x="4712156" y="5187070"/>
                    </a:lnTo>
                    <a:lnTo>
                      <a:pt x="4710038" y="5187863"/>
                    </a:lnTo>
                    <a:lnTo>
                      <a:pt x="4707921" y="5188657"/>
                    </a:lnTo>
                    <a:lnTo>
                      <a:pt x="4706068" y="5188922"/>
                    </a:lnTo>
                    <a:lnTo>
                      <a:pt x="4704215" y="5189451"/>
                    </a:lnTo>
                    <a:lnTo>
                      <a:pt x="4702363" y="5188657"/>
                    </a:lnTo>
                    <a:lnTo>
                      <a:pt x="4692040" y="5184688"/>
                    </a:lnTo>
                    <a:lnTo>
                      <a:pt x="4685423" y="5192626"/>
                    </a:lnTo>
                    <a:lnTo>
                      <a:pt x="4688863" y="5201357"/>
                    </a:lnTo>
                    <a:lnTo>
                      <a:pt x="4686217" y="5205855"/>
                    </a:lnTo>
                    <a:lnTo>
                      <a:pt x="4683834" y="5210353"/>
                    </a:lnTo>
                    <a:lnTo>
                      <a:pt x="4681982" y="5214586"/>
                    </a:lnTo>
                    <a:lnTo>
                      <a:pt x="4680129" y="5219084"/>
                    </a:lnTo>
                    <a:lnTo>
                      <a:pt x="4678276" y="5223053"/>
                    </a:lnTo>
                    <a:lnTo>
                      <a:pt x="4677217" y="5226757"/>
                    </a:lnTo>
                    <a:lnTo>
                      <a:pt x="4676423" y="5230726"/>
                    </a:lnTo>
                    <a:lnTo>
                      <a:pt x="4675364" y="5234165"/>
                    </a:lnTo>
                    <a:lnTo>
                      <a:pt x="4674835" y="5237340"/>
                    </a:lnTo>
                    <a:lnTo>
                      <a:pt x="4674835" y="5240251"/>
                    </a:lnTo>
                    <a:lnTo>
                      <a:pt x="4674835" y="5242897"/>
                    </a:lnTo>
                    <a:lnTo>
                      <a:pt x="4675100" y="5245278"/>
                    </a:lnTo>
                    <a:lnTo>
                      <a:pt x="4675629" y="5247395"/>
                    </a:lnTo>
                    <a:lnTo>
                      <a:pt x="4676688" y="5248982"/>
                    </a:lnTo>
                    <a:lnTo>
                      <a:pt x="4677747" y="5250040"/>
                    </a:lnTo>
                    <a:lnTo>
                      <a:pt x="4679335" y="5250570"/>
                    </a:lnTo>
                    <a:lnTo>
                      <a:pt x="4678011" y="5259565"/>
                    </a:lnTo>
                    <a:lnTo>
                      <a:pt x="4676953" y="5268826"/>
                    </a:lnTo>
                    <a:lnTo>
                      <a:pt x="4674835" y="5289199"/>
                    </a:lnTo>
                    <a:lnTo>
                      <a:pt x="4671129" y="5333913"/>
                    </a:lnTo>
                    <a:lnTo>
                      <a:pt x="4669012" y="5357461"/>
                    </a:lnTo>
                    <a:lnTo>
                      <a:pt x="4666365" y="5381803"/>
                    </a:lnTo>
                    <a:lnTo>
                      <a:pt x="4664777" y="5393709"/>
                    </a:lnTo>
                    <a:lnTo>
                      <a:pt x="4663189" y="5405880"/>
                    </a:lnTo>
                    <a:lnTo>
                      <a:pt x="4661336" y="5417786"/>
                    </a:lnTo>
                    <a:lnTo>
                      <a:pt x="4658954" y="5429428"/>
                    </a:lnTo>
                    <a:lnTo>
                      <a:pt x="4656307" y="5441070"/>
                    </a:lnTo>
                    <a:lnTo>
                      <a:pt x="4653660" y="5452447"/>
                    </a:lnTo>
                    <a:lnTo>
                      <a:pt x="4650484" y="5463559"/>
                    </a:lnTo>
                    <a:lnTo>
                      <a:pt x="4647043" y="5474407"/>
                    </a:lnTo>
                    <a:lnTo>
                      <a:pt x="4642808" y="5484726"/>
                    </a:lnTo>
                    <a:lnTo>
                      <a:pt x="4638573" y="5494780"/>
                    </a:lnTo>
                    <a:lnTo>
                      <a:pt x="4633809" y="5504041"/>
                    </a:lnTo>
                    <a:lnTo>
                      <a:pt x="4631162" y="5508538"/>
                    </a:lnTo>
                    <a:lnTo>
                      <a:pt x="4628515" y="5512772"/>
                    </a:lnTo>
                    <a:lnTo>
                      <a:pt x="4625603" y="5517005"/>
                    </a:lnTo>
                    <a:lnTo>
                      <a:pt x="4622692" y="5520974"/>
                    </a:lnTo>
                    <a:lnTo>
                      <a:pt x="4619516" y="5525207"/>
                    </a:lnTo>
                    <a:lnTo>
                      <a:pt x="4616075" y="5528647"/>
                    </a:lnTo>
                    <a:lnTo>
                      <a:pt x="4612634" y="5532616"/>
                    </a:lnTo>
                    <a:lnTo>
                      <a:pt x="4609193" y="5535791"/>
                    </a:lnTo>
                    <a:lnTo>
                      <a:pt x="4605222" y="5538966"/>
                    </a:lnTo>
                    <a:lnTo>
                      <a:pt x="4601517" y="5541876"/>
                    </a:lnTo>
                    <a:lnTo>
                      <a:pt x="4597282" y="5544786"/>
                    </a:lnTo>
                    <a:lnTo>
                      <a:pt x="4593312" y="5547432"/>
                    </a:lnTo>
                    <a:lnTo>
                      <a:pt x="4588812" y="5549813"/>
                    </a:lnTo>
                    <a:lnTo>
                      <a:pt x="4584577" y="5552195"/>
                    </a:lnTo>
                    <a:lnTo>
                      <a:pt x="4579812" y="5554311"/>
                    </a:lnTo>
                    <a:lnTo>
                      <a:pt x="4574783" y="5555899"/>
                    </a:lnTo>
                    <a:lnTo>
                      <a:pt x="4569754" y="5557486"/>
                    </a:lnTo>
                    <a:lnTo>
                      <a:pt x="4564461" y="5558809"/>
                    </a:lnTo>
                    <a:lnTo>
                      <a:pt x="4517082" y="5569128"/>
                    </a:lnTo>
                    <a:lnTo>
                      <a:pt x="4469173" y="5579447"/>
                    </a:lnTo>
                    <a:lnTo>
                      <a:pt x="4421530" y="5589501"/>
                    </a:lnTo>
                    <a:lnTo>
                      <a:pt x="4373886" y="5599291"/>
                    </a:lnTo>
                    <a:lnTo>
                      <a:pt x="4325978" y="5609080"/>
                    </a:lnTo>
                    <a:lnTo>
                      <a:pt x="4278069" y="5618341"/>
                    </a:lnTo>
                    <a:lnTo>
                      <a:pt x="4182253" y="5636861"/>
                    </a:lnTo>
                    <a:lnTo>
                      <a:pt x="4086171" y="5654853"/>
                    </a:lnTo>
                    <a:lnTo>
                      <a:pt x="3990090" y="5671786"/>
                    </a:lnTo>
                    <a:lnTo>
                      <a:pt x="3894009" y="5688455"/>
                    </a:lnTo>
                    <a:lnTo>
                      <a:pt x="3797663" y="5704330"/>
                    </a:lnTo>
                    <a:lnTo>
                      <a:pt x="3742872" y="5713061"/>
                    </a:lnTo>
                    <a:lnTo>
                      <a:pt x="3687818" y="5721793"/>
                    </a:lnTo>
                    <a:lnTo>
                      <a:pt x="3633027" y="5730259"/>
                    </a:lnTo>
                    <a:lnTo>
                      <a:pt x="3578237" y="5738461"/>
                    </a:lnTo>
                    <a:lnTo>
                      <a:pt x="3523447" y="5746399"/>
                    </a:lnTo>
                    <a:lnTo>
                      <a:pt x="3468392" y="5754072"/>
                    </a:lnTo>
                    <a:lnTo>
                      <a:pt x="3413602" y="5761480"/>
                    </a:lnTo>
                    <a:lnTo>
                      <a:pt x="3358812" y="5768889"/>
                    </a:lnTo>
                    <a:lnTo>
                      <a:pt x="3347960" y="5771005"/>
                    </a:lnTo>
                    <a:lnTo>
                      <a:pt x="3336313" y="5773122"/>
                    </a:lnTo>
                    <a:lnTo>
                      <a:pt x="3312227" y="5778678"/>
                    </a:lnTo>
                    <a:lnTo>
                      <a:pt x="3300316" y="5781589"/>
                    </a:lnTo>
                    <a:lnTo>
                      <a:pt x="3288670" y="5783970"/>
                    </a:lnTo>
                    <a:lnTo>
                      <a:pt x="3276759" y="5785822"/>
                    </a:lnTo>
                    <a:lnTo>
                      <a:pt x="3271200" y="5786880"/>
                    </a:lnTo>
                    <a:lnTo>
                      <a:pt x="3265642" y="5787409"/>
                    </a:lnTo>
                    <a:lnTo>
                      <a:pt x="3260084" y="5787674"/>
                    </a:lnTo>
                    <a:lnTo>
                      <a:pt x="3254790" y="5787674"/>
                    </a:lnTo>
                    <a:lnTo>
                      <a:pt x="3249761" y="5787674"/>
                    </a:lnTo>
                    <a:lnTo>
                      <a:pt x="3244732" y="5787145"/>
                    </a:lnTo>
                    <a:lnTo>
                      <a:pt x="3240232" y="5786616"/>
                    </a:lnTo>
                    <a:lnTo>
                      <a:pt x="3235732" y="5785293"/>
                    </a:lnTo>
                    <a:lnTo>
                      <a:pt x="3231497" y="5783970"/>
                    </a:lnTo>
                    <a:lnTo>
                      <a:pt x="3227527" y="5781853"/>
                    </a:lnTo>
                    <a:lnTo>
                      <a:pt x="3224086" y="5779472"/>
                    </a:lnTo>
                    <a:lnTo>
                      <a:pt x="3220645" y="5776826"/>
                    </a:lnTo>
                    <a:lnTo>
                      <a:pt x="3217469" y="5773651"/>
                    </a:lnTo>
                    <a:lnTo>
                      <a:pt x="3214822" y="5769682"/>
                    </a:lnTo>
                    <a:lnTo>
                      <a:pt x="3212440" y="5765449"/>
                    </a:lnTo>
                    <a:lnTo>
                      <a:pt x="3210852" y="5760686"/>
                    </a:lnTo>
                    <a:lnTo>
                      <a:pt x="3208999" y="5755395"/>
                    </a:lnTo>
                    <a:lnTo>
                      <a:pt x="3207940" y="5749309"/>
                    </a:lnTo>
                    <a:lnTo>
                      <a:pt x="3184912" y="5590559"/>
                    </a:lnTo>
                    <a:lnTo>
                      <a:pt x="3157914" y="5399266"/>
                    </a:lnTo>
                    <a:lnTo>
                      <a:pt x="3131446" y="5207707"/>
                    </a:lnTo>
                    <a:lnTo>
                      <a:pt x="3105506" y="5016413"/>
                    </a:lnTo>
                    <a:lnTo>
                      <a:pt x="3079302" y="4824855"/>
                    </a:lnTo>
                    <a:lnTo>
                      <a:pt x="3142827" y="4816918"/>
                    </a:lnTo>
                    <a:lnTo>
                      <a:pt x="3206087" y="4808715"/>
                    </a:lnTo>
                    <a:lnTo>
                      <a:pt x="3269083" y="4800513"/>
                    </a:lnTo>
                    <a:lnTo>
                      <a:pt x="3332608" y="4791518"/>
                    </a:lnTo>
                    <a:lnTo>
                      <a:pt x="3395603" y="4782786"/>
                    </a:lnTo>
                    <a:lnTo>
                      <a:pt x="3459128" y="4773790"/>
                    </a:lnTo>
                    <a:lnTo>
                      <a:pt x="3522124" y="4764530"/>
                    </a:lnTo>
                    <a:lnTo>
                      <a:pt x="3585119" y="4755005"/>
                    </a:lnTo>
                    <a:lnTo>
                      <a:pt x="3604706" y="4752095"/>
                    </a:lnTo>
                    <a:lnTo>
                      <a:pt x="3625616" y="4748126"/>
                    </a:lnTo>
                    <a:lnTo>
                      <a:pt x="3671142" y="4739659"/>
                    </a:lnTo>
                    <a:lnTo>
                      <a:pt x="3719845" y="4730399"/>
                    </a:lnTo>
                    <a:lnTo>
                      <a:pt x="3769341" y="4720874"/>
                    </a:lnTo>
                    <a:lnTo>
                      <a:pt x="3793428" y="4716640"/>
                    </a:lnTo>
                    <a:lnTo>
                      <a:pt x="3816720" y="4712407"/>
                    </a:lnTo>
                    <a:lnTo>
                      <a:pt x="3838954" y="4708968"/>
                    </a:lnTo>
                    <a:lnTo>
                      <a:pt x="3860129" y="4705793"/>
                    </a:lnTo>
                    <a:lnTo>
                      <a:pt x="3879980" y="4703411"/>
                    </a:lnTo>
                    <a:lnTo>
                      <a:pt x="3897450" y="4701824"/>
                    </a:lnTo>
                    <a:lnTo>
                      <a:pt x="3905655" y="4701295"/>
                    </a:lnTo>
                    <a:lnTo>
                      <a:pt x="3913066" y="4701030"/>
                    </a:lnTo>
                    <a:lnTo>
                      <a:pt x="3919948" y="4701030"/>
                    </a:lnTo>
                    <a:lnTo>
                      <a:pt x="3926300" y="4701295"/>
                    </a:lnTo>
                    <a:lnTo>
                      <a:pt x="3923124" y="4702088"/>
                    </a:lnTo>
                    <a:lnTo>
                      <a:pt x="3919419" y="4703676"/>
                    </a:lnTo>
                    <a:lnTo>
                      <a:pt x="3915978" y="4705263"/>
                    </a:lnTo>
                    <a:lnTo>
                      <a:pt x="3912801" y="4707115"/>
                    </a:lnTo>
                    <a:lnTo>
                      <a:pt x="3909890" y="4709232"/>
                    </a:lnTo>
                    <a:lnTo>
                      <a:pt x="3906978" y="4711613"/>
                    </a:lnTo>
                    <a:lnTo>
                      <a:pt x="3904331" y="4713995"/>
                    </a:lnTo>
                    <a:lnTo>
                      <a:pt x="3901685" y="4716640"/>
                    </a:lnTo>
                    <a:lnTo>
                      <a:pt x="3899038" y="4719551"/>
                    </a:lnTo>
                    <a:lnTo>
                      <a:pt x="3904861" y="4717434"/>
                    </a:lnTo>
                    <a:lnTo>
                      <a:pt x="3911478" y="4714788"/>
                    </a:lnTo>
                    <a:lnTo>
                      <a:pt x="3928418" y="4707909"/>
                    </a:lnTo>
                    <a:lnTo>
                      <a:pt x="3937682" y="4704470"/>
                    </a:lnTo>
                    <a:lnTo>
                      <a:pt x="3945901" y="4701583"/>
                    </a:lnTo>
                    <a:lnTo>
                      <a:pt x="3944938" y="4696100"/>
                    </a:lnTo>
                    <a:lnTo>
                      <a:pt x="3962239" y="4693227"/>
                    </a:lnTo>
                    <a:lnTo>
                      <a:pt x="3961706" y="4693749"/>
                    </a:lnTo>
                    <a:lnTo>
                      <a:pt x="3953341" y="4699129"/>
                    </a:lnTo>
                    <a:lnTo>
                      <a:pt x="3957269" y="4697855"/>
                    </a:lnTo>
                    <a:lnTo>
                      <a:pt x="3967327" y="4694945"/>
                    </a:lnTo>
                    <a:lnTo>
                      <a:pt x="3977120" y="4692563"/>
                    </a:lnTo>
                    <a:lnTo>
                      <a:pt x="3981620" y="4691505"/>
                    </a:lnTo>
                    <a:lnTo>
                      <a:pt x="3986120" y="4690976"/>
                    </a:lnTo>
                    <a:lnTo>
                      <a:pt x="3990884" y="4690711"/>
                    </a:lnTo>
                    <a:lnTo>
                      <a:pt x="3994854" y="4690711"/>
                    </a:lnTo>
                    <a:lnTo>
                      <a:pt x="3999089" y="4690711"/>
                    </a:lnTo>
                    <a:lnTo>
                      <a:pt x="4002795" y="4691240"/>
                    </a:lnTo>
                    <a:lnTo>
                      <a:pt x="4006236" y="4692299"/>
                    </a:lnTo>
                    <a:lnTo>
                      <a:pt x="4009677" y="4693357"/>
                    </a:lnTo>
                    <a:lnTo>
                      <a:pt x="4012588" y="4694945"/>
                    </a:lnTo>
                    <a:lnTo>
                      <a:pt x="4014971" y="4696797"/>
                    </a:lnTo>
                    <a:lnTo>
                      <a:pt x="4017088" y="4699178"/>
                    </a:lnTo>
                    <a:lnTo>
                      <a:pt x="4018941" y="4702088"/>
                    </a:lnTo>
                    <a:lnTo>
                      <a:pt x="4020529" y="4705263"/>
                    </a:lnTo>
                    <a:lnTo>
                      <a:pt x="4021323" y="4709497"/>
                    </a:lnTo>
                    <a:lnTo>
                      <a:pt x="4040116" y="4715582"/>
                    </a:lnTo>
                    <a:lnTo>
                      <a:pt x="4045939" y="4712936"/>
                    </a:lnTo>
                    <a:lnTo>
                      <a:pt x="4051233" y="4710290"/>
                    </a:lnTo>
                    <a:lnTo>
                      <a:pt x="4055997" y="4708438"/>
                    </a:lnTo>
                    <a:lnTo>
                      <a:pt x="4058115" y="4707380"/>
                    </a:lnTo>
                    <a:lnTo>
                      <a:pt x="4059967" y="4706851"/>
                    </a:lnTo>
                    <a:lnTo>
                      <a:pt x="4061820" y="4706586"/>
                    </a:lnTo>
                    <a:lnTo>
                      <a:pt x="4063938" y="4706322"/>
                    </a:lnTo>
                    <a:lnTo>
                      <a:pt x="4065526" y="4706586"/>
                    </a:lnTo>
                    <a:lnTo>
                      <a:pt x="4067379" y="4707380"/>
                    </a:lnTo>
                    <a:lnTo>
                      <a:pt x="4069231" y="4708438"/>
                    </a:lnTo>
                    <a:lnTo>
                      <a:pt x="4070555" y="4709761"/>
                    </a:lnTo>
                    <a:lnTo>
                      <a:pt x="4072408" y="4711878"/>
                    </a:lnTo>
                    <a:lnTo>
                      <a:pt x="4074260" y="4714524"/>
                    </a:lnTo>
                    <a:lnTo>
                      <a:pt x="4077172" y="4710290"/>
                    </a:lnTo>
                    <a:lnTo>
                      <a:pt x="4080348" y="4706586"/>
                    </a:lnTo>
                    <a:lnTo>
                      <a:pt x="4084054" y="4703147"/>
                    </a:lnTo>
                    <a:lnTo>
                      <a:pt x="4088024" y="4700236"/>
                    </a:lnTo>
                    <a:lnTo>
                      <a:pt x="4091994" y="4697590"/>
                    </a:lnTo>
                    <a:lnTo>
                      <a:pt x="4096494" y="4694945"/>
                    </a:lnTo>
                    <a:lnTo>
                      <a:pt x="4101259" y="4692828"/>
                    </a:lnTo>
                    <a:lnTo>
                      <a:pt x="4106023" y="4691240"/>
                    </a:lnTo>
                    <a:lnTo>
                      <a:pt x="4103905" y="4697590"/>
                    </a:lnTo>
                    <a:lnTo>
                      <a:pt x="4101788" y="4703676"/>
                    </a:lnTo>
                    <a:lnTo>
                      <a:pt x="4100200" y="4709761"/>
                    </a:lnTo>
                    <a:lnTo>
                      <a:pt x="4098876" y="4716376"/>
                    </a:lnTo>
                    <a:lnTo>
                      <a:pt x="4097818" y="4722726"/>
                    </a:lnTo>
                    <a:lnTo>
                      <a:pt x="4097288" y="4729076"/>
                    </a:lnTo>
                    <a:lnTo>
                      <a:pt x="4097024" y="4735690"/>
                    </a:lnTo>
                    <a:lnTo>
                      <a:pt x="4097024" y="4742305"/>
                    </a:lnTo>
                    <a:lnTo>
                      <a:pt x="4102582" y="4729076"/>
                    </a:lnTo>
                    <a:lnTo>
                      <a:pt x="4105758" y="4722726"/>
                    </a:lnTo>
                    <a:lnTo>
                      <a:pt x="4108934" y="4716640"/>
                    </a:lnTo>
                    <a:lnTo>
                      <a:pt x="4112375" y="4710290"/>
                    </a:lnTo>
                    <a:lnTo>
                      <a:pt x="4115816" y="4704734"/>
                    </a:lnTo>
                    <a:lnTo>
                      <a:pt x="4119257" y="4699443"/>
                    </a:lnTo>
                    <a:lnTo>
                      <a:pt x="4123228" y="4694151"/>
                    </a:lnTo>
                    <a:lnTo>
                      <a:pt x="4126933" y="4689653"/>
                    </a:lnTo>
                    <a:lnTo>
                      <a:pt x="4131168" y="4685155"/>
                    </a:lnTo>
                    <a:lnTo>
                      <a:pt x="4135138" y="4680922"/>
                    </a:lnTo>
                    <a:lnTo>
                      <a:pt x="4139638" y="4677218"/>
                    </a:lnTo>
                    <a:lnTo>
                      <a:pt x="4144402" y="4674043"/>
                    </a:lnTo>
                    <a:lnTo>
                      <a:pt x="4149167" y="4671397"/>
                    </a:lnTo>
                    <a:lnTo>
                      <a:pt x="4154196" y="4669015"/>
                    </a:lnTo>
                    <a:lnTo>
                      <a:pt x="4159490" y="4666899"/>
                    </a:lnTo>
                    <a:lnTo>
                      <a:pt x="4170077" y="4663195"/>
                    </a:lnTo>
                    <a:lnTo>
                      <a:pt x="4151549" y="4667163"/>
                    </a:lnTo>
                    <a:lnTo>
                      <a:pt x="4154461" y="4658697"/>
                    </a:lnTo>
                    <a:lnTo>
                      <a:pt x="4196016" y="4651024"/>
                    </a:lnTo>
                    <a:lnTo>
                      <a:pt x="4237572" y="4643880"/>
                    </a:lnTo>
                    <a:lnTo>
                      <a:pt x="4258218" y="4639911"/>
                    </a:lnTo>
                    <a:lnTo>
                      <a:pt x="4278863" y="4635942"/>
                    </a:lnTo>
                    <a:lnTo>
                      <a:pt x="4299244" y="4631445"/>
                    </a:lnTo>
                    <a:lnTo>
                      <a:pt x="4319361" y="4627211"/>
                    </a:lnTo>
                    <a:lnTo>
                      <a:pt x="4325713" y="4628270"/>
                    </a:lnTo>
                    <a:lnTo>
                      <a:pt x="4340800" y="4638853"/>
                    </a:lnTo>
                    <a:lnTo>
                      <a:pt x="4347153" y="4630915"/>
                    </a:lnTo>
                    <a:lnTo>
                      <a:pt x="4356681" y="4631709"/>
                    </a:lnTo>
                    <a:lnTo>
                      <a:pt x="4362505" y="4624565"/>
                    </a:lnTo>
                    <a:close/>
                    <a:moveTo>
                      <a:pt x="3994327" y="4624300"/>
                    </a:moveTo>
                    <a:lnTo>
                      <a:pt x="4000501" y="4625669"/>
                    </a:lnTo>
                    <a:lnTo>
                      <a:pt x="3999883" y="4625942"/>
                    </a:lnTo>
                    <a:lnTo>
                      <a:pt x="3996796" y="4627585"/>
                    </a:lnTo>
                    <a:lnTo>
                      <a:pt x="3995870" y="4628406"/>
                    </a:lnTo>
                    <a:lnTo>
                      <a:pt x="3994944" y="4629774"/>
                    </a:lnTo>
                    <a:lnTo>
                      <a:pt x="3992783" y="4633333"/>
                    </a:lnTo>
                    <a:lnTo>
                      <a:pt x="3989388" y="4640175"/>
                    </a:lnTo>
                    <a:lnTo>
                      <a:pt x="3994327" y="4624300"/>
                    </a:lnTo>
                    <a:close/>
                    <a:moveTo>
                      <a:pt x="4359276" y="4619538"/>
                    </a:moveTo>
                    <a:lnTo>
                      <a:pt x="4359276" y="4620067"/>
                    </a:lnTo>
                    <a:lnTo>
                      <a:pt x="4354777" y="4624301"/>
                    </a:lnTo>
                    <a:lnTo>
                      <a:pt x="4354513" y="4620861"/>
                    </a:lnTo>
                    <a:lnTo>
                      <a:pt x="4355307" y="4620861"/>
                    </a:lnTo>
                    <a:lnTo>
                      <a:pt x="4356630" y="4620332"/>
                    </a:lnTo>
                    <a:lnTo>
                      <a:pt x="4359276" y="4619538"/>
                    </a:lnTo>
                    <a:close/>
                    <a:moveTo>
                      <a:pt x="3985545" y="4617950"/>
                    </a:moveTo>
                    <a:lnTo>
                      <a:pt x="3987801" y="4622085"/>
                    </a:lnTo>
                    <a:lnTo>
                      <a:pt x="3973513" y="4640175"/>
                    </a:lnTo>
                    <a:lnTo>
                      <a:pt x="3985545" y="4617950"/>
                    </a:lnTo>
                    <a:close/>
                    <a:moveTo>
                      <a:pt x="4283892" y="4611865"/>
                    </a:moveTo>
                    <a:lnTo>
                      <a:pt x="4283892" y="4612924"/>
                    </a:lnTo>
                    <a:lnTo>
                      <a:pt x="4283363" y="4612924"/>
                    </a:lnTo>
                    <a:lnTo>
                      <a:pt x="4283892" y="4611865"/>
                    </a:lnTo>
                    <a:close/>
                    <a:moveTo>
                      <a:pt x="4268789" y="4611600"/>
                    </a:moveTo>
                    <a:lnTo>
                      <a:pt x="4268789" y="4611838"/>
                    </a:lnTo>
                    <a:lnTo>
                      <a:pt x="4267360" y="4615411"/>
                    </a:lnTo>
                    <a:lnTo>
                      <a:pt x="4264026" y="4616363"/>
                    </a:lnTo>
                    <a:lnTo>
                      <a:pt x="4265931" y="4611838"/>
                    </a:lnTo>
                    <a:lnTo>
                      <a:pt x="4268789" y="4611600"/>
                    </a:lnTo>
                    <a:close/>
                    <a:moveTo>
                      <a:pt x="3511271" y="4609484"/>
                    </a:moveTo>
                    <a:lnTo>
                      <a:pt x="3508095" y="4610278"/>
                    </a:lnTo>
                    <a:lnTo>
                      <a:pt x="3509948" y="4610278"/>
                    </a:lnTo>
                    <a:lnTo>
                      <a:pt x="3511271" y="4609484"/>
                    </a:lnTo>
                    <a:close/>
                    <a:moveTo>
                      <a:pt x="4194176" y="4606838"/>
                    </a:moveTo>
                    <a:lnTo>
                      <a:pt x="4197351" y="4610694"/>
                    </a:lnTo>
                    <a:lnTo>
                      <a:pt x="4194464" y="4611601"/>
                    </a:lnTo>
                    <a:lnTo>
                      <a:pt x="4194176" y="4606838"/>
                    </a:lnTo>
                    <a:close/>
                    <a:moveTo>
                      <a:pt x="4012799" y="4603663"/>
                    </a:moveTo>
                    <a:lnTo>
                      <a:pt x="4017964" y="4607473"/>
                    </a:lnTo>
                    <a:lnTo>
                      <a:pt x="4011077" y="4615910"/>
                    </a:lnTo>
                    <a:lnTo>
                      <a:pt x="4004928" y="4622713"/>
                    </a:lnTo>
                    <a:lnTo>
                      <a:pt x="4000501" y="4612916"/>
                    </a:lnTo>
                    <a:lnTo>
                      <a:pt x="4012799" y="4603663"/>
                    </a:lnTo>
                    <a:close/>
                    <a:moveTo>
                      <a:pt x="4210839" y="4601811"/>
                    </a:moveTo>
                    <a:lnTo>
                      <a:pt x="4214015" y="4602076"/>
                    </a:lnTo>
                    <a:lnTo>
                      <a:pt x="4216927" y="4602870"/>
                    </a:lnTo>
                    <a:lnTo>
                      <a:pt x="4219044" y="4603399"/>
                    </a:lnTo>
                    <a:lnTo>
                      <a:pt x="4220897" y="4603928"/>
                    </a:lnTo>
                    <a:lnTo>
                      <a:pt x="4221956" y="4604457"/>
                    </a:lnTo>
                    <a:lnTo>
                      <a:pt x="4223014" y="4604986"/>
                    </a:lnTo>
                    <a:lnTo>
                      <a:pt x="4224073" y="4606309"/>
                    </a:lnTo>
                    <a:lnTo>
                      <a:pt x="4224867" y="4607367"/>
                    </a:lnTo>
                    <a:lnTo>
                      <a:pt x="4225397" y="4607632"/>
                    </a:lnTo>
                    <a:lnTo>
                      <a:pt x="4225926" y="4607897"/>
                    </a:lnTo>
                    <a:lnTo>
                      <a:pt x="4226720" y="4607897"/>
                    </a:lnTo>
                    <a:lnTo>
                      <a:pt x="4227779" y="4607897"/>
                    </a:lnTo>
                    <a:lnTo>
                      <a:pt x="4231749" y="4607103"/>
                    </a:lnTo>
                    <a:lnTo>
                      <a:pt x="4234396" y="4612130"/>
                    </a:lnTo>
                    <a:lnTo>
                      <a:pt x="4238896" y="4608955"/>
                    </a:lnTo>
                    <a:lnTo>
                      <a:pt x="4239954" y="4613717"/>
                    </a:lnTo>
                    <a:lnTo>
                      <a:pt x="4246572" y="4605780"/>
                    </a:lnTo>
                    <a:lnTo>
                      <a:pt x="4252659" y="4614511"/>
                    </a:lnTo>
                    <a:lnTo>
                      <a:pt x="4260071" y="4609484"/>
                    </a:lnTo>
                    <a:lnTo>
                      <a:pt x="4260071" y="4611072"/>
                    </a:lnTo>
                    <a:lnTo>
                      <a:pt x="4255836" y="4618215"/>
                    </a:lnTo>
                    <a:lnTo>
                      <a:pt x="4260071" y="4617686"/>
                    </a:lnTo>
                    <a:lnTo>
                      <a:pt x="4248160" y="4620332"/>
                    </a:lnTo>
                    <a:lnTo>
                      <a:pt x="4234396" y="4623242"/>
                    </a:lnTo>
                    <a:lnTo>
                      <a:pt x="4220103" y="4626417"/>
                    </a:lnTo>
                    <a:lnTo>
                      <a:pt x="4205545" y="4629063"/>
                    </a:lnTo>
                    <a:lnTo>
                      <a:pt x="4198928" y="4630386"/>
                    </a:lnTo>
                    <a:lnTo>
                      <a:pt x="4192046" y="4631180"/>
                    </a:lnTo>
                    <a:lnTo>
                      <a:pt x="4185958" y="4631709"/>
                    </a:lnTo>
                    <a:lnTo>
                      <a:pt x="4180400" y="4631709"/>
                    </a:lnTo>
                    <a:lnTo>
                      <a:pt x="4175371" y="4631445"/>
                    </a:lnTo>
                    <a:lnTo>
                      <a:pt x="4171401" y="4630651"/>
                    </a:lnTo>
                    <a:lnTo>
                      <a:pt x="4169548" y="4630122"/>
                    </a:lnTo>
                    <a:lnTo>
                      <a:pt x="4167695" y="4629063"/>
                    </a:lnTo>
                    <a:lnTo>
                      <a:pt x="4166372" y="4628270"/>
                    </a:lnTo>
                    <a:lnTo>
                      <a:pt x="4165313" y="4627476"/>
                    </a:lnTo>
                    <a:lnTo>
                      <a:pt x="4171401" y="4621390"/>
                    </a:lnTo>
                    <a:lnTo>
                      <a:pt x="4177224" y="4620861"/>
                    </a:lnTo>
                    <a:lnTo>
                      <a:pt x="4190458" y="4611865"/>
                    </a:lnTo>
                    <a:lnTo>
                      <a:pt x="4195222" y="4615305"/>
                    </a:lnTo>
                    <a:lnTo>
                      <a:pt x="4205016" y="4612395"/>
                    </a:lnTo>
                    <a:lnTo>
                      <a:pt x="4213486" y="4612395"/>
                    </a:lnTo>
                    <a:lnTo>
                      <a:pt x="4210045" y="4603399"/>
                    </a:lnTo>
                    <a:lnTo>
                      <a:pt x="4210839" y="4601811"/>
                    </a:lnTo>
                    <a:close/>
                    <a:moveTo>
                      <a:pt x="4007024" y="4600488"/>
                    </a:moveTo>
                    <a:lnTo>
                      <a:pt x="4011614" y="4601055"/>
                    </a:lnTo>
                    <a:lnTo>
                      <a:pt x="4011131" y="4601339"/>
                    </a:lnTo>
                    <a:lnTo>
                      <a:pt x="4001467" y="4608426"/>
                    </a:lnTo>
                    <a:lnTo>
                      <a:pt x="4000501" y="4605591"/>
                    </a:lnTo>
                    <a:lnTo>
                      <a:pt x="4007024" y="4600488"/>
                    </a:lnTo>
                    <a:close/>
                    <a:moveTo>
                      <a:pt x="4120316" y="4591492"/>
                    </a:moveTo>
                    <a:lnTo>
                      <a:pt x="4124286" y="4591757"/>
                    </a:lnTo>
                    <a:lnTo>
                      <a:pt x="4128521" y="4592551"/>
                    </a:lnTo>
                    <a:lnTo>
                      <a:pt x="4132492" y="4593080"/>
                    </a:lnTo>
                    <a:lnTo>
                      <a:pt x="4136462" y="4593874"/>
                    </a:lnTo>
                    <a:lnTo>
                      <a:pt x="4140168" y="4595461"/>
                    </a:lnTo>
                    <a:lnTo>
                      <a:pt x="4143608" y="4596520"/>
                    </a:lnTo>
                    <a:lnTo>
                      <a:pt x="4146785" y="4598372"/>
                    </a:lnTo>
                    <a:lnTo>
                      <a:pt x="4149961" y="4600224"/>
                    </a:lnTo>
                    <a:lnTo>
                      <a:pt x="4152608" y="4601811"/>
                    </a:lnTo>
                    <a:lnTo>
                      <a:pt x="4142814" y="4639647"/>
                    </a:lnTo>
                    <a:lnTo>
                      <a:pt x="4126933" y="4642822"/>
                    </a:lnTo>
                    <a:lnTo>
                      <a:pt x="4108934" y="4646790"/>
                    </a:lnTo>
                    <a:lnTo>
                      <a:pt x="4089877" y="4650495"/>
                    </a:lnTo>
                    <a:lnTo>
                      <a:pt x="4070820" y="4654199"/>
                    </a:lnTo>
                    <a:lnTo>
                      <a:pt x="4061820" y="4655522"/>
                    </a:lnTo>
                    <a:lnTo>
                      <a:pt x="4053086" y="4656315"/>
                    </a:lnTo>
                    <a:lnTo>
                      <a:pt x="4044616" y="4657374"/>
                    </a:lnTo>
                    <a:lnTo>
                      <a:pt x="4036940" y="4657638"/>
                    </a:lnTo>
                    <a:lnTo>
                      <a:pt x="4029793" y="4657374"/>
                    </a:lnTo>
                    <a:lnTo>
                      <a:pt x="4026617" y="4657109"/>
                    </a:lnTo>
                    <a:lnTo>
                      <a:pt x="4023705" y="4656315"/>
                    </a:lnTo>
                    <a:lnTo>
                      <a:pt x="4021058" y="4655786"/>
                    </a:lnTo>
                    <a:lnTo>
                      <a:pt x="4018676" y="4654993"/>
                    </a:lnTo>
                    <a:lnTo>
                      <a:pt x="4016559" y="4654199"/>
                    </a:lnTo>
                    <a:lnTo>
                      <a:pt x="4014441" y="4652876"/>
                    </a:lnTo>
                    <a:lnTo>
                      <a:pt x="4012324" y="4642028"/>
                    </a:lnTo>
                    <a:lnTo>
                      <a:pt x="4026087" y="4642557"/>
                    </a:lnTo>
                    <a:lnTo>
                      <a:pt x="4021852" y="4641763"/>
                    </a:lnTo>
                    <a:lnTo>
                      <a:pt x="4018147" y="4639911"/>
                    </a:lnTo>
                    <a:lnTo>
                      <a:pt x="4014971" y="4638324"/>
                    </a:lnTo>
                    <a:lnTo>
                      <a:pt x="4012853" y="4636472"/>
                    </a:lnTo>
                    <a:lnTo>
                      <a:pt x="4011265" y="4634620"/>
                    </a:lnTo>
                    <a:lnTo>
                      <a:pt x="4011000" y="4633826"/>
                    </a:lnTo>
                    <a:lnTo>
                      <a:pt x="4011000" y="4633032"/>
                    </a:lnTo>
                    <a:lnTo>
                      <a:pt x="4011000" y="4631180"/>
                    </a:lnTo>
                    <a:lnTo>
                      <a:pt x="4011794" y="4629063"/>
                    </a:lnTo>
                    <a:lnTo>
                      <a:pt x="4013382" y="4627476"/>
                    </a:lnTo>
                    <a:lnTo>
                      <a:pt x="4015235" y="4625624"/>
                    </a:lnTo>
                    <a:lnTo>
                      <a:pt x="4017882" y="4623772"/>
                    </a:lnTo>
                    <a:lnTo>
                      <a:pt x="4020794" y="4622184"/>
                    </a:lnTo>
                    <a:lnTo>
                      <a:pt x="4023970" y="4620332"/>
                    </a:lnTo>
                    <a:lnTo>
                      <a:pt x="4031646" y="4617157"/>
                    </a:lnTo>
                    <a:lnTo>
                      <a:pt x="4040381" y="4613982"/>
                    </a:lnTo>
                    <a:lnTo>
                      <a:pt x="4049380" y="4611072"/>
                    </a:lnTo>
                    <a:lnTo>
                      <a:pt x="4058909" y="4607897"/>
                    </a:lnTo>
                    <a:lnTo>
                      <a:pt x="4067643" y="4605780"/>
                    </a:lnTo>
                    <a:lnTo>
                      <a:pt x="4076113" y="4603663"/>
                    </a:lnTo>
                    <a:lnTo>
                      <a:pt x="4088818" y="4601017"/>
                    </a:lnTo>
                    <a:lnTo>
                      <a:pt x="4093847" y="4599695"/>
                    </a:lnTo>
                    <a:lnTo>
                      <a:pt x="4097024" y="4597578"/>
                    </a:lnTo>
                    <a:lnTo>
                      <a:pt x="4100464" y="4595726"/>
                    </a:lnTo>
                    <a:lnTo>
                      <a:pt x="4104170" y="4594138"/>
                    </a:lnTo>
                    <a:lnTo>
                      <a:pt x="4107876" y="4593080"/>
                    </a:lnTo>
                    <a:lnTo>
                      <a:pt x="4112111" y="4592286"/>
                    </a:lnTo>
                    <a:lnTo>
                      <a:pt x="4116081" y="4591757"/>
                    </a:lnTo>
                    <a:lnTo>
                      <a:pt x="4120316" y="4591492"/>
                    </a:lnTo>
                    <a:close/>
                    <a:moveTo>
                      <a:pt x="4020609" y="4590963"/>
                    </a:moveTo>
                    <a:lnTo>
                      <a:pt x="4027489" y="4599716"/>
                    </a:lnTo>
                    <a:lnTo>
                      <a:pt x="4019551" y="4600488"/>
                    </a:lnTo>
                    <a:lnTo>
                      <a:pt x="4020609" y="4590963"/>
                    </a:lnTo>
                    <a:close/>
                    <a:moveTo>
                      <a:pt x="4077303" y="4589375"/>
                    </a:moveTo>
                    <a:lnTo>
                      <a:pt x="4090989" y="4594890"/>
                    </a:lnTo>
                    <a:lnTo>
                      <a:pt x="4067176" y="4598900"/>
                    </a:lnTo>
                    <a:lnTo>
                      <a:pt x="4077303" y="4589375"/>
                    </a:lnTo>
                    <a:close/>
                    <a:moveTo>
                      <a:pt x="3449335" y="4581438"/>
                    </a:moveTo>
                    <a:lnTo>
                      <a:pt x="3447482" y="4586995"/>
                    </a:lnTo>
                    <a:lnTo>
                      <a:pt x="3449599" y="4581438"/>
                    </a:lnTo>
                    <a:lnTo>
                      <a:pt x="3449335" y="4581438"/>
                    </a:lnTo>
                    <a:close/>
                    <a:moveTo>
                      <a:pt x="3195765" y="4580380"/>
                    </a:moveTo>
                    <a:lnTo>
                      <a:pt x="3180148" y="4580909"/>
                    </a:lnTo>
                    <a:lnTo>
                      <a:pt x="3190471" y="4580909"/>
                    </a:lnTo>
                    <a:lnTo>
                      <a:pt x="3195765" y="4580380"/>
                    </a:lnTo>
                    <a:close/>
                    <a:moveTo>
                      <a:pt x="4048126" y="4576675"/>
                    </a:moveTo>
                    <a:lnTo>
                      <a:pt x="4047828" y="4577242"/>
                    </a:lnTo>
                    <a:lnTo>
                      <a:pt x="4038601" y="4584613"/>
                    </a:lnTo>
                    <a:lnTo>
                      <a:pt x="4046935" y="4576959"/>
                    </a:lnTo>
                    <a:lnTo>
                      <a:pt x="4048126" y="4576675"/>
                    </a:lnTo>
                    <a:close/>
                    <a:moveTo>
                      <a:pt x="4065004" y="4575088"/>
                    </a:moveTo>
                    <a:lnTo>
                      <a:pt x="4073526" y="4578106"/>
                    </a:lnTo>
                    <a:lnTo>
                      <a:pt x="4059146" y="4597313"/>
                    </a:lnTo>
                    <a:lnTo>
                      <a:pt x="4050092" y="4597313"/>
                    </a:lnTo>
                    <a:lnTo>
                      <a:pt x="4032251" y="4589356"/>
                    </a:lnTo>
                    <a:lnTo>
                      <a:pt x="4038908" y="4584692"/>
                    </a:lnTo>
                    <a:lnTo>
                      <a:pt x="4038908" y="4584966"/>
                    </a:lnTo>
                    <a:lnTo>
                      <a:pt x="4039174" y="4584966"/>
                    </a:lnTo>
                    <a:lnTo>
                      <a:pt x="4047696" y="4581125"/>
                    </a:lnTo>
                    <a:lnTo>
                      <a:pt x="4065004" y="4575088"/>
                    </a:lnTo>
                    <a:close/>
                    <a:moveTo>
                      <a:pt x="4027964" y="4565563"/>
                    </a:moveTo>
                    <a:lnTo>
                      <a:pt x="4032251" y="4575502"/>
                    </a:lnTo>
                    <a:lnTo>
                      <a:pt x="4027488" y="4590963"/>
                    </a:lnTo>
                    <a:lnTo>
                      <a:pt x="4027964" y="4565563"/>
                    </a:lnTo>
                    <a:close/>
                    <a:moveTo>
                      <a:pt x="4045340" y="4557625"/>
                    </a:moveTo>
                    <a:lnTo>
                      <a:pt x="4051301" y="4561155"/>
                    </a:lnTo>
                    <a:lnTo>
                      <a:pt x="4038601" y="4578263"/>
                    </a:lnTo>
                    <a:lnTo>
                      <a:pt x="4045340" y="4557625"/>
                    </a:lnTo>
                    <a:close/>
                    <a:moveTo>
                      <a:pt x="3589089" y="4555774"/>
                    </a:moveTo>
                    <a:lnTo>
                      <a:pt x="3587501" y="4557097"/>
                    </a:lnTo>
                    <a:lnTo>
                      <a:pt x="3587237" y="4557361"/>
                    </a:lnTo>
                    <a:lnTo>
                      <a:pt x="3589089" y="4555774"/>
                    </a:lnTo>
                    <a:close/>
                    <a:moveTo>
                      <a:pt x="3644144" y="4544132"/>
                    </a:moveTo>
                    <a:lnTo>
                      <a:pt x="3644938" y="4544397"/>
                    </a:lnTo>
                    <a:lnTo>
                      <a:pt x="3645997" y="4544661"/>
                    </a:lnTo>
                    <a:lnTo>
                      <a:pt x="3645468" y="4544397"/>
                    </a:lnTo>
                    <a:lnTo>
                      <a:pt x="3644144" y="4544132"/>
                    </a:lnTo>
                    <a:close/>
                    <a:moveTo>
                      <a:pt x="4048126" y="4543338"/>
                    </a:moveTo>
                    <a:lnTo>
                      <a:pt x="4048126" y="4545333"/>
                    </a:lnTo>
                    <a:lnTo>
                      <a:pt x="4037013" y="4554451"/>
                    </a:lnTo>
                    <a:lnTo>
                      <a:pt x="4044951" y="4543908"/>
                    </a:lnTo>
                    <a:lnTo>
                      <a:pt x="4048126" y="4543338"/>
                    </a:lnTo>
                    <a:close/>
                    <a:moveTo>
                      <a:pt x="4050771" y="4532225"/>
                    </a:moveTo>
                    <a:lnTo>
                      <a:pt x="4052888" y="4536057"/>
                    </a:lnTo>
                    <a:lnTo>
                      <a:pt x="4049713" y="4540163"/>
                    </a:lnTo>
                    <a:lnTo>
                      <a:pt x="4050771" y="4532225"/>
                    </a:lnTo>
                    <a:close/>
                    <a:moveTo>
                      <a:pt x="3128799" y="4495713"/>
                    </a:moveTo>
                    <a:lnTo>
                      <a:pt x="3129858" y="4496772"/>
                    </a:lnTo>
                    <a:lnTo>
                      <a:pt x="3135316" y="4500567"/>
                    </a:lnTo>
                    <a:lnTo>
                      <a:pt x="3142298" y="4505767"/>
                    </a:lnTo>
                    <a:lnTo>
                      <a:pt x="3142033" y="4505238"/>
                    </a:lnTo>
                    <a:lnTo>
                      <a:pt x="3135316" y="4500567"/>
                    </a:lnTo>
                    <a:lnTo>
                      <a:pt x="3128799" y="4495713"/>
                    </a:lnTo>
                    <a:close/>
                    <a:moveTo>
                      <a:pt x="3770061" y="4494718"/>
                    </a:moveTo>
                    <a:lnTo>
                      <a:pt x="3768547" y="4496507"/>
                    </a:lnTo>
                    <a:lnTo>
                      <a:pt x="3765371" y="4500211"/>
                    </a:lnTo>
                    <a:lnTo>
                      <a:pt x="3762195" y="4503651"/>
                    </a:lnTo>
                    <a:lnTo>
                      <a:pt x="3760607" y="4503651"/>
                    </a:lnTo>
                    <a:lnTo>
                      <a:pt x="3761971" y="4504052"/>
                    </a:lnTo>
                    <a:lnTo>
                      <a:pt x="3765562" y="4500690"/>
                    </a:lnTo>
                    <a:lnTo>
                      <a:pt x="3768742" y="4496703"/>
                    </a:lnTo>
                    <a:lnTo>
                      <a:pt x="3770061" y="4494718"/>
                    </a:lnTo>
                    <a:close/>
                    <a:moveTo>
                      <a:pt x="3841347" y="4491919"/>
                    </a:moveTo>
                    <a:lnTo>
                      <a:pt x="3825183" y="4495374"/>
                    </a:lnTo>
                    <a:lnTo>
                      <a:pt x="3811404" y="4493779"/>
                    </a:lnTo>
                    <a:lnTo>
                      <a:pt x="3787821" y="4511588"/>
                    </a:lnTo>
                    <a:lnTo>
                      <a:pt x="3787291" y="4511588"/>
                    </a:lnTo>
                    <a:lnTo>
                      <a:pt x="3770137" y="4507091"/>
                    </a:lnTo>
                    <a:lnTo>
                      <a:pt x="3774900" y="4508942"/>
                    </a:lnTo>
                    <a:lnTo>
                      <a:pt x="3779399" y="4510001"/>
                    </a:lnTo>
                    <a:lnTo>
                      <a:pt x="3784164" y="4511324"/>
                    </a:lnTo>
                    <a:lnTo>
                      <a:pt x="3788663" y="4512382"/>
                    </a:lnTo>
                    <a:lnTo>
                      <a:pt x="3792898" y="4512911"/>
                    </a:lnTo>
                    <a:lnTo>
                      <a:pt x="3797398" y="4513705"/>
                    </a:lnTo>
                    <a:lnTo>
                      <a:pt x="3801898" y="4513970"/>
                    </a:lnTo>
                    <a:lnTo>
                      <a:pt x="3805868" y="4513970"/>
                    </a:lnTo>
                    <a:lnTo>
                      <a:pt x="3809838" y="4513705"/>
                    </a:lnTo>
                    <a:lnTo>
                      <a:pt x="3813809" y="4513176"/>
                    </a:lnTo>
                    <a:lnTo>
                      <a:pt x="3817779" y="4512647"/>
                    </a:lnTo>
                    <a:lnTo>
                      <a:pt x="3821484" y="4512117"/>
                    </a:lnTo>
                    <a:lnTo>
                      <a:pt x="3825190" y="4511059"/>
                    </a:lnTo>
                    <a:lnTo>
                      <a:pt x="3828896" y="4509736"/>
                    </a:lnTo>
                    <a:lnTo>
                      <a:pt x="3832337" y="4508678"/>
                    </a:lnTo>
                    <a:lnTo>
                      <a:pt x="3835778" y="4507090"/>
                    </a:lnTo>
                    <a:lnTo>
                      <a:pt x="3838954" y="4505238"/>
                    </a:lnTo>
                    <a:lnTo>
                      <a:pt x="3845836" y="4501799"/>
                    </a:lnTo>
                    <a:lnTo>
                      <a:pt x="3851923" y="4497565"/>
                    </a:lnTo>
                    <a:lnTo>
                      <a:pt x="3854797" y="4495085"/>
                    </a:lnTo>
                    <a:lnTo>
                      <a:pt x="3845587" y="4496171"/>
                    </a:lnTo>
                    <a:lnTo>
                      <a:pt x="3841347" y="4491919"/>
                    </a:lnTo>
                    <a:close/>
                    <a:moveTo>
                      <a:pt x="4016376" y="4467138"/>
                    </a:moveTo>
                    <a:lnTo>
                      <a:pt x="4019551" y="4467138"/>
                    </a:lnTo>
                    <a:lnTo>
                      <a:pt x="4016376" y="4471901"/>
                    </a:lnTo>
                    <a:lnTo>
                      <a:pt x="4016376" y="4467138"/>
                    </a:lnTo>
                    <a:close/>
                    <a:moveTo>
                      <a:pt x="3405132" y="4416074"/>
                    </a:moveTo>
                    <a:lnTo>
                      <a:pt x="3404867" y="4416867"/>
                    </a:lnTo>
                    <a:lnTo>
                      <a:pt x="3405132" y="4418190"/>
                    </a:lnTo>
                    <a:lnTo>
                      <a:pt x="3405132" y="4416074"/>
                    </a:lnTo>
                    <a:close/>
                    <a:moveTo>
                      <a:pt x="2878670" y="4382472"/>
                    </a:moveTo>
                    <a:lnTo>
                      <a:pt x="2877611" y="4382736"/>
                    </a:lnTo>
                    <a:lnTo>
                      <a:pt x="2877049" y="4382893"/>
                    </a:lnTo>
                    <a:lnTo>
                      <a:pt x="2865435" y="4385911"/>
                    </a:lnTo>
                    <a:lnTo>
                      <a:pt x="2866229" y="4385911"/>
                    </a:lnTo>
                    <a:lnTo>
                      <a:pt x="2877049" y="4382893"/>
                    </a:lnTo>
                    <a:lnTo>
                      <a:pt x="2878670" y="4382472"/>
                    </a:lnTo>
                    <a:close/>
                    <a:moveTo>
                      <a:pt x="2109204" y="4365537"/>
                    </a:moveTo>
                    <a:lnTo>
                      <a:pt x="2109789" y="4365537"/>
                    </a:lnTo>
                    <a:lnTo>
                      <a:pt x="2098676" y="4373475"/>
                    </a:lnTo>
                    <a:lnTo>
                      <a:pt x="2109204" y="4365537"/>
                    </a:lnTo>
                    <a:close/>
                    <a:moveTo>
                      <a:pt x="2068777" y="4363950"/>
                    </a:moveTo>
                    <a:lnTo>
                      <a:pt x="2074863" y="4381132"/>
                    </a:lnTo>
                    <a:lnTo>
                      <a:pt x="2074598" y="4381413"/>
                    </a:lnTo>
                    <a:lnTo>
                      <a:pt x="2062163" y="4372963"/>
                    </a:lnTo>
                    <a:lnTo>
                      <a:pt x="2068777" y="4363950"/>
                    </a:lnTo>
                    <a:close/>
                    <a:moveTo>
                      <a:pt x="2782853" y="4357336"/>
                    </a:moveTo>
                    <a:lnTo>
                      <a:pt x="2797940" y="4374270"/>
                    </a:lnTo>
                    <a:lnTo>
                      <a:pt x="2800852" y="4377709"/>
                    </a:lnTo>
                    <a:lnTo>
                      <a:pt x="2800587" y="4377180"/>
                    </a:lnTo>
                    <a:lnTo>
                      <a:pt x="2782853" y="4357336"/>
                    </a:lnTo>
                    <a:close/>
                    <a:moveTo>
                      <a:pt x="2317670" y="4348197"/>
                    </a:moveTo>
                    <a:lnTo>
                      <a:pt x="2313478" y="4351831"/>
                    </a:lnTo>
                    <a:lnTo>
                      <a:pt x="2313563" y="4352045"/>
                    </a:lnTo>
                    <a:lnTo>
                      <a:pt x="2317670" y="4348197"/>
                    </a:lnTo>
                    <a:close/>
                    <a:moveTo>
                      <a:pt x="2772266" y="4346753"/>
                    </a:moveTo>
                    <a:lnTo>
                      <a:pt x="2778353" y="4352045"/>
                    </a:lnTo>
                    <a:lnTo>
                      <a:pt x="2778883" y="4352309"/>
                    </a:lnTo>
                    <a:lnTo>
                      <a:pt x="2778618" y="4352045"/>
                    </a:lnTo>
                    <a:lnTo>
                      <a:pt x="2772266" y="4346753"/>
                    </a:lnTo>
                    <a:close/>
                    <a:moveTo>
                      <a:pt x="2749238" y="4345165"/>
                    </a:moveTo>
                    <a:lnTo>
                      <a:pt x="2755061" y="4347017"/>
                    </a:lnTo>
                    <a:lnTo>
                      <a:pt x="2755326" y="4346753"/>
                    </a:lnTo>
                    <a:lnTo>
                      <a:pt x="2749238" y="4345165"/>
                    </a:lnTo>
                    <a:close/>
                    <a:moveTo>
                      <a:pt x="1998695" y="4340484"/>
                    </a:moveTo>
                    <a:lnTo>
                      <a:pt x="1999457" y="4343038"/>
                    </a:lnTo>
                    <a:lnTo>
                      <a:pt x="1999721" y="4344900"/>
                    </a:lnTo>
                    <a:lnTo>
                      <a:pt x="1998695" y="4340484"/>
                    </a:lnTo>
                    <a:close/>
                    <a:moveTo>
                      <a:pt x="3931594" y="4339874"/>
                    </a:moveTo>
                    <a:lnTo>
                      <a:pt x="3933976" y="4344372"/>
                    </a:lnTo>
                    <a:lnTo>
                      <a:pt x="3933447" y="4344372"/>
                    </a:lnTo>
                    <a:lnTo>
                      <a:pt x="3931594" y="4339874"/>
                    </a:lnTo>
                    <a:close/>
                    <a:moveTo>
                      <a:pt x="2030413" y="4327437"/>
                    </a:moveTo>
                    <a:lnTo>
                      <a:pt x="2030413" y="4328072"/>
                    </a:lnTo>
                    <a:lnTo>
                      <a:pt x="2027465" y="4330612"/>
                    </a:lnTo>
                    <a:lnTo>
                      <a:pt x="2027238" y="4328390"/>
                    </a:lnTo>
                    <a:lnTo>
                      <a:pt x="2030413" y="4327437"/>
                    </a:lnTo>
                    <a:close/>
                    <a:moveTo>
                      <a:pt x="2001134" y="4311256"/>
                    </a:moveTo>
                    <a:lnTo>
                      <a:pt x="1995699" y="4322841"/>
                    </a:lnTo>
                    <a:lnTo>
                      <a:pt x="2001552" y="4313292"/>
                    </a:lnTo>
                    <a:lnTo>
                      <a:pt x="2001134" y="4311256"/>
                    </a:lnTo>
                    <a:close/>
                    <a:moveTo>
                      <a:pt x="2233772" y="4298862"/>
                    </a:moveTo>
                    <a:lnTo>
                      <a:pt x="2235201" y="4305501"/>
                    </a:lnTo>
                    <a:lnTo>
                      <a:pt x="2230438" y="4311562"/>
                    </a:lnTo>
                    <a:lnTo>
                      <a:pt x="2233772" y="4298862"/>
                    </a:lnTo>
                    <a:close/>
                    <a:moveTo>
                      <a:pt x="2004247" y="4286501"/>
                    </a:moveTo>
                    <a:lnTo>
                      <a:pt x="1998663" y="4292764"/>
                    </a:lnTo>
                    <a:lnTo>
                      <a:pt x="1997604" y="4295956"/>
                    </a:lnTo>
                    <a:lnTo>
                      <a:pt x="1999126" y="4301464"/>
                    </a:lnTo>
                    <a:lnTo>
                      <a:pt x="1997856" y="4295271"/>
                    </a:lnTo>
                    <a:lnTo>
                      <a:pt x="2004247" y="4286501"/>
                    </a:lnTo>
                    <a:close/>
                    <a:moveTo>
                      <a:pt x="2001533" y="4280229"/>
                    </a:moveTo>
                    <a:lnTo>
                      <a:pt x="2005416" y="4284898"/>
                    </a:lnTo>
                    <a:lnTo>
                      <a:pt x="2005775" y="4284405"/>
                    </a:lnTo>
                    <a:lnTo>
                      <a:pt x="2001533" y="4280229"/>
                    </a:lnTo>
                    <a:close/>
                    <a:moveTo>
                      <a:pt x="3379193" y="4261822"/>
                    </a:moveTo>
                    <a:lnTo>
                      <a:pt x="3378399" y="4263938"/>
                    </a:lnTo>
                    <a:lnTo>
                      <a:pt x="3378928" y="4263145"/>
                    </a:lnTo>
                    <a:lnTo>
                      <a:pt x="3379193" y="4261822"/>
                    </a:lnTo>
                    <a:close/>
                    <a:moveTo>
                      <a:pt x="1992313" y="4245681"/>
                    </a:moveTo>
                    <a:lnTo>
                      <a:pt x="1992048" y="4268823"/>
                    </a:lnTo>
                    <a:lnTo>
                      <a:pt x="1992353" y="4269189"/>
                    </a:lnTo>
                    <a:lnTo>
                      <a:pt x="1992831" y="4245681"/>
                    </a:lnTo>
                    <a:lnTo>
                      <a:pt x="1992313" y="4245681"/>
                    </a:lnTo>
                    <a:close/>
                    <a:moveTo>
                      <a:pt x="6392022" y="4233153"/>
                    </a:moveTo>
                    <a:lnTo>
                      <a:pt x="6390963" y="4235005"/>
                    </a:lnTo>
                    <a:lnTo>
                      <a:pt x="6390963" y="4235270"/>
                    </a:lnTo>
                    <a:lnTo>
                      <a:pt x="6392022" y="4233153"/>
                    </a:lnTo>
                    <a:close/>
                    <a:moveTo>
                      <a:pt x="6392816" y="4230507"/>
                    </a:moveTo>
                    <a:lnTo>
                      <a:pt x="6392022" y="4232889"/>
                    </a:lnTo>
                    <a:lnTo>
                      <a:pt x="6393080" y="4230507"/>
                    </a:lnTo>
                    <a:lnTo>
                      <a:pt x="6392816" y="4230507"/>
                    </a:lnTo>
                    <a:close/>
                    <a:moveTo>
                      <a:pt x="2587514" y="4222399"/>
                    </a:moveTo>
                    <a:lnTo>
                      <a:pt x="2596778" y="4227955"/>
                    </a:lnTo>
                    <a:lnTo>
                      <a:pt x="2596514" y="4227690"/>
                    </a:lnTo>
                    <a:lnTo>
                      <a:pt x="2587514" y="4222399"/>
                    </a:lnTo>
                    <a:close/>
                    <a:moveTo>
                      <a:pt x="3327401" y="4167100"/>
                    </a:moveTo>
                    <a:lnTo>
                      <a:pt x="3320375" y="4175038"/>
                    </a:lnTo>
                    <a:lnTo>
                      <a:pt x="3314701" y="4170941"/>
                    </a:lnTo>
                    <a:lnTo>
                      <a:pt x="3327401" y="4167100"/>
                    </a:lnTo>
                    <a:close/>
                    <a:moveTo>
                      <a:pt x="3333543" y="4162338"/>
                    </a:moveTo>
                    <a:lnTo>
                      <a:pt x="3338513" y="4162973"/>
                    </a:lnTo>
                    <a:lnTo>
                      <a:pt x="3332163" y="4165513"/>
                    </a:lnTo>
                    <a:lnTo>
                      <a:pt x="3333543" y="4162338"/>
                    </a:lnTo>
                    <a:close/>
                    <a:moveTo>
                      <a:pt x="3325092" y="4160750"/>
                    </a:moveTo>
                    <a:lnTo>
                      <a:pt x="3330576" y="4160750"/>
                    </a:lnTo>
                    <a:lnTo>
                      <a:pt x="3324514" y="4165513"/>
                    </a:lnTo>
                    <a:lnTo>
                      <a:pt x="3317876" y="4163832"/>
                    </a:lnTo>
                    <a:lnTo>
                      <a:pt x="3325092" y="4160750"/>
                    </a:lnTo>
                    <a:close/>
                    <a:moveTo>
                      <a:pt x="1942571" y="4159762"/>
                    </a:moveTo>
                    <a:lnTo>
                      <a:pt x="1943629" y="4161890"/>
                    </a:lnTo>
                    <a:lnTo>
                      <a:pt x="1943629" y="4162450"/>
                    </a:lnTo>
                    <a:lnTo>
                      <a:pt x="1942571" y="4159762"/>
                    </a:lnTo>
                    <a:close/>
                    <a:moveTo>
                      <a:pt x="3327929" y="4152813"/>
                    </a:moveTo>
                    <a:lnTo>
                      <a:pt x="3332163" y="4152813"/>
                    </a:lnTo>
                    <a:lnTo>
                      <a:pt x="3331898" y="4153647"/>
                    </a:lnTo>
                    <a:lnTo>
                      <a:pt x="3327929" y="4159203"/>
                    </a:lnTo>
                    <a:lnTo>
                      <a:pt x="3316288" y="4163926"/>
                    </a:lnTo>
                    <a:lnTo>
                      <a:pt x="3327929" y="4152813"/>
                    </a:lnTo>
                    <a:close/>
                    <a:moveTo>
                      <a:pt x="1844832" y="4147094"/>
                    </a:moveTo>
                    <a:lnTo>
                      <a:pt x="1851533" y="4147262"/>
                    </a:lnTo>
                    <a:lnTo>
                      <a:pt x="1862647" y="4148320"/>
                    </a:lnTo>
                    <a:lnTo>
                      <a:pt x="1868469" y="4148849"/>
                    </a:lnTo>
                    <a:lnTo>
                      <a:pt x="1871308" y="4149365"/>
                    </a:lnTo>
                    <a:lnTo>
                      <a:pt x="1863177" y="4153346"/>
                    </a:lnTo>
                    <a:lnTo>
                      <a:pt x="1844832" y="4147094"/>
                    </a:lnTo>
                    <a:close/>
                    <a:moveTo>
                      <a:pt x="3332763" y="4141700"/>
                    </a:moveTo>
                    <a:lnTo>
                      <a:pt x="3335338" y="4141700"/>
                    </a:lnTo>
                    <a:lnTo>
                      <a:pt x="3331991" y="4148686"/>
                    </a:lnTo>
                    <a:lnTo>
                      <a:pt x="3325813" y="4149638"/>
                    </a:lnTo>
                    <a:lnTo>
                      <a:pt x="3332763" y="4141700"/>
                    </a:lnTo>
                    <a:close/>
                    <a:moveTo>
                      <a:pt x="1812368" y="4090128"/>
                    </a:moveTo>
                    <a:lnTo>
                      <a:pt x="1812368" y="4111818"/>
                    </a:lnTo>
                    <a:lnTo>
                      <a:pt x="1812897" y="4115785"/>
                    </a:lnTo>
                    <a:lnTo>
                      <a:pt x="1828246" y="4141443"/>
                    </a:lnTo>
                    <a:lnTo>
                      <a:pt x="1844832" y="4147094"/>
                    </a:lnTo>
                    <a:lnTo>
                      <a:pt x="1840948" y="4146997"/>
                    </a:lnTo>
                    <a:lnTo>
                      <a:pt x="1833652" y="4147206"/>
                    </a:lnTo>
                    <a:lnTo>
                      <a:pt x="1860550" y="4156304"/>
                    </a:lnTo>
                    <a:lnTo>
                      <a:pt x="1872457" y="4157368"/>
                    </a:lnTo>
                    <a:lnTo>
                      <a:pt x="1884080" y="4152287"/>
                    </a:lnTo>
                    <a:lnTo>
                      <a:pt x="1879848" y="4151230"/>
                    </a:lnTo>
                    <a:lnTo>
                      <a:pt x="1874291" y="4149907"/>
                    </a:lnTo>
                    <a:lnTo>
                      <a:pt x="1871308" y="4149365"/>
                    </a:lnTo>
                    <a:lnTo>
                      <a:pt x="1876143" y="4146997"/>
                    </a:lnTo>
                    <a:lnTo>
                      <a:pt x="1875879" y="4143030"/>
                    </a:lnTo>
                    <a:lnTo>
                      <a:pt x="1875349" y="4139327"/>
                    </a:lnTo>
                    <a:lnTo>
                      <a:pt x="1874026" y="4135888"/>
                    </a:lnTo>
                    <a:lnTo>
                      <a:pt x="1872439" y="4131920"/>
                    </a:lnTo>
                    <a:lnTo>
                      <a:pt x="1870057" y="4128482"/>
                    </a:lnTo>
                    <a:lnTo>
                      <a:pt x="1867675" y="4125043"/>
                    </a:lnTo>
                    <a:lnTo>
                      <a:pt x="1865029" y="4121340"/>
                    </a:lnTo>
                    <a:lnTo>
                      <a:pt x="1861853" y="4118166"/>
                    </a:lnTo>
                    <a:lnTo>
                      <a:pt x="1858678" y="4114992"/>
                    </a:lnTo>
                    <a:lnTo>
                      <a:pt x="1855502" y="4112082"/>
                    </a:lnTo>
                    <a:lnTo>
                      <a:pt x="1848622" y="4106528"/>
                    </a:lnTo>
                    <a:lnTo>
                      <a:pt x="1841742" y="4101766"/>
                    </a:lnTo>
                    <a:lnTo>
                      <a:pt x="1835391" y="4098063"/>
                    </a:lnTo>
                    <a:lnTo>
                      <a:pt x="1830627" y="4092773"/>
                    </a:lnTo>
                    <a:lnTo>
                      <a:pt x="1812368" y="4090128"/>
                    </a:lnTo>
                    <a:close/>
                    <a:moveTo>
                      <a:pt x="6397626" y="4076688"/>
                    </a:moveTo>
                    <a:lnTo>
                      <a:pt x="6397626" y="4080546"/>
                    </a:lnTo>
                    <a:lnTo>
                      <a:pt x="6392613" y="4095846"/>
                    </a:lnTo>
                    <a:lnTo>
                      <a:pt x="6390106" y="4105343"/>
                    </a:lnTo>
                    <a:lnTo>
                      <a:pt x="6388101" y="4113257"/>
                    </a:lnTo>
                    <a:lnTo>
                      <a:pt x="6386848" y="4123545"/>
                    </a:lnTo>
                    <a:lnTo>
                      <a:pt x="6381872" y="4145576"/>
                    </a:lnTo>
                    <a:lnTo>
                      <a:pt x="6383021" y="4142129"/>
                    </a:lnTo>
                    <a:lnTo>
                      <a:pt x="6387786" y="4131015"/>
                    </a:lnTo>
                    <a:lnTo>
                      <a:pt x="6392286" y="4119373"/>
                    </a:lnTo>
                    <a:lnTo>
                      <a:pt x="6393875" y="4113816"/>
                    </a:lnTo>
                    <a:lnTo>
                      <a:pt x="6395727" y="4108259"/>
                    </a:lnTo>
                    <a:lnTo>
                      <a:pt x="6397316" y="4102438"/>
                    </a:lnTo>
                    <a:lnTo>
                      <a:pt x="6398375" y="4096616"/>
                    </a:lnTo>
                    <a:lnTo>
                      <a:pt x="6398639" y="4090795"/>
                    </a:lnTo>
                    <a:lnTo>
                      <a:pt x="6398639" y="4084709"/>
                    </a:lnTo>
                    <a:lnTo>
                      <a:pt x="6398110" y="4078623"/>
                    </a:lnTo>
                    <a:lnTo>
                      <a:pt x="6397626" y="4076688"/>
                    </a:lnTo>
                    <a:close/>
                    <a:moveTo>
                      <a:pt x="6409492" y="4074919"/>
                    </a:moveTo>
                    <a:lnTo>
                      <a:pt x="6408169" y="4078359"/>
                    </a:lnTo>
                    <a:lnTo>
                      <a:pt x="6409757" y="4074919"/>
                    </a:lnTo>
                    <a:lnTo>
                      <a:pt x="6409492" y="4074919"/>
                    </a:lnTo>
                    <a:close/>
                    <a:moveTo>
                      <a:pt x="6396522" y="4072273"/>
                    </a:moveTo>
                    <a:lnTo>
                      <a:pt x="6396490" y="4072434"/>
                    </a:lnTo>
                    <a:lnTo>
                      <a:pt x="6396529" y="4072302"/>
                    </a:lnTo>
                    <a:lnTo>
                      <a:pt x="6396522" y="4072273"/>
                    </a:lnTo>
                    <a:close/>
                    <a:moveTo>
                      <a:pt x="3208338" y="4060738"/>
                    </a:moveTo>
                    <a:lnTo>
                      <a:pt x="3216276" y="4070263"/>
                    </a:lnTo>
                    <a:lnTo>
                      <a:pt x="3216035" y="4070012"/>
                    </a:lnTo>
                    <a:lnTo>
                      <a:pt x="3208338" y="4060738"/>
                    </a:lnTo>
                    <a:close/>
                    <a:moveTo>
                      <a:pt x="6411610" y="4055603"/>
                    </a:moveTo>
                    <a:lnTo>
                      <a:pt x="6411080" y="4058249"/>
                    </a:lnTo>
                    <a:lnTo>
                      <a:pt x="6411080" y="4059042"/>
                    </a:lnTo>
                    <a:lnTo>
                      <a:pt x="6411610" y="4055603"/>
                    </a:lnTo>
                    <a:close/>
                    <a:moveTo>
                      <a:pt x="6410022" y="4053486"/>
                    </a:moveTo>
                    <a:lnTo>
                      <a:pt x="6409757" y="4053750"/>
                    </a:lnTo>
                    <a:lnTo>
                      <a:pt x="6407375" y="4059307"/>
                    </a:lnTo>
                    <a:lnTo>
                      <a:pt x="6407639" y="4059307"/>
                    </a:lnTo>
                    <a:lnTo>
                      <a:pt x="6410022" y="4053486"/>
                    </a:lnTo>
                    <a:close/>
                    <a:moveTo>
                      <a:pt x="3048712" y="4048038"/>
                    </a:moveTo>
                    <a:lnTo>
                      <a:pt x="3051176" y="4051627"/>
                    </a:lnTo>
                    <a:lnTo>
                      <a:pt x="3049533" y="4054388"/>
                    </a:lnTo>
                    <a:lnTo>
                      <a:pt x="3043238" y="4053284"/>
                    </a:lnTo>
                    <a:lnTo>
                      <a:pt x="3048712" y="4048038"/>
                    </a:lnTo>
                    <a:close/>
                    <a:moveTo>
                      <a:pt x="6412933" y="4044754"/>
                    </a:moveTo>
                    <a:lnTo>
                      <a:pt x="6412669" y="4045283"/>
                    </a:lnTo>
                    <a:lnTo>
                      <a:pt x="6412933" y="4045283"/>
                    </a:lnTo>
                    <a:lnTo>
                      <a:pt x="6412933" y="4044754"/>
                    </a:lnTo>
                    <a:close/>
                    <a:moveTo>
                      <a:pt x="3263901" y="4035337"/>
                    </a:moveTo>
                    <a:lnTo>
                      <a:pt x="3263621" y="4035595"/>
                    </a:lnTo>
                    <a:lnTo>
                      <a:pt x="3249613" y="4044862"/>
                    </a:lnTo>
                    <a:lnTo>
                      <a:pt x="3249613" y="4040470"/>
                    </a:lnTo>
                    <a:lnTo>
                      <a:pt x="3247643" y="4045392"/>
                    </a:lnTo>
                    <a:lnTo>
                      <a:pt x="3234938" y="4049626"/>
                    </a:lnTo>
                    <a:lnTo>
                      <a:pt x="3221704" y="4053594"/>
                    </a:lnTo>
                    <a:lnTo>
                      <a:pt x="3215881" y="4055976"/>
                    </a:lnTo>
                    <a:lnTo>
                      <a:pt x="3210587" y="4058357"/>
                    </a:lnTo>
                    <a:lnTo>
                      <a:pt x="3208470" y="4059151"/>
                    </a:lnTo>
                    <a:lnTo>
                      <a:pt x="3206617" y="4060474"/>
                    </a:lnTo>
                    <a:lnTo>
                      <a:pt x="3205293" y="4061532"/>
                    </a:lnTo>
                    <a:lnTo>
                      <a:pt x="3203970" y="4062855"/>
                    </a:lnTo>
                    <a:lnTo>
                      <a:pt x="3200794" y="4063913"/>
                    </a:lnTo>
                    <a:lnTo>
                      <a:pt x="3198412" y="4069734"/>
                    </a:lnTo>
                    <a:lnTo>
                      <a:pt x="3204235" y="4067882"/>
                    </a:lnTo>
                    <a:lnTo>
                      <a:pt x="3207940" y="4068411"/>
                    </a:lnTo>
                    <a:lnTo>
                      <a:pt x="3210852" y="4069469"/>
                    </a:lnTo>
                    <a:lnTo>
                      <a:pt x="3211911" y="4070263"/>
                    </a:lnTo>
                    <a:lnTo>
                      <a:pt x="3213234" y="4071057"/>
                    </a:lnTo>
                    <a:lnTo>
                      <a:pt x="3214028" y="4072115"/>
                    </a:lnTo>
                    <a:lnTo>
                      <a:pt x="3214557" y="4072909"/>
                    </a:lnTo>
                    <a:lnTo>
                      <a:pt x="3215087" y="4074496"/>
                    </a:lnTo>
                    <a:lnTo>
                      <a:pt x="3215351" y="4075555"/>
                    </a:lnTo>
                    <a:lnTo>
                      <a:pt x="3215881" y="4078730"/>
                    </a:lnTo>
                    <a:lnTo>
                      <a:pt x="3215351" y="4082169"/>
                    </a:lnTo>
                    <a:lnTo>
                      <a:pt x="3214557" y="4085874"/>
                    </a:lnTo>
                    <a:lnTo>
                      <a:pt x="3208734" y="4087726"/>
                    </a:lnTo>
                    <a:lnTo>
                      <a:pt x="3200529" y="4089842"/>
                    </a:lnTo>
                    <a:lnTo>
                      <a:pt x="3197353" y="4090901"/>
                    </a:lnTo>
                    <a:lnTo>
                      <a:pt x="3195500" y="4091430"/>
                    </a:lnTo>
                    <a:lnTo>
                      <a:pt x="3195500" y="4091694"/>
                    </a:lnTo>
                    <a:lnTo>
                      <a:pt x="3195765" y="4091694"/>
                    </a:lnTo>
                    <a:lnTo>
                      <a:pt x="3198676" y="4091430"/>
                    </a:lnTo>
                    <a:lnTo>
                      <a:pt x="3202911" y="4091694"/>
                    </a:lnTo>
                    <a:lnTo>
                      <a:pt x="3204499" y="4091694"/>
                    </a:lnTo>
                    <a:lnTo>
                      <a:pt x="3206352" y="4091430"/>
                    </a:lnTo>
                    <a:lnTo>
                      <a:pt x="3208205" y="4091165"/>
                    </a:lnTo>
                    <a:lnTo>
                      <a:pt x="3209528" y="4090636"/>
                    </a:lnTo>
                    <a:lnTo>
                      <a:pt x="3211116" y="4089842"/>
                    </a:lnTo>
                    <a:lnTo>
                      <a:pt x="3212440" y="4088784"/>
                    </a:lnTo>
                    <a:lnTo>
                      <a:pt x="3213763" y="4087726"/>
                    </a:lnTo>
                    <a:lnTo>
                      <a:pt x="3214822" y="4086403"/>
                    </a:lnTo>
                    <a:lnTo>
                      <a:pt x="3215881" y="4085080"/>
                    </a:lnTo>
                    <a:lnTo>
                      <a:pt x="3216675" y="4083492"/>
                    </a:lnTo>
                    <a:lnTo>
                      <a:pt x="3217998" y="4079788"/>
                    </a:lnTo>
                    <a:lnTo>
                      <a:pt x="3219322" y="4075290"/>
                    </a:lnTo>
                    <a:lnTo>
                      <a:pt x="3225674" y="4081640"/>
                    </a:lnTo>
                    <a:lnTo>
                      <a:pt x="3232027" y="4088255"/>
                    </a:lnTo>
                    <a:lnTo>
                      <a:pt x="3237585" y="4095399"/>
                    </a:lnTo>
                    <a:lnTo>
                      <a:pt x="3242350" y="4103071"/>
                    </a:lnTo>
                    <a:lnTo>
                      <a:pt x="3242350" y="4089049"/>
                    </a:lnTo>
                    <a:lnTo>
                      <a:pt x="3249761" y="4106511"/>
                    </a:lnTo>
                    <a:lnTo>
                      <a:pt x="3251614" y="4092753"/>
                    </a:lnTo>
                    <a:lnTo>
                      <a:pt x="3257437" y="4093811"/>
                    </a:lnTo>
                    <a:lnTo>
                      <a:pt x="3247643" y="4086138"/>
                    </a:lnTo>
                    <a:lnTo>
                      <a:pt x="3251614" y="4087196"/>
                    </a:lnTo>
                    <a:lnTo>
                      <a:pt x="3254790" y="4088519"/>
                    </a:lnTo>
                    <a:lnTo>
                      <a:pt x="3257701" y="4090107"/>
                    </a:lnTo>
                    <a:lnTo>
                      <a:pt x="3260084" y="4091694"/>
                    </a:lnTo>
                    <a:lnTo>
                      <a:pt x="3262201" y="4093811"/>
                    </a:lnTo>
                    <a:lnTo>
                      <a:pt x="3263789" y="4095928"/>
                    </a:lnTo>
                    <a:lnTo>
                      <a:pt x="3267230" y="4099632"/>
                    </a:lnTo>
                    <a:lnTo>
                      <a:pt x="3269083" y="4102278"/>
                    </a:lnTo>
                    <a:lnTo>
                      <a:pt x="3270406" y="4103071"/>
                    </a:lnTo>
                    <a:lnTo>
                      <a:pt x="3271200" y="4103336"/>
                    </a:lnTo>
                    <a:lnTo>
                      <a:pt x="3271995" y="4102542"/>
                    </a:lnTo>
                    <a:lnTo>
                      <a:pt x="3273053" y="4101484"/>
                    </a:lnTo>
                    <a:lnTo>
                      <a:pt x="3274112" y="4099367"/>
                    </a:lnTo>
                    <a:lnTo>
                      <a:pt x="3275435" y="4096192"/>
                    </a:lnTo>
                    <a:lnTo>
                      <a:pt x="3285229" y="4091165"/>
                    </a:lnTo>
                    <a:lnTo>
                      <a:pt x="3297404" y="4096986"/>
                    </a:lnTo>
                    <a:lnTo>
                      <a:pt x="3308521" y="4103071"/>
                    </a:lnTo>
                    <a:lnTo>
                      <a:pt x="3313550" y="4105982"/>
                    </a:lnTo>
                    <a:lnTo>
                      <a:pt x="3318315" y="4108892"/>
                    </a:lnTo>
                    <a:lnTo>
                      <a:pt x="3322285" y="4111803"/>
                    </a:lnTo>
                    <a:lnTo>
                      <a:pt x="3325726" y="4114449"/>
                    </a:lnTo>
                    <a:lnTo>
                      <a:pt x="3328373" y="4117359"/>
                    </a:lnTo>
                    <a:lnTo>
                      <a:pt x="3330755" y="4120005"/>
                    </a:lnTo>
                    <a:lnTo>
                      <a:pt x="3332078" y="4122651"/>
                    </a:lnTo>
                    <a:lnTo>
                      <a:pt x="3332608" y="4123709"/>
                    </a:lnTo>
                    <a:lnTo>
                      <a:pt x="3332608" y="4125296"/>
                    </a:lnTo>
                    <a:lnTo>
                      <a:pt x="3332608" y="4126355"/>
                    </a:lnTo>
                    <a:lnTo>
                      <a:pt x="3332343" y="4127678"/>
                    </a:lnTo>
                    <a:lnTo>
                      <a:pt x="3332032" y="4128455"/>
                    </a:lnTo>
                    <a:lnTo>
                      <a:pt x="3333751" y="4127413"/>
                    </a:lnTo>
                    <a:lnTo>
                      <a:pt x="3332428" y="4133763"/>
                    </a:lnTo>
                    <a:lnTo>
                      <a:pt x="3330005" y="4131323"/>
                    </a:lnTo>
                    <a:lnTo>
                      <a:pt x="3329961" y="4131382"/>
                    </a:lnTo>
                    <a:lnTo>
                      <a:pt x="3328638" y="4132705"/>
                    </a:lnTo>
                    <a:lnTo>
                      <a:pt x="3325197" y="4134821"/>
                    </a:lnTo>
                    <a:lnTo>
                      <a:pt x="3324932" y="4139319"/>
                    </a:lnTo>
                    <a:lnTo>
                      <a:pt x="3324588" y="4142247"/>
                    </a:lnTo>
                    <a:lnTo>
                      <a:pt x="3325235" y="4140846"/>
                    </a:lnTo>
                    <a:lnTo>
                      <a:pt x="3335338" y="4136938"/>
                    </a:lnTo>
                    <a:lnTo>
                      <a:pt x="3334760" y="4137182"/>
                    </a:lnTo>
                    <a:lnTo>
                      <a:pt x="3323969" y="4145444"/>
                    </a:lnTo>
                    <a:lnTo>
                      <a:pt x="3323344" y="4147786"/>
                    </a:lnTo>
                    <a:lnTo>
                      <a:pt x="3322550" y="4151755"/>
                    </a:lnTo>
                    <a:lnTo>
                      <a:pt x="3321491" y="4155194"/>
                    </a:lnTo>
                    <a:lnTo>
                      <a:pt x="3319903" y="4158369"/>
                    </a:lnTo>
                    <a:lnTo>
                      <a:pt x="3318315" y="4161280"/>
                    </a:lnTo>
                    <a:lnTo>
                      <a:pt x="3316197" y="4163926"/>
                    </a:lnTo>
                    <a:lnTo>
                      <a:pt x="3314080" y="4166307"/>
                    </a:lnTo>
                    <a:lnTo>
                      <a:pt x="3311433" y="4168424"/>
                    </a:lnTo>
                    <a:lnTo>
                      <a:pt x="3308521" y="4170540"/>
                    </a:lnTo>
                    <a:lnTo>
                      <a:pt x="3305345" y="4171863"/>
                    </a:lnTo>
                    <a:lnTo>
                      <a:pt x="3301639" y="4172921"/>
                    </a:lnTo>
                    <a:lnTo>
                      <a:pt x="3298199" y="4173980"/>
                    </a:lnTo>
                    <a:lnTo>
                      <a:pt x="3293964" y="4174509"/>
                    </a:lnTo>
                    <a:lnTo>
                      <a:pt x="3289464" y="4174774"/>
                    </a:lnTo>
                    <a:lnTo>
                      <a:pt x="3295134" y="4176320"/>
                    </a:lnTo>
                    <a:lnTo>
                      <a:pt x="3303027" y="4173450"/>
                    </a:lnTo>
                    <a:lnTo>
                      <a:pt x="3313113" y="4178213"/>
                    </a:lnTo>
                    <a:lnTo>
                      <a:pt x="3312272" y="4178213"/>
                    </a:lnTo>
                    <a:lnTo>
                      <a:pt x="3297590" y="4177000"/>
                    </a:lnTo>
                    <a:lnTo>
                      <a:pt x="3300051" y="4177684"/>
                    </a:lnTo>
                    <a:lnTo>
                      <a:pt x="3304022" y="4179271"/>
                    </a:lnTo>
                    <a:lnTo>
                      <a:pt x="3307992" y="4180330"/>
                    </a:lnTo>
                    <a:lnTo>
                      <a:pt x="3311698" y="4180859"/>
                    </a:lnTo>
                    <a:lnTo>
                      <a:pt x="3313550" y="4180859"/>
                    </a:lnTo>
                    <a:lnTo>
                      <a:pt x="3315668" y="4180859"/>
                    </a:lnTo>
                    <a:lnTo>
                      <a:pt x="3317785" y="4180594"/>
                    </a:lnTo>
                    <a:lnTo>
                      <a:pt x="3320168" y="4180065"/>
                    </a:lnTo>
                    <a:lnTo>
                      <a:pt x="3322814" y="4179271"/>
                    </a:lnTo>
                    <a:lnTo>
                      <a:pt x="3325726" y="4177949"/>
                    </a:lnTo>
                    <a:lnTo>
                      <a:pt x="3328373" y="4174774"/>
                    </a:lnTo>
                    <a:lnTo>
                      <a:pt x="3331284" y="4171863"/>
                    </a:lnTo>
                    <a:lnTo>
                      <a:pt x="3334461" y="4169482"/>
                    </a:lnTo>
                    <a:lnTo>
                      <a:pt x="3337372" y="4167101"/>
                    </a:lnTo>
                    <a:lnTo>
                      <a:pt x="3340284" y="4165513"/>
                    </a:lnTo>
                    <a:lnTo>
                      <a:pt x="3343460" y="4163661"/>
                    </a:lnTo>
                    <a:lnTo>
                      <a:pt x="3346636" y="4162603"/>
                    </a:lnTo>
                    <a:lnTo>
                      <a:pt x="3349812" y="4161280"/>
                    </a:lnTo>
                    <a:lnTo>
                      <a:pt x="3352989" y="4160751"/>
                    </a:lnTo>
                    <a:lnTo>
                      <a:pt x="3356430" y="4160221"/>
                    </a:lnTo>
                    <a:lnTo>
                      <a:pt x="3359871" y="4159957"/>
                    </a:lnTo>
                    <a:lnTo>
                      <a:pt x="3363047" y="4159957"/>
                    </a:lnTo>
                    <a:lnTo>
                      <a:pt x="3366488" y="4159957"/>
                    </a:lnTo>
                    <a:lnTo>
                      <a:pt x="3370193" y="4160221"/>
                    </a:lnTo>
                    <a:lnTo>
                      <a:pt x="3376811" y="4161280"/>
                    </a:lnTo>
                    <a:lnTo>
                      <a:pt x="3383957" y="4163132"/>
                    </a:lnTo>
                    <a:lnTo>
                      <a:pt x="3390839" y="4165513"/>
                    </a:lnTo>
                    <a:lnTo>
                      <a:pt x="3397721" y="4168159"/>
                    </a:lnTo>
                    <a:lnTo>
                      <a:pt x="3404338" y="4171069"/>
                    </a:lnTo>
                    <a:lnTo>
                      <a:pt x="3410955" y="4173980"/>
                    </a:lnTo>
                    <a:lnTo>
                      <a:pt x="3417043" y="4177155"/>
                    </a:lnTo>
                    <a:lnTo>
                      <a:pt x="3429219" y="4183240"/>
                    </a:lnTo>
                    <a:lnTo>
                      <a:pt x="3405926" y="4168953"/>
                    </a:lnTo>
                    <a:lnTo>
                      <a:pt x="3414131" y="4171334"/>
                    </a:lnTo>
                    <a:lnTo>
                      <a:pt x="3421807" y="4173715"/>
                    </a:lnTo>
                    <a:lnTo>
                      <a:pt x="3428954" y="4176096"/>
                    </a:lnTo>
                    <a:lnTo>
                      <a:pt x="3435042" y="4178742"/>
                    </a:lnTo>
                    <a:lnTo>
                      <a:pt x="3440865" y="4180859"/>
                    </a:lnTo>
                    <a:lnTo>
                      <a:pt x="3446158" y="4183505"/>
                    </a:lnTo>
                    <a:lnTo>
                      <a:pt x="3451188" y="4185886"/>
                    </a:lnTo>
                    <a:lnTo>
                      <a:pt x="3455158" y="4188532"/>
                    </a:lnTo>
                    <a:lnTo>
                      <a:pt x="3459128" y="4191442"/>
                    </a:lnTo>
                    <a:lnTo>
                      <a:pt x="3462569" y="4194088"/>
                    </a:lnTo>
                    <a:lnTo>
                      <a:pt x="3465481" y="4196999"/>
                    </a:lnTo>
                    <a:lnTo>
                      <a:pt x="3468392" y="4199909"/>
                    </a:lnTo>
                    <a:lnTo>
                      <a:pt x="3470774" y="4203084"/>
                    </a:lnTo>
                    <a:lnTo>
                      <a:pt x="3472892" y="4206259"/>
                    </a:lnTo>
                    <a:lnTo>
                      <a:pt x="3474480" y="4209434"/>
                    </a:lnTo>
                    <a:lnTo>
                      <a:pt x="3476068" y="4212874"/>
                    </a:lnTo>
                    <a:lnTo>
                      <a:pt x="3477127" y="4216578"/>
                    </a:lnTo>
                    <a:lnTo>
                      <a:pt x="3478450" y="4220017"/>
                    </a:lnTo>
                    <a:lnTo>
                      <a:pt x="3480303" y="4227690"/>
                    </a:lnTo>
                    <a:lnTo>
                      <a:pt x="3481362" y="4235892"/>
                    </a:lnTo>
                    <a:lnTo>
                      <a:pt x="3482421" y="4244624"/>
                    </a:lnTo>
                    <a:lnTo>
                      <a:pt x="3483479" y="4253884"/>
                    </a:lnTo>
                    <a:lnTo>
                      <a:pt x="3484803" y="4264203"/>
                    </a:lnTo>
                    <a:lnTo>
                      <a:pt x="3486391" y="4275315"/>
                    </a:lnTo>
                    <a:lnTo>
                      <a:pt x="3489038" y="4287222"/>
                    </a:lnTo>
                    <a:lnTo>
                      <a:pt x="3494067" y="4266584"/>
                    </a:lnTo>
                    <a:lnTo>
                      <a:pt x="3495126" y="4263409"/>
                    </a:lnTo>
                    <a:lnTo>
                      <a:pt x="3496978" y="4260763"/>
                    </a:lnTo>
                    <a:lnTo>
                      <a:pt x="3498566" y="4258647"/>
                    </a:lnTo>
                    <a:lnTo>
                      <a:pt x="3500949" y="4257324"/>
                    </a:lnTo>
                    <a:lnTo>
                      <a:pt x="3503596" y="4256001"/>
                    </a:lnTo>
                    <a:lnTo>
                      <a:pt x="3506242" y="4255472"/>
                    </a:lnTo>
                    <a:lnTo>
                      <a:pt x="3509154" y="4255207"/>
                    </a:lnTo>
                    <a:lnTo>
                      <a:pt x="3512330" y="4255472"/>
                    </a:lnTo>
                    <a:lnTo>
                      <a:pt x="3516036" y="4256001"/>
                    </a:lnTo>
                    <a:lnTo>
                      <a:pt x="3519477" y="4257059"/>
                    </a:lnTo>
                    <a:lnTo>
                      <a:pt x="3523447" y="4258117"/>
                    </a:lnTo>
                    <a:lnTo>
                      <a:pt x="3526888" y="4259970"/>
                    </a:lnTo>
                    <a:lnTo>
                      <a:pt x="3530858" y="4261557"/>
                    </a:lnTo>
                    <a:lnTo>
                      <a:pt x="3534829" y="4263674"/>
                    </a:lnTo>
                    <a:lnTo>
                      <a:pt x="3542769" y="4268436"/>
                    </a:lnTo>
                    <a:lnTo>
                      <a:pt x="3550445" y="4273992"/>
                    </a:lnTo>
                    <a:lnTo>
                      <a:pt x="3557856" y="4279813"/>
                    </a:lnTo>
                    <a:lnTo>
                      <a:pt x="3565003" y="4285899"/>
                    </a:lnTo>
                    <a:lnTo>
                      <a:pt x="3571091" y="4292513"/>
                    </a:lnTo>
                    <a:lnTo>
                      <a:pt x="3576384" y="4298599"/>
                    </a:lnTo>
                    <a:lnTo>
                      <a:pt x="3578767" y="4301509"/>
                    </a:lnTo>
                    <a:lnTo>
                      <a:pt x="3580884" y="4304155"/>
                    </a:lnTo>
                    <a:lnTo>
                      <a:pt x="3582208" y="4307065"/>
                    </a:lnTo>
                    <a:lnTo>
                      <a:pt x="3583796" y="4309447"/>
                    </a:lnTo>
                    <a:lnTo>
                      <a:pt x="3584590" y="4311828"/>
                    </a:lnTo>
                    <a:lnTo>
                      <a:pt x="3585119" y="4314209"/>
                    </a:lnTo>
                    <a:lnTo>
                      <a:pt x="3586178" y="4311828"/>
                    </a:lnTo>
                    <a:lnTo>
                      <a:pt x="3587501" y="4309711"/>
                    </a:lnTo>
                    <a:lnTo>
                      <a:pt x="3589089" y="4307859"/>
                    </a:lnTo>
                    <a:lnTo>
                      <a:pt x="3590942" y="4306007"/>
                    </a:lnTo>
                    <a:lnTo>
                      <a:pt x="3592530" y="4304420"/>
                    </a:lnTo>
                    <a:lnTo>
                      <a:pt x="3594648" y="4302567"/>
                    </a:lnTo>
                    <a:lnTo>
                      <a:pt x="3597030" y="4301509"/>
                    </a:lnTo>
                    <a:lnTo>
                      <a:pt x="3599412" y="4299922"/>
                    </a:lnTo>
                    <a:lnTo>
                      <a:pt x="3604706" y="4298070"/>
                    </a:lnTo>
                    <a:lnTo>
                      <a:pt x="3610264" y="4296217"/>
                    </a:lnTo>
                    <a:lnTo>
                      <a:pt x="3616352" y="4295159"/>
                    </a:lnTo>
                    <a:lnTo>
                      <a:pt x="3622440" y="4294365"/>
                    </a:lnTo>
                    <a:lnTo>
                      <a:pt x="3628792" y="4294101"/>
                    </a:lnTo>
                    <a:lnTo>
                      <a:pt x="3634880" y="4294895"/>
                    </a:lnTo>
                    <a:lnTo>
                      <a:pt x="3640703" y="4295688"/>
                    </a:lnTo>
                    <a:lnTo>
                      <a:pt x="3646262" y="4296747"/>
                    </a:lnTo>
                    <a:lnTo>
                      <a:pt x="3651556" y="4298863"/>
                    </a:lnTo>
                    <a:lnTo>
                      <a:pt x="3653938" y="4299922"/>
                    </a:lnTo>
                    <a:lnTo>
                      <a:pt x="3656320" y="4301245"/>
                    </a:lnTo>
                    <a:lnTo>
                      <a:pt x="3658437" y="4302567"/>
                    </a:lnTo>
                    <a:lnTo>
                      <a:pt x="3660025" y="4304155"/>
                    </a:lnTo>
                    <a:lnTo>
                      <a:pt x="3661878" y="4305742"/>
                    </a:lnTo>
                    <a:lnTo>
                      <a:pt x="3663202" y="4307330"/>
                    </a:lnTo>
                    <a:lnTo>
                      <a:pt x="3665584" y="4290926"/>
                    </a:lnTo>
                    <a:lnTo>
                      <a:pt x="3676965" y="4285899"/>
                    </a:lnTo>
                    <a:lnTo>
                      <a:pt x="3677495" y="4285899"/>
                    </a:lnTo>
                    <a:lnTo>
                      <a:pt x="3677760" y="4285899"/>
                    </a:lnTo>
                    <a:lnTo>
                      <a:pt x="3678024" y="4285899"/>
                    </a:lnTo>
                    <a:lnTo>
                      <a:pt x="3683053" y="4285105"/>
                    </a:lnTo>
                    <a:lnTo>
                      <a:pt x="3685700" y="4285105"/>
                    </a:lnTo>
                    <a:lnTo>
                      <a:pt x="3689141" y="4285105"/>
                    </a:lnTo>
                    <a:lnTo>
                      <a:pt x="3696552" y="4285899"/>
                    </a:lnTo>
                    <a:lnTo>
                      <a:pt x="3703964" y="4286957"/>
                    </a:lnTo>
                    <a:lnTo>
                      <a:pt x="3711110" y="4288015"/>
                    </a:lnTo>
                    <a:lnTo>
                      <a:pt x="3714022" y="4288015"/>
                    </a:lnTo>
                    <a:lnTo>
                      <a:pt x="3716404" y="4288015"/>
                    </a:lnTo>
                    <a:lnTo>
                      <a:pt x="3718521" y="4287751"/>
                    </a:lnTo>
                    <a:lnTo>
                      <a:pt x="3719051" y="4287222"/>
                    </a:lnTo>
                    <a:lnTo>
                      <a:pt x="3719315" y="4286957"/>
                    </a:lnTo>
                    <a:lnTo>
                      <a:pt x="3719580" y="4286163"/>
                    </a:lnTo>
                    <a:lnTo>
                      <a:pt x="3719580" y="4285370"/>
                    </a:lnTo>
                    <a:lnTo>
                      <a:pt x="3719580" y="4284840"/>
                    </a:lnTo>
                    <a:lnTo>
                      <a:pt x="3719051" y="4283517"/>
                    </a:lnTo>
                    <a:lnTo>
                      <a:pt x="3717198" y="4281401"/>
                    </a:lnTo>
                    <a:lnTo>
                      <a:pt x="3714286" y="4277961"/>
                    </a:lnTo>
                    <a:lnTo>
                      <a:pt x="3724080" y="4275315"/>
                    </a:lnTo>
                    <a:lnTo>
                      <a:pt x="3732550" y="4273463"/>
                    </a:lnTo>
                    <a:lnTo>
                      <a:pt x="3739961" y="4272140"/>
                    </a:lnTo>
                    <a:lnTo>
                      <a:pt x="3746578" y="4271347"/>
                    </a:lnTo>
                    <a:lnTo>
                      <a:pt x="3752137" y="4271347"/>
                    </a:lnTo>
                    <a:lnTo>
                      <a:pt x="3757166" y="4271876"/>
                    </a:lnTo>
                    <a:lnTo>
                      <a:pt x="3761401" y="4272670"/>
                    </a:lnTo>
                    <a:lnTo>
                      <a:pt x="3762989" y="4273463"/>
                    </a:lnTo>
                    <a:lnTo>
                      <a:pt x="3764577" y="4274257"/>
                    </a:lnTo>
                    <a:lnTo>
                      <a:pt x="3765900" y="4275315"/>
                    </a:lnTo>
                    <a:lnTo>
                      <a:pt x="3767224" y="4276374"/>
                    </a:lnTo>
                    <a:lnTo>
                      <a:pt x="3768282" y="4277432"/>
                    </a:lnTo>
                    <a:lnTo>
                      <a:pt x="3769341" y="4278755"/>
                    </a:lnTo>
                    <a:lnTo>
                      <a:pt x="3770665" y="4281665"/>
                    </a:lnTo>
                    <a:lnTo>
                      <a:pt x="3771988" y="4284840"/>
                    </a:lnTo>
                    <a:lnTo>
                      <a:pt x="3772517" y="4288280"/>
                    </a:lnTo>
                    <a:lnTo>
                      <a:pt x="3772517" y="4292513"/>
                    </a:lnTo>
                    <a:lnTo>
                      <a:pt x="3772517" y="4296482"/>
                    </a:lnTo>
                    <a:lnTo>
                      <a:pt x="3771988" y="4300980"/>
                    </a:lnTo>
                    <a:lnTo>
                      <a:pt x="3770400" y="4310240"/>
                    </a:lnTo>
                    <a:lnTo>
                      <a:pt x="3768708" y="4317569"/>
                    </a:lnTo>
                    <a:lnTo>
                      <a:pt x="3776426" y="4308247"/>
                    </a:lnTo>
                    <a:lnTo>
                      <a:pt x="3784376" y="4285387"/>
                    </a:lnTo>
                    <a:lnTo>
                      <a:pt x="3791000" y="4281400"/>
                    </a:lnTo>
                    <a:lnTo>
                      <a:pt x="3794445" y="4281666"/>
                    </a:lnTo>
                    <a:lnTo>
                      <a:pt x="3798155" y="4281932"/>
                    </a:lnTo>
                    <a:lnTo>
                      <a:pt x="3805045" y="4283527"/>
                    </a:lnTo>
                    <a:lnTo>
                      <a:pt x="3811934" y="4285122"/>
                    </a:lnTo>
                    <a:lnTo>
                      <a:pt x="3818559" y="4287514"/>
                    </a:lnTo>
                    <a:lnTo>
                      <a:pt x="3825448" y="4290172"/>
                    </a:lnTo>
                    <a:lnTo>
                      <a:pt x="3831808" y="4293096"/>
                    </a:lnTo>
                    <a:lnTo>
                      <a:pt x="3844792" y="4300007"/>
                    </a:lnTo>
                    <a:lnTo>
                      <a:pt x="3857511" y="4306386"/>
                    </a:lnTo>
                    <a:lnTo>
                      <a:pt x="3863606" y="4309576"/>
                    </a:lnTo>
                    <a:lnTo>
                      <a:pt x="3869700" y="4312234"/>
                    </a:lnTo>
                    <a:lnTo>
                      <a:pt x="3875530" y="4314626"/>
                    </a:lnTo>
                    <a:lnTo>
                      <a:pt x="3881889" y="4316487"/>
                    </a:lnTo>
                    <a:lnTo>
                      <a:pt x="3887984" y="4317816"/>
                    </a:lnTo>
                    <a:lnTo>
                      <a:pt x="3890899" y="4318081"/>
                    </a:lnTo>
                    <a:lnTo>
                      <a:pt x="3893813" y="4318347"/>
                    </a:lnTo>
                    <a:lnTo>
                      <a:pt x="3892489" y="4321803"/>
                    </a:lnTo>
                    <a:lnTo>
                      <a:pt x="3891429" y="4323929"/>
                    </a:lnTo>
                    <a:lnTo>
                      <a:pt x="3890899" y="4325790"/>
                    </a:lnTo>
                    <a:lnTo>
                      <a:pt x="3890899" y="4326587"/>
                    </a:lnTo>
                    <a:lnTo>
                      <a:pt x="3891429" y="4327385"/>
                    </a:lnTo>
                    <a:lnTo>
                      <a:pt x="3892489" y="4327650"/>
                    </a:lnTo>
                    <a:lnTo>
                      <a:pt x="3895403" y="4327119"/>
                    </a:lnTo>
                    <a:lnTo>
                      <a:pt x="3899113" y="4326321"/>
                    </a:lnTo>
                    <a:lnTo>
                      <a:pt x="3901233" y="4326056"/>
                    </a:lnTo>
                    <a:lnTo>
                      <a:pt x="3903618" y="4326321"/>
                    </a:lnTo>
                    <a:lnTo>
                      <a:pt x="3906003" y="4327119"/>
                    </a:lnTo>
                    <a:lnTo>
                      <a:pt x="3908123" y="4327916"/>
                    </a:lnTo>
                    <a:lnTo>
                      <a:pt x="3910507" y="4329777"/>
                    </a:lnTo>
                    <a:lnTo>
                      <a:pt x="3912892" y="4331903"/>
                    </a:lnTo>
                    <a:lnTo>
                      <a:pt x="3911567" y="4350776"/>
                    </a:lnTo>
                    <a:lnTo>
                      <a:pt x="3922961" y="4330574"/>
                    </a:lnTo>
                    <a:lnTo>
                      <a:pt x="3925611" y="4333232"/>
                    </a:lnTo>
                    <a:lnTo>
                      <a:pt x="3927996" y="4335890"/>
                    </a:lnTo>
                    <a:lnTo>
                      <a:pt x="3929851" y="4338549"/>
                    </a:lnTo>
                    <a:lnTo>
                      <a:pt x="3931441" y="4341738"/>
                    </a:lnTo>
                    <a:lnTo>
                      <a:pt x="3932501" y="4344928"/>
                    </a:lnTo>
                    <a:lnTo>
                      <a:pt x="3933296" y="4348118"/>
                    </a:lnTo>
                    <a:lnTo>
                      <a:pt x="3933783" y="4351786"/>
                    </a:lnTo>
                    <a:lnTo>
                      <a:pt x="3935565" y="4347547"/>
                    </a:lnTo>
                    <a:lnTo>
                      <a:pt x="3939270" y="4352574"/>
                    </a:lnTo>
                    <a:lnTo>
                      <a:pt x="3942711" y="4357336"/>
                    </a:lnTo>
                    <a:lnTo>
                      <a:pt x="3946417" y="4361834"/>
                    </a:lnTo>
                    <a:lnTo>
                      <a:pt x="3947864" y="4363372"/>
                    </a:lnTo>
                    <a:lnTo>
                      <a:pt x="3948270" y="4363951"/>
                    </a:lnTo>
                    <a:lnTo>
                      <a:pt x="3950652" y="4366332"/>
                    </a:lnTo>
                    <a:lnTo>
                      <a:pt x="3947864" y="4363372"/>
                    </a:lnTo>
                    <a:lnTo>
                      <a:pt x="3946417" y="4361305"/>
                    </a:lnTo>
                    <a:lnTo>
                      <a:pt x="3945358" y="4358924"/>
                    </a:lnTo>
                    <a:lnTo>
                      <a:pt x="3944299" y="4356278"/>
                    </a:lnTo>
                    <a:lnTo>
                      <a:pt x="3944035" y="4353632"/>
                    </a:lnTo>
                    <a:lnTo>
                      <a:pt x="3944035" y="4350722"/>
                    </a:lnTo>
                    <a:lnTo>
                      <a:pt x="3944829" y="4348076"/>
                    </a:lnTo>
                    <a:lnTo>
                      <a:pt x="3945887" y="4345165"/>
                    </a:lnTo>
                    <a:lnTo>
                      <a:pt x="3948534" y="4346488"/>
                    </a:lnTo>
                    <a:lnTo>
                      <a:pt x="3951181" y="4347811"/>
                    </a:lnTo>
                    <a:lnTo>
                      <a:pt x="3953563" y="4349399"/>
                    </a:lnTo>
                    <a:lnTo>
                      <a:pt x="3955945" y="4350986"/>
                    </a:lnTo>
                    <a:lnTo>
                      <a:pt x="3957798" y="4352838"/>
                    </a:lnTo>
                    <a:lnTo>
                      <a:pt x="3959916" y="4354955"/>
                    </a:lnTo>
                    <a:lnTo>
                      <a:pt x="3961504" y="4357072"/>
                    </a:lnTo>
                    <a:lnTo>
                      <a:pt x="3962827" y="4358924"/>
                    </a:lnTo>
                    <a:lnTo>
                      <a:pt x="3964415" y="4361305"/>
                    </a:lnTo>
                    <a:lnTo>
                      <a:pt x="3965474" y="4363686"/>
                    </a:lnTo>
                    <a:lnTo>
                      <a:pt x="3966533" y="4366332"/>
                    </a:lnTo>
                    <a:lnTo>
                      <a:pt x="3967327" y="4368978"/>
                    </a:lnTo>
                    <a:lnTo>
                      <a:pt x="3967592" y="4371624"/>
                    </a:lnTo>
                    <a:lnTo>
                      <a:pt x="3968121" y="4374534"/>
                    </a:lnTo>
                    <a:lnTo>
                      <a:pt x="3968121" y="4377445"/>
                    </a:lnTo>
                    <a:lnTo>
                      <a:pt x="3968121" y="4380620"/>
                    </a:lnTo>
                    <a:lnTo>
                      <a:pt x="3973150" y="4369242"/>
                    </a:lnTo>
                    <a:lnTo>
                      <a:pt x="3973944" y="4375592"/>
                    </a:lnTo>
                    <a:lnTo>
                      <a:pt x="3975268" y="4382207"/>
                    </a:lnTo>
                    <a:lnTo>
                      <a:pt x="3977120" y="4389086"/>
                    </a:lnTo>
                    <a:lnTo>
                      <a:pt x="3978973" y="4396230"/>
                    </a:lnTo>
                    <a:lnTo>
                      <a:pt x="3981091" y="4403638"/>
                    </a:lnTo>
                    <a:lnTo>
                      <a:pt x="3983738" y="4410517"/>
                    </a:lnTo>
                    <a:lnTo>
                      <a:pt x="3989296" y="4425334"/>
                    </a:lnTo>
                    <a:lnTo>
                      <a:pt x="4000413" y="4452851"/>
                    </a:lnTo>
                    <a:lnTo>
                      <a:pt x="4004913" y="4464757"/>
                    </a:lnTo>
                    <a:lnTo>
                      <a:pt x="4006765" y="4470578"/>
                    </a:lnTo>
                    <a:lnTo>
                      <a:pt x="4008089" y="4475076"/>
                    </a:lnTo>
                    <a:lnTo>
                      <a:pt x="4009412" y="4476399"/>
                    </a:lnTo>
                    <a:lnTo>
                      <a:pt x="4011000" y="4477457"/>
                    </a:lnTo>
                    <a:lnTo>
                      <a:pt x="4014177" y="4479574"/>
                    </a:lnTo>
                    <a:lnTo>
                      <a:pt x="4018412" y="4481426"/>
                    </a:lnTo>
                    <a:lnTo>
                      <a:pt x="4022265" y="4482710"/>
                    </a:lnTo>
                    <a:lnTo>
                      <a:pt x="4021138" y="4470313"/>
                    </a:lnTo>
                    <a:lnTo>
                      <a:pt x="4027488" y="4479731"/>
                    </a:lnTo>
                    <a:lnTo>
                      <a:pt x="4024723" y="4483368"/>
                    </a:lnTo>
                    <a:lnTo>
                      <a:pt x="4031381" y="4485130"/>
                    </a:lnTo>
                    <a:lnTo>
                      <a:pt x="4040116" y="4487511"/>
                    </a:lnTo>
                    <a:lnTo>
                      <a:pt x="4044086" y="4488834"/>
                    </a:lnTo>
                    <a:lnTo>
                      <a:pt x="4048056" y="4490422"/>
                    </a:lnTo>
                    <a:lnTo>
                      <a:pt x="4050968" y="4492538"/>
                    </a:lnTo>
                    <a:lnTo>
                      <a:pt x="4052291" y="4493332"/>
                    </a:lnTo>
                    <a:lnTo>
                      <a:pt x="4053615" y="4494390"/>
                    </a:lnTo>
                    <a:lnTo>
                      <a:pt x="4054674" y="4495978"/>
                    </a:lnTo>
                    <a:lnTo>
                      <a:pt x="4055732" y="4497565"/>
                    </a:lnTo>
                    <a:lnTo>
                      <a:pt x="4056262" y="4498888"/>
                    </a:lnTo>
                    <a:lnTo>
                      <a:pt x="4056526" y="4500740"/>
                    </a:lnTo>
                    <a:lnTo>
                      <a:pt x="4056791" y="4502328"/>
                    </a:lnTo>
                    <a:lnTo>
                      <a:pt x="4056526" y="4504445"/>
                    </a:lnTo>
                    <a:lnTo>
                      <a:pt x="4056262" y="4506826"/>
                    </a:lnTo>
                    <a:lnTo>
                      <a:pt x="4055732" y="4509207"/>
                    </a:lnTo>
                    <a:lnTo>
                      <a:pt x="4045410" y="4522965"/>
                    </a:lnTo>
                    <a:lnTo>
                      <a:pt x="4050968" y="4522172"/>
                    </a:lnTo>
                    <a:lnTo>
                      <a:pt x="4053615" y="4527199"/>
                    </a:lnTo>
                    <a:lnTo>
                      <a:pt x="4048321" y="4531961"/>
                    </a:lnTo>
                    <a:lnTo>
                      <a:pt x="4043292" y="4537253"/>
                    </a:lnTo>
                    <a:lnTo>
                      <a:pt x="4033234" y="4548101"/>
                    </a:lnTo>
                    <a:lnTo>
                      <a:pt x="4023705" y="4559742"/>
                    </a:lnTo>
                    <a:lnTo>
                      <a:pt x="4014177" y="4571649"/>
                    </a:lnTo>
                    <a:lnTo>
                      <a:pt x="4005177" y="4583555"/>
                    </a:lnTo>
                    <a:lnTo>
                      <a:pt x="3996707" y="4595990"/>
                    </a:lnTo>
                    <a:lnTo>
                      <a:pt x="3988237" y="4607897"/>
                    </a:lnTo>
                    <a:lnTo>
                      <a:pt x="3980032" y="4620067"/>
                    </a:lnTo>
                    <a:lnTo>
                      <a:pt x="3967062" y="4639382"/>
                    </a:lnTo>
                    <a:lnTo>
                      <a:pt x="3961504" y="4647320"/>
                    </a:lnTo>
                    <a:lnTo>
                      <a:pt x="3956475" y="4653670"/>
                    </a:lnTo>
                    <a:lnTo>
                      <a:pt x="3951446" y="4659755"/>
                    </a:lnTo>
                    <a:lnTo>
                      <a:pt x="3946417" y="4664253"/>
                    </a:lnTo>
                    <a:lnTo>
                      <a:pt x="3941388" y="4668486"/>
                    </a:lnTo>
                    <a:lnTo>
                      <a:pt x="3938741" y="4670074"/>
                    </a:lnTo>
                    <a:lnTo>
                      <a:pt x="3936094" y="4671926"/>
                    </a:lnTo>
                    <a:lnTo>
                      <a:pt x="3930271" y="4674836"/>
                    </a:lnTo>
                    <a:lnTo>
                      <a:pt x="3923918" y="4677218"/>
                    </a:lnTo>
                    <a:lnTo>
                      <a:pt x="3916507" y="4679334"/>
                    </a:lnTo>
                    <a:lnTo>
                      <a:pt x="3908302" y="4681451"/>
                    </a:lnTo>
                    <a:lnTo>
                      <a:pt x="3899038" y="4683303"/>
                    </a:lnTo>
                    <a:lnTo>
                      <a:pt x="3888186" y="4685155"/>
                    </a:lnTo>
                    <a:lnTo>
                      <a:pt x="3861452" y="4689918"/>
                    </a:lnTo>
                    <a:lnTo>
                      <a:pt x="3797927" y="4700501"/>
                    </a:lnTo>
                    <a:lnTo>
                      <a:pt x="3734403" y="4710555"/>
                    </a:lnTo>
                    <a:lnTo>
                      <a:pt x="3670613" y="4720874"/>
                    </a:lnTo>
                    <a:lnTo>
                      <a:pt x="3606823" y="4730928"/>
                    </a:lnTo>
                    <a:lnTo>
                      <a:pt x="3543299" y="4740718"/>
                    </a:lnTo>
                    <a:lnTo>
                      <a:pt x="3479509" y="4749978"/>
                    </a:lnTo>
                    <a:lnTo>
                      <a:pt x="3415984" y="4758974"/>
                    </a:lnTo>
                    <a:lnTo>
                      <a:pt x="3352195" y="4768234"/>
                    </a:lnTo>
                    <a:lnTo>
                      <a:pt x="3283376" y="4777495"/>
                    </a:lnTo>
                    <a:lnTo>
                      <a:pt x="3214557" y="4786755"/>
                    </a:lnTo>
                    <a:lnTo>
                      <a:pt x="3145739" y="4795751"/>
                    </a:lnTo>
                    <a:lnTo>
                      <a:pt x="3076656" y="4804218"/>
                    </a:lnTo>
                    <a:lnTo>
                      <a:pt x="3062098" y="4695474"/>
                    </a:lnTo>
                    <a:lnTo>
                      <a:pt x="3047805" y="4586201"/>
                    </a:lnTo>
                    <a:lnTo>
                      <a:pt x="3031394" y="4459730"/>
                    </a:lnTo>
                    <a:lnTo>
                      <a:pt x="3015248" y="4332995"/>
                    </a:lnTo>
                    <a:lnTo>
                      <a:pt x="2999896" y="4206259"/>
                    </a:lnTo>
                    <a:lnTo>
                      <a:pt x="2984809" y="4079259"/>
                    </a:lnTo>
                    <a:lnTo>
                      <a:pt x="2988250" y="4079788"/>
                    </a:lnTo>
                    <a:lnTo>
                      <a:pt x="2991956" y="4080582"/>
                    </a:lnTo>
                    <a:lnTo>
                      <a:pt x="2998573" y="4082963"/>
                    </a:lnTo>
                    <a:lnTo>
                      <a:pt x="3005719" y="4085609"/>
                    </a:lnTo>
                    <a:lnTo>
                      <a:pt x="3012337" y="4088519"/>
                    </a:lnTo>
                    <a:lnTo>
                      <a:pt x="3025836" y="4095134"/>
                    </a:lnTo>
                    <a:lnTo>
                      <a:pt x="3032718" y="4098309"/>
                    </a:lnTo>
                    <a:lnTo>
                      <a:pt x="3039335" y="4101219"/>
                    </a:lnTo>
                    <a:lnTo>
                      <a:pt x="3046217" y="4103865"/>
                    </a:lnTo>
                    <a:lnTo>
                      <a:pt x="3052834" y="4105717"/>
                    </a:lnTo>
                    <a:lnTo>
                      <a:pt x="3056539" y="4106511"/>
                    </a:lnTo>
                    <a:lnTo>
                      <a:pt x="3059980" y="4107040"/>
                    </a:lnTo>
                    <a:lnTo>
                      <a:pt x="3063157" y="4107305"/>
                    </a:lnTo>
                    <a:lnTo>
                      <a:pt x="3066597" y="4107305"/>
                    </a:lnTo>
                    <a:lnTo>
                      <a:pt x="3070303" y="4107305"/>
                    </a:lnTo>
                    <a:lnTo>
                      <a:pt x="3073744" y="4106776"/>
                    </a:lnTo>
                    <a:lnTo>
                      <a:pt x="3077185" y="4106246"/>
                    </a:lnTo>
                    <a:lnTo>
                      <a:pt x="3080891" y="4105188"/>
                    </a:lnTo>
                    <a:lnTo>
                      <a:pt x="3084331" y="4103865"/>
                    </a:lnTo>
                    <a:lnTo>
                      <a:pt x="3088037" y="4102278"/>
                    </a:lnTo>
                    <a:lnTo>
                      <a:pt x="3091743" y="4100426"/>
                    </a:lnTo>
                    <a:lnTo>
                      <a:pt x="3095448" y="4098044"/>
                    </a:lnTo>
                    <a:lnTo>
                      <a:pt x="3107359" y="4089578"/>
                    </a:lnTo>
                    <a:lnTo>
                      <a:pt x="3120064" y="4080846"/>
                    </a:lnTo>
                    <a:lnTo>
                      <a:pt x="3133034" y="4072909"/>
                    </a:lnTo>
                    <a:lnTo>
                      <a:pt x="3139122" y="4069469"/>
                    </a:lnTo>
                    <a:lnTo>
                      <a:pt x="3145209" y="4066294"/>
                    </a:lnTo>
                    <a:lnTo>
                      <a:pt x="3140974" y="4066559"/>
                    </a:lnTo>
                    <a:lnTo>
                      <a:pt x="3136475" y="4066824"/>
                    </a:lnTo>
                    <a:lnTo>
                      <a:pt x="3132504" y="4066559"/>
                    </a:lnTo>
                    <a:lnTo>
                      <a:pt x="3128269" y="4066294"/>
                    </a:lnTo>
                    <a:lnTo>
                      <a:pt x="3124299" y="4065765"/>
                    </a:lnTo>
                    <a:lnTo>
                      <a:pt x="3120064" y="4064707"/>
                    </a:lnTo>
                    <a:lnTo>
                      <a:pt x="3116094" y="4063649"/>
                    </a:lnTo>
                    <a:lnTo>
                      <a:pt x="3112124" y="4062590"/>
                    </a:lnTo>
                    <a:lnTo>
                      <a:pt x="3132240" y="4058886"/>
                    </a:lnTo>
                    <a:lnTo>
                      <a:pt x="3151562" y="4055182"/>
                    </a:lnTo>
                    <a:lnTo>
                      <a:pt x="3170884" y="4051742"/>
                    </a:lnTo>
                    <a:lnTo>
                      <a:pt x="3190206" y="4048038"/>
                    </a:lnTo>
                    <a:lnTo>
                      <a:pt x="3209793" y="4045128"/>
                    </a:lnTo>
                    <a:lnTo>
                      <a:pt x="3210587" y="4044863"/>
                    </a:lnTo>
                    <a:lnTo>
                      <a:pt x="3211646" y="4044863"/>
                    </a:lnTo>
                    <a:lnTo>
                      <a:pt x="3212440" y="4044863"/>
                    </a:lnTo>
                    <a:lnTo>
                      <a:pt x="3213499" y="4044599"/>
                    </a:lnTo>
                    <a:lnTo>
                      <a:pt x="3214028" y="4044599"/>
                    </a:lnTo>
                    <a:lnTo>
                      <a:pt x="3215087" y="4044334"/>
                    </a:lnTo>
                    <a:lnTo>
                      <a:pt x="3220116" y="4043805"/>
                    </a:lnTo>
                    <a:lnTo>
                      <a:pt x="3245791" y="4039571"/>
                    </a:lnTo>
                    <a:lnTo>
                      <a:pt x="3249613" y="4040081"/>
                    </a:lnTo>
                    <a:lnTo>
                      <a:pt x="3249613" y="4039199"/>
                    </a:lnTo>
                    <a:lnTo>
                      <a:pt x="3263901" y="4035337"/>
                    </a:lnTo>
                    <a:close/>
                    <a:moveTo>
                      <a:pt x="3136802" y="4024225"/>
                    </a:moveTo>
                    <a:lnTo>
                      <a:pt x="3140076" y="4034945"/>
                    </a:lnTo>
                    <a:lnTo>
                      <a:pt x="3139803" y="4035730"/>
                    </a:lnTo>
                    <a:lnTo>
                      <a:pt x="3139803" y="4036776"/>
                    </a:lnTo>
                    <a:lnTo>
                      <a:pt x="3139257" y="4037560"/>
                    </a:lnTo>
                    <a:lnTo>
                      <a:pt x="3138166" y="4038345"/>
                    </a:lnTo>
                    <a:lnTo>
                      <a:pt x="3134073" y="4041221"/>
                    </a:lnTo>
                    <a:lnTo>
                      <a:pt x="3126160" y="4046450"/>
                    </a:lnTo>
                    <a:lnTo>
                      <a:pt x="3116065" y="4042528"/>
                    </a:lnTo>
                    <a:lnTo>
                      <a:pt x="3105151" y="4037822"/>
                    </a:lnTo>
                    <a:lnTo>
                      <a:pt x="3113336" y="4033900"/>
                    </a:lnTo>
                    <a:lnTo>
                      <a:pt x="3122068" y="4037560"/>
                    </a:lnTo>
                    <a:lnTo>
                      <a:pt x="3122340" y="4037560"/>
                    </a:lnTo>
                    <a:lnTo>
                      <a:pt x="3127252" y="4035207"/>
                    </a:lnTo>
                    <a:lnTo>
                      <a:pt x="3136802" y="4024225"/>
                    </a:lnTo>
                    <a:close/>
                    <a:moveTo>
                      <a:pt x="3311790" y="4022637"/>
                    </a:moveTo>
                    <a:lnTo>
                      <a:pt x="3319463" y="4026014"/>
                    </a:lnTo>
                    <a:lnTo>
                      <a:pt x="3317611" y="4032508"/>
                    </a:lnTo>
                    <a:lnTo>
                      <a:pt x="3316817" y="4048355"/>
                    </a:lnTo>
                    <a:lnTo>
                      <a:pt x="3318404" y="4066798"/>
                    </a:lnTo>
                    <a:lnTo>
                      <a:pt x="3312319" y="4068877"/>
                    </a:lnTo>
                    <a:lnTo>
                      <a:pt x="3305704" y="4070435"/>
                    </a:lnTo>
                    <a:lnTo>
                      <a:pt x="3299354" y="4071994"/>
                    </a:lnTo>
                    <a:lnTo>
                      <a:pt x="3292475" y="4073553"/>
                    </a:lnTo>
                    <a:lnTo>
                      <a:pt x="3279775" y="4076150"/>
                    </a:lnTo>
                    <a:lnTo>
                      <a:pt x="3273425" y="4077709"/>
                    </a:lnTo>
                    <a:lnTo>
                      <a:pt x="3267340" y="4079787"/>
                    </a:lnTo>
                    <a:lnTo>
                      <a:pt x="3266600" y="4079164"/>
                    </a:lnTo>
                    <a:lnTo>
                      <a:pt x="3267075" y="4079666"/>
                    </a:lnTo>
                    <a:lnTo>
                      <a:pt x="3263900" y="4081375"/>
                    </a:lnTo>
                    <a:lnTo>
                      <a:pt x="3265611" y="4078332"/>
                    </a:lnTo>
                    <a:lnTo>
                      <a:pt x="3265488" y="4078228"/>
                    </a:lnTo>
                    <a:lnTo>
                      <a:pt x="3276071" y="4071215"/>
                    </a:lnTo>
                    <a:lnTo>
                      <a:pt x="3277923" y="4069916"/>
                    </a:lnTo>
                    <a:lnTo>
                      <a:pt x="3280040" y="4068357"/>
                    </a:lnTo>
                    <a:lnTo>
                      <a:pt x="3281892" y="4066279"/>
                    </a:lnTo>
                    <a:lnTo>
                      <a:pt x="3284009" y="4063941"/>
                    </a:lnTo>
                    <a:lnTo>
                      <a:pt x="3285861" y="4061083"/>
                    </a:lnTo>
                    <a:lnTo>
                      <a:pt x="3287977" y="4058486"/>
                    </a:lnTo>
                    <a:lnTo>
                      <a:pt x="3289300" y="4055628"/>
                    </a:lnTo>
                    <a:lnTo>
                      <a:pt x="3290623" y="4052771"/>
                    </a:lnTo>
                    <a:lnTo>
                      <a:pt x="3291417" y="4049913"/>
                    </a:lnTo>
                    <a:lnTo>
                      <a:pt x="3291682" y="4047056"/>
                    </a:lnTo>
                    <a:lnTo>
                      <a:pt x="3291417" y="4044458"/>
                    </a:lnTo>
                    <a:lnTo>
                      <a:pt x="3291152" y="4043159"/>
                    </a:lnTo>
                    <a:lnTo>
                      <a:pt x="3290623" y="4042380"/>
                    </a:lnTo>
                    <a:lnTo>
                      <a:pt x="3289565" y="4041081"/>
                    </a:lnTo>
                    <a:lnTo>
                      <a:pt x="3288771" y="4040302"/>
                    </a:lnTo>
                    <a:lnTo>
                      <a:pt x="3287448" y="4039522"/>
                    </a:lnTo>
                    <a:lnTo>
                      <a:pt x="3286125" y="4039003"/>
                    </a:lnTo>
                    <a:lnTo>
                      <a:pt x="3284273" y="4038223"/>
                    </a:lnTo>
                    <a:lnTo>
                      <a:pt x="3282686" y="4037704"/>
                    </a:lnTo>
                    <a:lnTo>
                      <a:pt x="3280304" y="4037444"/>
                    </a:lnTo>
                    <a:lnTo>
                      <a:pt x="3277923" y="4037444"/>
                    </a:lnTo>
                    <a:lnTo>
                      <a:pt x="3277659" y="4037444"/>
                    </a:lnTo>
                    <a:lnTo>
                      <a:pt x="3311790" y="4022637"/>
                    </a:lnTo>
                    <a:close/>
                    <a:moveTo>
                      <a:pt x="3341688" y="3984537"/>
                    </a:moveTo>
                    <a:lnTo>
                      <a:pt x="3341688" y="3985813"/>
                    </a:lnTo>
                    <a:lnTo>
                      <a:pt x="3339096" y="3990916"/>
                    </a:lnTo>
                    <a:lnTo>
                      <a:pt x="3328988" y="3998825"/>
                    </a:lnTo>
                    <a:lnTo>
                      <a:pt x="3341688" y="3984537"/>
                    </a:lnTo>
                    <a:close/>
                    <a:moveTo>
                      <a:pt x="2805113" y="3984537"/>
                    </a:moveTo>
                    <a:lnTo>
                      <a:pt x="2832101" y="4003587"/>
                    </a:lnTo>
                    <a:lnTo>
                      <a:pt x="2831291" y="4003323"/>
                    </a:lnTo>
                    <a:lnTo>
                      <a:pt x="2826973" y="4002264"/>
                    </a:lnTo>
                    <a:lnTo>
                      <a:pt x="2823195" y="4001206"/>
                    </a:lnTo>
                    <a:lnTo>
                      <a:pt x="2818877" y="3999354"/>
                    </a:lnTo>
                    <a:lnTo>
                      <a:pt x="2816718" y="3998295"/>
                    </a:lnTo>
                    <a:lnTo>
                      <a:pt x="2814559" y="3996708"/>
                    </a:lnTo>
                    <a:lnTo>
                      <a:pt x="2812130" y="3995385"/>
                    </a:lnTo>
                    <a:lnTo>
                      <a:pt x="2810240" y="3993533"/>
                    </a:lnTo>
                    <a:lnTo>
                      <a:pt x="2808621" y="3991945"/>
                    </a:lnTo>
                    <a:lnTo>
                      <a:pt x="2807002" y="3989564"/>
                    </a:lnTo>
                    <a:lnTo>
                      <a:pt x="2805922" y="3987183"/>
                    </a:lnTo>
                    <a:lnTo>
                      <a:pt x="2805113" y="3984537"/>
                    </a:lnTo>
                    <a:close/>
                    <a:moveTo>
                      <a:pt x="2855082" y="3981362"/>
                    </a:moveTo>
                    <a:lnTo>
                      <a:pt x="2855840" y="3981645"/>
                    </a:lnTo>
                    <a:lnTo>
                      <a:pt x="2857861" y="3983058"/>
                    </a:lnTo>
                    <a:lnTo>
                      <a:pt x="2860386" y="3985603"/>
                    </a:lnTo>
                    <a:lnTo>
                      <a:pt x="2862660" y="3988713"/>
                    </a:lnTo>
                    <a:lnTo>
                      <a:pt x="2864427" y="3991540"/>
                    </a:lnTo>
                    <a:lnTo>
                      <a:pt x="2865185" y="3993236"/>
                    </a:lnTo>
                    <a:lnTo>
                      <a:pt x="2865438" y="3994084"/>
                    </a:lnTo>
                    <a:lnTo>
                      <a:pt x="2862154" y="4002000"/>
                    </a:lnTo>
                    <a:lnTo>
                      <a:pt x="2861144" y="3997477"/>
                    </a:lnTo>
                    <a:lnTo>
                      <a:pt x="2857356" y="3988430"/>
                    </a:lnTo>
                    <a:lnTo>
                      <a:pt x="2855840" y="3985603"/>
                    </a:lnTo>
                    <a:lnTo>
                      <a:pt x="2855082" y="3983907"/>
                    </a:lnTo>
                    <a:lnTo>
                      <a:pt x="2854325" y="3982210"/>
                    </a:lnTo>
                    <a:lnTo>
                      <a:pt x="2854830" y="3981645"/>
                    </a:lnTo>
                    <a:lnTo>
                      <a:pt x="2855082" y="3981362"/>
                    </a:lnTo>
                    <a:close/>
                    <a:moveTo>
                      <a:pt x="1784318" y="3977712"/>
                    </a:moveTo>
                    <a:lnTo>
                      <a:pt x="1776908" y="3980357"/>
                    </a:lnTo>
                    <a:lnTo>
                      <a:pt x="1777702" y="3980621"/>
                    </a:lnTo>
                    <a:lnTo>
                      <a:pt x="1778760" y="3980621"/>
                    </a:lnTo>
                    <a:lnTo>
                      <a:pt x="1784318" y="3977976"/>
                    </a:lnTo>
                    <a:lnTo>
                      <a:pt x="1784318" y="3977712"/>
                    </a:lnTo>
                    <a:close/>
                    <a:moveTo>
                      <a:pt x="1690375" y="3977447"/>
                    </a:moveTo>
                    <a:lnTo>
                      <a:pt x="1690640" y="3977712"/>
                    </a:lnTo>
                    <a:lnTo>
                      <a:pt x="1690904" y="3977712"/>
                    </a:lnTo>
                    <a:lnTo>
                      <a:pt x="1690375" y="3977447"/>
                    </a:lnTo>
                    <a:close/>
                    <a:moveTo>
                      <a:pt x="2751718" y="3976600"/>
                    </a:moveTo>
                    <a:lnTo>
                      <a:pt x="2760663" y="3985853"/>
                    </a:lnTo>
                    <a:lnTo>
                      <a:pt x="2760121" y="3986125"/>
                    </a:lnTo>
                    <a:lnTo>
                      <a:pt x="2749550" y="3977417"/>
                    </a:lnTo>
                    <a:lnTo>
                      <a:pt x="2751718" y="3976600"/>
                    </a:lnTo>
                    <a:close/>
                    <a:moveTo>
                      <a:pt x="1696461" y="3975331"/>
                    </a:moveTo>
                    <a:lnTo>
                      <a:pt x="1696726" y="3975596"/>
                    </a:lnTo>
                    <a:lnTo>
                      <a:pt x="1697520" y="3975596"/>
                    </a:lnTo>
                    <a:lnTo>
                      <a:pt x="1696461" y="3975331"/>
                    </a:lnTo>
                    <a:close/>
                    <a:moveTo>
                      <a:pt x="1680848" y="3972422"/>
                    </a:moveTo>
                    <a:lnTo>
                      <a:pt x="1688523" y="3974009"/>
                    </a:lnTo>
                    <a:lnTo>
                      <a:pt x="1688787" y="3974273"/>
                    </a:lnTo>
                    <a:lnTo>
                      <a:pt x="1688523" y="3973744"/>
                    </a:lnTo>
                    <a:lnTo>
                      <a:pt x="1680848" y="3972422"/>
                    </a:lnTo>
                    <a:close/>
                    <a:moveTo>
                      <a:pt x="1797020" y="3963164"/>
                    </a:moveTo>
                    <a:lnTo>
                      <a:pt x="1789610" y="3970041"/>
                    </a:lnTo>
                    <a:lnTo>
                      <a:pt x="1797284" y="3963164"/>
                    </a:lnTo>
                    <a:lnTo>
                      <a:pt x="1797020" y="3963164"/>
                    </a:lnTo>
                    <a:close/>
                    <a:moveTo>
                      <a:pt x="1600137" y="3961312"/>
                    </a:moveTo>
                    <a:lnTo>
                      <a:pt x="1599872" y="3961577"/>
                    </a:lnTo>
                    <a:lnTo>
                      <a:pt x="1598549" y="3963164"/>
                    </a:lnTo>
                    <a:lnTo>
                      <a:pt x="1600137" y="3961312"/>
                    </a:lnTo>
                    <a:close/>
                    <a:moveTo>
                      <a:pt x="1646711" y="3961048"/>
                    </a:moveTo>
                    <a:lnTo>
                      <a:pt x="1650945" y="3968189"/>
                    </a:lnTo>
                    <a:lnTo>
                      <a:pt x="1654386" y="3973215"/>
                    </a:lnTo>
                    <a:lnTo>
                      <a:pt x="1657296" y="3977447"/>
                    </a:lnTo>
                    <a:lnTo>
                      <a:pt x="1659678" y="3980357"/>
                    </a:lnTo>
                    <a:lnTo>
                      <a:pt x="1661001" y="3981150"/>
                    </a:lnTo>
                    <a:lnTo>
                      <a:pt x="1661531" y="3981415"/>
                    </a:lnTo>
                    <a:lnTo>
                      <a:pt x="1662324" y="3981944"/>
                    </a:lnTo>
                    <a:lnTo>
                      <a:pt x="1662854" y="3981944"/>
                    </a:lnTo>
                    <a:lnTo>
                      <a:pt x="1663383" y="3981150"/>
                    </a:lnTo>
                    <a:lnTo>
                      <a:pt x="1663648" y="3980357"/>
                    </a:lnTo>
                    <a:lnTo>
                      <a:pt x="1663912" y="3977712"/>
                    </a:lnTo>
                    <a:lnTo>
                      <a:pt x="1646711" y="3961048"/>
                    </a:lnTo>
                    <a:close/>
                    <a:moveTo>
                      <a:pt x="1618132" y="3939623"/>
                    </a:moveTo>
                    <a:lnTo>
                      <a:pt x="1608605" y="3945706"/>
                    </a:lnTo>
                    <a:lnTo>
                      <a:pt x="1618926" y="3945971"/>
                    </a:lnTo>
                    <a:lnTo>
                      <a:pt x="1619455" y="3945971"/>
                    </a:lnTo>
                    <a:lnTo>
                      <a:pt x="1616279" y="3944119"/>
                    </a:lnTo>
                    <a:lnTo>
                      <a:pt x="1618132" y="3939623"/>
                    </a:lnTo>
                    <a:close/>
                    <a:moveTo>
                      <a:pt x="6379580" y="3922241"/>
                    </a:moveTo>
                    <a:lnTo>
                      <a:pt x="6379580" y="3922506"/>
                    </a:lnTo>
                    <a:lnTo>
                      <a:pt x="6377992" y="3926210"/>
                    </a:lnTo>
                    <a:lnTo>
                      <a:pt x="6377198" y="3924358"/>
                    </a:lnTo>
                    <a:lnTo>
                      <a:pt x="6379580" y="3922241"/>
                    </a:lnTo>
                    <a:close/>
                    <a:moveTo>
                      <a:pt x="1881436" y="3913172"/>
                    </a:moveTo>
                    <a:lnTo>
                      <a:pt x="1882230" y="3913436"/>
                    </a:lnTo>
                    <a:lnTo>
                      <a:pt x="1881965" y="3913172"/>
                    </a:lnTo>
                    <a:lnTo>
                      <a:pt x="1881436" y="3913172"/>
                    </a:lnTo>
                    <a:close/>
                    <a:moveTo>
                      <a:pt x="1939389" y="3895714"/>
                    </a:moveTo>
                    <a:lnTo>
                      <a:pt x="1937008" y="3897037"/>
                    </a:lnTo>
                    <a:lnTo>
                      <a:pt x="1937802" y="3896772"/>
                    </a:lnTo>
                    <a:lnTo>
                      <a:pt x="1939389" y="3895714"/>
                    </a:lnTo>
                    <a:close/>
                    <a:moveTo>
                      <a:pt x="6377992" y="3889165"/>
                    </a:moveTo>
                    <a:lnTo>
                      <a:pt x="6379073" y="3890894"/>
                    </a:lnTo>
                    <a:lnTo>
                      <a:pt x="6377992" y="3896839"/>
                    </a:lnTo>
                    <a:lnTo>
                      <a:pt x="6377992" y="3889165"/>
                    </a:lnTo>
                    <a:close/>
                    <a:moveTo>
                      <a:pt x="6449728" y="3869320"/>
                    </a:moveTo>
                    <a:lnTo>
                      <a:pt x="6448139" y="3878052"/>
                    </a:lnTo>
                    <a:lnTo>
                      <a:pt x="6449728" y="3869849"/>
                    </a:lnTo>
                    <a:lnTo>
                      <a:pt x="6449728" y="3869320"/>
                    </a:lnTo>
                    <a:close/>
                    <a:moveTo>
                      <a:pt x="6436757" y="3867203"/>
                    </a:moveTo>
                    <a:lnTo>
                      <a:pt x="6435698" y="3874612"/>
                    </a:lnTo>
                    <a:lnTo>
                      <a:pt x="6436757" y="3867732"/>
                    </a:lnTo>
                    <a:lnTo>
                      <a:pt x="6436757" y="3867203"/>
                    </a:lnTo>
                    <a:close/>
                    <a:moveTo>
                      <a:pt x="6347566" y="3846425"/>
                    </a:moveTo>
                    <a:lnTo>
                      <a:pt x="6347778" y="3846425"/>
                    </a:lnTo>
                    <a:lnTo>
                      <a:pt x="6348413" y="3854363"/>
                    </a:lnTo>
                    <a:lnTo>
                      <a:pt x="6348246" y="3855610"/>
                    </a:lnTo>
                    <a:lnTo>
                      <a:pt x="6348413" y="3855665"/>
                    </a:lnTo>
                    <a:lnTo>
                      <a:pt x="6348413" y="3855926"/>
                    </a:lnTo>
                    <a:lnTo>
                      <a:pt x="6343650" y="3871825"/>
                    </a:lnTo>
                    <a:lnTo>
                      <a:pt x="6344491" y="3854362"/>
                    </a:lnTo>
                    <a:lnTo>
                      <a:pt x="6345242" y="3854612"/>
                    </a:lnTo>
                    <a:lnTo>
                      <a:pt x="6347566" y="3846425"/>
                    </a:lnTo>
                    <a:close/>
                    <a:moveTo>
                      <a:pt x="1488464" y="3840696"/>
                    </a:moveTo>
                    <a:lnTo>
                      <a:pt x="1488200" y="3841754"/>
                    </a:lnTo>
                    <a:lnTo>
                      <a:pt x="1489523" y="3840696"/>
                    </a:lnTo>
                    <a:lnTo>
                      <a:pt x="1488464" y="3840696"/>
                    </a:lnTo>
                    <a:close/>
                    <a:moveTo>
                      <a:pt x="1790701" y="3803562"/>
                    </a:moveTo>
                    <a:lnTo>
                      <a:pt x="1770063" y="3816262"/>
                    </a:lnTo>
                    <a:lnTo>
                      <a:pt x="1789886" y="3803851"/>
                    </a:lnTo>
                    <a:lnTo>
                      <a:pt x="1790701" y="3803562"/>
                    </a:lnTo>
                    <a:close/>
                    <a:moveTo>
                      <a:pt x="6470316" y="3787248"/>
                    </a:moveTo>
                    <a:lnTo>
                      <a:pt x="6440728" y="4007709"/>
                    </a:lnTo>
                    <a:lnTo>
                      <a:pt x="6436757" y="4032053"/>
                    </a:lnTo>
                    <a:lnTo>
                      <a:pt x="6432522" y="4056661"/>
                    </a:lnTo>
                    <a:lnTo>
                      <a:pt x="6428022" y="4081005"/>
                    </a:lnTo>
                    <a:lnTo>
                      <a:pt x="6422992" y="4105348"/>
                    </a:lnTo>
                    <a:lnTo>
                      <a:pt x="6417963" y="4129692"/>
                    </a:lnTo>
                    <a:lnTo>
                      <a:pt x="6412669" y="4153771"/>
                    </a:lnTo>
                    <a:lnTo>
                      <a:pt x="6407110" y="4177851"/>
                    </a:lnTo>
                    <a:lnTo>
                      <a:pt x="6401286" y="4201930"/>
                    </a:lnTo>
                    <a:lnTo>
                      <a:pt x="6395463" y="4226009"/>
                    </a:lnTo>
                    <a:lnTo>
                      <a:pt x="6389374" y="4250088"/>
                    </a:lnTo>
                    <a:lnTo>
                      <a:pt x="6376669" y="4297717"/>
                    </a:lnTo>
                    <a:lnTo>
                      <a:pt x="6363168" y="4345611"/>
                    </a:lnTo>
                    <a:lnTo>
                      <a:pt x="6349139" y="4393504"/>
                    </a:lnTo>
                    <a:lnTo>
                      <a:pt x="6337492" y="4431872"/>
                    </a:lnTo>
                    <a:lnTo>
                      <a:pt x="6325845" y="4469976"/>
                    </a:lnTo>
                    <a:lnTo>
                      <a:pt x="6313933" y="4508079"/>
                    </a:lnTo>
                    <a:lnTo>
                      <a:pt x="6301227" y="4545917"/>
                    </a:lnTo>
                    <a:lnTo>
                      <a:pt x="6288256" y="4583492"/>
                    </a:lnTo>
                    <a:lnTo>
                      <a:pt x="6274756" y="4621066"/>
                    </a:lnTo>
                    <a:lnTo>
                      <a:pt x="6260727" y="4658640"/>
                    </a:lnTo>
                    <a:lnTo>
                      <a:pt x="6245638" y="4695949"/>
                    </a:lnTo>
                    <a:lnTo>
                      <a:pt x="6239285" y="4712355"/>
                    </a:lnTo>
                    <a:lnTo>
                      <a:pt x="6233197" y="4729025"/>
                    </a:lnTo>
                    <a:lnTo>
                      <a:pt x="6220227" y="4763953"/>
                    </a:lnTo>
                    <a:lnTo>
                      <a:pt x="6207256" y="4799410"/>
                    </a:lnTo>
                    <a:lnTo>
                      <a:pt x="6200638" y="4816874"/>
                    </a:lnTo>
                    <a:lnTo>
                      <a:pt x="6193491" y="4834867"/>
                    </a:lnTo>
                    <a:lnTo>
                      <a:pt x="6186609" y="4852596"/>
                    </a:lnTo>
                    <a:lnTo>
                      <a:pt x="6178932" y="4869795"/>
                    </a:lnTo>
                    <a:lnTo>
                      <a:pt x="6170726" y="4886730"/>
                    </a:lnTo>
                    <a:lnTo>
                      <a:pt x="6161991" y="4903400"/>
                    </a:lnTo>
                    <a:lnTo>
                      <a:pt x="6157756" y="4911338"/>
                    </a:lnTo>
                    <a:lnTo>
                      <a:pt x="6153256" y="4919277"/>
                    </a:lnTo>
                    <a:lnTo>
                      <a:pt x="6148491" y="4927215"/>
                    </a:lnTo>
                    <a:lnTo>
                      <a:pt x="6143726" y="4934888"/>
                    </a:lnTo>
                    <a:lnTo>
                      <a:pt x="6138697" y="4942562"/>
                    </a:lnTo>
                    <a:lnTo>
                      <a:pt x="6133403" y="4949442"/>
                    </a:lnTo>
                    <a:lnTo>
                      <a:pt x="6128108" y="4956851"/>
                    </a:lnTo>
                    <a:lnTo>
                      <a:pt x="6122550" y="4963730"/>
                    </a:lnTo>
                    <a:lnTo>
                      <a:pt x="6137108" y="4929067"/>
                    </a:lnTo>
                    <a:lnTo>
                      <a:pt x="6151667" y="4894404"/>
                    </a:lnTo>
                    <a:lnTo>
                      <a:pt x="6179726" y="4824548"/>
                    </a:lnTo>
                    <a:lnTo>
                      <a:pt x="6207785" y="4754692"/>
                    </a:lnTo>
                    <a:lnTo>
                      <a:pt x="6235580" y="4685100"/>
                    </a:lnTo>
                    <a:lnTo>
                      <a:pt x="6250668" y="4646732"/>
                    </a:lnTo>
                    <a:lnTo>
                      <a:pt x="6268668" y="4601749"/>
                    </a:lnTo>
                    <a:lnTo>
                      <a:pt x="6277933" y="4577406"/>
                    </a:lnTo>
                    <a:lnTo>
                      <a:pt x="6287462" y="4552533"/>
                    </a:lnTo>
                    <a:lnTo>
                      <a:pt x="6296727" y="4527130"/>
                    </a:lnTo>
                    <a:lnTo>
                      <a:pt x="6305992" y="4502257"/>
                    </a:lnTo>
                    <a:lnTo>
                      <a:pt x="6314462" y="4477649"/>
                    </a:lnTo>
                    <a:lnTo>
                      <a:pt x="6322404" y="4453835"/>
                    </a:lnTo>
                    <a:lnTo>
                      <a:pt x="6329021" y="4431343"/>
                    </a:lnTo>
                    <a:lnTo>
                      <a:pt x="6332462" y="4420494"/>
                    </a:lnTo>
                    <a:lnTo>
                      <a:pt x="6335109" y="4410175"/>
                    </a:lnTo>
                    <a:lnTo>
                      <a:pt x="6337227" y="4400384"/>
                    </a:lnTo>
                    <a:lnTo>
                      <a:pt x="6339345" y="4391123"/>
                    </a:lnTo>
                    <a:lnTo>
                      <a:pt x="6340933" y="4382391"/>
                    </a:lnTo>
                    <a:lnTo>
                      <a:pt x="6342257" y="4374453"/>
                    </a:lnTo>
                    <a:lnTo>
                      <a:pt x="6342786" y="4366779"/>
                    </a:lnTo>
                    <a:lnTo>
                      <a:pt x="6343580" y="4359899"/>
                    </a:lnTo>
                    <a:lnTo>
                      <a:pt x="6343315" y="4354078"/>
                    </a:lnTo>
                    <a:lnTo>
                      <a:pt x="6342521" y="4348786"/>
                    </a:lnTo>
                    <a:lnTo>
                      <a:pt x="6345433" y="4339260"/>
                    </a:lnTo>
                    <a:lnTo>
                      <a:pt x="6348874" y="4327617"/>
                    </a:lnTo>
                    <a:lnTo>
                      <a:pt x="6352051" y="4314387"/>
                    </a:lnTo>
                    <a:lnTo>
                      <a:pt x="6355227" y="4300363"/>
                    </a:lnTo>
                    <a:lnTo>
                      <a:pt x="6362110" y="4270198"/>
                    </a:lnTo>
                    <a:lnTo>
                      <a:pt x="6368463" y="4239768"/>
                    </a:lnTo>
                    <a:lnTo>
                      <a:pt x="6371110" y="4224950"/>
                    </a:lnTo>
                    <a:lnTo>
                      <a:pt x="6373492" y="4210926"/>
                    </a:lnTo>
                    <a:lnTo>
                      <a:pt x="6375610" y="4198225"/>
                    </a:lnTo>
                    <a:lnTo>
                      <a:pt x="6376933" y="4187376"/>
                    </a:lnTo>
                    <a:lnTo>
                      <a:pt x="6377727" y="4178115"/>
                    </a:lnTo>
                    <a:lnTo>
                      <a:pt x="6378521" y="4170971"/>
                    </a:lnTo>
                    <a:lnTo>
                      <a:pt x="6377992" y="4168854"/>
                    </a:lnTo>
                    <a:lnTo>
                      <a:pt x="6377727" y="4166737"/>
                    </a:lnTo>
                    <a:lnTo>
                      <a:pt x="6377463" y="4165414"/>
                    </a:lnTo>
                    <a:lnTo>
                      <a:pt x="6377198" y="4165149"/>
                    </a:lnTo>
                    <a:lnTo>
                      <a:pt x="6376669" y="4165149"/>
                    </a:lnTo>
                    <a:lnTo>
                      <a:pt x="6377727" y="4159328"/>
                    </a:lnTo>
                    <a:lnTo>
                      <a:pt x="6378576" y="4156218"/>
                    </a:lnTo>
                    <a:lnTo>
                      <a:pt x="6378576" y="4153354"/>
                    </a:lnTo>
                    <a:lnTo>
                      <a:pt x="6385093" y="4112993"/>
                    </a:lnTo>
                    <a:lnTo>
                      <a:pt x="6383840" y="4115104"/>
                    </a:lnTo>
                    <a:lnTo>
                      <a:pt x="6388003" y="4100825"/>
                    </a:lnTo>
                    <a:lnTo>
                      <a:pt x="6387521" y="4101909"/>
                    </a:lnTo>
                    <a:lnTo>
                      <a:pt x="6385404" y="4106672"/>
                    </a:lnTo>
                    <a:lnTo>
                      <a:pt x="6383021" y="4111170"/>
                    </a:lnTo>
                    <a:lnTo>
                      <a:pt x="6383816" y="4103232"/>
                    </a:lnTo>
                    <a:lnTo>
                      <a:pt x="6384080" y="4095823"/>
                    </a:lnTo>
                    <a:lnTo>
                      <a:pt x="6384080" y="4087884"/>
                    </a:lnTo>
                    <a:lnTo>
                      <a:pt x="6383816" y="4079946"/>
                    </a:lnTo>
                    <a:lnTo>
                      <a:pt x="6382492" y="4064070"/>
                    </a:lnTo>
                    <a:lnTo>
                      <a:pt x="6381433" y="4048458"/>
                    </a:lnTo>
                    <a:lnTo>
                      <a:pt x="6379845" y="4032582"/>
                    </a:lnTo>
                    <a:lnTo>
                      <a:pt x="6379051" y="4016970"/>
                    </a:lnTo>
                    <a:lnTo>
                      <a:pt x="6379051" y="4009561"/>
                    </a:lnTo>
                    <a:lnTo>
                      <a:pt x="6379051" y="4001888"/>
                    </a:lnTo>
                    <a:lnTo>
                      <a:pt x="6379316" y="3994214"/>
                    </a:lnTo>
                    <a:lnTo>
                      <a:pt x="6380110" y="3986540"/>
                    </a:lnTo>
                    <a:lnTo>
                      <a:pt x="6379051" y="3983894"/>
                    </a:lnTo>
                    <a:lnTo>
                      <a:pt x="6377727" y="3980719"/>
                    </a:lnTo>
                    <a:lnTo>
                      <a:pt x="6377198" y="3977279"/>
                    </a:lnTo>
                    <a:lnTo>
                      <a:pt x="6376404" y="3973310"/>
                    </a:lnTo>
                    <a:lnTo>
                      <a:pt x="6375610" y="3965107"/>
                    </a:lnTo>
                    <a:lnTo>
                      <a:pt x="6374816" y="3956111"/>
                    </a:lnTo>
                    <a:lnTo>
                      <a:pt x="6374816" y="3947379"/>
                    </a:lnTo>
                    <a:lnTo>
                      <a:pt x="6375080" y="3938647"/>
                    </a:lnTo>
                    <a:lnTo>
                      <a:pt x="6375610" y="3931502"/>
                    </a:lnTo>
                    <a:lnTo>
                      <a:pt x="6376404" y="3925152"/>
                    </a:lnTo>
                    <a:lnTo>
                      <a:pt x="6377992" y="3939970"/>
                    </a:lnTo>
                    <a:lnTo>
                      <a:pt x="6380639" y="3929121"/>
                    </a:lnTo>
                    <a:lnTo>
                      <a:pt x="6377992" y="3934942"/>
                    </a:lnTo>
                    <a:lnTo>
                      <a:pt x="6380110" y="3921712"/>
                    </a:lnTo>
                    <a:lnTo>
                      <a:pt x="6388051" y="3914038"/>
                    </a:lnTo>
                    <a:lnTo>
                      <a:pt x="6395992" y="3906365"/>
                    </a:lnTo>
                    <a:lnTo>
                      <a:pt x="6403933" y="3898691"/>
                    </a:lnTo>
                    <a:lnTo>
                      <a:pt x="6411610" y="3890488"/>
                    </a:lnTo>
                    <a:lnTo>
                      <a:pt x="6419022" y="3882021"/>
                    </a:lnTo>
                    <a:lnTo>
                      <a:pt x="6426169" y="3873289"/>
                    </a:lnTo>
                    <a:lnTo>
                      <a:pt x="6433316" y="3864557"/>
                    </a:lnTo>
                    <a:lnTo>
                      <a:pt x="6439669" y="3855031"/>
                    </a:lnTo>
                    <a:lnTo>
                      <a:pt x="6446022" y="3845770"/>
                    </a:lnTo>
                    <a:lnTo>
                      <a:pt x="6451845" y="3835980"/>
                    </a:lnTo>
                    <a:lnTo>
                      <a:pt x="6456875" y="3826189"/>
                    </a:lnTo>
                    <a:lnTo>
                      <a:pt x="6461375" y="3816134"/>
                    </a:lnTo>
                    <a:lnTo>
                      <a:pt x="6463493" y="3810842"/>
                    </a:lnTo>
                    <a:lnTo>
                      <a:pt x="6465345" y="3805550"/>
                    </a:lnTo>
                    <a:lnTo>
                      <a:pt x="6466934" y="3800258"/>
                    </a:lnTo>
                    <a:lnTo>
                      <a:pt x="6468522" y="3794966"/>
                    </a:lnTo>
                    <a:lnTo>
                      <a:pt x="6469581" y="3789674"/>
                    </a:lnTo>
                    <a:lnTo>
                      <a:pt x="6470071" y="3787616"/>
                    </a:lnTo>
                    <a:lnTo>
                      <a:pt x="6470316" y="3787248"/>
                    </a:lnTo>
                    <a:close/>
                    <a:moveTo>
                      <a:pt x="1654326" y="3751440"/>
                    </a:moveTo>
                    <a:lnTo>
                      <a:pt x="1659070" y="3751440"/>
                    </a:lnTo>
                    <a:lnTo>
                      <a:pt x="1664077" y="3751705"/>
                    </a:lnTo>
                    <a:lnTo>
                      <a:pt x="1669348" y="3752763"/>
                    </a:lnTo>
                    <a:lnTo>
                      <a:pt x="1675409" y="3753821"/>
                    </a:lnTo>
                    <a:lnTo>
                      <a:pt x="1681734" y="3755938"/>
                    </a:lnTo>
                    <a:lnTo>
                      <a:pt x="1682788" y="3778692"/>
                    </a:lnTo>
                    <a:lnTo>
                      <a:pt x="1675146" y="3803828"/>
                    </a:lnTo>
                    <a:lnTo>
                      <a:pt x="1675673" y="3797742"/>
                    </a:lnTo>
                    <a:lnTo>
                      <a:pt x="1668821" y="3812294"/>
                    </a:lnTo>
                    <a:lnTo>
                      <a:pt x="1651955" y="3827376"/>
                    </a:lnTo>
                    <a:lnTo>
                      <a:pt x="1649319" y="3831344"/>
                    </a:lnTo>
                    <a:lnTo>
                      <a:pt x="1643258" y="3847484"/>
                    </a:lnTo>
                    <a:lnTo>
                      <a:pt x="1634167" y="3847783"/>
                    </a:lnTo>
                    <a:lnTo>
                      <a:pt x="1635597" y="3849690"/>
                    </a:lnTo>
                    <a:lnTo>
                      <a:pt x="1637714" y="3851277"/>
                    </a:lnTo>
                    <a:lnTo>
                      <a:pt x="1639831" y="3852864"/>
                    </a:lnTo>
                    <a:lnTo>
                      <a:pt x="1642477" y="3853657"/>
                    </a:lnTo>
                    <a:lnTo>
                      <a:pt x="1645388" y="3853922"/>
                    </a:lnTo>
                    <a:lnTo>
                      <a:pt x="1648564" y="3854186"/>
                    </a:lnTo>
                    <a:lnTo>
                      <a:pt x="1652004" y="3853657"/>
                    </a:lnTo>
                    <a:lnTo>
                      <a:pt x="1655973" y="3852864"/>
                    </a:lnTo>
                    <a:lnTo>
                      <a:pt x="1659943" y="3851277"/>
                    </a:lnTo>
                    <a:lnTo>
                      <a:pt x="1664706" y="3849425"/>
                    </a:lnTo>
                    <a:lnTo>
                      <a:pt x="1660207" y="3844399"/>
                    </a:lnTo>
                    <a:lnTo>
                      <a:pt x="1680319" y="3856302"/>
                    </a:lnTo>
                    <a:lnTo>
                      <a:pt x="1667882" y="3865560"/>
                    </a:lnTo>
                    <a:lnTo>
                      <a:pt x="1681378" y="3857625"/>
                    </a:lnTo>
                    <a:lnTo>
                      <a:pt x="1681642" y="3857625"/>
                    </a:lnTo>
                    <a:lnTo>
                      <a:pt x="1682171" y="3857625"/>
                    </a:lnTo>
                    <a:lnTo>
                      <a:pt x="1682436" y="3857625"/>
                    </a:lnTo>
                    <a:lnTo>
                      <a:pt x="1682701" y="3857625"/>
                    </a:lnTo>
                    <a:lnTo>
                      <a:pt x="1682965" y="3857625"/>
                    </a:lnTo>
                    <a:lnTo>
                      <a:pt x="1683230" y="3857625"/>
                    </a:lnTo>
                    <a:lnTo>
                      <a:pt x="1687729" y="3856038"/>
                    </a:lnTo>
                    <a:lnTo>
                      <a:pt x="1688523" y="3855244"/>
                    </a:lnTo>
                    <a:lnTo>
                      <a:pt x="1689581" y="3854186"/>
                    </a:lnTo>
                    <a:lnTo>
                      <a:pt x="1693021" y="3852864"/>
                    </a:lnTo>
                    <a:lnTo>
                      <a:pt x="1697255" y="3851541"/>
                    </a:lnTo>
                    <a:lnTo>
                      <a:pt x="1702283" y="3850748"/>
                    </a:lnTo>
                    <a:lnTo>
                      <a:pt x="1707840" y="3849954"/>
                    </a:lnTo>
                    <a:lnTo>
                      <a:pt x="1713927" y="3849425"/>
                    </a:lnTo>
                    <a:lnTo>
                      <a:pt x="1727158" y="3848631"/>
                    </a:lnTo>
                    <a:lnTo>
                      <a:pt x="1740125" y="3848631"/>
                    </a:lnTo>
                    <a:lnTo>
                      <a:pt x="1751504" y="3848896"/>
                    </a:lnTo>
                    <a:lnTo>
                      <a:pt x="1765529" y="3849425"/>
                    </a:lnTo>
                    <a:lnTo>
                      <a:pt x="1766058" y="3849425"/>
                    </a:lnTo>
                    <a:lnTo>
                      <a:pt x="1766323" y="3849425"/>
                    </a:lnTo>
                    <a:lnTo>
                      <a:pt x="1766588" y="3849425"/>
                    </a:lnTo>
                    <a:lnTo>
                      <a:pt x="1766852" y="3849425"/>
                    </a:lnTo>
                    <a:lnTo>
                      <a:pt x="1767381" y="3848896"/>
                    </a:lnTo>
                    <a:lnTo>
                      <a:pt x="1773468" y="3848102"/>
                    </a:lnTo>
                    <a:lnTo>
                      <a:pt x="1780084" y="3847044"/>
                    </a:lnTo>
                    <a:lnTo>
                      <a:pt x="1785905" y="3845193"/>
                    </a:lnTo>
                    <a:lnTo>
                      <a:pt x="1791463" y="3842812"/>
                    </a:lnTo>
                    <a:lnTo>
                      <a:pt x="1796226" y="3840167"/>
                    </a:lnTo>
                    <a:lnTo>
                      <a:pt x="1798343" y="3838845"/>
                    </a:lnTo>
                    <a:lnTo>
                      <a:pt x="1800195" y="3836993"/>
                    </a:lnTo>
                    <a:lnTo>
                      <a:pt x="1801783" y="3835406"/>
                    </a:lnTo>
                    <a:lnTo>
                      <a:pt x="1803106" y="3833819"/>
                    </a:lnTo>
                    <a:lnTo>
                      <a:pt x="1804429" y="3832232"/>
                    </a:lnTo>
                    <a:lnTo>
                      <a:pt x="1804959" y="3830645"/>
                    </a:lnTo>
                    <a:lnTo>
                      <a:pt x="1809722" y="3830645"/>
                    </a:lnTo>
                    <a:lnTo>
                      <a:pt x="1818190" y="3831703"/>
                    </a:lnTo>
                    <a:lnTo>
                      <a:pt x="1826658" y="3832496"/>
                    </a:lnTo>
                    <a:lnTo>
                      <a:pt x="1834861" y="3833290"/>
                    </a:lnTo>
                    <a:lnTo>
                      <a:pt x="1843065" y="3833554"/>
                    </a:lnTo>
                    <a:lnTo>
                      <a:pt x="1858943" y="3834084"/>
                    </a:lnTo>
                    <a:lnTo>
                      <a:pt x="1866881" y="3834348"/>
                    </a:lnTo>
                    <a:lnTo>
                      <a:pt x="1874556" y="3834877"/>
                    </a:lnTo>
                    <a:lnTo>
                      <a:pt x="1881965" y="3836200"/>
                    </a:lnTo>
                    <a:lnTo>
                      <a:pt x="1889110" y="3837522"/>
                    </a:lnTo>
                    <a:lnTo>
                      <a:pt x="1896520" y="3839638"/>
                    </a:lnTo>
                    <a:lnTo>
                      <a:pt x="1899960" y="3840696"/>
                    </a:lnTo>
                    <a:lnTo>
                      <a:pt x="1903665" y="3842548"/>
                    </a:lnTo>
                    <a:lnTo>
                      <a:pt x="1907105" y="3844135"/>
                    </a:lnTo>
                    <a:lnTo>
                      <a:pt x="1910545" y="3845986"/>
                    </a:lnTo>
                    <a:lnTo>
                      <a:pt x="1913720" y="3848367"/>
                    </a:lnTo>
                    <a:lnTo>
                      <a:pt x="1917425" y="3850748"/>
                    </a:lnTo>
                    <a:lnTo>
                      <a:pt x="1920601" y="3853393"/>
                    </a:lnTo>
                    <a:lnTo>
                      <a:pt x="1924041" y="3856567"/>
                    </a:lnTo>
                    <a:lnTo>
                      <a:pt x="1927216" y="3859741"/>
                    </a:lnTo>
                    <a:lnTo>
                      <a:pt x="1930657" y="3863444"/>
                    </a:lnTo>
                    <a:lnTo>
                      <a:pt x="1928275" y="3861328"/>
                    </a:lnTo>
                    <a:lnTo>
                      <a:pt x="1925893" y="3859476"/>
                    </a:lnTo>
                    <a:lnTo>
                      <a:pt x="1923247" y="3858418"/>
                    </a:lnTo>
                    <a:lnTo>
                      <a:pt x="1920601" y="3857625"/>
                    </a:lnTo>
                    <a:lnTo>
                      <a:pt x="1917954" y="3856831"/>
                    </a:lnTo>
                    <a:lnTo>
                      <a:pt x="1915044" y="3856831"/>
                    </a:lnTo>
                    <a:lnTo>
                      <a:pt x="1912133" y="3857096"/>
                    </a:lnTo>
                    <a:lnTo>
                      <a:pt x="1909222" y="3857889"/>
                    </a:lnTo>
                    <a:lnTo>
                      <a:pt x="1922718" y="3874289"/>
                    </a:lnTo>
                    <a:lnTo>
                      <a:pt x="1918484" y="3865031"/>
                    </a:lnTo>
                    <a:lnTo>
                      <a:pt x="1942300" y="3872437"/>
                    </a:lnTo>
                    <a:lnTo>
                      <a:pt x="1944946" y="3877198"/>
                    </a:lnTo>
                    <a:lnTo>
                      <a:pt x="1944946" y="3871908"/>
                    </a:lnTo>
                    <a:lnTo>
                      <a:pt x="1936214" y="3866618"/>
                    </a:lnTo>
                    <a:lnTo>
                      <a:pt x="1937537" y="3866883"/>
                    </a:lnTo>
                    <a:lnTo>
                      <a:pt x="1939389" y="3867676"/>
                    </a:lnTo>
                    <a:lnTo>
                      <a:pt x="1943094" y="3869792"/>
                    </a:lnTo>
                    <a:lnTo>
                      <a:pt x="1947593" y="3872702"/>
                    </a:lnTo>
                    <a:lnTo>
                      <a:pt x="1952621" y="3876405"/>
                    </a:lnTo>
                    <a:lnTo>
                      <a:pt x="1961089" y="3883018"/>
                    </a:lnTo>
                    <a:lnTo>
                      <a:pt x="1966646" y="3888043"/>
                    </a:lnTo>
                    <a:lnTo>
                      <a:pt x="1952621" y="3899946"/>
                    </a:lnTo>
                    <a:lnTo>
                      <a:pt x="1953679" y="3909469"/>
                    </a:lnTo>
                    <a:lnTo>
                      <a:pt x="1954473" y="3918726"/>
                    </a:lnTo>
                    <a:lnTo>
                      <a:pt x="1955267" y="3928778"/>
                    </a:lnTo>
                    <a:lnTo>
                      <a:pt x="1955532" y="3939094"/>
                    </a:lnTo>
                    <a:lnTo>
                      <a:pt x="1955532" y="3949674"/>
                    </a:lnTo>
                    <a:lnTo>
                      <a:pt x="1955267" y="3960254"/>
                    </a:lnTo>
                    <a:lnTo>
                      <a:pt x="1955002" y="3970570"/>
                    </a:lnTo>
                    <a:lnTo>
                      <a:pt x="1953944" y="3981415"/>
                    </a:lnTo>
                    <a:lnTo>
                      <a:pt x="1953150" y="3992524"/>
                    </a:lnTo>
                    <a:lnTo>
                      <a:pt x="1952356" y="4002840"/>
                    </a:lnTo>
                    <a:lnTo>
                      <a:pt x="1950768" y="4013420"/>
                    </a:lnTo>
                    <a:lnTo>
                      <a:pt x="1949445" y="4024001"/>
                    </a:lnTo>
                    <a:lnTo>
                      <a:pt x="1947593" y="4034052"/>
                    </a:lnTo>
                    <a:lnTo>
                      <a:pt x="1945740" y="4044103"/>
                    </a:lnTo>
                    <a:lnTo>
                      <a:pt x="1943623" y="4053361"/>
                    </a:lnTo>
                    <a:lnTo>
                      <a:pt x="1941506" y="4062090"/>
                    </a:lnTo>
                    <a:lnTo>
                      <a:pt x="1943359" y="4041194"/>
                    </a:lnTo>
                    <a:lnTo>
                      <a:pt x="1939654" y="4036697"/>
                    </a:lnTo>
                    <a:lnTo>
                      <a:pt x="1931450" y="4052832"/>
                    </a:lnTo>
                    <a:lnTo>
                      <a:pt x="1933832" y="4056800"/>
                    </a:lnTo>
                    <a:lnTo>
                      <a:pt x="1936214" y="4063148"/>
                    </a:lnTo>
                    <a:lnTo>
                      <a:pt x="1938860" y="4070025"/>
                    </a:lnTo>
                    <a:lnTo>
                      <a:pt x="1940712" y="4076903"/>
                    </a:lnTo>
                    <a:lnTo>
                      <a:pt x="1941506" y="4079812"/>
                    </a:lnTo>
                    <a:lnTo>
                      <a:pt x="1941771" y="4082193"/>
                    </a:lnTo>
                    <a:lnTo>
                      <a:pt x="1942036" y="4083780"/>
                    </a:lnTo>
                    <a:lnTo>
                      <a:pt x="1941771" y="4084838"/>
                    </a:lnTo>
                    <a:lnTo>
                      <a:pt x="1941506" y="4085102"/>
                    </a:lnTo>
                    <a:lnTo>
                      <a:pt x="1940712" y="4085102"/>
                    </a:lnTo>
                    <a:lnTo>
                      <a:pt x="1939654" y="4084044"/>
                    </a:lnTo>
                    <a:lnTo>
                      <a:pt x="1937802" y="4082193"/>
                    </a:lnTo>
                    <a:lnTo>
                      <a:pt x="1935420" y="4079019"/>
                    </a:lnTo>
                    <a:lnTo>
                      <a:pt x="1934891" y="4081664"/>
                    </a:lnTo>
                    <a:lnTo>
                      <a:pt x="1934891" y="4084838"/>
                    </a:lnTo>
                    <a:lnTo>
                      <a:pt x="1934891" y="4091451"/>
                    </a:lnTo>
                    <a:lnTo>
                      <a:pt x="1935949" y="4099121"/>
                    </a:lnTo>
                    <a:lnTo>
                      <a:pt x="1936743" y="4106792"/>
                    </a:lnTo>
                    <a:lnTo>
                      <a:pt x="1939389" y="4123192"/>
                    </a:lnTo>
                    <a:lnTo>
                      <a:pt x="1940183" y="4131127"/>
                    </a:lnTo>
                    <a:lnTo>
                      <a:pt x="1940977" y="4139062"/>
                    </a:lnTo>
                    <a:lnTo>
                      <a:pt x="1940977" y="4145939"/>
                    </a:lnTo>
                    <a:lnTo>
                      <a:pt x="1940977" y="4149642"/>
                    </a:lnTo>
                    <a:lnTo>
                      <a:pt x="1940712" y="4152817"/>
                    </a:lnTo>
                    <a:lnTo>
                      <a:pt x="1940183" y="4155726"/>
                    </a:lnTo>
                    <a:lnTo>
                      <a:pt x="1939389" y="4158371"/>
                    </a:lnTo>
                    <a:lnTo>
                      <a:pt x="1938066" y="4160752"/>
                    </a:lnTo>
                    <a:lnTo>
                      <a:pt x="1936743" y="4163132"/>
                    </a:lnTo>
                    <a:lnTo>
                      <a:pt x="1934891" y="4164719"/>
                    </a:lnTo>
                    <a:lnTo>
                      <a:pt x="1932774" y="4166307"/>
                    </a:lnTo>
                    <a:lnTo>
                      <a:pt x="1930657" y="4167365"/>
                    </a:lnTo>
                    <a:lnTo>
                      <a:pt x="1927481" y="4168423"/>
                    </a:lnTo>
                    <a:lnTo>
                      <a:pt x="1924811" y="4168645"/>
                    </a:lnTo>
                    <a:lnTo>
                      <a:pt x="1927225" y="4169338"/>
                    </a:lnTo>
                    <a:lnTo>
                      <a:pt x="1930665" y="4169870"/>
                    </a:lnTo>
                    <a:lnTo>
                      <a:pt x="1934104" y="4170402"/>
                    </a:lnTo>
                    <a:lnTo>
                      <a:pt x="1937015" y="4170402"/>
                    </a:lnTo>
                    <a:lnTo>
                      <a:pt x="1939661" y="4169604"/>
                    </a:lnTo>
                    <a:lnTo>
                      <a:pt x="1940719" y="4169072"/>
                    </a:lnTo>
                    <a:lnTo>
                      <a:pt x="1941513" y="4168540"/>
                    </a:lnTo>
                    <a:lnTo>
                      <a:pt x="1942571" y="4168008"/>
                    </a:lnTo>
                    <a:lnTo>
                      <a:pt x="1943100" y="4166944"/>
                    </a:lnTo>
                    <a:lnTo>
                      <a:pt x="1943365" y="4165880"/>
                    </a:lnTo>
                    <a:lnTo>
                      <a:pt x="1943629" y="4164550"/>
                    </a:lnTo>
                    <a:lnTo>
                      <a:pt x="1943629" y="4163486"/>
                    </a:lnTo>
                    <a:lnTo>
                      <a:pt x="1943629" y="4162450"/>
                    </a:lnTo>
                    <a:lnTo>
                      <a:pt x="1947598" y="4172530"/>
                    </a:lnTo>
                    <a:lnTo>
                      <a:pt x="1957123" y="4187959"/>
                    </a:lnTo>
                    <a:lnTo>
                      <a:pt x="1967177" y="4203653"/>
                    </a:lnTo>
                    <a:lnTo>
                      <a:pt x="1975644" y="4214027"/>
                    </a:lnTo>
                    <a:lnTo>
                      <a:pt x="1980671" y="4219347"/>
                    </a:lnTo>
                    <a:lnTo>
                      <a:pt x="1985698" y="4224401"/>
                    </a:lnTo>
                    <a:lnTo>
                      <a:pt x="1990990" y="4229455"/>
                    </a:lnTo>
                    <a:lnTo>
                      <a:pt x="1996282" y="4233977"/>
                    </a:lnTo>
                    <a:lnTo>
                      <a:pt x="2001838" y="4237701"/>
                    </a:lnTo>
                    <a:lnTo>
                      <a:pt x="2004484" y="4239563"/>
                    </a:lnTo>
                    <a:lnTo>
                      <a:pt x="2007394" y="4241159"/>
                    </a:lnTo>
                    <a:lnTo>
                      <a:pt x="2011363" y="4245681"/>
                    </a:lnTo>
                    <a:lnTo>
                      <a:pt x="1998645" y="4245681"/>
                    </a:lnTo>
                    <a:lnTo>
                      <a:pt x="2011319" y="4246772"/>
                    </a:lnTo>
                    <a:lnTo>
                      <a:pt x="2012902" y="4246242"/>
                    </a:lnTo>
                    <a:lnTo>
                      <a:pt x="2014222" y="4246242"/>
                    </a:lnTo>
                    <a:lnTo>
                      <a:pt x="2015542" y="4246507"/>
                    </a:lnTo>
                    <a:lnTo>
                      <a:pt x="2016862" y="4246772"/>
                    </a:lnTo>
                    <a:lnTo>
                      <a:pt x="2018182" y="4247302"/>
                    </a:lnTo>
                    <a:lnTo>
                      <a:pt x="2019238" y="4248097"/>
                    </a:lnTo>
                    <a:lnTo>
                      <a:pt x="2020294" y="4249157"/>
                    </a:lnTo>
                    <a:lnTo>
                      <a:pt x="2021349" y="4250217"/>
                    </a:lnTo>
                    <a:lnTo>
                      <a:pt x="2022669" y="4253132"/>
                    </a:lnTo>
                    <a:lnTo>
                      <a:pt x="2024253" y="4256843"/>
                    </a:lnTo>
                    <a:lnTo>
                      <a:pt x="2025045" y="4260818"/>
                    </a:lnTo>
                    <a:lnTo>
                      <a:pt x="2025309" y="4265323"/>
                    </a:lnTo>
                    <a:lnTo>
                      <a:pt x="2027421" y="4268239"/>
                    </a:lnTo>
                    <a:lnTo>
                      <a:pt x="2029532" y="4271154"/>
                    </a:lnTo>
                    <a:lnTo>
                      <a:pt x="2032172" y="4273804"/>
                    </a:lnTo>
                    <a:lnTo>
                      <a:pt x="2034812" y="4276189"/>
                    </a:lnTo>
                    <a:lnTo>
                      <a:pt x="2037980" y="4278044"/>
                    </a:lnTo>
                    <a:lnTo>
                      <a:pt x="2041411" y="4279634"/>
                    </a:lnTo>
                    <a:lnTo>
                      <a:pt x="2043523" y="4280165"/>
                    </a:lnTo>
                    <a:lnTo>
                      <a:pt x="2045635" y="4280430"/>
                    </a:lnTo>
                    <a:lnTo>
                      <a:pt x="2047746" y="4280430"/>
                    </a:lnTo>
                    <a:lnTo>
                      <a:pt x="2049594" y="4280430"/>
                    </a:lnTo>
                    <a:lnTo>
                      <a:pt x="2050122" y="4280430"/>
                    </a:lnTo>
                    <a:lnTo>
                      <a:pt x="2050386" y="4280430"/>
                    </a:lnTo>
                    <a:lnTo>
                      <a:pt x="2050386" y="4280165"/>
                    </a:lnTo>
                    <a:lnTo>
                      <a:pt x="2050650" y="4280165"/>
                    </a:lnTo>
                    <a:lnTo>
                      <a:pt x="2060153" y="4280165"/>
                    </a:lnTo>
                    <a:lnTo>
                      <a:pt x="2056721" y="4276189"/>
                    </a:lnTo>
                    <a:lnTo>
                      <a:pt x="2054610" y="4273539"/>
                    </a:lnTo>
                    <a:lnTo>
                      <a:pt x="2053818" y="4271949"/>
                    </a:lnTo>
                    <a:lnTo>
                      <a:pt x="2053818" y="4271684"/>
                    </a:lnTo>
                    <a:lnTo>
                      <a:pt x="2054082" y="4271419"/>
                    </a:lnTo>
                    <a:lnTo>
                      <a:pt x="2055402" y="4271684"/>
                    </a:lnTo>
                    <a:lnTo>
                      <a:pt x="2057513" y="4273009"/>
                    </a:lnTo>
                    <a:lnTo>
                      <a:pt x="2064113" y="4276454"/>
                    </a:lnTo>
                    <a:lnTo>
                      <a:pt x="2072032" y="4281225"/>
                    </a:lnTo>
                    <a:lnTo>
                      <a:pt x="2076255" y="4283080"/>
                    </a:lnTo>
                    <a:lnTo>
                      <a:pt x="2080479" y="4285200"/>
                    </a:lnTo>
                    <a:lnTo>
                      <a:pt x="2084438" y="4287055"/>
                    </a:lnTo>
                    <a:lnTo>
                      <a:pt x="2088398" y="4288115"/>
                    </a:lnTo>
                    <a:lnTo>
                      <a:pt x="2089982" y="4288380"/>
                    </a:lnTo>
                    <a:lnTo>
                      <a:pt x="2091565" y="4288380"/>
                    </a:lnTo>
                    <a:lnTo>
                      <a:pt x="2093149" y="4288380"/>
                    </a:lnTo>
                    <a:lnTo>
                      <a:pt x="2094205" y="4288115"/>
                    </a:lnTo>
                    <a:lnTo>
                      <a:pt x="2100012" y="4285730"/>
                    </a:lnTo>
                    <a:lnTo>
                      <a:pt x="2105820" y="4282550"/>
                    </a:lnTo>
                    <a:lnTo>
                      <a:pt x="2111891" y="4278839"/>
                    </a:lnTo>
                    <a:lnTo>
                      <a:pt x="2117962" y="4274599"/>
                    </a:lnTo>
                    <a:lnTo>
                      <a:pt x="2124034" y="4269829"/>
                    </a:lnTo>
                    <a:lnTo>
                      <a:pt x="2130369" y="4265323"/>
                    </a:lnTo>
                    <a:lnTo>
                      <a:pt x="2143040" y="4255253"/>
                    </a:lnTo>
                    <a:lnTo>
                      <a:pt x="2155710" y="4245447"/>
                    </a:lnTo>
                    <a:lnTo>
                      <a:pt x="2161781" y="4241206"/>
                    </a:lnTo>
                    <a:lnTo>
                      <a:pt x="2167853" y="4237231"/>
                    </a:lnTo>
                    <a:lnTo>
                      <a:pt x="2173924" y="4233786"/>
                    </a:lnTo>
                    <a:lnTo>
                      <a:pt x="2179731" y="4230871"/>
                    </a:lnTo>
                    <a:lnTo>
                      <a:pt x="2185275" y="4228750"/>
                    </a:lnTo>
                    <a:lnTo>
                      <a:pt x="2187914" y="4227955"/>
                    </a:lnTo>
                    <a:lnTo>
                      <a:pt x="2190554" y="4227425"/>
                    </a:lnTo>
                    <a:lnTo>
                      <a:pt x="2221175" y="4228220"/>
                    </a:lnTo>
                    <a:lnTo>
                      <a:pt x="2233053" y="4231401"/>
                    </a:lnTo>
                    <a:lnTo>
                      <a:pt x="2240444" y="4233786"/>
                    </a:lnTo>
                    <a:lnTo>
                      <a:pt x="2249155" y="4236966"/>
                    </a:lnTo>
                    <a:lnTo>
                      <a:pt x="2258130" y="4240676"/>
                    </a:lnTo>
                    <a:lnTo>
                      <a:pt x="2267633" y="4244652"/>
                    </a:lnTo>
                    <a:lnTo>
                      <a:pt x="2277400" y="4249422"/>
                    </a:lnTo>
                    <a:lnTo>
                      <a:pt x="2287167" y="4254722"/>
                    </a:lnTo>
                    <a:lnTo>
                      <a:pt x="2291655" y="4257638"/>
                    </a:lnTo>
                    <a:lnTo>
                      <a:pt x="2296406" y="4260553"/>
                    </a:lnTo>
                    <a:lnTo>
                      <a:pt x="2300894" y="4263733"/>
                    </a:lnTo>
                    <a:lnTo>
                      <a:pt x="2305117" y="4267178"/>
                    </a:lnTo>
                    <a:lnTo>
                      <a:pt x="2309341" y="4270889"/>
                    </a:lnTo>
                    <a:lnTo>
                      <a:pt x="2313036" y="4274599"/>
                    </a:lnTo>
                    <a:lnTo>
                      <a:pt x="2316996" y="4278574"/>
                    </a:lnTo>
                    <a:lnTo>
                      <a:pt x="2319404" y="4281395"/>
                    </a:lnTo>
                    <a:lnTo>
                      <a:pt x="2323621" y="4280078"/>
                    </a:lnTo>
                    <a:lnTo>
                      <a:pt x="2328915" y="4285370"/>
                    </a:lnTo>
                    <a:lnTo>
                      <a:pt x="2333679" y="4290132"/>
                    </a:lnTo>
                    <a:lnTo>
                      <a:pt x="2338444" y="4294895"/>
                    </a:lnTo>
                    <a:lnTo>
                      <a:pt x="2342679" y="4299392"/>
                    </a:lnTo>
                    <a:lnTo>
                      <a:pt x="2344532" y="4301774"/>
                    </a:lnTo>
                    <a:lnTo>
                      <a:pt x="2346384" y="4304155"/>
                    </a:lnTo>
                    <a:lnTo>
                      <a:pt x="2347708" y="4306536"/>
                    </a:lnTo>
                    <a:lnTo>
                      <a:pt x="2349296" y="4309182"/>
                    </a:lnTo>
                    <a:lnTo>
                      <a:pt x="2350090" y="4312092"/>
                    </a:lnTo>
                    <a:lnTo>
                      <a:pt x="2350884" y="4315003"/>
                    </a:lnTo>
                    <a:lnTo>
                      <a:pt x="2351943" y="4318178"/>
                    </a:lnTo>
                    <a:lnTo>
                      <a:pt x="2352208" y="4321882"/>
                    </a:lnTo>
                    <a:lnTo>
                      <a:pt x="2356707" y="4323734"/>
                    </a:lnTo>
                    <a:lnTo>
                      <a:pt x="2358031" y="4321353"/>
                    </a:lnTo>
                    <a:lnTo>
                      <a:pt x="2358825" y="4319236"/>
                    </a:lnTo>
                    <a:lnTo>
                      <a:pt x="2360413" y="4314474"/>
                    </a:lnTo>
                    <a:lnTo>
                      <a:pt x="2360677" y="4309976"/>
                    </a:lnTo>
                    <a:lnTo>
                      <a:pt x="2360677" y="4306007"/>
                    </a:lnTo>
                    <a:lnTo>
                      <a:pt x="2360413" y="4302303"/>
                    </a:lnTo>
                    <a:lnTo>
                      <a:pt x="2359354" y="4298599"/>
                    </a:lnTo>
                    <a:lnTo>
                      <a:pt x="2358031" y="4291720"/>
                    </a:lnTo>
                    <a:lnTo>
                      <a:pt x="2357501" y="4288280"/>
                    </a:lnTo>
                    <a:lnTo>
                      <a:pt x="2357237" y="4285105"/>
                    </a:lnTo>
                    <a:lnTo>
                      <a:pt x="2357501" y="4281665"/>
                    </a:lnTo>
                    <a:lnTo>
                      <a:pt x="2358560" y="4277961"/>
                    </a:lnTo>
                    <a:lnTo>
                      <a:pt x="2359089" y="4276374"/>
                    </a:lnTo>
                    <a:lnTo>
                      <a:pt x="2360148" y="4274522"/>
                    </a:lnTo>
                    <a:lnTo>
                      <a:pt x="2361472" y="4272405"/>
                    </a:lnTo>
                    <a:lnTo>
                      <a:pt x="2363060" y="4270553"/>
                    </a:lnTo>
                    <a:lnTo>
                      <a:pt x="2366765" y="4266584"/>
                    </a:lnTo>
                    <a:lnTo>
                      <a:pt x="2371794" y="4262086"/>
                    </a:lnTo>
                    <a:lnTo>
                      <a:pt x="2373912" y="4258911"/>
                    </a:lnTo>
                    <a:lnTo>
                      <a:pt x="2376559" y="4255736"/>
                    </a:lnTo>
                    <a:lnTo>
                      <a:pt x="2379206" y="4252561"/>
                    </a:lnTo>
                    <a:lnTo>
                      <a:pt x="2382117" y="4249651"/>
                    </a:lnTo>
                    <a:lnTo>
                      <a:pt x="2388470" y="4243565"/>
                    </a:lnTo>
                    <a:lnTo>
                      <a:pt x="2395351" y="4237745"/>
                    </a:lnTo>
                    <a:lnTo>
                      <a:pt x="2409115" y="4226367"/>
                    </a:lnTo>
                    <a:lnTo>
                      <a:pt x="2415732" y="4221076"/>
                    </a:lnTo>
                    <a:lnTo>
                      <a:pt x="2422085" y="4215784"/>
                    </a:lnTo>
                    <a:lnTo>
                      <a:pt x="2423144" y="4213403"/>
                    </a:lnTo>
                    <a:lnTo>
                      <a:pt x="2423938" y="4210492"/>
                    </a:lnTo>
                    <a:lnTo>
                      <a:pt x="2424996" y="4207582"/>
                    </a:lnTo>
                    <a:lnTo>
                      <a:pt x="2425261" y="4204407"/>
                    </a:lnTo>
                    <a:lnTo>
                      <a:pt x="2425526" y="4200967"/>
                    </a:lnTo>
                    <a:lnTo>
                      <a:pt x="2425526" y="4197263"/>
                    </a:lnTo>
                    <a:lnTo>
                      <a:pt x="2425261" y="4190119"/>
                    </a:lnTo>
                    <a:lnTo>
                      <a:pt x="2423938" y="4182711"/>
                    </a:lnTo>
                    <a:lnTo>
                      <a:pt x="2422614" y="4176096"/>
                    </a:lnTo>
                    <a:lnTo>
                      <a:pt x="2421026" y="4170540"/>
                    </a:lnTo>
                    <a:lnTo>
                      <a:pt x="2419438" y="4166042"/>
                    </a:lnTo>
                    <a:lnTo>
                      <a:pt x="2422614" y="4163132"/>
                    </a:lnTo>
                    <a:lnTo>
                      <a:pt x="2425790" y="4160486"/>
                    </a:lnTo>
                    <a:lnTo>
                      <a:pt x="2428437" y="4157576"/>
                    </a:lnTo>
                    <a:lnTo>
                      <a:pt x="2430820" y="4154930"/>
                    </a:lnTo>
                    <a:lnTo>
                      <a:pt x="2432937" y="4152019"/>
                    </a:lnTo>
                    <a:lnTo>
                      <a:pt x="2434790" y="4149374"/>
                    </a:lnTo>
                    <a:lnTo>
                      <a:pt x="2438231" y="4143817"/>
                    </a:lnTo>
                    <a:lnTo>
                      <a:pt x="2440878" y="4138526"/>
                    </a:lnTo>
                    <a:lnTo>
                      <a:pt x="2442730" y="4133499"/>
                    </a:lnTo>
                    <a:lnTo>
                      <a:pt x="2444848" y="4128736"/>
                    </a:lnTo>
                    <a:lnTo>
                      <a:pt x="2446965" y="4124238"/>
                    </a:lnTo>
                    <a:lnTo>
                      <a:pt x="2449083" y="4120269"/>
                    </a:lnTo>
                    <a:lnTo>
                      <a:pt x="2450406" y="4118417"/>
                    </a:lnTo>
                    <a:lnTo>
                      <a:pt x="2451994" y="4116830"/>
                    </a:lnTo>
                    <a:lnTo>
                      <a:pt x="2453318" y="4115242"/>
                    </a:lnTo>
                    <a:lnTo>
                      <a:pt x="2455171" y="4113919"/>
                    </a:lnTo>
                    <a:lnTo>
                      <a:pt x="2457288" y="4112596"/>
                    </a:lnTo>
                    <a:lnTo>
                      <a:pt x="2459406" y="4111538"/>
                    </a:lnTo>
                    <a:lnTo>
                      <a:pt x="2462053" y="4110480"/>
                    </a:lnTo>
                    <a:lnTo>
                      <a:pt x="2465229" y="4109951"/>
                    </a:lnTo>
                    <a:lnTo>
                      <a:pt x="2468405" y="4109421"/>
                    </a:lnTo>
                    <a:lnTo>
                      <a:pt x="2472111" y="4109157"/>
                    </a:lnTo>
                    <a:lnTo>
                      <a:pt x="2476346" y="4108892"/>
                    </a:lnTo>
                    <a:lnTo>
                      <a:pt x="2480581" y="4108892"/>
                    </a:lnTo>
                    <a:lnTo>
                      <a:pt x="2485345" y="4109157"/>
                    </a:lnTo>
                    <a:lnTo>
                      <a:pt x="2490903" y="4109686"/>
                    </a:lnTo>
                    <a:lnTo>
                      <a:pt x="2477934" y="4119211"/>
                    </a:lnTo>
                    <a:lnTo>
                      <a:pt x="2484816" y="4125826"/>
                    </a:lnTo>
                    <a:lnTo>
                      <a:pt x="2488521" y="4122651"/>
                    </a:lnTo>
                    <a:lnTo>
                      <a:pt x="2491698" y="4119476"/>
                    </a:lnTo>
                    <a:lnTo>
                      <a:pt x="2494344" y="4115771"/>
                    </a:lnTo>
                    <a:lnTo>
                      <a:pt x="2496727" y="4112596"/>
                    </a:lnTo>
                    <a:lnTo>
                      <a:pt x="2498579" y="4109157"/>
                    </a:lnTo>
                    <a:lnTo>
                      <a:pt x="2499903" y="4105717"/>
                    </a:lnTo>
                    <a:lnTo>
                      <a:pt x="2503079" y="4099367"/>
                    </a:lnTo>
                    <a:lnTo>
                      <a:pt x="2504402" y="4096457"/>
                    </a:lnTo>
                    <a:lnTo>
                      <a:pt x="2506255" y="4093811"/>
                    </a:lnTo>
                    <a:lnTo>
                      <a:pt x="2508637" y="4091165"/>
                    </a:lnTo>
                    <a:lnTo>
                      <a:pt x="2511284" y="4089049"/>
                    </a:lnTo>
                    <a:lnTo>
                      <a:pt x="2514725" y="4087461"/>
                    </a:lnTo>
                    <a:lnTo>
                      <a:pt x="2518696" y="4086138"/>
                    </a:lnTo>
                    <a:lnTo>
                      <a:pt x="2523725" y="4085344"/>
                    </a:lnTo>
                    <a:lnTo>
                      <a:pt x="2530077" y="4084815"/>
                    </a:lnTo>
                    <a:lnTo>
                      <a:pt x="2534047" y="4085080"/>
                    </a:lnTo>
                    <a:lnTo>
                      <a:pt x="2538282" y="4084815"/>
                    </a:lnTo>
                    <a:lnTo>
                      <a:pt x="2542253" y="4084286"/>
                    </a:lnTo>
                    <a:lnTo>
                      <a:pt x="2546488" y="4083228"/>
                    </a:lnTo>
                    <a:lnTo>
                      <a:pt x="2550193" y="4082434"/>
                    </a:lnTo>
                    <a:lnTo>
                      <a:pt x="2554428" y="4080846"/>
                    </a:lnTo>
                    <a:lnTo>
                      <a:pt x="2558134" y="4079524"/>
                    </a:lnTo>
                    <a:lnTo>
                      <a:pt x="2562369" y="4077671"/>
                    </a:lnTo>
                    <a:lnTo>
                      <a:pt x="2566075" y="4075555"/>
                    </a:lnTo>
                    <a:lnTo>
                      <a:pt x="2569780" y="4073703"/>
                    </a:lnTo>
                    <a:lnTo>
                      <a:pt x="2577191" y="4068940"/>
                    </a:lnTo>
                    <a:lnTo>
                      <a:pt x="2584603" y="4063649"/>
                    </a:lnTo>
                    <a:lnTo>
                      <a:pt x="2591220" y="4058092"/>
                    </a:lnTo>
                    <a:lnTo>
                      <a:pt x="2598102" y="4052007"/>
                    </a:lnTo>
                    <a:lnTo>
                      <a:pt x="2604189" y="4045657"/>
                    </a:lnTo>
                    <a:lnTo>
                      <a:pt x="2610277" y="4039571"/>
                    </a:lnTo>
                    <a:lnTo>
                      <a:pt x="2615571" y="4033486"/>
                    </a:lnTo>
                    <a:lnTo>
                      <a:pt x="2625364" y="4022109"/>
                    </a:lnTo>
                    <a:lnTo>
                      <a:pt x="2633305" y="4012319"/>
                    </a:lnTo>
                    <a:lnTo>
                      <a:pt x="2631717" y="4017346"/>
                    </a:lnTo>
                    <a:lnTo>
                      <a:pt x="2655009" y="3997767"/>
                    </a:lnTo>
                    <a:lnTo>
                      <a:pt x="2661097" y="3997238"/>
                    </a:lnTo>
                    <a:lnTo>
                      <a:pt x="2666126" y="3997238"/>
                    </a:lnTo>
                    <a:lnTo>
                      <a:pt x="2670626" y="3997767"/>
                    </a:lnTo>
                    <a:lnTo>
                      <a:pt x="2673802" y="3998561"/>
                    </a:lnTo>
                    <a:lnTo>
                      <a:pt x="2676184" y="3999619"/>
                    </a:lnTo>
                    <a:lnTo>
                      <a:pt x="2676978" y="4000413"/>
                    </a:lnTo>
                    <a:lnTo>
                      <a:pt x="2677772" y="4001207"/>
                    </a:lnTo>
                    <a:lnTo>
                      <a:pt x="2678566" y="4002001"/>
                    </a:lnTo>
                    <a:lnTo>
                      <a:pt x="2678831" y="4003059"/>
                    </a:lnTo>
                    <a:lnTo>
                      <a:pt x="2679096" y="4004911"/>
                    </a:lnTo>
                    <a:lnTo>
                      <a:pt x="2678831" y="4007292"/>
                    </a:lnTo>
                    <a:lnTo>
                      <a:pt x="2678037" y="4009938"/>
                    </a:lnTo>
                    <a:lnTo>
                      <a:pt x="2676714" y="4012849"/>
                    </a:lnTo>
                    <a:lnTo>
                      <a:pt x="2675126" y="4015759"/>
                    </a:lnTo>
                    <a:lnTo>
                      <a:pt x="2670891" y="4022638"/>
                    </a:lnTo>
                    <a:lnTo>
                      <a:pt x="2665861" y="4030046"/>
                    </a:lnTo>
                    <a:lnTo>
                      <a:pt x="2660568" y="4037455"/>
                    </a:lnTo>
                    <a:lnTo>
                      <a:pt x="2655274" y="4045392"/>
                    </a:lnTo>
                    <a:lnTo>
                      <a:pt x="2652892" y="4049626"/>
                    </a:lnTo>
                    <a:lnTo>
                      <a:pt x="2650510" y="4053330"/>
                    </a:lnTo>
                    <a:lnTo>
                      <a:pt x="2648922" y="4057563"/>
                    </a:lnTo>
                    <a:lnTo>
                      <a:pt x="2647333" y="4061532"/>
                    </a:lnTo>
                    <a:lnTo>
                      <a:pt x="2646275" y="4065501"/>
                    </a:lnTo>
                    <a:lnTo>
                      <a:pt x="2645481" y="4069205"/>
                    </a:lnTo>
                    <a:lnTo>
                      <a:pt x="2645481" y="4072909"/>
                    </a:lnTo>
                    <a:lnTo>
                      <a:pt x="2646275" y="4076613"/>
                    </a:lnTo>
                    <a:lnTo>
                      <a:pt x="2646804" y="4078201"/>
                    </a:lnTo>
                    <a:lnTo>
                      <a:pt x="2647333" y="4080053"/>
                    </a:lnTo>
                    <a:lnTo>
                      <a:pt x="2648127" y="4081640"/>
                    </a:lnTo>
                    <a:lnTo>
                      <a:pt x="2649451" y="4083228"/>
                    </a:lnTo>
                    <a:lnTo>
                      <a:pt x="2650510" y="4084815"/>
                    </a:lnTo>
                    <a:lnTo>
                      <a:pt x="2652098" y="4086138"/>
                    </a:lnTo>
                    <a:lnTo>
                      <a:pt x="2653686" y="4087726"/>
                    </a:lnTo>
                    <a:lnTo>
                      <a:pt x="2655803" y="4089049"/>
                    </a:lnTo>
                    <a:lnTo>
                      <a:pt x="2655539" y="4089049"/>
                    </a:lnTo>
                    <a:lnTo>
                      <a:pt x="2652098" y="4093017"/>
                    </a:lnTo>
                    <a:lnTo>
                      <a:pt x="2652892" y="4097251"/>
                    </a:lnTo>
                    <a:lnTo>
                      <a:pt x="2653421" y="4101749"/>
                    </a:lnTo>
                    <a:lnTo>
                      <a:pt x="2653421" y="4105982"/>
                    </a:lnTo>
                    <a:lnTo>
                      <a:pt x="2653686" y="4109951"/>
                    </a:lnTo>
                    <a:lnTo>
                      <a:pt x="2653421" y="4114184"/>
                    </a:lnTo>
                    <a:lnTo>
                      <a:pt x="2653157" y="4117888"/>
                    </a:lnTo>
                    <a:lnTo>
                      <a:pt x="2652362" y="4125561"/>
                    </a:lnTo>
                    <a:lnTo>
                      <a:pt x="2650774" y="4132969"/>
                    </a:lnTo>
                    <a:lnTo>
                      <a:pt x="2649186" y="4139849"/>
                    </a:lnTo>
                    <a:lnTo>
                      <a:pt x="2647333" y="4147257"/>
                    </a:lnTo>
                    <a:lnTo>
                      <a:pt x="2645745" y="4154401"/>
                    </a:lnTo>
                    <a:lnTo>
                      <a:pt x="2644687" y="4161015"/>
                    </a:lnTo>
                    <a:lnTo>
                      <a:pt x="2644157" y="4168424"/>
                    </a:lnTo>
                    <a:lnTo>
                      <a:pt x="2643892" y="4171863"/>
                    </a:lnTo>
                    <a:lnTo>
                      <a:pt x="2643892" y="4175303"/>
                    </a:lnTo>
                    <a:lnTo>
                      <a:pt x="2644157" y="4179271"/>
                    </a:lnTo>
                    <a:lnTo>
                      <a:pt x="2644687" y="4182711"/>
                    </a:lnTo>
                    <a:lnTo>
                      <a:pt x="2645481" y="4186415"/>
                    </a:lnTo>
                    <a:lnTo>
                      <a:pt x="2646804" y="4190384"/>
                    </a:lnTo>
                    <a:lnTo>
                      <a:pt x="2647863" y="4194353"/>
                    </a:lnTo>
                    <a:lnTo>
                      <a:pt x="2649716" y="4198322"/>
                    </a:lnTo>
                    <a:lnTo>
                      <a:pt x="2651833" y="4202290"/>
                    </a:lnTo>
                    <a:lnTo>
                      <a:pt x="2654480" y="4206788"/>
                    </a:lnTo>
                    <a:lnTo>
                      <a:pt x="2657127" y="4210757"/>
                    </a:lnTo>
                    <a:lnTo>
                      <a:pt x="2660303" y="4215255"/>
                    </a:lnTo>
                    <a:lnTo>
                      <a:pt x="2664009" y="4218695"/>
                    </a:lnTo>
                    <a:lnTo>
                      <a:pt x="2669302" y="4222134"/>
                    </a:lnTo>
                    <a:lnTo>
                      <a:pt x="2674067" y="4224251"/>
                    </a:lnTo>
                    <a:lnTo>
                      <a:pt x="2676184" y="4225309"/>
                    </a:lnTo>
                    <a:lnTo>
                      <a:pt x="2678037" y="4225574"/>
                    </a:lnTo>
                    <a:lnTo>
                      <a:pt x="2679890" y="4225838"/>
                    </a:lnTo>
                    <a:lnTo>
                      <a:pt x="2681478" y="4225838"/>
                    </a:lnTo>
                    <a:lnTo>
                      <a:pt x="2683066" y="4225838"/>
                    </a:lnTo>
                    <a:lnTo>
                      <a:pt x="2684390" y="4225574"/>
                    </a:lnTo>
                    <a:lnTo>
                      <a:pt x="2685448" y="4225045"/>
                    </a:lnTo>
                    <a:lnTo>
                      <a:pt x="2686772" y="4223986"/>
                    </a:lnTo>
                    <a:lnTo>
                      <a:pt x="2687566" y="4223192"/>
                    </a:lnTo>
                    <a:lnTo>
                      <a:pt x="2688360" y="4222134"/>
                    </a:lnTo>
                    <a:lnTo>
                      <a:pt x="2689419" y="4220547"/>
                    </a:lnTo>
                    <a:lnTo>
                      <a:pt x="2689948" y="4219224"/>
                    </a:lnTo>
                    <a:lnTo>
                      <a:pt x="2690742" y="4215784"/>
                    </a:lnTo>
                    <a:lnTo>
                      <a:pt x="2691271" y="4211815"/>
                    </a:lnTo>
                    <a:lnTo>
                      <a:pt x="2691271" y="4207317"/>
                    </a:lnTo>
                    <a:lnTo>
                      <a:pt x="2691007" y="4202290"/>
                    </a:lnTo>
                    <a:lnTo>
                      <a:pt x="2690742" y="4196999"/>
                    </a:lnTo>
                    <a:lnTo>
                      <a:pt x="2689948" y="4191442"/>
                    </a:lnTo>
                    <a:lnTo>
                      <a:pt x="2688625" y="4185886"/>
                    </a:lnTo>
                    <a:lnTo>
                      <a:pt x="2687566" y="4179801"/>
                    </a:lnTo>
                    <a:lnTo>
                      <a:pt x="2684654" y="4167894"/>
                    </a:lnTo>
                    <a:lnTo>
                      <a:pt x="2681213" y="4155724"/>
                    </a:lnTo>
                    <a:lnTo>
                      <a:pt x="2677243" y="4144346"/>
                    </a:lnTo>
                    <a:lnTo>
                      <a:pt x="2673802" y="4134028"/>
                    </a:lnTo>
                    <a:lnTo>
                      <a:pt x="2670626" y="4125296"/>
                    </a:lnTo>
                    <a:lnTo>
                      <a:pt x="2667979" y="4118682"/>
                    </a:lnTo>
                    <a:lnTo>
                      <a:pt x="2665861" y="4114713"/>
                    </a:lnTo>
                    <a:lnTo>
                      <a:pt x="2665332" y="4114184"/>
                    </a:lnTo>
                    <a:lnTo>
                      <a:pt x="2665597" y="4111274"/>
                    </a:lnTo>
                    <a:lnTo>
                      <a:pt x="2666391" y="4108628"/>
                    </a:lnTo>
                    <a:lnTo>
                      <a:pt x="2667714" y="4105982"/>
                    </a:lnTo>
                    <a:lnTo>
                      <a:pt x="2668773" y="4103336"/>
                    </a:lnTo>
                    <a:lnTo>
                      <a:pt x="2670626" y="4100690"/>
                    </a:lnTo>
                    <a:lnTo>
                      <a:pt x="2672214" y="4098044"/>
                    </a:lnTo>
                    <a:lnTo>
                      <a:pt x="2674596" y="4095663"/>
                    </a:lnTo>
                    <a:lnTo>
                      <a:pt x="2676978" y="4093017"/>
                    </a:lnTo>
                    <a:lnTo>
                      <a:pt x="2682272" y="4088255"/>
                    </a:lnTo>
                    <a:lnTo>
                      <a:pt x="2688095" y="4083757"/>
                    </a:lnTo>
                    <a:lnTo>
                      <a:pt x="2694712" y="4079788"/>
                    </a:lnTo>
                    <a:lnTo>
                      <a:pt x="2701594" y="4075555"/>
                    </a:lnTo>
                    <a:lnTo>
                      <a:pt x="2708741" y="4071851"/>
                    </a:lnTo>
                    <a:lnTo>
                      <a:pt x="2715623" y="4068146"/>
                    </a:lnTo>
                    <a:lnTo>
                      <a:pt x="2729916" y="4061267"/>
                    </a:lnTo>
                    <a:lnTo>
                      <a:pt x="2742356" y="4055446"/>
                    </a:lnTo>
                    <a:lnTo>
                      <a:pt x="2747650" y="4052801"/>
                    </a:lnTo>
                    <a:lnTo>
                      <a:pt x="2752414" y="4050155"/>
                    </a:lnTo>
                    <a:lnTo>
                      <a:pt x="2751355" y="4045392"/>
                    </a:lnTo>
                    <a:lnTo>
                      <a:pt x="2768031" y="4050419"/>
                    </a:lnTo>
                    <a:lnTo>
                      <a:pt x="2771472" y="4047244"/>
                    </a:lnTo>
                    <a:lnTo>
                      <a:pt x="2770678" y="4044334"/>
                    </a:lnTo>
                    <a:lnTo>
                      <a:pt x="2769619" y="4041953"/>
                    </a:lnTo>
                    <a:lnTo>
                      <a:pt x="2768295" y="4040101"/>
                    </a:lnTo>
                    <a:lnTo>
                      <a:pt x="2766707" y="4038513"/>
                    </a:lnTo>
                    <a:lnTo>
                      <a:pt x="2764854" y="4037190"/>
                    </a:lnTo>
                    <a:lnTo>
                      <a:pt x="2763002" y="4036396"/>
                    </a:lnTo>
                    <a:lnTo>
                      <a:pt x="2760619" y="4036132"/>
                    </a:lnTo>
                    <a:lnTo>
                      <a:pt x="2758502" y="4035603"/>
                    </a:lnTo>
                    <a:lnTo>
                      <a:pt x="2756120" y="4035603"/>
                    </a:lnTo>
                    <a:lnTo>
                      <a:pt x="2753738" y="4035867"/>
                    </a:lnTo>
                    <a:lnTo>
                      <a:pt x="2749503" y="4036396"/>
                    </a:lnTo>
                    <a:lnTo>
                      <a:pt x="2745268" y="4037455"/>
                    </a:lnTo>
                    <a:lnTo>
                      <a:pt x="2742091" y="4038778"/>
                    </a:lnTo>
                    <a:lnTo>
                      <a:pt x="2741562" y="4032163"/>
                    </a:lnTo>
                    <a:lnTo>
                      <a:pt x="2741297" y="4026078"/>
                    </a:lnTo>
                    <a:lnTo>
                      <a:pt x="2741827" y="4020786"/>
                    </a:lnTo>
                    <a:lnTo>
                      <a:pt x="2742885" y="4016024"/>
                    </a:lnTo>
                    <a:lnTo>
                      <a:pt x="2744209" y="4012319"/>
                    </a:lnTo>
                    <a:lnTo>
                      <a:pt x="2746062" y="4009144"/>
                    </a:lnTo>
                    <a:lnTo>
                      <a:pt x="2747120" y="4007557"/>
                    </a:lnTo>
                    <a:lnTo>
                      <a:pt x="2747914" y="4006763"/>
                    </a:lnTo>
                    <a:lnTo>
                      <a:pt x="2749238" y="4005969"/>
                    </a:lnTo>
                    <a:lnTo>
                      <a:pt x="2750297" y="4004911"/>
                    </a:lnTo>
                    <a:lnTo>
                      <a:pt x="2751620" y="4004646"/>
                    </a:lnTo>
                    <a:lnTo>
                      <a:pt x="2752679" y="4004382"/>
                    </a:lnTo>
                    <a:lnTo>
                      <a:pt x="2753738" y="4004382"/>
                    </a:lnTo>
                    <a:lnTo>
                      <a:pt x="2755061" y="4004646"/>
                    </a:lnTo>
                    <a:lnTo>
                      <a:pt x="2756120" y="4004911"/>
                    </a:lnTo>
                    <a:lnTo>
                      <a:pt x="2757443" y="4005969"/>
                    </a:lnTo>
                    <a:lnTo>
                      <a:pt x="2758767" y="4006763"/>
                    </a:lnTo>
                    <a:lnTo>
                      <a:pt x="2760090" y="4007821"/>
                    </a:lnTo>
                    <a:lnTo>
                      <a:pt x="2761149" y="4009409"/>
                    </a:lnTo>
                    <a:lnTo>
                      <a:pt x="2762208" y="4011261"/>
                    </a:lnTo>
                    <a:lnTo>
                      <a:pt x="2764325" y="4015494"/>
                    </a:lnTo>
                    <a:lnTo>
                      <a:pt x="2766178" y="4021051"/>
                    </a:lnTo>
                    <a:lnTo>
                      <a:pt x="2767766" y="4027665"/>
                    </a:lnTo>
                    <a:lnTo>
                      <a:pt x="2768560" y="4031105"/>
                    </a:lnTo>
                    <a:lnTo>
                      <a:pt x="2769354" y="4034280"/>
                    </a:lnTo>
                    <a:lnTo>
                      <a:pt x="2770678" y="4036926"/>
                    </a:lnTo>
                    <a:lnTo>
                      <a:pt x="2772001" y="4039042"/>
                    </a:lnTo>
                    <a:lnTo>
                      <a:pt x="2773854" y="4041159"/>
                    </a:lnTo>
                    <a:lnTo>
                      <a:pt x="2775707" y="4042746"/>
                    </a:lnTo>
                    <a:lnTo>
                      <a:pt x="2777559" y="4044069"/>
                    </a:lnTo>
                    <a:lnTo>
                      <a:pt x="2779942" y="4045128"/>
                    </a:lnTo>
                    <a:lnTo>
                      <a:pt x="2782059" y="4045921"/>
                    </a:lnTo>
                    <a:lnTo>
                      <a:pt x="2784706" y="4046715"/>
                    </a:lnTo>
                    <a:lnTo>
                      <a:pt x="2787353" y="4046980"/>
                    </a:lnTo>
                    <a:lnTo>
                      <a:pt x="2790000" y="4047244"/>
                    </a:lnTo>
                    <a:lnTo>
                      <a:pt x="2795558" y="4047244"/>
                    </a:lnTo>
                    <a:lnTo>
                      <a:pt x="2801381" y="4047244"/>
                    </a:lnTo>
                    <a:lnTo>
                      <a:pt x="2813557" y="4046451"/>
                    </a:lnTo>
                    <a:lnTo>
                      <a:pt x="2819645" y="4046451"/>
                    </a:lnTo>
                    <a:lnTo>
                      <a:pt x="2825468" y="4046980"/>
                    </a:lnTo>
                    <a:lnTo>
                      <a:pt x="2828379" y="4047244"/>
                    </a:lnTo>
                    <a:lnTo>
                      <a:pt x="2831026" y="4047774"/>
                    </a:lnTo>
                    <a:lnTo>
                      <a:pt x="2833673" y="4048567"/>
                    </a:lnTo>
                    <a:lnTo>
                      <a:pt x="2836320" y="4049890"/>
                    </a:lnTo>
                    <a:lnTo>
                      <a:pt x="2838967" y="4050949"/>
                    </a:lnTo>
                    <a:lnTo>
                      <a:pt x="2841349" y="4052801"/>
                    </a:lnTo>
                    <a:lnTo>
                      <a:pt x="2843466" y="4054917"/>
                    </a:lnTo>
                    <a:lnTo>
                      <a:pt x="2845319" y="4057034"/>
                    </a:lnTo>
                    <a:lnTo>
                      <a:pt x="2859612" y="4074761"/>
                    </a:lnTo>
                    <a:lnTo>
                      <a:pt x="2865171" y="4081640"/>
                    </a:lnTo>
                    <a:lnTo>
                      <a:pt x="2870200" y="4087196"/>
                    </a:lnTo>
                    <a:lnTo>
                      <a:pt x="2874435" y="4091430"/>
                    </a:lnTo>
                    <a:lnTo>
                      <a:pt x="2876552" y="4093282"/>
                    </a:lnTo>
                    <a:lnTo>
                      <a:pt x="2878670" y="4095134"/>
                    </a:lnTo>
                    <a:lnTo>
                      <a:pt x="2881052" y="4096192"/>
                    </a:lnTo>
                    <a:lnTo>
                      <a:pt x="2882905" y="4096986"/>
                    </a:lnTo>
                    <a:lnTo>
                      <a:pt x="2885287" y="4098044"/>
                    </a:lnTo>
                    <a:lnTo>
                      <a:pt x="2887404" y="4098574"/>
                    </a:lnTo>
                    <a:lnTo>
                      <a:pt x="2889787" y="4098838"/>
                    </a:lnTo>
                    <a:lnTo>
                      <a:pt x="2892433" y="4098838"/>
                    </a:lnTo>
                    <a:lnTo>
                      <a:pt x="2895080" y="4098574"/>
                    </a:lnTo>
                    <a:lnTo>
                      <a:pt x="2897992" y="4098309"/>
                    </a:lnTo>
                    <a:lnTo>
                      <a:pt x="2904344" y="4096986"/>
                    </a:lnTo>
                    <a:lnTo>
                      <a:pt x="2912020" y="4095399"/>
                    </a:lnTo>
                    <a:lnTo>
                      <a:pt x="2931078" y="4090107"/>
                    </a:lnTo>
                    <a:lnTo>
                      <a:pt x="2943253" y="4086932"/>
                    </a:lnTo>
                    <a:lnTo>
                      <a:pt x="2957282" y="4082963"/>
                    </a:lnTo>
                    <a:lnTo>
                      <a:pt x="2980839" y="4264203"/>
                    </a:lnTo>
                    <a:lnTo>
                      <a:pt x="3004131" y="4445178"/>
                    </a:lnTo>
                    <a:lnTo>
                      <a:pt x="3028218" y="4626417"/>
                    </a:lnTo>
                    <a:lnTo>
                      <a:pt x="3051034" y="4795983"/>
                    </a:lnTo>
                    <a:lnTo>
                      <a:pt x="3049393" y="4787549"/>
                    </a:lnTo>
                    <a:lnTo>
                      <a:pt x="3047540" y="4778553"/>
                    </a:lnTo>
                    <a:lnTo>
                      <a:pt x="3045687" y="4770086"/>
                    </a:lnTo>
                    <a:lnTo>
                      <a:pt x="3043570" y="4762413"/>
                    </a:lnTo>
                    <a:lnTo>
                      <a:pt x="3041188" y="4755270"/>
                    </a:lnTo>
                    <a:lnTo>
                      <a:pt x="3038805" y="4748920"/>
                    </a:lnTo>
                    <a:lnTo>
                      <a:pt x="3036423" y="4742834"/>
                    </a:lnTo>
                    <a:lnTo>
                      <a:pt x="3033776" y="4737543"/>
                    </a:lnTo>
                    <a:lnTo>
                      <a:pt x="3031129" y="4732780"/>
                    </a:lnTo>
                    <a:lnTo>
                      <a:pt x="3028218" y="4728547"/>
                    </a:lnTo>
                    <a:lnTo>
                      <a:pt x="3025571" y="4724843"/>
                    </a:lnTo>
                    <a:lnTo>
                      <a:pt x="3022659" y="4721403"/>
                    </a:lnTo>
                    <a:lnTo>
                      <a:pt x="3019748" y="4718493"/>
                    </a:lnTo>
                    <a:lnTo>
                      <a:pt x="3016836" y="4716376"/>
                    </a:lnTo>
                    <a:lnTo>
                      <a:pt x="3013925" y="4714524"/>
                    </a:lnTo>
                    <a:lnTo>
                      <a:pt x="3011013" y="4712936"/>
                    </a:lnTo>
                    <a:lnTo>
                      <a:pt x="3008102" y="4711878"/>
                    </a:lnTo>
                    <a:lnTo>
                      <a:pt x="3005190" y="4711349"/>
                    </a:lnTo>
                    <a:lnTo>
                      <a:pt x="3002014" y="4711084"/>
                    </a:lnTo>
                    <a:lnTo>
                      <a:pt x="2999102" y="4711084"/>
                    </a:lnTo>
                    <a:lnTo>
                      <a:pt x="2996191" y="4711349"/>
                    </a:lnTo>
                    <a:lnTo>
                      <a:pt x="2993544" y="4712143"/>
                    </a:lnTo>
                    <a:lnTo>
                      <a:pt x="2990632" y="4712936"/>
                    </a:lnTo>
                    <a:lnTo>
                      <a:pt x="2987985" y="4714524"/>
                    </a:lnTo>
                    <a:lnTo>
                      <a:pt x="2985603" y="4715847"/>
                    </a:lnTo>
                    <a:lnTo>
                      <a:pt x="2982956" y="4717963"/>
                    </a:lnTo>
                    <a:lnTo>
                      <a:pt x="2980839" y="4720080"/>
                    </a:lnTo>
                    <a:lnTo>
                      <a:pt x="2978457" y="4722461"/>
                    </a:lnTo>
                    <a:lnTo>
                      <a:pt x="2976339" y="4724843"/>
                    </a:lnTo>
                    <a:lnTo>
                      <a:pt x="2974222" y="4727488"/>
                    </a:lnTo>
                    <a:lnTo>
                      <a:pt x="2972369" y="4730399"/>
                    </a:lnTo>
                    <a:lnTo>
                      <a:pt x="2970781" y="4733309"/>
                    </a:lnTo>
                    <a:lnTo>
                      <a:pt x="2969193" y="4736484"/>
                    </a:lnTo>
                    <a:lnTo>
                      <a:pt x="2967869" y="4739659"/>
                    </a:lnTo>
                    <a:lnTo>
                      <a:pt x="2966546" y="4743099"/>
                    </a:lnTo>
                    <a:lnTo>
                      <a:pt x="2965752" y="4746538"/>
                    </a:lnTo>
                    <a:lnTo>
                      <a:pt x="2964958" y="4749978"/>
                    </a:lnTo>
                    <a:lnTo>
                      <a:pt x="2964164" y="4753418"/>
                    </a:lnTo>
                    <a:lnTo>
                      <a:pt x="2963899" y="4757122"/>
                    </a:lnTo>
                    <a:lnTo>
                      <a:pt x="2963899" y="4760826"/>
                    </a:lnTo>
                    <a:lnTo>
                      <a:pt x="2964164" y="4764265"/>
                    </a:lnTo>
                    <a:lnTo>
                      <a:pt x="2964693" y="4767970"/>
                    </a:lnTo>
                    <a:lnTo>
                      <a:pt x="2965487" y="4771409"/>
                    </a:lnTo>
                    <a:lnTo>
                      <a:pt x="2966281" y="4774849"/>
                    </a:lnTo>
                    <a:lnTo>
                      <a:pt x="2967605" y="4778553"/>
                    </a:lnTo>
                    <a:lnTo>
                      <a:pt x="2969193" y="4781728"/>
                    </a:lnTo>
                    <a:lnTo>
                      <a:pt x="2971045" y="4784903"/>
                    </a:lnTo>
                    <a:lnTo>
                      <a:pt x="2973428" y="4787813"/>
                    </a:lnTo>
                    <a:lnTo>
                      <a:pt x="2976075" y="4790724"/>
                    </a:lnTo>
                    <a:lnTo>
                      <a:pt x="2978986" y="4793634"/>
                    </a:lnTo>
                    <a:lnTo>
                      <a:pt x="2982162" y="4796280"/>
                    </a:lnTo>
                    <a:lnTo>
                      <a:pt x="2985603" y="4798661"/>
                    </a:lnTo>
                    <a:lnTo>
                      <a:pt x="2989838" y="4800778"/>
                    </a:lnTo>
                    <a:lnTo>
                      <a:pt x="2994338" y="4802895"/>
                    </a:lnTo>
                    <a:lnTo>
                      <a:pt x="2998838" y="4804482"/>
                    </a:lnTo>
                    <a:lnTo>
                      <a:pt x="3004131" y="4806070"/>
                    </a:lnTo>
                    <a:lnTo>
                      <a:pt x="3009690" y="4807128"/>
                    </a:lnTo>
                    <a:lnTo>
                      <a:pt x="3015513" y="4807922"/>
                    </a:lnTo>
                    <a:lnTo>
                      <a:pt x="3022395" y="4808715"/>
                    </a:lnTo>
                    <a:lnTo>
                      <a:pt x="3029012" y="4808980"/>
                    </a:lnTo>
                    <a:lnTo>
                      <a:pt x="3036423" y="4808715"/>
                    </a:lnTo>
                    <a:lnTo>
                      <a:pt x="3044364" y="4808451"/>
                    </a:lnTo>
                    <a:lnTo>
                      <a:pt x="3052569" y="4807393"/>
                    </a:lnTo>
                    <a:lnTo>
                      <a:pt x="3020807" y="4811626"/>
                    </a:lnTo>
                    <a:lnTo>
                      <a:pt x="2987985" y="4816388"/>
                    </a:lnTo>
                    <a:lnTo>
                      <a:pt x="2954370" y="4821415"/>
                    </a:lnTo>
                    <a:lnTo>
                      <a:pt x="2919961" y="4827236"/>
                    </a:lnTo>
                    <a:lnTo>
                      <a:pt x="2850084" y="4838349"/>
                    </a:lnTo>
                    <a:lnTo>
                      <a:pt x="2814616" y="4843905"/>
                    </a:lnTo>
                    <a:lnTo>
                      <a:pt x="2779412" y="4848932"/>
                    </a:lnTo>
                    <a:lnTo>
                      <a:pt x="2743944" y="4853430"/>
                    </a:lnTo>
                    <a:lnTo>
                      <a:pt x="2709005" y="4857663"/>
                    </a:lnTo>
                    <a:lnTo>
                      <a:pt x="2691536" y="4859251"/>
                    </a:lnTo>
                    <a:lnTo>
                      <a:pt x="2674331" y="4860838"/>
                    </a:lnTo>
                    <a:lnTo>
                      <a:pt x="2657127" y="4862426"/>
                    </a:lnTo>
                    <a:lnTo>
                      <a:pt x="2639922" y="4863220"/>
                    </a:lnTo>
                    <a:lnTo>
                      <a:pt x="2623247" y="4864013"/>
                    </a:lnTo>
                    <a:lnTo>
                      <a:pt x="2606572" y="4864543"/>
                    </a:lnTo>
                    <a:lnTo>
                      <a:pt x="2590161" y="4865072"/>
                    </a:lnTo>
                    <a:lnTo>
                      <a:pt x="2574015" y="4864543"/>
                    </a:lnTo>
                    <a:lnTo>
                      <a:pt x="2558134" y="4864278"/>
                    </a:lnTo>
                    <a:lnTo>
                      <a:pt x="2542253" y="4863484"/>
                    </a:lnTo>
                    <a:lnTo>
                      <a:pt x="2526901" y="4862426"/>
                    </a:lnTo>
                    <a:lnTo>
                      <a:pt x="2523121" y="4861962"/>
                    </a:lnTo>
                    <a:lnTo>
                      <a:pt x="2515519" y="4839672"/>
                    </a:lnTo>
                    <a:lnTo>
                      <a:pt x="2514461" y="4837290"/>
                    </a:lnTo>
                    <a:lnTo>
                      <a:pt x="2512872" y="4835438"/>
                    </a:lnTo>
                    <a:lnTo>
                      <a:pt x="2511549" y="4833322"/>
                    </a:lnTo>
                    <a:lnTo>
                      <a:pt x="2509696" y="4831470"/>
                    </a:lnTo>
                    <a:lnTo>
                      <a:pt x="2507843" y="4829882"/>
                    </a:lnTo>
                    <a:lnTo>
                      <a:pt x="2505991" y="4828295"/>
                    </a:lnTo>
                    <a:lnTo>
                      <a:pt x="2503608" y="4826707"/>
                    </a:lnTo>
                    <a:lnTo>
                      <a:pt x="2501226" y="4825649"/>
                    </a:lnTo>
                    <a:lnTo>
                      <a:pt x="2505991" y="4829882"/>
                    </a:lnTo>
                    <a:lnTo>
                      <a:pt x="2509696" y="4833851"/>
                    </a:lnTo>
                    <a:lnTo>
                      <a:pt x="2512343" y="4837555"/>
                    </a:lnTo>
                    <a:lnTo>
                      <a:pt x="2514196" y="4841524"/>
                    </a:lnTo>
                    <a:lnTo>
                      <a:pt x="2515784" y="4845493"/>
                    </a:lnTo>
                    <a:lnTo>
                      <a:pt x="2517637" y="4849990"/>
                    </a:lnTo>
                    <a:lnTo>
                      <a:pt x="2519754" y="4855282"/>
                    </a:lnTo>
                    <a:lnTo>
                      <a:pt x="2522401" y="4860838"/>
                    </a:lnTo>
                    <a:lnTo>
                      <a:pt x="2522953" y="4861941"/>
                    </a:lnTo>
                    <a:lnTo>
                      <a:pt x="2511814" y="4860574"/>
                    </a:lnTo>
                    <a:lnTo>
                      <a:pt x="2511549" y="4865336"/>
                    </a:lnTo>
                    <a:lnTo>
                      <a:pt x="2432143" y="4872215"/>
                    </a:lnTo>
                    <a:lnTo>
                      <a:pt x="2352737" y="4879095"/>
                    </a:lnTo>
                    <a:lnTo>
                      <a:pt x="2273596" y="4885180"/>
                    </a:lnTo>
                    <a:lnTo>
                      <a:pt x="2193925" y="4891001"/>
                    </a:lnTo>
                    <a:lnTo>
                      <a:pt x="2214306" y="4869570"/>
                    </a:lnTo>
                    <a:lnTo>
                      <a:pt x="2224364" y="4866924"/>
                    </a:lnTo>
                    <a:lnTo>
                      <a:pt x="2223570" y="4866659"/>
                    </a:lnTo>
                    <a:lnTo>
                      <a:pt x="2223040" y="4865865"/>
                    </a:lnTo>
                    <a:lnTo>
                      <a:pt x="2222246" y="4864543"/>
                    </a:lnTo>
                    <a:lnTo>
                      <a:pt x="2221452" y="4863484"/>
                    </a:lnTo>
                    <a:lnTo>
                      <a:pt x="2220658" y="4860045"/>
                    </a:lnTo>
                    <a:lnTo>
                      <a:pt x="2220129" y="4855547"/>
                    </a:lnTo>
                    <a:lnTo>
                      <a:pt x="2219864" y="4850255"/>
                    </a:lnTo>
                    <a:lnTo>
                      <a:pt x="2219599" y="4844434"/>
                    </a:lnTo>
                    <a:lnTo>
                      <a:pt x="2219864" y="4831470"/>
                    </a:lnTo>
                    <a:lnTo>
                      <a:pt x="2220393" y="4804218"/>
                    </a:lnTo>
                    <a:lnTo>
                      <a:pt x="2220393" y="4792840"/>
                    </a:lnTo>
                    <a:lnTo>
                      <a:pt x="2220129" y="4787813"/>
                    </a:lnTo>
                    <a:lnTo>
                      <a:pt x="2219864" y="4783580"/>
                    </a:lnTo>
                    <a:lnTo>
                      <a:pt x="2222511" y="4781463"/>
                    </a:lnTo>
                    <a:lnTo>
                      <a:pt x="2225687" y="4778818"/>
                    </a:lnTo>
                    <a:lnTo>
                      <a:pt x="2229128" y="4776436"/>
                    </a:lnTo>
                    <a:lnTo>
                      <a:pt x="2233098" y="4774320"/>
                    </a:lnTo>
                    <a:lnTo>
                      <a:pt x="2236804" y="4772203"/>
                    </a:lnTo>
                    <a:lnTo>
                      <a:pt x="2240774" y="4770086"/>
                    </a:lnTo>
                    <a:lnTo>
                      <a:pt x="2249509" y="4766647"/>
                    </a:lnTo>
                    <a:lnTo>
                      <a:pt x="2258244" y="4763472"/>
                    </a:lnTo>
                    <a:lnTo>
                      <a:pt x="2266449" y="4760826"/>
                    </a:lnTo>
                    <a:lnTo>
                      <a:pt x="2274125" y="4758974"/>
                    </a:lnTo>
                    <a:lnTo>
                      <a:pt x="2280477" y="4757651"/>
                    </a:lnTo>
                    <a:lnTo>
                      <a:pt x="2281801" y="4752095"/>
                    </a:lnTo>
                    <a:lnTo>
                      <a:pt x="2283124" y="4747068"/>
                    </a:lnTo>
                    <a:lnTo>
                      <a:pt x="2285242" y="4742305"/>
                    </a:lnTo>
                    <a:lnTo>
                      <a:pt x="2287624" y="4737278"/>
                    </a:lnTo>
                    <a:lnTo>
                      <a:pt x="2278889" y="4729076"/>
                    </a:lnTo>
                    <a:lnTo>
                      <a:pt x="2272537" y="4728282"/>
                    </a:lnTo>
                    <a:lnTo>
                      <a:pt x="2273066" y="4725901"/>
                    </a:lnTo>
                    <a:lnTo>
                      <a:pt x="2273860" y="4723784"/>
                    </a:lnTo>
                    <a:lnTo>
                      <a:pt x="2274654" y="4722197"/>
                    </a:lnTo>
                    <a:lnTo>
                      <a:pt x="2275448" y="4720345"/>
                    </a:lnTo>
                    <a:lnTo>
                      <a:pt x="2276772" y="4718757"/>
                    </a:lnTo>
                    <a:lnTo>
                      <a:pt x="2277830" y="4717699"/>
                    </a:lnTo>
                    <a:lnTo>
                      <a:pt x="2279154" y="4716640"/>
                    </a:lnTo>
                    <a:lnTo>
                      <a:pt x="2280477" y="4715582"/>
                    </a:lnTo>
                    <a:lnTo>
                      <a:pt x="2282330" y="4715053"/>
                    </a:lnTo>
                    <a:lnTo>
                      <a:pt x="2283918" y="4714788"/>
                    </a:lnTo>
                    <a:lnTo>
                      <a:pt x="2286036" y="4714524"/>
                    </a:lnTo>
                    <a:lnTo>
                      <a:pt x="2288153" y="4714259"/>
                    </a:lnTo>
                    <a:lnTo>
                      <a:pt x="2290271" y="4714524"/>
                    </a:lnTo>
                    <a:lnTo>
                      <a:pt x="2292653" y="4714788"/>
                    </a:lnTo>
                    <a:lnTo>
                      <a:pt x="2297947" y="4716376"/>
                    </a:lnTo>
                    <a:lnTo>
                      <a:pt x="2297153" y="4705263"/>
                    </a:lnTo>
                    <a:lnTo>
                      <a:pt x="2296888" y="4695474"/>
                    </a:lnTo>
                    <a:lnTo>
                      <a:pt x="2296888" y="4690711"/>
                    </a:lnTo>
                    <a:lnTo>
                      <a:pt x="2297153" y="4686743"/>
                    </a:lnTo>
                    <a:lnTo>
                      <a:pt x="2297947" y="4682509"/>
                    </a:lnTo>
                    <a:lnTo>
                      <a:pt x="2299005" y="4679070"/>
                    </a:lnTo>
                    <a:lnTo>
                      <a:pt x="2300594" y="4675365"/>
                    </a:lnTo>
                    <a:lnTo>
                      <a:pt x="2301652" y="4674043"/>
                    </a:lnTo>
                    <a:lnTo>
                      <a:pt x="2302711" y="4672455"/>
                    </a:lnTo>
                    <a:lnTo>
                      <a:pt x="2304299" y="4671397"/>
                    </a:lnTo>
                    <a:lnTo>
                      <a:pt x="2305887" y="4670074"/>
                    </a:lnTo>
                    <a:lnTo>
                      <a:pt x="2307475" y="4669015"/>
                    </a:lnTo>
                    <a:lnTo>
                      <a:pt x="2309593" y="4667957"/>
                    </a:lnTo>
                    <a:lnTo>
                      <a:pt x="2311710" y="4666899"/>
                    </a:lnTo>
                    <a:lnTo>
                      <a:pt x="2314357" y="4666370"/>
                    </a:lnTo>
                    <a:lnTo>
                      <a:pt x="2319916" y="4665311"/>
                    </a:lnTo>
                    <a:lnTo>
                      <a:pt x="2326533" y="4664253"/>
                    </a:lnTo>
                    <a:lnTo>
                      <a:pt x="2334209" y="4663988"/>
                    </a:lnTo>
                    <a:lnTo>
                      <a:pt x="2338973" y="4635942"/>
                    </a:lnTo>
                    <a:lnTo>
                      <a:pt x="2341620" y="4634355"/>
                    </a:lnTo>
                    <a:lnTo>
                      <a:pt x="2344267" y="4632238"/>
                    </a:lnTo>
                    <a:lnTo>
                      <a:pt x="2346649" y="4630122"/>
                    </a:lnTo>
                    <a:lnTo>
                      <a:pt x="2348767" y="4627211"/>
                    </a:lnTo>
                    <a:lnTo>
                      <a:pt x="2350884" y="4624036"/>
                    </a:lnTo>
                    <a:lnTo>
                      <a:pt x="2353002" y="4620861"/>
                    </a:lnTo>
                    <a:lnTo>
                      <a:pt x="2355119" y="4617422"/>
                    </a:lnTo>
                    <a:lnTo>
                      <a:pt x="2356707" y="4613717"/>
                    </a:lnTo>
                    <a:lnTo>
                      <a:pt x="2359883" y="4606574"/>
                    </a:lnTo>
                    <a:lnTo>
                      <a:pt x="2362001" y="4599695"/>
                    </a:lnTo>
                    <a:lnTo>
                      <a:pt x="2363589" y="4594138"/>
                    </a:lnTo>
                    <a:lnTo>
                      <a:pt x="2364118" y="4590170"/>
                    </a:lnTo>
                    <a:lnTo>
                      <a:pt x="2367295" y="4580645"/>
                    </a:lnTo>
                    <a:lnTo>
                      <a:pt x="2358031" y="4582232"/>
                    </a:lnTo>
                    <a:lnTo>
                      <a:pt x="2354590" y="4578263"/>
                    </a:lnTo>
                    <a:lnTo>
                      <a:pt x="2359354" y="4575088"/>
                    </a:lnTo>
                    <a:lnTo>
                      <a:pt x="2359089" y="4569532"/>
                    </a:lnTo>
                    <a:lnTo>
                      <a:pt x="2350884" y="4574559"/>
                    </a:lnTo>
                    <a:lnTo>
                      <a:pt x="2346914" y="4571913"/>
                    </a:lnTo>
                    <a:lnTo>
                      <a:pt x="2352737" y="4557361"/>
                    </a:lnTo>
                    <a:lnTo>
                      <a:pt x="2350884" y="4555245"/>
                    </a:lnTo>
                    <a:lnTo>
                      <a:pt x="2349296" y="4552863"/>
                    </a:lnTo>
                    <a:lnTo>
                      <a:pt x="2347708" y="4550217"/>
                    </a:lnTo>
                    <a:lnTo>
                      <a:pt x="2346384" y="4547042"/>
                    </a:lnTo>
                    <a:lnTo>
                      <a:pt x="2344796" y="4543867"/>
                    </a:lnTo>
                    <a:lnTo>
                      <a:pt x="2343208" y="4539899"/>
                    </a:lnTo>
                    <a:lnTo>
                      <a:pt x="2341091" y="4531961"/>
                    </a:lnTo>
                    <a:lnTo>
                      <a:pt x="2338973" y="4522965"/>
                    </a:lnTo>
                    <a:lnTo>
                      <a:pt x="2337120" y="4513176"/>
                    </a:lnTo>
                    <a:lnTo>
                      <a:pt x="2336062" y="4503386"/>
                    </a:lnTo>
                    <a:lnTo>
                      <a:pt x="2334738" y="4493067"/>
                    </a:lnTo>
                    <a:lnTo>
                      <a:pt x="2333944" y="4482749"/>
                    </a:lnTo>
                    <a:lnTo>
                      <a:pt x="2333415" y="4472430"/>
                    </a:lnTo>
                    <a:lnTo>
                      <a:pt x="2333415" y="4462905"/>
                    </a:lnTo>
                    <a:lnTo>
                      <a:pt x="2333415" y="4453380"/>
                    </a:lnTo>
                    <a:lnTo>
                      <a:pt x="2333679" y="4444913"/>
                    </a:lnTo>
                    <a:lnTo>
                      <a:pt x="2333944" y="4437505"/>
                    </a:lnTo>
                    <a:lnTo>
                      <a:pt x="2334738" y="4431420"/>
                    </a:lnTo>
                    <a:lnTo>
                      <a:pt x="2335797" y="4426392"/>
                    </a:lnTo>
                    <a:lnTo>
                      <a:pt x="2335003" y="4423482"/>
                    </a:lnTo>
                    <a:lnTo>
                      <a:pt x="2333944" y="4420572"/>
                    </a:lnTo>
                    <a:lnTo>
                      <a:pt x="2331562" y="4414751"/>
                    </a:lnTo>
                    <a:lnTo>
                      <a:pt x="2328650" y="4408930"/>
                    </a:lnTo>
                    <a:lnTo>
                      <a:pt x="2325209" y="4403109"/>
                    </a:lnTo>
                    <a:lnTo>
                      <a:pt x="2321504" y="4397553"/>
                    </a:lnTo>
                    <a:lnTo>
                      <a:pt x="2317798" y="4391732"/>
                    </a:lnTo>
                    <a:lnTo>
                      <a:pt x="2310652" y="4381413"/>
                    </a:lnTo>
                    <a:lnTo>
                      <a:pt x="2307740" y="4376651"/>
                    </a:lnTo>
                    <a:lnTo>
                      <a:pt x="2305358" y="4371888"/>
                    </a:lnTo>
                    <a:lnTo>
                      <a:pt x="2304564" y="4369507"/>
                    </a:lnTo>
                    <a:lnTo>
                      <a:pt x="2303770" y="4367390"/>
                    </a:lnTo>
                    <a:lnTo>
                      <a:pt x="2303505" y="4365538"/>
                    </a:lnTo>
                    <a:lnTo>
                      <a:pt x="2303240" y="4363422"/>
                    </a:lnTo>
                    <a:lnTo>
                      <a:pt x="2303240" y="4361570"/>
                    </a:lnTo>
                    <a:lnTo>
                      <a:pt x="2303505" y="4359717"/>
                    </a:lnTo>
                    <a:lnTo>
                      <a:pt x="2304034" y="4357865"/>
                    </a:lnTo>
                    <a:lnTo>
                      <a:pt x="2305093" y="4356278"/>
                    </a:lnTo>
                    <a:lnTo>
                      <a:pt x="2306681" y="4354955"/>
                    </a:lnTo>
                    <a:lnTo>
                      <a:pt x="2308269" y="4353367"/>
                    </a:lnTo>
                    <a:lnTo>
                      <a:pt x="2310387" y="4352045"/>
                    </a:lnTo>
                    <a:lnTo>
                      <a:pt x="2312550" y="4350963"/>
                    </a:lnTo>
                    <a:lnTo>
                      <a:pt x="2305909" y="4341915"/>
                    </a:lnTo>
                    <a:lnTo>
                      <a:pt x="2298518" y="4372392"/>
                    </a:lnTo>
                    <a:lnTo>
                      <a:pt x="2295086" y="4370007"/>
                    </a:lnTo>
                    <a:lnTo>
                      <a:pt x="2291655" y="4367887"/>
                    </a:lnTo>
                    <a:lnTo>
                      <a:pt x="2288487" y="4365236"/>
                    </a:lnTo>
                    <a:lnTo>
                      <a:pt x="2285583" y="4362586"/>
                    </a:lnTo>
                    <a:lnTo>
                      <a:pt x="2282680" y="4359936"/>
                    </a:lnTo>
                    <a:lnTo>
                      <a:pt x="2280040" y="4357021"/>
                    </a:lnTo>
                    <a:lnTo>
                      <a:pt x="2277400" y="4353840"/>
                    </a:lnTo>
                    <a:lnTo>
                      <a:pt x="2275024" y="4350660"/>
                    </a:lnTo>
                    <a:lnTo>
                      <a:pt x="2272649" y="4347480"/>
                    </a:lnTo>
                    <a:lnTo>
                      <a:pt x="2270801" y="4344300"/>
                    </a:lnTo>
                    <a:lnTo>
                      <a:pt x="2268689" y="4340854"/>
                    </a:lnTo>
                    <a:lnTo>
                      <a:pt x="2266841" y="4337144"/>
                    </a:lnTo>
                    <a:lnTo>
                      <a:pt x="2265258" y="4333699"/>
                    </a:lnTo>
                    <a:lnTo>
                      <a:pt x="2263674" y="4329989"/>
                    </a:lnTo>
                    <a:lnTo>
                      <a:pt x="2262090" y="4325748"/>
                    </a:lnTo>
                    <a:lnTo>
                      <a:pt x="2261034" y="4322038"/>
                    </a:lnTo>
                    <a:lnTo>
                      <a:pt x="2263146" y="4317798"/>
                    </a:lnTo>
                    <a:lnTo>
                      <a:pt x="2264730" y="4314352"/>
                    </a:lnTo>
                    <a:lnTo>
                      <a:pt x="2266577" y="4311437"/>
                    </a:lnTo>
                    <a:lnTo>
                      <a:pt x="2268689" y="4309052"/>
                    </a:lnTo>
                    <a:lnTo>
                      <a:pt x="2270273" y="4307197"/>
                    </a:lnTo>
                    <a:lnTo>
                      <a:pt x="2272385" y="4306137"/>
                    </a:lnTo>
                    <a:lnTo>
                      <a:pt x="2274760" y="4305607"/>
                    </a:lnTo>
                    <a:lnTo>
                      <a:pt x="2277136" y="4305077"/>
                    </a:lnTo>
                    <a:lnTo>
                      <a:pt x="2279512" y="4305607"/>
                    </a:lnTo>
                    <a:lnTo>
                      <a:pt x="2282152" y="4305872"/>
                    </a:lnTo>
                    <a:lnTo>
                      <a:pt x="2284791" y="4306667"/>
                    </a:lnTo>
                    <a:lnTo>
                      <a:pt x="2287695" y="4307727"/>
                    </a:lnTo>
                    <a:lnTo>
                      <a:pt x="2294030" y="4310907"/>
                    </a:lnTo>
                    <a:lnTo>
                      <a:pt x="2301685" y="4314617"/>
                    </a:lnTo>
                    <a:lnTo>
                      <a:pt x="2285319" y="4304281"/>
                    </a:lnTo>
                    <a:lnTo>
                      <a:pt x="2276344" y="4288645"/>
                    </a:lnTo>
                    <a:lnTo>
                      <a:pt x="2273969" y="4298716"/>
                    </a:lnTo>
                    <a:lnTo>
                      <a:pt x="2271857" y="4295271"/>
                    </a:lnTo>
                    <a:lnTo>
                      <a:pt x="2270009" y="4295006"/>
                    </a:lnTo>
                    <a:lnTo>
                      <a:pt x="2268689" y="4295271"/>
                    </a:lnTo>
                    <a:lnTo>
                      <a:pt x="2268425" y="4295271"/>
                    </a:lnTo>
                    <a:lnTo>
                      <a:pt x="2268161" y="4295271"/>
                    </a:lnTo>
                    <a:lnTo>
                      <a:pt x="2260242" y="4291030"/>
                    </a:lnTo>
                    <a:lnTo>
                      <a:pt x="2258922" y="4295801"/>
                    </a:lnTo>
                    <a:lnTo>
                      <a:pt x="2258394" y="4297391"/>
                    </a:lnTo>
                    <a:lnTo>
                      <a:pt x="2257866" y="4298451"/>
                    </a:lnTo>
                    <a:lnTo>
                      <a:pt x="2257338" y="4298981"/>
                    </a:lnTo>
                    <a:lnTo>
                      <a:pt x="2256283" y="4299246"/>
                    </a:lnTo>
                    <a:lnTo>
                      <a:pt x="2255755" y="4299246"/>
                    </a:lnTo>
                    <a:lnTo>
                      <a:pt x="2255227" y="4298716"/>
                    </a:lnTo>
                    <a:lnTo>
                      <a:pt x="2253379" y="4297391"/>
                    </a:lnTo>
                    <a:lnTo>
                      <a:pt x="2251795" y="4294741"/>
                    </a:lnTo>
                    <a:lnTo>
                      <a:pt x="2247308" y="4287320"/>
                    </a:lnTo>
                    <a:lnTo>
                      <a:pt x="2244668" y="4283080"/>
                    </a:lnTo>
                    <a:lnTo>
                      <a:pt x="2241764" y="4278839"/>
                    </a:lnTo>
                    <a:lnTo>
                      <a:pt x="2238597" y="4274599"/>
                    </a:lnTo>
                    <a:lnTo>
                      <a:pt x="2234637" y="4270889"/>
                    </a:lnTo>
                    <a:lnTo>
                      <a:pt x="2233053" y="4269034"/>
                    </a:lnTo>
                    <a:lnTo>
                      <a:pt x="2230941" y="4267709"/>
                    </a:lnTo>
                    <a:lnTo>
                      <a:pt x="2228566" y="4266383"/>
                    </a:lnTo>
                    <a:lnTo>
                      <a:pt x="2226190" y="4265323"/>
                    </a:lnTo>
                    <a:lnTo>
                      <a:pt x="2223814" y="4264263"/>
                    </a:lnTo>
                    <a:lnTo>
                      <a:pt x="2221175" y="4263998"/>
                    </a:lnTo>
                    <a:lnTo>
                      <a:pt x="2218535" y="4263733"/>
                    </a:lnTo>
                    <a:lnTo>
                      <a:pt x="2215895" y="4263733"/>
                    </a:lnTo>
                    <a:lnTo>
                      <a:pt x="2212464" y="4264263"/>
                    </a:lnTo>
                    <a:lnTo>
                      <a:pt x="2209032" y="4265058"/>
                    </a:lnTo>
                    <a:lnTo>
                      <a:pt x="2206128" y="4265853"/>
                    </a:lnTo>
                    <a:lnTo>
                      <a:pt x="2202961" y="4266913"/>
                    </a:lnTo>
                    <a:lnTo>
                      <a:pt x="2200057" y="4267974"/>
                    </a:lnTo>
                    <a:lnTo>
                      <a:pt x="2197945" y="4269299"/>
                    </a:lnTo>
                    <a:lnTo>
                      <a:pt x="2193194" y="4272214"/>
                    </a:lnTo>
                    <a:lnTo>
                      <a:pt x="2188706" y="4275394"/>
                    </a:lnTo>
                    <a:lnTo>
                      <a:pt x="2185011" y="4279369"/>
                    </a:lnTo>
                    <a:lnTo>
                      <a:pt x="2181051" y="4283080"/>
                    </a:lnTo>
                    <a:lnTo>
                      <a:pt x="2177620" y="4287320"/>
                    </a:lnTo>
                    <a:lnTo>
                      <a:pt x="2170492" y="4295801"/>
                    </a:lnTo>
                    <a:lnTo>
                      <a:pt x="2166797" y="4300306"/>
                    </a:lnTo>
                    <a:lnTo>
                      <a:pt x="2162573" y="4304281"/>
                    </a:lnTo>
                    <a:lnTo>
                      <a:pt x="2158350" y="4308257"/>
                    </a:lnTo>
                    <a:lnTo>
                      <a:pt x="2153334" y="4311702"/>
                    </a:lnTo>
                    <a:lnTo>
                      <a:pt x="2150431" y="4313292"/>
                    </a:lnTo>
                    <a:lnTo>
                      <a:pt x="2147527" y="4314882"/>
                    </a:lnTo>
                    <a:lnTo>
                      <a:pt x="2144623" y="4316472"/>
                    </a:lnTo>
                    <a:lnTo>
                      <a:pt x="2140928" y="4317798"/>
                    </a:lnTo>
                    <a:lnTo>
                      <a:pt x="2160462" y="4349600"/>
                    </a:lnTo>
                    <a:lnTo>
                      <a:pt x="2168909" y="4369212"/>
                    </a:lnTo>
                    <a:lnTo>
                      <a:pt x="2131953" y="4387763"/>
                    </a:lnTo>
                    <a:lnTo>
                      <a:pt x="2128521" y="4385643"/>
                    </a:lnTo>
                    <a:lnTo>
                      <a:pt x="2125618" y="4383523"/>
                    </a:lnTo>
                    <a:lnTo>
                      <a:pt x="2123506" y="4381668"/>
                    </a:lnTo>
                    <a:lnTo>
                      <a:pt x="2121394" y="4379283"/>
                    </a:lnTo>
                    <a:lnTo>
                      <a:pt x="2120074" y="4376897"/>
                    </a:lnTo>
                    <a:lnTo>
                      <a:pt x="2119018" y="4374512"/>
                    </a:lnTo>
                    <a:lnTo>
                      <a:pt x="2117962" y="4371862"/>
                    </a:lnTo>
                    <a:lnTo>
                      <a:pt x="2117434" y="4369212"/>
                    </a:lnTo>
                    <a:lnTo>
                      <a:pt x="2116115" y="4363646"/>
                    </a:lnTo>
                    <a:lnTo>
                      <a:pt x="2114531" y="4357816"/>
                    </a:lnTo>
                    <a:lnTo>
                      <a:pt x="2113211" y="4354636"/>
                    </a:lnTo>
                    <a:lnTo>
                      <a:pt x="2111891" y="4351190"/>
                    </a:lnTo>
                    <a:lnTo>
                      <a:pt x="2110043" y="4348010"/>
                    </a:lnTo>
                    <a:lnTo>
                      <a:pt x="2107668" y="4344565"/>
                    </a:lnTo>
                    <a:lnTo>
                      <a:pt x="2105292" y="4349335"/>
                    </a:lnTo>
                    <a:lnTo>
                      <a:pt x="2103180" y="4353045"/>
                    </a:lnTo>
                    <a:lnTo>
                      <a:pt x="2101068" y="4355961"/>
                    </a:lnTo>
                    <a:lnTo>
                      <a:pt x="2098957" y="4357816"/>
                    </a:lnTo>
                    <a:lnTo>
                      <a:pt x="2096845" y="4358876"/>
                    </a:lnTo>
                    <a:lnTo>
                      <a:pt x="2096053" y="4359141"/>
                    </a:lnTo>
                    <a:lnTo>
                      <a:pt x="2094733" y="4359671"/>
                    </a:lnTo>
                    <a:lnTo>
                      <a:pt x="2092621" y="4359141"/>
                    </a:lnTo>
                    <a:lnTo>
                      <a:pt x="2090510" y="4358346"/>
                    </a:lnTo>
                    <a:lnTo>
                      <a:pt x="2088134" y="4357021"/>
                    </a:lnTo>
                    <a:lnTo>
                      <a:pt x="2085758" y="4355166"/>
                    </a:lnTo>
                    <a:lnTo>
                      <a:pt x="2080215" y="4349865"/>
                    </a:lnTo>
                    <a:lnTo>
                      <a:pt x="2073615" y="4342975"/>
                    </a:lnTo>
                    <a:lnTo>
                      <a:pt x="2066224" y="4335554"/>
                    </a:lnTo>
                    <a:lnTo>
                      <a:pt x="2041939" y="4328928"/>
                    </a:lnTo>
                    <a:lnTo>
                      <a:pt x="2025045" y="4320978"/>
                    </a:lnTo>
                    <a:lnTo>
                      <a:pt x="2007887" y="4324953"/>
                    </a:lnTo>
                    <a:lnTo>
                      <a:pt x="1999968" y="4344035"/>
                    </a:lnTo>
                    <a:lnTo>
                      <a:pt x="1995254" y="4323789"/>
                    </a:lnTo>
                    <a:lnTo>
                      <a:pt x="1994959" y="4324418"/>
                    </a:lnTo>
                    <a:lnTo>
                      <a:pt x="1998695" y="4340484"/>
                    </a:lnTo>
                    <a:lnTo>
                      <a:pt x="1998663" y="4340378"/>
                    </a:lnTo>
                    <a:lnTo>
                      <a:pt x="1997075" y="4337452"/>
                    </a:lnTo>
                    <a:lnTo>
                      <a:pt x="1995223" y="4333994"/>
                    </a:lnTo>
                    <a:lnTo>
                      <a:pt x="1990725" y="4326280"/>
                    </a:lnTo>
                    <a:lnTo>
                      <a:pt x="1987815" y="4322024"/>
                    </a:lnTo>
                    <a:lnTo>
                      <a:pt x="1984640" y="4318300"/>
                    </a:lnTo>
                    <a:lnTo>
                      <a:pt x="1981729" y="4314576"/>
                    </a:lnTo>
                    <a:lnTo>
                      <a:pt x="1978554" y="4310852"/>
                    </a:lnTo>
                    <a:lnTo>
                      <a:pt x="1975644" y="4307926"/>
                    </a:lnTo>
                    <a:lnTo>
                      <a:pt x="1972734" y="4305266"/>
                    </a:lnTo>
                    <a:lnTo>
                      <a:pt x="1969823" y="4303670"/>
                    </a:lnTo>
                    <a:lnTo>
                      <a:pt x="1967177" y="4302340"/>
                    </a:lnTo>
                    <a:lnTo>
                      <a:pt x="1965590" y="4302074"/>
                    </a:lnTo>
                    <a:lnTo>
                      <a:pt x="1964532" y="4302074"/>
                    </a:lnTo>
                    <a:lnTo>
                      <a:pt x="1963473" y="4302340"/>
                    </a:lnTo>
                    <a:lnTo>
                      <a:pt x="1962415" y="4302872"/>
                    </a:lnTo>
                    <a:lnTo>
                      <a:pt x="1975379" y="4324152"/>
                    </a:lnTo>
                    <a:lnTo>
                      <a:pt x="1972469" y="4324152"/>
                    </a:lnTo>
                    <a:lnTo>
                      <a:pt x="1969823" y="4323886"/>
                    </a:lnTo>
                    <a:lnTo>
                      <a:pt x="1967177" y="4323620"/>
                    </a:lnTo>
                    <a:lnTo>
                      <a:pt x="1964796" y="4323088"/>
                    </a:lnTo>
                    <a:lnTo>
                      <a:pt x="1962679" y="4322024"/>
                    </a:lnTo>
                    <a:lnTo>
                      <a:pt x="1960827" y="4321226"/>
                    </a:lnTo>
                    <a:lnTo>
                      <a:pt x="1958975" y="4320162"/>
                    </a:lnTo>
                    <a:lnTo>
                      <a:pt x="1957388" y="4318566"/>
                    </a:lnTo>
                    <a:lnTo>
                      <a:pt x="1956065" y="4317236"/>
                    </a:lnTo>
                    <a:lnTo>
                      <a:pt x="1955007" y="4315374"/>
                    </a:lnTo>
                    <a:lnTo>
                      <a:pt x="1953948" y="4313512"/>
                    </a:lnTo>
                    <a:lnTo>
                      <a:pt x="1953419" y="4311650"/>
                    </a:lnTo>
                    <a:lnTo>
                      <a:pt x="1952890" y="4309256"/>
                    </a:lnTo>
                    <a:lnTo>
                      <a:pt x="1952625" y="4306862"/>
                    </a:lnTo>
                    <a:lnTo>
                      <a:pt x="1952625" y="4304202"/>
                    </a:lnTo>
                    <a:lnTo>
                      <a:pt x="1952625" y="4301276"/>
                    </a:lnTo>
                    <a:lnTo>
                      <a:pt x="1952096" y="4296754"/>
                    </a:lnTo>
                    <a:lnTo>
                      <a:pt x="1951567" y="4292232"/>
                    </a:lnTo>
                    <a:lnTo>
                      <a:pt x="1950773" y="4287976"/>
                    </a:lnTo>
                    <a:lnTo>
                      <a:pt x="1949186" y="4283720"/>
                    </a:lnTo>
                    <a:lnTo>
                      <a:pt x="1947598" y="4279730"/>
                    </a:lnTo>
                    <a:lnTo>
                      <a:pt x="1945482" y="4275740"/>
                    </a:lnTo>
                    <a:lnTo>
                      <a:pt x="1942836" y="4272282"/>
                    </a:lnTo>
                    <a:lnTo>
                      <a:pt x="1939925" y="4268823"/>
                    </a:lnTo>
                    <a:lnTo>
                      <a:pt x="1936750" y="4265897"/>
                    </a:lnTo>
                    <a:lnTo>
                      <a:pt x="1933046" y="4263237"/>
                    </a:lnTo>
                    <a:lnTo>
                      <a:pt x="1929342" y="4260843"/>
                    </a:lnTo>
                    <a:lnTo>
                      <a:pt x="1925109" y="4258715"/>
                    </a:lnTo>
                    <a:lnTo>
                      <a:pt x="1920875" y="4256853"/>
                    </a:lnTo>
                    <a:lnTo>
                      <a:pt x="1916377" y="4255789"/>
                    </a:lnTo>
                    <a:lnTo>
                      <a:pt x="1911350" y="4254991"/>
                    </a:lnTo>
                    <a:lnTo>
                      <a:pt x="1906059" y="4254725"/>
                    </a:lnTo>
                    <a:lnTo>
                      <a:pt x="1895211" y="4251533"/>
                    </a:lnTo>
                    <a:lnTo>
                      <a:pt x="1893623" y="4249937"/>
                    </a:lnTo>
                    <a:lnTo>
                      <a:pt x="1885421" y="4228657"/>
                    </a:lnTo>
                    <a:lnTo>
                      <a:pt x="1852084" y="4206047"/>
                    </a:lnTo>
                    <a:lnTo>
                      <a:pt x="1858698" y="4220677"/>
                    </a:lnTo>
                    <a:lnTo>
                      <a:pt x="1874838" y="4232913"/>
                    </a:lnTo>
                    <a:lnTo>
                      <a:pt x="1862667" y="4247543"/>
                    </a:lnTo>
                    <a:lnTo>
                      <a:pt x="1860021" y="4246479"/>
                    </a:lnTo>
                    <a:lnTo>
                      <a:pt x="1849438" y="4237169"/>
                    </a:lnTo>
                    <a:lnTo>
                      <a:pt x="1822715" y="4218017"/>
                    </a:lnTo>
                    <a:lnTo>
                      <a:pt x="1819011" y="4202323"/>
                    </a:lnTo>
                    <a:lnTo>
                      <a:pt x="1827742" y="4186895"/>
                    </a:lnTo>
                    <a:lnTo>
                      <a:pt x="1817688" y="4166412"/>
                    </a:lnTo>
                    <a:lnTo>
                      <a:pt x="1825890" y="4154974"/>
                    </a:lnTo>
                    <a:lnTo>
                      <a:pt x="1830205" y="4147262"/>
                    </a:lnTo>
                    <a:lnTo>
                      <a:pt x="1829040" y="4147262"/>
                    </a:lnTo>
                    <a:lnTo>
                      <a:pt x="1824806" y="4155726"/>
                    </a:lnTo>
                    <a:lnTo>
                      <a:pt x="1820307" y="4152817"/>
                    </a:lnTo>
                    <a:lnTo>
                      <a:pt x="1813691" y="4148055"/>
                    </a:lnTo>
                    <a:lnTo>
                      <a:pt x="1806546" y="4141972"/>
                    </a:lnTo>
                    <a:lnTo>
                      <a:pt x="1797549" y="4134830"/>
                    </a:lnTo>
                    <a:lnTo>
                      <a:pt x="1788552" y="4126366"/>
                    </a:lnTo>
                    <a:lnTo>
                      <a:pt x="1778760" y="4117372"/>
                    </a:lnTo>
                    <a:lnTo>
                      <a:pt x="1768969" y="4107586"/>
                    </a:lnTo>
                    <a:lnTo>
                      <a:pt x="1758913" y="4097534"/>
                    </a:lnTo>
                    <a:lnTo>
                      <a:pt x="1749651" y="4087747"/>
                    </a:lnTo>
                    <a:lnTo>
                      <a:pt x="1740389" y="4077432"/>
                    </a:lnTo>
                    <a:lnTo>
                      <a:pt x="1732451" y="4067645"/>
                    </a:lnTo>
                    <a:lnTo>
                      <a:pt x="1725570" y="4058387"/>
                    </a:lnTo>
                    <a:lnTo>
                      <a:pt x="1722659" y="4053890"/>
                    </a:lnTo>
                    <a:lnTo>
                      <a:pt x="1720278" y="4049658"/>
                    </a:lnTo>
                    <a:lnTo>
                      <a:pt x="1717896" y="4045691"/>
                    </a:lnTo>
                    <a:lnTo>
                      <a:pt x="1716308" y="4041987"/>
                    </a:lnTo>
                    <a:lnTo>
                      <a:pt x="1715250" y="4038549"/>
                    </a:lnTo>
                    <a:lnTo>
                      <a:pt x="1714191" y="4035110"/>
                    </a:lnTo>
                    <a:lnTo>
                      <a:pt x="1714191" y="4032465"/>
                    </a:lnTo>
                    <a:lnTo>
                      <a:pt x="1714985" y="4029820"/>
                    </a:lnTo>
                    <a:lnTo>
                      <a:pt x="1720013" y="4033259"/>
                    </a:lnTo>
                    <a:lnTo>
                      <a:pt x="1723453" y="4034846"/>
                    </a:lnTo>
                    <a:lnTo>
                      <a:pt x="1726100" y="4035375"/>
                    </a:lnTo>
                    <a:lnTo>
                      <a:pt x="1727687" y="4035375"/>
                    </a:lnTo>
                    <a:lnTo>
                      <a:pt x="1729011" y="4035110"/>
                    </a:lnTo>
                    <a:lnTo>
                      <a:pt x="1729540" y="4034317"/>
                    </a:lnTo>
                    <a:lnTo>
                      <a:pt x="1730069" y="4034052"/>
                    </a:lnTo>
                    <a:lnTo>
                      <a:pt x="1731128" y="4033788"/>
                    </a:lnTo>
                    <a:lnTo>
                      <a:pt x="1731128" y="4030878"/>
                    </a:lnTo>
                    <a:lnTo>
                      <a:pt x="1726100" y="4024001"/>
                    </a:lnTo>
                    <a:lnTo>
                      <a:pt x="1724247" y="4021356"/>
                    </a:lnTo>
                    <a:lnTo>
                      <a:pt x="1722924" y="4018711"/>
                    </a:lnTo>
                    <a:lnTo>
                      <a:pt x="1722130" y="4017388"/>
                    </a:lnTo>
                    <a:lnTo>
                      <a:pt x="1721866" y="4016066"/>
                    </a:lnTo>
                    <a:lnTo>
                      <a:pt x="1721866" y="4015008"/>
                    </a:lnTo>
                    <a:lnTo>
                      <a:pt x="1722130" y="4013685"/>
                    </a:lnTo>
                    <a:lnTo>
                      <a:pt x="1722924" y="4012362"/>
                    </a:lnTo>
                    <a:lnTo>
                      <a:pt x="1723453" y="4011040"/>
                    </a:lnTo>
                    <a:lnTo>
                      <a:pt x="1724512" y="4009717"/>
                    </a:lnTo>
                    <a:lnTo>
                      <a:pt x="1726100" y="4008395"/>
                    </a:lnTo>
                    <a:lnTo>
                      <a:pt x="1711280" y="4006279"/>
                    </a:lnTo>
                    <a:lnTo>
                      <a:pt x="1707576" y="4009717"/>
                    </a:lnTo>
                    <a:lnTo>
                      <a:pt x="1703077" y="4007072"/>
                    </a:lnTo>
                    <a:lnTo>
                      <a:pt x="1704929" y="3996227"/>
                    </a:lnTo>
                    <a:lnTo>
                      <a:pt x="1700431" y="4018182"/>
                    </a:lnTo>
                    <a:lnTo>
                      <a:pt x="1698578" y="4020827"/>
                    </a:lnTo>
                    <a:lnTo>
                      <a:pt x="1696197" y="4022943"/>
                    </a:lnTo>
                    <a:lnTo>
                      <a:pt x="1693815" y="4024530"/>
                    </a:lnTo>
                    <a:lnTo>
                      <a:pt x="1691433" y="4026117"/>
                    </a:lnTo>
                    <a:lnTo>
                      <a:pt x="1688787" y="4027175"/>
                    </a:lnTo>
                    <a:lnTo>
                      <a:pt x="1686141" y="4028233"/>
                    </a:lnTo>
                    <a:lnTo>
                      <a:pt x="1683230" y="4029026"/>
                    </a:lnTo>
                    <a:lnTo>
                      <a:pt x="1680319" y="4029291"/>
                    </a:lnTo>
                    <a:lnTo>
                      <a:pt x="1677673" y="4029556"/>
                    </a:lnTo>
                    <a:lnTo>
                      <a:pt x="1674497" y="4029556"/>
                    </a:lnTo>
                    <a:lnTo>
                      <a:pt x="1671586" y="4029291"/>
                    </a:lnTo>
                    <a:lnTo>
                      <a:pt x="1668675" y="4029026"/>
                    </a:lnTo>
                    <a:lnTo>
                      <a:pt x="1662060" y="4027968"/>
                    </a:lnTo>
                    <a:lnTo>
                      <a:pt x="1655973" y="4026117"/>
                    </a:lnTo>
                    <a:lnTo>
                      <a:pt x="1649358" y="4024001"/>
                    </a:lnTo>
                    <a:lnTo>
                      <a:pt x="1643007" y="4021356"/>
                    </a:lnTo>
                    <a:lnTo>
                      <a:pt x="1630569" y="4015801"/>
                    </a:lnTo>
                    <a:lnTo>
                      <a:pt x="1619190" y="4010511"/>
                    </a:lnTo>
                    <a:lnTo>
                      <a:pt x="1613898" y="4008130"/>
                    </a:lnTo>
                    <a:lnTo>
                      <a:pt x="1609399" y="4006543"/>
                    </a:lnTo>
                    <a:lnTo>
                      <a:pt x="1608870" y="4006543"/>
                    </a:lnTo>
                    <a:lnTo>
                      <a:pt x="1608340" y="4006543"/>
                    </a:lnTo>
                    <a:lnTo>
                      <a:pt x="1608076" y="4006543"/>
                    </a:lnTo>
                    <a:lnTo>
                      <a:pt x="1607547" y="4006543"/>
                    </a:lnTo>
                    <a:lnTo>
                      <a:pt x="1607282" y="4006543"/>
                    </a:lnTo>
                    <a:lnTo>
                      <a:pt x="1606753" y="4006543"/>
                    </a:lnTo>
                    <a:lnTo>
                      <a:pt x="1604636" y="4006808"/>
                    </a:lnTo>
                    <a:lnTo>
                      <a:pt x="1594051" y="4006014"/>
                    </a:lnTo>
                    <a:lnTo>
                      <a:pt x="1571557" y="3998872"/>
                    </a:lnTo>
                    <a:lnTo>
                      <a:pt x="1559384" y="3994905"/>
                    </a:lnTo>
                    <a:lnTo>
                      <a:pt x="1547211" y="3990673"/>
                    </a:lnTo>
                    <a:lnTo>
                      <a:pt x="1534774" y="3985912"/>
                    </a:lnTo>
                    <a:lnTo>
                      <a:pt x="1522336" y="3980886"/>
                    </a:lnTo>
                    <a:lnTo>
                      <a:pt x="1510164" y="3975331"/>
                    </a:lnTo>
                    <a:lnTo>
                      <a:pt x="1497991" y="3969777"/>
                    </a:lnTo>
                    <a:lnTo>
                      <a:pt x="1486612" y="3963693"/>
                    </a:lnTo>
                    <a:lnTo>
                      <a:pt x="1481055" y="3960254"/>
                    </a:lnTo>
                    <a:lnTo>
                      <a:pt x="1475762" y="3956816"/>
                    </a:lnTo>
                    <a:lnTo>
                      <a:pt x="1470734" y="3953377"/>
                    </a:lnTo>
                    <a:lnTo>
                      <a:pt x="1465706" y="3949938"/>
                    </a:lnTo>
                    <a:lnTo>
                      <a:pt x="1461208" y="3945971"/>
                    </a:lnTo>
                    <a:lnTo>
                      <a:pt x="1456709" y="3942532"/>
                    </a:lnTo>
                    <a:lnTo>
                      <a:pt x="1452739" y="3938564"/>
                    </a:lnTo>
                    <a:lnTo>
                      <a:pt x="1448770" y="3934332"/>
                    </a:lnTo>
                    <a:lnTo>
                      <a:pt x="1445330" y="3930365"/>
                    </a:lnTo>
                    <a:lnTo>
                      <a:pt x="1442154" y="3926133"/>
                    </a:lnTo>
                    <a:lnTo>
                      <a:pt x="1439243" y="3921636"/>
                    </a:lnTo>
                    <a:lnTo>
                      <a:pt x="1436597" y="3917404"/>
                    </a:lnTo>
                    <a:lnTo>
                      <a:pt x="1434480" y="3912643"/>
                    </a:lnTo>
                    <a:lnTo>
                      <a:pt x="1432628" y="3907881"/>
                    </a:lnTo>
                    <a:lnTo>
                      <a:pt x="1429452" y="3902327"/>
                    </a:lnTo>
                    <a:lnTo>
                      <a:pt x="1425218" y="3897037"/>
                    </a:lnTo>
                    <a:lnTo>
                      <a:pt x="1420984" y="3891482"/>
                    </a:lnTo>
                    <a:lnTo>
                      <a:pt x="1416221" y="3885663"/>
                    </a:lnTo>
                    <a:lnTo>
                      <a:pt x="1411193" y="3880108"/>
                    </a:lnTo>
                    <a:lnTo>
                      <a:pt x="1405900" y="3874553"/>
                    </a:lnTo>
                    <a:lnTo>
                      <a:pt x="1400079" y="3869263"/>
                    </a:lnTo>
                    <a:lnTo>
                      <a:pt x="1394257" y="3863973"/>
                    </a:lnTo>
                    <a:lnTo>
                      <a:pt x="1388435" y="3858683"/>
                    </a:lnTo>
                    <a:lnTo>
                      <a:pt x="1382084" y="3853922"/>
                    </a:lnTo>
                    <a:lnTo>
                      <a:pt x="1375998" y="3849425"/>
                    </a:lnTo>
                    <a:lnTo>
                      <a:pt x="1369911" y="3844928"/>
                    </a:lnTo>
                    <a:lnTo>
                      <a:pt x="1363825" y="3841225"/>
                    </a:lnTo>
                    <a:lnTo>
                      <a:pt x="1357474" y="3837522"/>
                    </a:lnTo>
                    <a:lnTo>
                      <a:pt x="1351652" y="3834613"/>
                    </a:lnTo>
                    <a:lnTo>
                      <a:pt x="1345830" y="3831967"/>
                    </a:lnTo>
                    <a:lnTo>
                      <a:pt x="1369382" y="3850219"/>
                    </a:lnTo>
                    <a:lnTo>
                      <a:pt x="1365677" y="3848367"/>
                    </a:lnTo>
                    <a:lnTo>
                      <a:pt x="1361972" y="3847309"/>
                    </a:lnTo>
                    <a:lnTo>
                      <a:pt x="1358532" y="3845986"/>
                    </a:lnTo>
                    <a:lnTo>
                      <a:pt x="1354827" y="3845193"/>
                    </a:lnTo>
                    <a:lnTo>
                      <a:pt x="1348476" y="3843606"/>
                    </a:lnTo>
                    <a:lnTo>
                      <a:pt x="1342919" y="3842283"/>
                    </a:lnTo>
                    <a:lnTo>
                      <a:pt x="1340273" y="3841754"/>
                    </a:lnTo>
                    <a:lnTo>
                      <a:pt x="1338156" y="3840696"/>
                    </a:lnTo>
                    <a:lnTo>
                      <a:pt x="1336833" y="3839638"/>
                    </a:lnTo>
                    <a:lnTo>
                      <a:pt x="1335245" y="3838051"/>
                    </a:lnTo>
                    <a:lnTo>
                      <a:pt x="1334716" y="3836729"/>
                    </a:lnTo>
                    <a:lnTo>
                      <a:pt x="1334451" y="3834348"/>
                    </a:lnTo>
                    <a:lnTo>
                      <a:pt x="1334716" y="3831967"/>
                    </a:lnTo>
                    <a:lnTo>
                      <a:pt x="1335510" y="3829058"/>
                    </a:lnTo>
                    <a:lnTo>
                      <a:pt x="1327306" y="3833819"/>
                    </a:lnTo>
                    <a:lnTo>
                      <a:pt x="1325983" y="3827206"/>
                    </a:lnTo>
                    <a:lnTo>
                      <a:pt x="1321484" y="3825619"/>
                    </a:lnTo>
                    <a:lnTo>
                      <a:pt x="1315927" y="3834613"/>
                    </a:lnTo>
                    <a:lnTo>
                      <a:pt x="1326248" y="3836464"/>
                    </a:lnTo>
                    <a:lnTo>
                      <a:pt x="1319368" y="3837522"/>
                    </a:lnTo>
                    <a:lnTo>
                      <a:pt x="1313016" y="3839109"/>
                    </a:lnTo>
                    <a:lnTo>
                      <a:pt x="1307195" y="3840432"/>
                    </a:lnTo>
                    <a:lnTo>
                      <a:pt x="1301108" y="3842283"/>
                    </a:lnTo>
                    <a:lnTo>
                      <a:pt x="1290788" y="3845722"/>
                    </a:lnTo>
                    <a:lnTo>
                      <a:pt x="1280997" y="3849690"/>
                    </a:lnTo>
                    <a:lnTo>
                      <a:pt x="1263267" y="3857096"/>
                    </a:lnTo>
                    <a:lnTo>
                      <a:pt x="1255063" y="3860534"/>
                    </a:lnTo>
                    <a:lnTo>
                      <a:pt x="1247124" y="3863444"/>
                    </a:lnTo>
                    <a:lnTo>
                      <a:pt x="1243155" y="3864502"/>
                    </a:lnTo>
                    <a:lnTo>
                      <a:pt x="1238921" y="3865825"/>
                    </a:lnTo>
                    <a:lnTo>
                      <a:pt x="1234687" y="3866618"/>
                    </a:lnTo>
                    <a:lnTo>
                      <a:pt x="1230453" y="3867147"/>
                    </a:lnTo>
                    <a:lnTo>
                      <a:pt x="1225689" y="3867412"/>
                    </a:lnTo>
                    <a:lnTo>
                      <a:pt x="1221455" y="3867676"/>
                    </a:lnTo>
                    <a:lnTo>
                      <a:pt x="1216427" y="3867412"/>
                    </a:lnTo>
                    <a:lnTo>
                      <a:pt x="1211399" y="3867147"/>
                    </a:lnTo>
                    <a:lnTo>
                      <a:pt x="1206107" y="3866354"/>
                    </a:lnTo>
                    <a:lnTo>
                      <a:pt x="1200814" y="3865031"/>
                    </a:lnTo>
                    <a:lnTo>
                      <a:pt x="1194992" y="3863973"/>
                    </a:lnTo>
                    <a:lnTo>
                      <a:pt x="1188906" y="3861857"/>
                    </a:lnTo>
                    <a:lnTo>
                      <a:pt x="1182290" y="3859741"/>
                    </a:lnTo>
                    <a:lnTo>
                      <a:pt x="1175675" y="3857096"/>
                    </a:lnTo>
                    <a:lnTo>
                      <a:pt x="1168265" y="3853922"/>
                    </a:lnTo>
                    <a:lnTo>
                      <a:pt x="1160855" y="3850483"/>
                    </a:lnTo>
                    <a:lnTo>
                      <a:pt x="1127248" y="3834613"/>
                    </a:lnTo>
                    <a:lnTo>
                      <a:pt x="1108724" y="3825619"/>
                    </a:lnTo>
                    <a:lnTo>
                      <a:pt x="1099462" y="3820594"/>
                    </a:lnTo>
                    <a:lnTo>
                      <a:pt x="1090200" y="3815568"/>
                    </a:lnTo>
                    <a:lnTo>
                      <a:pt x="1081203" y="3810542"/>
                    </a:lnTo>
                    <a:lnTo>
                      <a:pt x="1072735" y="3805252"/>
                    </a:lnTo>
                    <a:lnTo>
                      <a:pt x="1064266" y="3799962"/>
                    </a:lnTo>
                    <a:lnTo>
                      <a:pt x="1056593" y="3794407"/>
                    </a:lnTo>
                    <a:lnTo>
                      <a:pt x="1049183" y="3788853"/>
                    </a:lnTo>
                    <a:lnTo>
                      <a:pt x="1042832" y="3783033"/>
                    </a:lnTo>
                    <a:lnTo>
                      <a:pt x="1036746" y="3777479"/>
                    </a:lnTo>
                    <a:lnTo>
                      <a:pt x="1034628" y="3774569"/>
                    </a:lnTo>
                    <a:lnTo>
                      <a:pt x="1032247" y="3771659"/>
                    </a:lnTo>
                    <a:lnTo>
                      <a:pt x="1107401" y="3771659"/>
                    </a:lnTo>
                    <a:lnTo>
                      <a:pt x="1182290" y="3770601"/>
                    </a:lnTo>
                    <a:lnTo>
                      <a:pt x="1257444" y="3769808"/>
                    </a:lnTo>
                    <a:lnTo>
                      <a:pt x="1332599" y="3768485"/>
                    </a:lnTo>
                    <a:lnTo>
                      <a:pt x="1407488" y="3766898"/>
                    </a:lnTo>
                    <a:lnTo>
                      <a:pt x="1482642" y="3764782"/>
                    </a:lnTo>
                    <a:lnTo>
                      <a:pt x="1557532" y="3762931"/>
                    </a:lnTo>
                    <a:lnTo>
                      <a:pt x="1632686" y="3760550"/>
                    </a:lnTo>
                    <a:lnTo>
                      <a:pt x="1632359" y="3765460"/>
                    </a:lnTo>
                    <a:lnTo>
                      <a:pt x="1633507" y="3763346"/>
                    </a:lnTo>
                    <a:lnTo>
                      <a:pt x="1635352" y="3760700"/>
                    </a:lnTo>
                    <a:lnTo>
                      <a:pt x="1637723" y="3758055"/>
                    </a:lnTo>
                    <a:lnTo>
                      <a:pt x="1640359" y="3755938"/>
                    </a:lnTo>
                    <a:lnTo>
                      <a:pt x="1643258" y="3754086"/>
                    </a:lnTo>
                    <a:lnTo>
                      <a:pt x="1646684" y="3753027"/>
                    </a:lnTo>
                    <a:lnTo>
                      <a:pt x="1650110" y="3752234"/>
                    </a:lnTo>
                    <a:lnTo>
                      <a:pt x="1654326" y="3751440"/>
                    </a:lnTo>
                    <a:close/>
                    <a:moveTo>
                      <a:pt x="6018805" y="3744556"/>
                    </a:moveTo>
                    <a:lnTo>
                      <a:pt x="6017748" y="3756729"/>
                    </a:lnTo>
                    <a:lnTo>
                      <a:pt x="6018805" y="3744821"/>
                    </a:lnTo>
                    <a:lnTo>
                      <a:pt x="6018805" y="3744556"/>
                    </a:lnTo>
                    <a:close/>
                    <a:moveTo>
                      <a:pt x="1658599" y="3701585"/>
                    </a:moveTo>
                    <a:lnTo>
                      <a:pt x="1658090" y="3702094"/>
                    </a:lnTo>
                    <a:lnTo>
                      <a:pt x="1654386" y="3705268"/>
                    </a:lnTo>
                    <a:lnTo>
                      <a:pt x="1650681" y="3707913"/>
                    </a:lnTo>
                    <a:lnTo>
                      <a:pt x="1646711" y="3710029"/>
                    </a:lnTo>
                    <a:lnTo>
                      <a:pt x="1643007" y="3711616"/>
                    </a:lnTo>
                    <a:lnTo>
                      <a:pt x="1642742" y="3711616"/>
                    </a:lnTo>
                    <a:lnTo>
                      <a:pt x="1641154" y="3712145"/>
                    </a:lnTo>
                    <a:lnTo>
                      <a:pt x="1639929" y="3715955"/>
                    </a:lnTo>
                    <a:lnTo>
                      <a:pt x="1642731" y="3712017"/>
                    </a:lnTo>
                    <a:lnTo>
                      <a:pt x="1652482" y="3716515"/>
                    </a:lnTo>
                    <a:lnTo>
                      <a:pt x="1655380" y="3709371"/>
                    </a:lnTo>
                    <a:lnTo>
                      <a:pt x="1658016" y="3702756"/>
                    </a:lnTo>
                    <a:lnTo>
                      <a:pt x="1658599" y="3701585"/>
                    </a:lnTo>
                    <a:close/>
                    <a:moveTo>
                      <a:pt x="1399814" y="3692042"/>
                    </a:moveTo>
                    <a:lnTo>
                      <a:pt x="1399549" y="3692307"/>
                    </a:lnTo>
                    <a:lnTo>
                      <a:pt x="1387641" y="3697332"/>
                    </a:lnTo>
                    <a:lnTo>
                      <a:pt x="1398755" y="3693365"/>
                    </a:lnTo>
                    <a:lnTo>
                      <a:pt x="1399814" y="3692042"/>
                    </a:lnTo>
                    <a:close/>
                    <a:moveTo>
                      <a:pt x="6446022" y="3689388"/>
                    </a:moveTo>
                    <a:lnTo>
                      <a:pt x="6445492" y="3690182"/>
                    </a:lnTo>
                    <a:lnTo>
                      <a:pt x="6444963" y="3690975"/>
                    </a:lnTo>
                    <a:lnTo>
                      <a:pt x="6446022" y="3689388"/>
                    </a:lnTo>
                    <a:close/>
                    <a:moveTo>
                      <a:pt x="6112878" y="3679990"/>
                    </a:moveTo>
                    <a:lnTo>
                      <a:pt x="6097023" y="3693485"/>
                    </a:lnTo>
                    <a:lnTo>
                      <a:pt x="6099929" y="3693221"/>
                    </a:lnTo>
                    <a:lnTo>
                      <a:pt x="6112349" y="3680519"/>
                    </a:lnTo>
                    <a:lnTo>
                      <a:pt x="6112878" y="3679990"/>
                    </a:lnTo>
                    <a:close/>
                    <a:moveTo>
                      <a:pt x="1278350" y="3679346"/>
                    </a:moveTo>
                    <a:lnTo>
                      <a:pt x="1274645" y="3686223"/>
                    </a:lnTo>
                    <a:lnTo>
                      <a:pt x="1278350" y="3679610"/>
                    </a:lnTo>
                    <a:lnTo>
                      <a:pt x="1278350" y="3679346"/>
                    </a:lnTo>
                    <a:close/>
                    <a:moveTo>
                      <a:pt x="1509368" y="3663863"/>
                    </a:moveTo>
                    <a:lnTo>
                      <a:pt x="1511301" y="3663863"/>
                    </a:lnTo>
                    <a:lnTo>
                      <a:pt x="1510472" y="3664143"/>
                    </a:lnTo>
                    <a:lnTo>
                      <a:pt x="1492251" y="3673388"/>
                    </a:lnTo>
                    <a:lnTo>
                      <a:pt x="1503018" y="3665824"/>
                    </a:lnTo>
                    <a:lnTo>
                      <a:pt x="1509368" y="3663863"/>
                    </a:lnTo>
                    <a:close/>
                    <a:moveTo>
                      <a:pt x="6440463" y="3662663"/>
                    </a:moveTo>
                    <a:lnTo>
                      <a:pt x="6439669" y="3670336"/>
                    </a:lnTo>
                    <a:lnTo>
                      <a:pt x="6440463" y="3662927"/>
                    </a:lnTo>
                    <a:lnTo>
                      <a:pt x="6440463" y="3662663"/>
                    </a:lnTo>
                    <a:close/>
                    <a:moveTo>
                      <a:pt x="2363764" y="3648286"/>
                    </a:moveTo>
                    <a:lnTo>
                      <a:pt x="2365355" y="3650109"/>
                    </a:lnTo>
                    <a:lnTo>
                      <a:pt x="2367211" y="3651671"/>
                    </a:lnTo>
                    <a:lnTo>
                      <a:pt x="2370658" y="3656360"/>
                    </a:lnTo>
                    <a:lnTo>
                      <a:pt x="2373309" y="3660787"/>
                    </a:lnTo>
                    <a:lnTo>
                      <a:pt x="2374900" y="3663131"/>
                    </a:lnTo>
                    <a:lnTo>
                      <a:pt x="2361908" y="3667038"/>
                    </a:lnTo>
                    <a:lnTo>
                      <a:pt x="2363764" y="3648806"/>
                    </a:lnTo>
                    <a:lnTo>
                      <a:pt x="2363764" y="3648286"/>
                    </a:lnTo>
                    <a:close/>
                    <a:moveTo>
                      <a:pt x="5843444" y="3644813"/>
                    </a:moveTo>
                    <a:lnTo>
                      <a:pt x="5849939" y="3649526"/>
                    </a:lnTo>
                    <a:lnTo>
                      <a:pt x="5849419" y="3652751"/>
                    </a:lnTo>
                    <a:lnTo>
                      <a:pt x="5835651" y="3651511"/>
                    </a:lnTo>
                    <a:lnTo>
                      <a:pt x="5836171" y="3648038"/>
                    </a:lnTo>
                    <a:lnTo>
                      <a:pt x="5843444" y="3644813"/>
                    </a:lnTo>
                    <a:close/>
                    <a:moveTo>
                      <a:pt x="2526666" y="3636875"/>
                    </a:moveTo>
                    <a:lnTo>
                      <a:pt x="2530476" y="3638463"/>
                    </a:lnTo>
                    <a:lnTo>
                      <a:pt x="2524126" y="3637669"/>
                    </a:lnTo>
                    <a:lnTo>
                      <a:pt x="2526666" y="3636875"/>
                    </a:lnTo>
                    <a:close/>
                    <a:moveTo>
                      <a:pt x="6455551" y="3635408"/>
                    </a:moveTo>
                    <a:lnTo>
                      <a:pt x="6456081" y="3637525"/>
                    </a:lnTo>
                    <a:lnTo>
                      <a:pt x="6455816" y="3635673"/>
                    </a:lnTo>
                    <a:lnTo>
                      <a:pt x="6455551" y="3635408"/>
                    </a:lnTo>
                    <a:close/>
                    <a:moveTo>
                      <a:pt x="2275739" y="3633700"/>
                    </a:moveTo>
                    <a:lnTo>
                      <a:pt x="2275209" y="3635523"/>
                    </a:lnTo>
                    <a:lnTo>
                      <a:pt x="2274413" y="3639170"/>
                    </a:lnTo>
                    <a:lnTo>
                      <a:pt x="2273353" y="3642556"/>
                    </a:lnTo>
                    <a:lnTo>
                      <a:pt x="2273088" y="3645941"/>
                    </a:lnTo>
                    <a:lnTo>
                      <a:pt x="2272823" y="3649588"/>
                    </a:lnTo>
                    <a:lnTo>
                      <a:pt x="2272823" y="3652974"/>
                    </a:lnTo>
                    <a:lnTo>
                      <a:pt x="2273088" y="3656620"/>
                    </a:lnTo>
                    <a:lnTo>
                      <a:pt x="2273353" y="3660266"/>
                    </a:lnTo>
                    <a:lnTo>
                      <a:pt x="2274413" y="3663652"/>
                    </a:lnTo>
                    <a:lnTo>
                      <a:pt x="2259566" y="3655839"/>
                    </a:lnTo>
                    <a:lnTo>
                      <a:pt x="2247900" y="3651150"/>
                    </a:lnTo>
                    <a:lnTo>
                      <a:pt x="2250816" y="3648286"/>
                    </a:lnTo>
                    <a:lnTo>
                      <a:pt x="2253998" y="3645681"/>
                    </a:lnTo>
                    <a:lnTo>
                      <a:pt x="2257710" y="3643076"/>
                    </a:lnTo>
                    <a:lnTo>
                      <a:pt x="2261157" y="3640732"/>
                    </a:lnTo>
                    <a:lnTo>
                      <a:pt x="2264603" y="3638909"/>
                    </a:lnTo>
                    <a:lnTo>
                      <a:pt x="2268050" y="3636826"/>
                    </a:lnTo>
                    <a:lnTo>
                      <a:pt x="2272027" y="3635002"/>
                    </a:lnTo>
                    <a:lnTo>
                      <a:pt x="2275739" y="3633700"/>
                    </a:lnTo>
                    <a:close/>
                    <a:moveTo>
                      <a:pt x="5988944" y="3619658"/>
                    </a:moveTo>
                    <a:lnTo>
                      <a:pt x="5989208" y="3626009"/>
                    </a:lnTo>
                    <a:lnTo>
                      <a:pt x="5989208" y="3622569"/>
                    </a:lnTo>
                    <a:lnTo>
                      <a:pt x="5988944" y="3619658"/>
                    </a:lnTo>
                    <a:close/>
                    <a:moveTo>
                      <a:pt x="6476198" y="3619003"/>
                    </a:moveTo>
                    <a:lnTo>
                      <a:pt x="6475140" y="3632233"/>
                    </a:lnTo>
                    <a:lnTo>
                      <a:pt x="6475669" y="3630116"/>
                    </a:lnTo>
                    <a:lnTo>
                      <a:pt x="6476198" y="3619532"/>
                    </a:lnTo>
                    <a:lnTo>
                      <a:pt x="6476198" y="3619003"/>
                    </a:lnTo>
                    <a:close/>
                    <a:moveTo>
                      <a:pt x="6388319" y="3605125"/>
                    </a:moveTo>
                    <a:lnTo>
                      <a:pt x="6389688" y="3608725"/>
                    </a:lnTo>
                    <a:lnTo>
                      <a:pt x="6389688" y="3610011"/>
                    </a:lnTo>
                    <a:lnTo>
                      <a:pt x="6389141" y="3619010"/>
                    </a:lnTo>
                    <a:lnTo>
                      <a:pt x="6388046" y="3628781"/>
                    </a:lnTo>
                    <a:lnTo>
                      <a:pt x="6386951" y="3636753"/>
                    </a:lnTo>
                    <a:lnTo>
                      <a:pt x="6386403" y="3641638"/>
                    </a:lnTo>
                    <a:lnTo>
                      <a:pt x="6382571" y="3638553"/>
                    </a:lnTo>
                    <a:lnTo>
                      <a:pt x="6381750" y="3634181"/>
                    </a:lnTo>
                    <a:lnTo>
                      <a:pt x="6382024" y="3632896"/>
                    </a:lnTo>
                    <a:lnTo>
                      <a:pt x="6384487" y="3623124"/>
                    </a:lnTo>
                    <a:lnTo>
                      <a:pt x="6385856" y="3610525"/>
                    </a:lnTo>
                    <a:lnTo>
                      <a:pt x="6388319" y="3605125"/>
                    </a:lnTo>
                    <a:close/>
                    <a:moveTo>
                      <a:pt x="2823634" y="3598775"/>
                    </a:moveTo>
                    <a:lnTo>
                      <a:pt x="2832101" y="3601950"/>
                    </a:lnTo>
                    <a:lnTo>
                      <a:pt x="2831536" y="3601950"/>
                    </a:lnTo>
                    <a:lnTo>
                      <a:pt x="2819401" y="3599569"/>
                    </a:lnTo>
                    <a:lnTo>
                      <a:pt x="2823634" y="3598775"/>
                    </a:lnTo>
                    <a:close/>
                    <a:moveTo>
                      <a:pt x="6467463" y="3595982"/>
                    </a:moveTo>
                    <a:lnTo>
                      <a:pt x="6466669" y="3601009"/>
                    </a:lnTo>
                    <a:lnTo>
                      <a:pt x="6466934" y="3599951"/>
                    </a:lnTo>
                    <a:lnTo>
                      <a:pt x="6467463" y="3595982"/>
                    </a:lnTo>
                    <a:close/>
                    <a:moveTo>
                      <a:pt x="2092325" y="3592425"/>
                    </a:moveTo>
                    <a:lnTo>
                      <a:pt x="2091333" y="3593158"/>
                    </a:lnTo>
                    <a:lnTo>
                      <a:pt x="2076450" y="3598775"/>
                    </a:lnTo>
                    <a:lnTo>
                      <a:pt x="2076698" y="3595600"/>
                    </a:lnTo>
                    <a:lnTo>
                      <a:pt x="2077690" y="3595112"/>
                    </a:lnTo>
                    <a:lnTo>
                      <a:pt x="2092325" y="3592425"/>
                    </a:lnTo>
                    <a:close/>
                    <a:moveTo>
                      <a:pt x="2626869" y="3592085"/>
                    </a:moveTo>
                    <a:lnTo>
                      <a:pt x="2626373" y="3592185"/>
                    </a:lnTo>
                    <a:lnTo>
                      <a:pt x="2625847" y="3592185"/>
                    </a:lnTo>
                    <a:lnTo>
                      <a:pt x="2625584" y="3592185"/>
                    </a:lnTo>
                    <a:lnTo>
                      <a:pt x="2626107" y="3592610"/>
                    </a:lnTo>
                    <a:lnTo>
                      <a:pt x="2626869" y="3592085"/>
                    </a:lnTo>
                    <a:close/>
                    <a:moveTo>
                      <a:pt x="5982602" y="3588698"/>
                    </a:moveTo>
                    <a:lnTo>
                      <a:pt x="5981809" y="3590021"/>
                    </a:lnTo>
                    <a:lnTo>
                      <a:pt x="5982074" y="3590286"/>
                    </a:lnTo>
                    <a:lnTo>
                      <a:pt x="5982602" y="3588698"/>
                    </a:lnTo>
                    <a:close/>
                    <a:moveTo>
                      <a:pt x="5977053" y="3583670"/>
                    </a:moveTo>
                    <a:lnTo>
                      <a:pt x="5977846" y="3584199"/>
                    </a:lnTo>
                    <a:lnTo>
                      <a:pt x="5977317" y="3583670"/>
                    </a:lnTo>
                    <a:lnTo>
                      <a:pt x="5977053" y="3583670"/>
                    </a:lnTo>
                    <a:close/>
                    <a:moveTo>
                      <a:pt x="2641662" y="3579924"/>
                    </a:moveTo>
                    <a:lnTo>
                      <a:pt x="2641358" y="3581141"/>
                    </a:lnTo>
                    <a:lnTo>
                      <a:pt x="2640869" y="3582445"/>
                    </a:lnTo>
                    <a:lnTo>
                      <a:pt x="2642130" y="3581577"/>
                    </a:lnTo>
                    <a:lnTo>
                      <a:pt x="2641662" y="3579924"/>
                    </a:lnTo>
                    <a:close/>
                    <a:moveTo>
                      <a:pt x="6363495" y="3576550"/>
                    </a:moveTo>
                    <a:lnTo>
                      <a:pt x="6364289" y="3580669"/>
                    </a:lnTo>
                    <a:lnTo>
                      <a:pt x="6362701" y="3586075"/>
                    </a:lnTo>
                    <a:lnTo>
                      <a:pt x="6363495" y="3576550"/>
                    </a:lnTo>
                    <a:close/>
                    <a:moveTo>
                      <a:pt x="2554081" y="3576550"/>
                    </a:moveTo>
                    <a:lnTo>
                      <a:pt x="2578101" y="3588986"/>
                    </a:lnTo>
                    <a:lnTo>
                      <a:pt x="2577561" y="3590838"/>
                    </a:lnTo>
                    <a:lnTo>
                      <a:pt x="2553542" y="3582107"/>
                    </a:lnTo>
                    <a:lnTo>
                      <a:pt x="2551113" y="3577079"/>
                    </a:lnTo>
                    <a:lnTo>
                      <a:pt x="2554081" y="3576550"/>
                    </a:lnTo>
                    <a:close/>
                    <a:moveTo>
                      <a:pt x="6367464" y="3574962"/>
                    </a:moveTo>
                    <a:lnTo>
                      <a:pt x="6366598" y="3579224"/>
                    </a:lnTo>
                    <a:lnTo>
                      <a:pt x="6365876" y="3579725"/>
                    </a:lnTo>
                    <a:lnTo>
                      <a:pt x="6367464" y="3574962"/>
                    </a:lnTo>
                    <a:close/>
                    <a:moveTo>
                      <a:pt x="5948514" y="3571498"/>
                    </a:moveTo>
                    <a:lnTo>
                      <a:pt x="5948250" y="3572027"/>
                    </a:lnTo>
                    <a:lnTo>
                      <a:pt x="5948514" y="3571762"/>
                    </a:lnTo>
                    <a:lnTo>
                      <a:pt x="5948514" y="3571498"/>
                    </a:lnTo>
                    <a:close/>
                    <a:moveTo>
                      <a:pt x="5990794" y="3563824"/>
                    </a:moveTo>
                    <a:lnTo>
                      <a:pt x="5990794" y="3564618"/>
                    </a:lnTo>
                    <a:lnTo>
                      <a:pt x="5991322" y="3566999"/>
                    </a:lnTo>
                    <a:lnTo>
                      <a:pt x="5990794" y="3563824"/>
                    </a:lnTo>
                    <a:close/>
                    <a:moveTo>
                      <a:pt x="2957663" y="3559087"/>
                    </a:moveTo>
                    <a:lnTo>
                      <a:pt x="2966160" y="3559345"/>
                    </a:lnTo>
                    <a:lnTo>
                      <a:pt x="2974658" y="3559861"/>
                    </a:lnTo>
                    <a:lnTo>
                      <a:pt x="2982890" y="3561151"/>
                    </a:lnTo>
                    <a:lnTo>
                      <a:pt x="2987669" y="3561409"/>
                    </a:lnTo>
                    <a:lnTo>
                      <a:pt x="2988997" y="3568890"/>
                    </a:lnTo>
                    <a:lnTo>
                      <a:pt x="2989263" y="3573791"/>
                    </a:lnTo>
                    <a:lnTo>
                      <a:pt x="2989263" y="3577919"/>
                    </a:lnTo>
                    <a:lnTo>
                      <a:pt x="2988732" y="3582046"/>
                    </a:lnTo>
                    <a:lnTo>
                      <a:pt x="2987669" y="3585400"/>
                    </a:lnTo>
                    <a:lnTo>
                      <a:pt x="2986607" y="3588496"/>
                    </a:lnTo>
                    <a:lnTo>
                      <a:pt x="2984748" y="3591333"/>
                    </a:lnTo>
                    <a:lnTo>
                      <a:pt x="2982624" y="3593655"/>
                    </a:lnTo>
                    <a:lnTo>
                      <a:pt x="2980500" y="3595977"/>
                    </a:lnTo>
                    <a:lnTo>
                      <a:pt x="2977313" y="3597524"/>
                    </a:lnTo>
                    <a:lnTo>
                      <a:pt x="2974127" y="3598814"/>
                    </a:lnTo>
                    <a:lnTo>
                      <a:pt x="2970675" y="3599588"/>
                    </a:lnTo>
                    <a:lnTo>
                      <a:pt x="2966426" y="3600362"/>
                    </a:lnTo>
                    <a:lnTo>
                      <a:pt x="2962177" y="3600362"/>
                    </a:lnTo>
                    <a:lnTo>
                      <a:pt x="2957132" y="3600104"/>
                    </a:lnTo>
                    <a:lnTo>
                      <a:pt x="2952086" y="3599330"/>
                    </a:lnTo>
                    <a:lnTo>
                      <a:pt x="2946244" y="3598298"/>
                    </a:lnTo>
                    <a:lnTo>
                      <a:pt x="2920221" y="3598556"/>
                    </a:lnTo>
                    <a:lnTo>
                      <a:pt x="2916238" y="3566310"/>
                    </a:lnTo>
                    <a:lnTo>
                      <a:pt x="2924470" y="3563989"/>
                    </a:lnTo>
                    <a:lnTo>
                      <a:pt x="2932702" y="3562183"/>
                    </a:lnTo>
                    <a:lnTo>
                      <a:pt x="2940933" y="3560893"/>
                    </a:lnTo>
                    <a:lnTo>
                      <a:pt x="2949431" y="3559603"/>
                    </a:lnTo>
                    <a:lnTo>
                      <a:pt x="2957663" y="3559087"/>
                    </a:lnTo>
                    <a:close/>
                    <a:moveTo>
                      <a:pt x="5945079" y="3557738"/>
                    </a:moveTo>
                    <a:lnTo>
                      <a:pt x="5946136" y="3564089"/>
                    </a:lnTo>
                    <a:lnTo>
                      <a:pt x="5946136" y="3563824"/>
                    </a:lnTo>
                    <a:lnTo>
                      <a:pt x="5945079" y="3557738"/>
                    </a:lnTo>
                    <a:close/>
                    <a:moveTo>
                      <a:pt x="5918918" y="3556679"/>
                    </a:moveTo>
                    <a:lnTo>
                      <a:pt x="5919446" y="3557738"/>
                    </a:lnTo>
                    <a:lnTo>
                      <a:pt x="5919446" y="3557209"/>
                    </a:lnTo>
                    <a:lnTo>
                      <a:pt x="5918918" y="3556679"/>
                    </a:lnTo>
                    <a:close/>
                    <a:moveTo>
                      <a:pt x="5923939" y="3552446"/>
                    </a:moveTo>
                    <a:lnTo>
                      <a:pt x="5923410" y="3552710"/>
                    </a:lnTo>
                    <a:lnTo>
                      <a:pt x="5923674" y="3552710"/>
                    </a:lnTo>
                    <a:lnTo>
                      <a:pt x="5923939" y="3552446"/>
                    </a:lnTo>
                    <a:close/>
                    <a:moveTo>
                      <a:pt x="2643996" y="3545720"/>
                    </a:moveTo>
                    <a:lnTo>
                      <a:pt x="2644250" y="3548011"/>
                    </a:lnTo>
                    <a:lnTo>
                      <a:pt x="2644776" y="3549063"/>
                    </a:lnTo>
                    <a:lnTo>
                      <a:pt x="2641358" y="3562210"/>
                    </a:lnTo>
                    <a:lnTo>
                      <a:pt x="2641747" y="3564057"/>
                    </a:lnTo>
                    <a:lnTo>
                      <a:pt x="2647157" y="3554590"/>
                    </a:lnTo>
                    <a:lnTo>
                      <a:pt x="2645570" y="3550092"/>
                    </a:lnTo>
                    <a:lnTo>
                      <a:pt x="2643996" y="3545720"/>
                    </a:lnTo>
                    <a:close/>
                    <a:moveTo>
                      <a:pt x="1781176" y="3532100"/>
                    </a:moveTo>
                    <a:lnTo>
                      <a:pt x="1780916" y="3533134"/>
                    </a:lnTo>
                    <a:lnTo>
                      <a:pt x="1765301" y="3554325"/>
                    </a:lnTo>
                    <a:lnTo>
                      <a:pt x="1765561" y="3543213"/>
                    </a:lnTo>
                    <a:lnTo>
                      <a:pt x="1781176" y="3532100"/>
                    </a:lnTo>
                    <a:close/>
                    <a:moveTo>
                      <a:pt x="6228612" y="3522171"/>
                    </a:moveTo>
                    <a:lnTo>
                      <a:pt x="6228620" y="3522279"/>
                    </a:lnTo>
                    <a:lnTo>
                      <a:pt x="6229148" y="3525190"/>
                    </a:lnTo>
                    <a:lnTo>
                      <a:pt x="6230205" y="3528366"/>
                    </a:lnTo>
                    <a:lnTo>
                      <a:pt x="6230998" y="3531276"/>
                    </a:lnTo>
                    <a:lnTo>
                      <a:pt x="6232270" y="3533825"/>
                    </a:lnTo>
                    <a:lnTo>
                      <a:pt x="6230706" y="3529211"/>
                    </a:lnTo>
                    <a:lnTo>
                      <a:pt x="6228635" y="3522337"/>
                    </a:lnTo>
                    <a:lnTo>
                      <a:pt x="6228612" y="3522171"/>
                    </a:lnTo>
                    <a:close/>
                    <a:moveTo>
                      <a:pt x="5901741" y="3519369"/>
                    </a:moveTo>
                    <a:lnTo>
                      <a:pt x="5901741" y="3519633"/>
                    </a:lnTo>
                    <a:lnTo>
                      <a:pt x="5902006" y="3519633"/>
                    </a:lnTo>
                    <a:lnTo>
                      <a:pt x="5901741" y="3519369"/>
                    </a:lnTo>
                    <a:close/>
                    <a:moveTo>
                      <a:pt x="6474081" y="3511573"/>
                    </a:moveTo>
                    <a:lnTo>
                      <a:pt x="6473816" y="3512631"/>
                    </a:lnTo>
                    <a:lnTo>
                      <a:pt x="6473816" y="3513160"/>
                    </a:lnTo>
                    <a:lnTo>
                      <a:pt x="6474081" y="3511573"/>
                    </a:lnTo>
                    <a:close/>
                    <a:moveTo>
                      <a:pt x="6386992" y="3508133"/>
                    </a:moveTo>
                    <a:lnTo>
                      <a:pt x="6386727" y="3512102"/>
                    </a:lnTo>
                    <a:lnTo>
                      <a:pt x="6386727" y="3512631"/>
                    </a:lnTo>
                    <a:lnTo>
                      <a:pt x="6386992" y="3508133"/>
                    </a:lnTo>
                    <a:close/>
                    <a:moveTo>
                      <a:pt x="2687374" y="3500350"/>
                    </a:moveTo>
                    <a:lnTo>
                      <a:pt x="2693195" y="3500879"/>
                    </a:lnTo>
                    <a:lnTo>
                      <a:pt x="2699016" y="3501673"/>
                    </a:lnTo>
                    <a:lnTo>
                      <a:pt x="2704836" y="3502467"/>
                    </a:lnTo>
                    <a:lnTo>
                      <a:pt x="2710922" y="3503525"/>
                    </a:lnTo>
                    <a:lnTo>
                      <a:pt x="2716743" y="3505113"/>
                    </a:lnTo>
                    <a:lnTo>
                      <a:pt x="2722299" y="3506965"/>
                    </a:lnTo>
                    <a:lnTo>
                      <a:pt x="2728120" y="3508817"/>
                    </a:lnTo>
                    <a:lnTo>
                      <a:pt x="2733676" y="3511198"/>
                    </a:lnTo>
                    <a:lnTo>
                      <a:pt x="2749022" y="3511198"/>
                    </a:lnTo>
                    <a:lnTo>
                      <a:pt x="2752197" y="3513050"/>
                    </a:lnTo>
                    <a:lnTo>
                      <a:pt x="2755107" y="3514373"/>
                    </a:lnTo>
                    <a:lnTo>
                      <a:pt x="2760928" y="3517019"/>
                    </a:lnTo>
                    <a:lnTo>
                      <a:pt x="2766484" y="3518871"/>
                    </a:lnTo>
                    <a:lnTo>
                      <a:pt x="2771776" y="3519929"/>
                    </a:lnTo>
                    <a:lnTo>
                      <a:pt x="2777332" y="3521517"/>
                    </a:lnTo>
                    <a:lnTo>
                      <a:pt x="2783153" y="3523104"/>
                    </a:lnTo>
                    <a:lnTo>
                      <a:pt x="2789503" y="3524692"/>
                    </a:lnTo>
                    <a:lnTo>
                      <a:pt x="2796118" y="3527602"/>
                    </a:lnTo>
                    <a:lnTo>
                      <a:pt x="2793207" y="3529984"/>
                    </a:lnTo>
                    <a:lnTo>
                      <a:pt x="2790032" y="3532365"/>
                    </a:lnTo>
                    <a:lnTo>
                      <a:pt x="2786857" y="3534481"/>
                    </a:lnTo>
                    <a:lnTo>
                      <a:pt x="2783153" y="3536069"/>
                    </a:lnTo>
                    <a:lnTo>
                      <a:pt x="2779714" y="3537656"/>
                    </a:lnTo>
                    <a:lnTo>
                      <a:pt x="2776009" y="3538715"/>
                    </a:lnTo>
                    <a:lnTo>
                      <a:pt x="2772041" y="3540038"/>
                    </a:lnTo>
                    <a:lnTo>
                      <a:pt x="2768072" y="3540567"/>
                    </a:lnTo>
                    <a:lnTo>
                      <a:pt x="2768336" y="3541625"/>
                    </a:lnTo>
                    <a:lnTo>
                      <a:pt x="2775745" y="3541625"/>
                    </a:lnTo>
                    <a:lnTo>
                      <a:pt x="2787122" y="3542948"/>
                    </a:lnTo>
                    <a:lnTo>
                      <a:pt x="2793737" y="3543742"/>
                    </a:lnTo>
                    <a:lnTo>
                      <a:pt x="2800880" y="3544800"/>
                    </a:lnTo>
                    <a:lnTo>
                      <a:pt x="2808289" y="3546123"/>
                    </a:lnTo>
                    <a:lnTo>
                      <a:pt x="2815432" y="3547975"/>
                    </a:lnTo>
                    <a:lnTo>
                      <a:pt x="2822312" y="3549563"/>
                    </a:lnTo>
                    <a:lnTo>
                      <a:pt x="2828662" y="3551944"/>
                    </a:lnTo>
                    <a:lnTo>
                      <a:pt x="2834482" y="3554590"/>
                    </a:lnTo>
                    <a:lnTo>
                      <a:pt x="2836864" y="3556177"/>
                    </a:lnTo>
                    <a:lnTo>
                      <a:pt x="2839245" y="3557765"/>
                    </a:lnTo>
                    <a:lnTo>
                      <a:pt x="2841362" y="3559352"/>
                    </a:lnTo>
                    <a:lnTo>
                      <a:pt x="2842949" y="3561204"/>
                    </a:lnTo>
                    <a:lnTo>
                      <a:pt x="2844272" y="3563057"/>
                    </a:lnTo>
                    <a:lnTo>
                      <a:pt x="2845066" y="3564909"/>
                    </a:lnTo>
                    <a:lnTo>
                      <a:pt x="2845860" y="3567025"/>
                    </a:lnTo>
                    <a:lnTo>
                      <a:pt x="2845860" y="3569407"/>
                    </a:lnTo>
                    <a:lnTo>
                      <a:pt x="2845617" y="3571590"/>
                    </a:lnTo>
                    <a:lnTo>
                      <a:pt x="2845595" y="3571788"/>
                    </a:lnTo>
                    <a:lnTo>
                      <a:pt x="2844537" y="3573905"/>
                    </a:lnTo>
                    <a:lnTo>
                      <a:pt x="2825751" y="3594542"/>
                    </a:lnTo>
                    <a:lnTo>
                      <a:pt x="2808024" y="3585546"/>
                    </a:lnTo>
                    <a:lnTo>
                      <a:pt x="2781566" y="3587134"/>
                    </a:lnTo>
                    <a:lnTo>
                      <a:pt x="2778920" y="3588192"/>
                    </a:lnTo>
                    <a:lnTo>
                      <a:pt x="2774157" y="3587927"/>
                    </a:lnTo>
                    <a:lnTo>
                      <a:pt x="2769659" y="3587927"/>
                    </a:lnTo>
                    <a:lnTo>
                      <a:pt x="2765955" y="3588457"/>
                    </a:lnTo>
                    <a:lnTo>
                      <a:pt x="2762516" y="3588986"/>
                    </a:lnTo>
                    <a:lnTo>
                      <a:pt x="2759341" y="3590044"/>
                    </a:lnTo>
                    <a:lnTo>
                      <a:pt x="2756166" y="3591632"/>
                    </a:lnTo>
                    <a:lnTo>
                      <a:pt x="2753255" y="3592955"/>
                    </a:lnTo>
                    <a:lnTo>
                      <a:pt x="2750609" y="3594807"/>
                    </a:lnTo>
                    <a:lnTo>
                      <a:pt x="2745053" y="3598246"/>
                    </a:lnTo>
                    <a:lnTo>
                      <a:pt x="2739232" y="3602215"/>
                    </a:lnTo>
                    <a:lnTo>
                      <a:pt x="2736057" y="3603803"/>
                    </a:lnTo>
                    <a:lnTo>
                      <a:pt x="2732618" y="3605390"/>
                    </a:lnTo>
                    <a:lnTo>
                      <a:pt x="2728649" y="3606978"/>
                    </a:lnTo>
                    <a:lnTo>
                      <a:pt x="2724680" y="3608300"/>
                    </a:lnTo>
                    <a:lnTo>
                      <a:pt x="2710657" y="3605390"/>
                    </a:lnTo>
                    <a:lnTo>
                      <a:pt x="2704836" y="3594807"/>
                    </a:lnTo>
                    <a:lnTo>
                      <a:pt x="2685257" y="3608300"/>
                    </a:lnTo>
                    <a:lnTo>
                      <a:pt x="2679172" y="3619678"/>
                    </a:lnTo>
                    <a:lnTo>
                      <a:pt x="2673351" y="3631584"/>
                    </a:lnTo>
                    <a:lnTo>
                      <a:pt x="2667001" y="3642961"/>
                    </a:lnTo>
                    <a:lnTo>
                      <a:pt x="2663826" y="3648517"/>
                    </a:lnTo>
                    <a:lnTo>
                      <a:pt x="2660386" y="3654074"/>
                    </a:lnTo>
                    <a:lnTo>
                      <a:pt x="2659592" y="3654338"/>
                    </a:lnTo>
                    <a:lnTo>
                      <a:pt x="2656947" y="3650634"/>
                    </a:lnTo>
                    <a:lnTo>
                      <a:pt x="2654565" y="3646930"/>
                    </a:lnTo>
                    <a:lnTo>
                      <a:pt x="2652449" y="3642961"/>
                    </a:lnTo>
                    <a:lnTo>
                      <a:pt x="2650332" y="3638728"/>
                    </a:lnTo>
                    <a:lnTo>
                      <a:pt x="2646892" y="3629996"/>
                    </a:lnTo>
                    <a:lnTo>
                      <a:pt x="2643453" y="3621530"/>
                    </a:lnTo>
                    <a:lnTo>
                      <a:pt x="2641095" y="3616141"/>
                    </a:lnTo>
                    <a:lnTo>
                      <a:pt x="2641095" y="3617690"/>
                    </a:lnTo>
                    <a:lnTo>
                      <a:pt x="2641095" y="3620056"/>
                    </a:lnTo>
                    <a:lnTo>
                      <a:pt x="2640569" y="3622686"/>
                    </a:lnTo>
                    <a:lnTo>
                      <a:pt x="2639781" y="3625052"/>
                    </a:lnTo>
                    <a:lnTo>
                      <a:pt x="2638729" y="3627419"/>
                    </a:lnTo>
                    <a:lnTo>
                      <a:pt x="2636626" y="3626367"/>
                    </a:lnTo>
                    <a:lnTo>
                      <a:pt x="2634260" y="3625315"/>
                    </a:lnTo>
                    <a:lnTo>
                      <a:pt x="2628476" y="3623212"/>
                    </a:lnTo>
                    <a:lnTo>
                      <a:pt x="2621115" y="3621634"/>
                    </a:lnTo>
                    <a:lnTo>
                      <a:pt x="2613491" y="3620319"/>
                    </a:lnTo>
                    <a:lnTo>
                      <a:pt x="2604289" y="3619005"/>
                    </a:lnTo>
                    <a:lnTo>
                      <a:pt x="2595088" y="3618479"/>
                    </a:lnTo>
                    <a:lnTo>
                      <a:pt x="2585361" y="3617953"/>
                    </a:lnTo>
                    <a:lnTo>
                      <a:pt x="2575371" y="3617953"/>
                    </a:lnTo>
                    <a:lnTo>
                      <a:pt x="2565906" y="3618479"/>
                    </a:lnTo>
                    <a:lnTo>
                      <a:pt x="2556179" y="3619005"/>
                    </a:lnTo>
                    <a:lnTo>
                      <a:pt x="2547503" y="3620582"/>
                    </a:lnTo>
                    <a:lnTo>
                      <a:pt x="2539354" y="3622423"/>
                    </a:lnTo>
                    <a:lnTo>
                      <a:pt x="2535936" y="3623212"/>
                    </a:lnTo>
                    <a:lnTo>
                      <a:pt x="2532255" y="3624263"/>
                    </a:lnTo>
                    <a:lnTo>
                      <a:pt x="2529363" y="3625578"/>
                    </a:lnTo>
                    <a:lnTo>
                      <a:pt x="2526472" y="3626893"/>
                    </a:lnTo>
                    <a:lnTo>
                      <a:pt x="2524106" y="3628470"/>
                    </a:lnTo>
                    <a:lnTo>
                      <a:pt x="2522265" y="3630048"/>
                    </a:lnTo>
                    <a:lnTo>
                      <a:pt x="2520425" y="3631889"/>
                    </a:lnTo>
                    <a:lnTo>
                      <a:pt x="2519110" y="3633992"/>
                    </a:lnTo>
                    <a:lnTo>
                      <a:pt x="2510961" y="3638462"/>
                    </a:lnTo>
                    <a:lnTo>
                      <a:pt x="2508332" y="3637147"/>
                    </a:lnTo>
                    <a:lnTo>
                      <a:pt x="2494924" y="3627945"/>
                    </a:lnTo>
                    <a:lnTo>
                      <a:pt x="2492295" y="3626893"/>
                    </a:lnTo>
                    <a:lnTo>
                      <a:pt x="2490192" y="3625841"/>
                    </a:lnTo>
                    <a:lnTo>
                      <a:pt x="2487826" y="3624263"/>
                    </a:lnTo>
                    <a:lnTo>
                      <a:pt x="2485722" y="3622686"/>
                    </a:lnTo>
                    <a:lnTo>
                      <a:pt x="2483619" y="3620845"/>
                    </a:lnTo>
                    <a:lnTo>
                      <a:pt x="2482305" y="3619005"/>
                    </a:lnTo>
                    <a:lnTo>
                      <a:pt x="2480727" y="3617164"/>
                    </a:lnTo>
                    <a:lnTo>
                      <a:pt x="2479939" y="3615060"/>
                    </a:lnTo>
                    <a:lnTo>
                      <a:pt x="2479676" y="3612957"/>
                    </a:lnTo>
                    <a:lnTo>
                      <a:pt x="2479676" y="3610853"/>
                    </a:lnTo>
                    <a:lnTo>
                      <a:pt x="2480464" y="3609013"/>
                    </a:lnTo>
                    <a:lnTo>
                      <a:pt x="2481516" y="3607172"/>
                    </a:lnTo>
                    <a:lnTo>
                      <a:pt x="2483619" y="3605595"/>
                    </a:lnTo>
                    <a:lnTo>
                      <a:pt x="2486248" y="3604280"/>
                    </a:lnTo>
                    <a:lnTo>
                      <a:pt x="2489666" y="3602965"/>
                    </a:lnTo>
                    <a:lnTo>
                      <a:pt x="2493872" y="3602176"/>
                    </a:lnTo>
                    <a:lnTo>
                      <a:pt x="2499656" y="3602965"/>
                    </a:lnTo>
                    <a:lnTo>
                      <a:pt x="2523317" y="3604806"/>
                    </a:lnTo>
                    <a:lnTo>
                      <a:pt x="2524368" y="3604543"/>
                    </a:lnTo>
                    <a:lnTo>
                      <a:pt x="2525420" y="3604280"/>
                    </a:lnTo>
                    <a:lnTo>
                      <a:pt x="2526209" y="3604280"/>
                    </a:lnTo>
                    <a:lnTo>
                      <a:pt x="2527260" y="3604280"/>
                    </a:lnTo>
                    <a:lnTo>
                      <a:pt x="2528575" y="3604280"/>
                    </a:lnTo>
                    <a:lnTo>
                      <a:pt x="2529626" y="3604017"/>
                    </a:lnTo>
                    <a:lnTo>
                      <a:pt x="2530678" y="3604017"/>
                    </a:lnTo>
                    <a:lnTo>
                      <a:pt x="2531992" y="3603754"/>
                    </a:lnTo>
                    <a:lnTo>
                      <a:pt x="2526735" y="3605858"/>
                    </a:lnTo>
                    <a:lnTo>
                      <a:pt x="2574319" y="3608487"/>
                    </a:lnTo>
                    <a:lnTo>
                      <a:pt x="2590619" y="3600073"/>
                    </a:lnTo>
                    <a:lnTo>
                      <a:pt x="2601660" y="3598758"/>
                    </a:lnTo>
                    <a:lnTo>
                      <a:pt x="2604815" y="3594025"/>
                    </a:lnTo>
                    <a:lnTo>
                      <a:pt x="2603764" y="3589555"/>
                    </a:lnTo>
                    <a:lnTo>
                      <a:pt x="2581417" y="3567731"/>
                    </a:lnTo>
                    <a:lnTo>
                      <a:pt x="2577474" y="3538282"/>
                    </a:lnTo>
                    <a:lnTo>
                      <a:pt x="2569850" y="3536967"/>
                    </a:lnTo>
                    <a:lnTo>
                      <a:pt x="2558019" y="3534601"/>
                    </a:lnTo>
                    <a:lnTo>
                      <a:pt x="2552236" y="3532760"/>
                    </a:lnTo>
                    <a:lnTo>
                      <a:pt x="2546978" y="3531446"/>
                    </a:lnTo>
                    <a:lnTo>
                      <a:pt x="2543034" y="3529868"/>
                    </a:lnTo>
                    <a:lnTo>
                      <a:pt x="2541983" y="3529079"/>
                    </a:lnTo>
                    <a:lnTo>
                      <a:pt x="2541457" y="3528553"/>
                    </a:lnTo>
                    <a:lnTo>
                      <a:pt x="2543823" y="3524872"/>
                    </a:lnTo>
                    <a:lnTo>
                      <a:pt x="2546715" y="3521980"/>
                    </a:lnTo>
                    <a:lnTo>
                      <a:pt x="2549607" y="3519350"/>
                    </a:lnTo>
                    <a:lnTo>
                      <a:pt x="2552761" y="3516984"/>
                    </a:lnTo>
                    <a:lnTo>
                      <a:pt x="2556179" y="3515143"/>
                    </a:lnTo>
                    <a:lnTo>
                      <a:pt x="2560385" y="3513566"/>
                    </a:lnTo>
                    <a:lnTo>
                      <a:pt x="2564329" y="3512514"/>
                    </a:lnTo>
                    <a:lnTo>
                      <a:pt x="2568798" y="3511725"/>
                    </a:lnTo>
                    <a:lnTo>
                      <a:pt x="2577211" y="3511462"/>
                    </a:lnTo>
                    <a:lnTo>
                      <a:pt x="2603764" y="3516195"/>
                    </a:lnTo>
                    <a:lnTo>
                      <a:pt x="2634260" y="3517247"/>
                    </a:lnTo>
                    <a:lnTo>
                      <a:pt x="2643388" y="3529500"/>
                    </a:lnTo>
                    <a:lnTo>
                      <a:pt x="2643453" y="3524956"/>
                    </a:lnTo>
                    <a:lnTo>
                      <a:pt x="2640542" y="3516490"/>
                    </a:lnTo>
                    <a:lnTo>
                      <a:pt x="2642659" y="3509611"/>
                    </a:lnTo>
                    <a:lnTo>
                      <a:pt x="2649538" y="3505377"/>
                    </a:lnTo>
                    <a:lnTo>
                      <a:pt x="2665413" y="3506171"/>
                    </a:lnTo>
                    <a:lnTo>
                      <a:pt x="2687374" y="3500350"/>
                    </a:lnTo>
                    <a:close/>
                    <a:moveTo>
                      <a:pt x="2582283" y="3500350"/>
                    </a:moveTo>
                    <a:lnTo>
                      <a:pt x="2590801" y="3504433"/>
                    </a:lnTo>
                    <a:lnTo>
                      <a:pt x="2590251" y="3504433"/>
                    </a:lnTo>
                    <a:lnTo>
                      <a:pt x="2589702" y="3504433"/>
                    </a:lnTo>
                    <a:lnTo>
                      <a:pt x="2589427" y="3504433"/>
                    </a:lnTo>
                    <a:lnTo>
                      <a:pt x="2588603" y="3504433"/>
                    </a:lnTo>
                    <a:lnTo>
                      <a:pt x="2588053" y="3504433"/>
                    </a:lnTo>
                    <a:lnTo>
                      <a:pt x="2587778" y="3504433"/>
                    </a:lnTo>
                    <a:lnTo>
                      <a:pt x="2587229" y="3504773"/>
                    </a:lnTo>
                    <a:lnTo>
                      <a:pt x="2586679" y="3504773"/>
                    </a:lnTo>
                    <a:lnTo>
                      <a:pt x="2586130" y="3504773"/>
                    </a:lnTo>
                    <a:lnTo>
                      <a:pt x="2585580" y="3504773"/>
                    </a:lnTo>
                    <a:lnTo>
                      <a:pt x="2585031" y="3504773"/>
                    </a:lnTo>
                    <a:lnTo>
                      <a:pt x="2584481" y="3504773"/>
                    </a:lnTo>
                    <a:lnTo>
                      <a:pt x="2584206" y="3505113"/>
                    </a:lnTo>
                    <a:lnTo>
                      <a:pt x="2583382" y="3505113"/>
                    </a:lnTo>
                    <a:lnTo>
                      <a:pt x="2582832" y="3505113"/>
                    </a:lnTo>
                    <a:lnTo>
                      <a:pt x="2582558" y="3505113"/>
                    </a:lnTo>
                    <a:lnTo>
                      <a:pt x="2576513" y="3504092"/>
                    </a:lnTo>
                    <a:lnTo>
                      <a:pt x="2582283" y="3500350"/>
                    </a:lnTo>
                    <a:close/>
                    <a:moveTo>
                      <a:pt x="2251584" y="3498763"/>
                    </a:moveTo>
                    <a:lnTo>
                      <a:pt x="2257426" y="3503526"/>
                    </a:lnTo>
                    <a:lnTo>
                      <a:pt x="2257172" y="3503526"/>
                    </a:lnTo>
                    <a:lnTo>
                      <a:pt x="2251076" y="3499028"/>
                    </a:lnTo>
                    <a:lnTo>
                      <a:pt x="2251584" y="3498763"/>
                    </a:lnTo>
                    <a:close/>
                    <a:moveTo>
                      <a:pt x="5887472" y="3481793"/>
                    </a:moveTo>
                    <a:lnTo>
                      <a:pt x="5894078" y="3494495"/>
                    </a:lnTo>
                    <a:lnTo>
                      <a:pt x="5894078" y="3494230"/>
                    </a:lnTo>
                    <a:lnTo>
                      <a:pt x="5887472" y="3481793"/>
                    </a:lnTo>
                    <a:close/>
                    <a:moveTo>
                      <a:pt x="781051" y="3479715"/>
                    </a:moveTo>
                    <a:lnTo>
                      <a:pt x="785814" y="3487653"/>
                    </a:lnTo>
                    <a:lnTo>
                      <a:pt x="785587" y="3487653"/>
                    </a:lnTo>
                    <a:lnTo>
                      <a:pt x="781051" y="3479715"/>
                    </a:lnTo>
                    <a:close/>
                    <a:moveTo>
                      <a:pt x="5694363" y="3460664"/>
                    </a:moveTo>
                    <a:lnTo>
                      <a:pt x="5699126" y="3463792"/>
                    </a:lnTo>
                    <a:lnTo>
                      <a:pt x="5698846" y="3464032"/>
                    </a:lnTo>
                    <a:lnTo>
                      <a:pt x="5694923" y="3468602"/>
                    </a:lnTo>
                    <a:lnTo>
                      <a:pt x="5694363" y="3460664"/>
                    </a:lnTo>
                    <a:close/>
                    <a:moveTo>
                      <a:pt x="5741988" y="3457488"/>
                    </a:moveTo>
                    <a:lnTo>
                      <a:pt x="5741790" y="3457741"/>
                    </a:lnTo>
                    <a:lnTo>
                      <a:pt x="5741790" y="3468601"/>
                    </a:lnTo>
                    <a:lnTo>
                      <a:pt x="5738813" y="3458246"/>
                    </a:lnTo>
                    <a:lnTo>
                      <a:pt x="5741988" y="3457488"/>
                    </a:lnTo>
                    <a:close/>
                    <a:moveTo>
                      <a:pt x="6224656" y="3449161"/>
                    </a:moveTo>
                    <a:lnTo>
                      <a:pt x="6224656" y="3456655"/>
                    </a:lnTo>
                    <a:lnTo>
                      <a:pt x="6224392" y="3464064"/>
                    </a:lnTo>
                    <a:lnTo>
                      <a:pt x="6223863" y="3471209"/>
                    </a:lnTo>
                    <a:lnTo>
                      <a:pt x="6225269" y="3476675"/>
                    </a:lnTo>
                    <a:lnTo>
                      <a:pt x="6225269" y="3468936"/>
                    </a:lnTo>
                    <a:lnTo>
                      <a:pt x="6225010" y="3453867"/>
                    </a:lnTo>
                    <a:lnTo>
                      <a:pt x="6224656" y="3449161"/>
                    </a:lnTo>
                    <a:close/>
                    <a:moveTo>
                      <a:pt x="5724922" y="3444790"/>
                    </a:moveTo>
                    <a:lnTo>
                      <a:pt x="5726113" y="3446641"/>
                    </a:lnTo>
                    <a:lnTo>
                      <a:pt x="5726113" y="3449554"/>
                    </a:lnTo>
                    <a:lnTo>
                      <a:pt x="5722938" y="3446641"/>
                    </a:lnTo>
                    <a:lnTo>
                      <a:pt x="5724922" y="3444790"/>
                    </a:lnTo>
                    <a:close/>
                    <a:moveTo>
                      <a:pt x="5711826" y="3443201"/>
                    </a:moveTo>
                    <a:lnTo>
                      <a:pt x="5711826" y="3443487"/>
                    </a:lnTo>
                    <a:lnTo>
                      <a:pt x="5708651" y="3454316"/>
                    </a:lnTo>
                    <a:lnTo>
                      <a:pt x="5711826" y="3443201"/>
                    </a:lnTo>
                    <a:close/>
                    <a:moveTo>
                      <a:pt x="5685405" y="3436852"/>
                    </a:moveTo>
                    <a:lnTo>
                      <a:pt x="5686426" y="3441758"/>
                    </a:lnTo>
                    <a:lnTo>
                      <a:pt x="5681663" y="3443201"/>
                    </a:lnTo>
                    <a:lnTo>
                      <a:pt x="5685405" y="3436852"/>
                    </a:lnTo>
                    <a:close/>
                    <a:moveTo>
                      <a:pt x="5700714" y="3433677"/>
                    </a:moveTo>
                    <a:lnTo>
                      <a:pt x="5700714" y="3433930"/>
                    </a:lnTo>
                    <a:lnTo>
                      <a:pt x="5695951" y="3440026"/>
                    </a:lnTo>
                    <a:lnTo>
                      <a:pt x="5696546" y="3434184"/>
                    </a:lnTo>
                    <a:lnTo>
                      <a:pt x="5700714" y="3433677"/>
                    </a:lnTo>
                    <a:close/>
                    <a:moveTo>
                      <a:pt x="2002632" y="3433677"/>
                    </a:moveTo>
                    <a:lnTo>
                      <a:pt x="2005277" y="3433677"/>
                    </a:lnTo>
                    <a:lnTo>
                      <a:pt x="2007659" y="3433677"/>
                    </a:lnTo>
                    <a:lnTo>
                      <a:pt x="2010040" y="3434206"/>
                    </a:lnTo>
                    <a:lnTo>
                      <a:pt x="2012421" y="3434735"/>
                    </a:lnTo>
                    <a:lnTo>
                      <a:pt x="2014273" y="3435793"/>
                    </a:lnTo>
                    <a:lnTo>
                      <a:pt x="2016125" y="3437381"/>
                    </a:lnTo>
                    <a:lnTo>
                      <a:pt x="2017713" y="3438968"/>
                    </a:lnTo>
                    <a:lnTo>
                      <a:pt x="2019036" y="3440820"/>
                    </a:lnTo>
                    <a:lnTo>
                      <a:pt x="2019829" y="3443201"/>
                    </a:lnTo>
                    <a:lnTo>
                      <a:pt x="2020623" y="3445848"/>
                    </a:lnTo>
                    <a:lnTo>
                      <a:pt x="2020888" y="3449023"/>
                    </a:lnTo>
                    <a:lnTo>
                      <a:pt x="2020623" y="3452462"/>
                    </a:lnTo>
                    <a:lnTo>
                      <a:pt x="1999986" y="3463839"/>
                    </a:lnTo>
                    <a:lnTo>
                      <a:pt x="1987286" y="3457755"/>
                    </a:lnTo>
                    <a:lnTo>
                      <a:pt x="1985963" y="3454316"/>
                    </a:lnTo>
                    <a:lnTo>
                      <a:pt x="1993636" y="3451405"/>
                    </a:lnTo>
                    <a:lnTo>
                      <a:pt x="1992048" y="3440555"/>
                    </a:lnTo>
                    <a:lnTo>
                      <a:pt x="1992842" y="3436852"/>
                    </a:lnTo>
                    <a:lnTo>
                      <a:pt x="1995223" y="3435528"/>
                    </a:lnTo>
                    <a:lnTo>
                      <a:pt x="1997604" y="3434735"/>
                    </a:lnTo>
                    <a:lnTo>
                      <a:pt x="2000250" y="3433941"/>
                    </a:lnTo>
                    <a:lnTo>
                      <a:pt x="2002632" y="3433677"/>
                    </a:lnTo>
                    <a:close/>
                    <a:moveTo>
                      <a:pt x="5977317" y="3432839"/>
                    </a:moveTo>
                    <a:lnTo>
                      <a:pt x="5977846" y="3439984"/>
                    </a:lnTo>
                    <a:lnTo>
                      <a:pt x="5978110" y="3441042"/>
                    </a:lnTo>
                    <a:lnTo>
                      <a:pt x="5979960" y="3451362"/>
                    </a:lnTo>
                    <a:lnTo>
                      <a:pt x="5977317" y="3432839"/>
                    </a:lnTo>
                    <a:close/>
                    <a:moveTo>
                      <a:pt x="2570164" y="3419389"/>
                    </a:moveTo>
                    <a:lnTo>
                      <a:pt x="2569896" y="3422273"/>
                    </a:lnTo>
                    <a:lnTo>
                      <a:pt x="2569359" y="3426469"/>
                    </a:lnTo>
                    <a:lnTo>
                      <a:pt x="2568555" y="3430403"/>
                    </a:lnTo>
                    <a:lnTo>
                      <a:pt x="2567214" y="3433551"/>
                    </a:lnTo>
                    <a:lnTo>
                      <a:pt x="2566141" y="3436173"/>
                    </a:lnTo>
                    <a:lnTo>
                      <a:pt x="2564801" y="3438272"/>
                    </a:lnTo>
                    <a:lnTo>
                      <a:pt x="2563728" y="3439846"/>
                    </a:lnTo>
                    <a:lnTo>
                      <a:pt x="2562655" y="3441157"/>
                    </a:lnTo>
                    <a:lnTo>
                      <a:pt x="2561583" y="3441944"/>
                    </a:lnTo>
                    <a:lnTo>
                      <a:pt x="2530476" y="3449550"/>
                    </a:lnTo>
                    <a:lnTo>
                      <a:pt x="2547906" y="3429879"/>
                    </a:lnTo>
                    <a:lnTo>
                      <a:pt x="2554342" y="3431715"/>
                    </a:lnTo>
                    <a:lnTo>
                      <a:pt x="2558096" y="3431190"/>
                    </a:lnTo>
                    <a:lnTo>
                      <a:pt x="2570164" y="3419389"/>
                    </a:lnTo>
                    <a:close/>
                    <a:moveTo>
                      <a:pt x="6223870" y="3413726"/>
                    </a:moveTo>
                    <a:lnTo>
                      <a:pt x="6223954" y="3416032"/>
                    </a:lnTo>
                    <a:lnTo>
                      <a:pt x="6223975" y="3413952"/>
                    </a:lnTo>
                    <a:lnTo>
                      <a:pt x="6223870" y="3413726"/>
                    </a:lnTo>
                    <a:close/>
                    <a:moveTo>
                      <a:pt x="5681663" y="3411456"/>
                    </a:moveTo>
                    <a:lnTo>
                      <a:pt x="5686426" y="3412882"/>
                    </a:lnTo>
                    <a:lnTo>
                      <a:pt x="5684521" y="3416216"/>
                    </a:lnTo>
                    <a:lnTo>
                      <a:pt x="5681663" y="3411456"/>
                    </a:lnTo>
                    <a:close/>
                    <a:moveTo>
                      <a:pt x="5693758" y="3409868"/>
                    </a:moveTo>
                    <a:lnTo>
                      <a:pt x="5694363" y="3412807"/>
                    </a:lnTo>
                    <a:lnTo>
                      <a:pt x="5690130" y="3417802"/>
                    </a:lnTo>
                    <a:lnTo>
                      <a:pt x="5688013" y="3413099"/>
                    </a:lnTo>
                    <a:lnTo>
                      <a:pt x="5693758" y="3409868"/>
                    </a:lnTo>
                    <a:close/>
                    <a:moveTo>
                      <a:pt x="2571083" y="3406688"/>
                    </a:moveTo>
                    <a:lnTo>
                      <a:pt x="2573088" y="3406688"/>
                    </a:lnTo>
                    <a:lnTo>
                      <a:pt x="2568576" y="3413038"/>
                    </a:lnTo>
                    <a:lnTo>
                      <a:pt x="2571083" y="3406688"/>
                    </a:lnTo>
                    <a:close/>
                    <a:moveTo>
                      <a:pt x="5767079" y="3398249"/>
                    </a:moveTo>
                    <a:lnTo>
                      <a:pt x="5765827" y="3399263"/>
                    </a:lnTo>
                    <a:lnTo>
                      <a:pt x="5762132" y="3403477"/>
                    </a:lnTo>
                    <a:lnTo>
                      <a:pt x="5759228" y="3407165"/>
                    </a:lnTo>
                    <a:lnTo>
                      <a:pt x="5756589" y="3411643"/>
                    </a:lnTo>
                    <a:lnTo>
                      <a:pt x="5755005" y="3415598"/>
                    </a:lnTo>
                    <a:lnTo>
                      <a:pt x="5753157" y="3420077"/>
                    </a:lnTo>
                    <a:lnTo>
                      <a:pt x="5751573" y="3424821"/>
                    </a:lnTo>
                    <a:lnTo>
                      <a:pt x="5750078" y="3429896"/>
                    </a:lnTo>
                    <a:lnTo>
                      <a:pt x="5752968" y="3424110"/>
                    </a:lnTo>
                    <a:lnTo>
                      <a:pt x="5759839" y="3410879"/>
                    </a:lnTo>
                    <a:lnTo>
                      <a:pt x="5766974" y="3398443"/>
                    </a:lnTo>
                    <a:lnTo>
                      <a:pt x="5767079" y="3398249"/>
                    </a:lnTo>
                    <a:close/>
                    <a:moveTo>
                      <a:pt x="2293409" y="3397173"/>
                    </a:moveTo>
                    <a:lnTo>
                      <a:pt x="2301876" y="3402462"/>
                    </a:lnTo>
                    <a:lnTo>
                      <a:pt x="2297907" y="3408281"/>
                    </a:lnTo>
                    <a:lnTo>
                      <a:pt x="2286001" y="3401140"/>
                    </a:lnTo>
                    <a:lnTo>
                      <a:pt x="2293409" y="3397173"/>
                    </a:lnTo>
                    <a:close/>
                    <a:moveTo>
                      <a:pt x="5665316" y="3389432"/>
                    </a:moveTo>
                    <a:lnTo>
                      <a:pt x="5664878" y="3389769"/>
                    </a:lnTo>
                    <a:lnTo>
                      <a:pt x="5664750" y="3390281"/>
                    </a:lnTo>
                    <a:lnTo>
                      <a:pt x="5665316" y="3389432"/>
                    </a:lnTo>
                    <a:close/>
                    <a:moveTo>
                      <a:pt x="6134018" y="3389185"/>
                    </a:moveTo>
                    <a:lnTo>
                      <a:pt x="6133754" y="3393154"/>
                    </a:lnTo>
                    <a:lnTo>
                      <a:pt x="6134282" y="3389981"/>
                    </a:lnTo>
                    <a:lnTo>
                      <a:pt x="6134018" y="3389185"/>
                    </a:lnTo>
                    <a:close/>
                    <a:moveTo>
                      <a:pt x="5993965" y="3388659"/>
                    </a:moveTo>
                    <a:lnTo>
                      <a:pt x="5988416" y="3392890"/>
                    </a:lnTo>
                    <a:lnTo>
                      <a:pt x="5993701" y="3388921"/>
                    </a:lnTo>
                    <a:lnTo>
                      <a:pt x="5993965" y="3388659"/>
                    </a:lnTo>
                    <a:close/>
                    <a:moveTo>
                      <a:pt x="6070069" y="3386540"/>
                    </a:moveTo>
                    <a:lnTo>
                      <a:pt x="6070333" y="3387862"/>
                    </a:lnTo>
                    <a:lnTo>
                      <a:pt x="6071390" y="3388393"/>
                    </a:lnTo>
                    <a:lnTo>
                      <a:pt x="6070069" y="3386540"/>
                    </a:lnTo>
                    <a:close/>
                    <a:moveTo>
                      <a:pt x="6038623" y="3384955"/>
                    </a:moveTo>
                    <a:lnTo>
                      <a:pt x="6036774" y="3385746"/>
                    </a:lnTo>
                    <a:lnTo>
                      <a:pt x="6036509" y="3385746"/>
                    </a:lnTo>
                    <a:lnTo>
                      <a:pt x="6037038" y="3386012"/>
                    </a:lnTo>
                    <a:lnTo>
                      <a:pt x="6038623" y="3384955"/>
                    </a:lnTo>
                    <a:close/>
                    <a:moveTo>
                      <a:pt x="2282826" y="3384484"/>
                    </a:moveTo>
                    <a:lnTo>
                      <a:pt x="2290764" y="3394104"/>
                    </a:lnTo>
                    <a:lnTo>
                      <a:pt x="2290490" y="3395588"/>
                    </a:lnTo>
                    <a:lnTo>
                      <a:pt x="2282826" y="3384484"/>
                    </a:lnTo>
                    <a:close/>
                    <a:moveTo>
                      <a:pt x="2656946" y="3382876"/>
                    </a:moveTo>
                    <a:lnTo>
                      <a:pt x="2662238" y="3387638"/>
                    </a:lnTo>
                    <a:lnTo>
                      <a:pt x="2655888" y="3383127"/>
                    </a:lnTo>
                    <a:lnTo>
                      <a:pt x="2656946" y="3382876"/>
                    </a:lnTo>
                    <a:close/>
                    <a:moveTo>
                      <a:pt x="6401022" y="3381929"/>
                    </a:moveTo>
                    <a:lnTo>
                      <a:pt x="6403139" y="3385365"/>
                    </a:lnTo>
                    <a:lnTo>
                      <a:pt x="6403404" y="3385365"/>
                    </a:lnTo>
                    <a:lnTo>
                      <a:pt x="6401022" y="3381929"/>
                    </a:lnTo>
                    <a:close/>
                    <a:moveTo>
                      <a:pt x="2622551" y="3381288"/>
                    </a:moveTo>
                    <a:lnTo>
                      <a:pt x="2622057" y="3381866"/>
                    </a:lnTo>
                    <a:lnTo>
                      <a:pt x="2614648" y="3387638"/>
                    </a:lnTo>
                    <a:lnTo>
                      <a:pt x="2611438" y="3381866"/>
                    </a:lnTo>
                    <a:lnTo>
                      <a:pt x="2622551" y="3381288"/>
                    </a:lnTo>
                    <a:close/>
                    <a:moveTo>
                      <a:pt x="2649537" y="3378113"/>
                    </a:moveTo>
                    <a:lnTo>
                      <a:pt x="2651125" y="3380421"/>
                    </a:lnTo>
                    <a:lnTo>
                      <a:pt x="2650860" y="3384463"/>
                    </a:lnTo>
                    <a:lnTo>
                      <a:pt x="2644775" y="3381288"/>
                    </a:lnTo>
                    <a:lnTo>
                      <a:pt x="2649537" y="3378113"/>
                    </a:lnTo>
                    <a:close/>
                    <a:moveTo>
                      <a:pt x="2271107" y="3376553"/>
                    </a:moveTo>
                    <a:lnTo>
                      <a:pt x="2281239" y="3386066"/>
                    </a:lnTo>
                    <a:lnTo>
                      <a:pt x="2280979" y="3386066"/>
                    </a:lnTo>
                    <a:lnTo>
                      <a:pt x="2270588" y="3382565"/>
                    </a:lnTo>
                    <a:lnTo>
                      <a:pt x="2266951" y="3377804"/>
                    </a:lnTo>
                    <a:lnTo>
                      <a:pt x="2271107" y="3376553"/>
                    </a:lnTo>
                    <a:close/>
                    <a:moveTo>
                      <a:pt x="5685917" y="3373651"/>
                    </a:moveTo>
                    <a:lnTo>
                      <a:pt x="5666946" y="3388183"/>
                    </a:lnTo>
                    <a:lnTo>
                      <a:pt x="5675288" y="3384260"/>
                    </a:lnTo>
                    <a:lnTo>
                      <a:pt x="5685917" y="3373651"/>
                    </a:lnTo>
                    <a:close/>
                    <a:moveTo>
                      <a:pt x="2259331" y="3370207"/>
                    </a:moveTo>
                    <a:lnTo>
                      <a:pt x="2266951" y="3375579"/>
                    </a:lnTo>
                    <a:lnTo>
                      <a:pt x="2266189" y="3376093"/>
                    </a:lnTo>
                    <a:lnTo>
                      <a:pt x="2259585" y="3377627"/>
                    </a:lnTo>
                    <a:lnTo>
                      <a:pt x="2258823" y="3378139"/>
                    </a:lnTo>
                    <a:lnTo>
                      <a:pt x="2247901" y="3374809"/>
                    </a:lnTo>
                    <a:lnTo>
                      <a:pt x="2259331" y="3370207"/>
                    </a:lnTo>
                    <a:close/>
                    <a:moveTo>
                      <a:pt x="6265615" y="3363635"/>
                    </a:moveTo>
                    <a:lnTo>
                      <a:pt x="6265615" y="3367228"/>
                    </a:lnTo>
                    <a:lnTo>
                      <a:pt x="6266672" y="3376223"/>
                    </a:lnTo>
                    <a:lnTo>
                      <a:pt x="6267067" y="3378662"/>
                    </a:lnTo>
                    <a:lnTo>
                      <a:pt x="6265615" y="3363635"/>
                    </a:lnTo>
                    <a:close/>
                    <a:moveTo>
                      <a:pt x="5706834" y="3357603"/>
                    </a:moveTo>
                    <a:lnTo>
                      <a:pt x="5702895" y="3360223"/>
                    </a:lnTo>
                    <a:lnTo>
                      <a:pt x="5698142" y="3363657"/>
                    </a:lnTo>
                    <a:lnTo>
                      <a:pt x="5693126" y="3367348"/>
                    </a:lnTo>
                    <a:lnTo>
                      <a:pt x="5688638" y="3371567"/>
                    </a:lnTo>
                    <a:lnTo>
                      <a:pt x="5686662" y="3373079"/>
                    </a:lnTo>
                    <a:lnTo>
                      <a:pt x="5689014" y="3372143"/>
                    </a:lnTo>
                    <a:lnTo>
                      <a:pt x="5691653" y="3370826"/>
                    </a:lnTo>
                    <a:lnTo>
                      <a:pt x="5694293" y="3368981"/>
                    </a:lnTo>
                    <a:lnTo>
                      <a:pt x="5696669" y="3366874"/>
                    </a:lnTo>
                    <a:lnTo>
                      <a:pt x="5701156" y="3363186"/>
                    </a:lnTo>
                    <a:lnTo>
                      <a:pt x="5705643" y="3358716"/>
                    </a:lnTo>
                    <a:lnTo>
                      <a:pt x="5706834" y="3357603"/>
                    </a:lnTo>
                    <a:close/>
                    <a:moveTo>
                      <a:pt x="6051307" y="3356118"/>
                    </a:moveTo>
                    <a:lnTo>
                      <a:pt x="6051043" y="3358764"/>
                    </a:lnTo>
                    <a:lnTo>
                      <a:pt x="6050250" y="3360614"/>
                    </a:lnTo>
                    <a:lnTo>
                      <a:pt x="6050515" y="3360614"/>
                    </a:lnTo>
                    <a:lnTo>
                      <a:pt x="6051043" y="3362203"/>
                    </a:lnTo>
                    <a:lnTo>
                      <a:pt x="6051307" y="3356118"/>
                    </a:lnTo>
                    <a:close/>
                    <a:moveTo>
                      <a:pt x="2183205" y="3354859"/>
                    </a:moveTo>
                    <a:lnTo>
                      <a:pt x="2178970" y="3361458"/>
                    </a:lnTo>
                    <a:lnTo>
                      <a:pt x="2183999" y="3362516"/>
                    </a:lnTo>
                    <a:lnTo>
                      <a:pt x="2188764" y="3364359"/>
                    </a:lnTo>
                    <a:lnTo>
                      <a:pt x="2193529" y="3365945"/>
                    </a:lnTo>
                    <a:lnTo>
                      <a:pt x="2198028" y="3368058"/>
                    </a:lnTo>
                    <a:lnTo>
                      <a:pt x="2207293" y="3372543"/>
                    </a:lnTo>
                    <a:lnTo>
                      <a:pt x="2216293" y="3377298"/>
                    </a:lnTo>
                    <a:lnTo>
                      <a:pt x="2225822" y="3381786"/>
                    </a:lnTo>
                    <a:lnTo>
                      <a:pt x="2230322" y="3383904"/>
                    </a:lnTo>
                    <a:lnTo>
                      <a:pt x="2235086" y="3385750"/>
                    </a:lnTo>
                    <a:lnTo>
                      <a:pt x="2240115" y="3387334"/>
                    </a:lnTo>
                    <a:lnTo>
                      <a:pt x="2245409" y="3389180"/>
                    </a:lnTo>
                    <a:lnTo>
                      <a:pt x="2250703" y="3390236"/>
                    </a:lnTo>
                    <a:lnTo>
                      <a:pt x="2256262" y="3391291"/>
                    </a:lnTo>
                    <a:lnTo>
                      <a:pt x="2264468" y="3395247"/>
                    </a:lnTo>
                    <a:lnTo>
                      <a:pt x="2272144" y="3399211"/>
                    </a:lnTo>
                    <a:lnTo>
                      <a:pt x="2287232" y="3406342"/>
                    </a:lnTo>
                    <a:lnTo>
                      <a:pt x="2302320" y="3414007"/>
                    </a:lnTo>
                    <a:lnTo>
                      <a:pt x="2309996" y="3418234"/>
                    </a:lnTo>
                    <a:lnTo>
                      <a:pt x="2317937" y="3422460"/>
                    </a:lnTo>
                    <a:lnTo>
                      <a:pt x="2309731" y="3412684"/>
                    </a:lnTo>
                    <a:lnTo>
                      <a:pt x="2317672" y="3415063"/>
                    </a:lnTo>
                    <a:lnTo>
                      <a:pt x="2321113" y="3416120"/>
                    </a:lnTo>
                    <a:lnTo>
                      <a:pt x="2324025" y="3417703"/>
                    </a:lnTo>
                    <a:lnTo>
                      <a:pt x="2325084" y="3418234"/>
                    </a:lnTo>
                    <a:lnTo>
                      <a:pt x="2326407" y="3419289"/>
                    </a:lnTo>
                    <a:lnTo>
                      <a:pt x="2326936" y="3420346"/>
                    </a:lnTo>
                    <a:lnTo>
                      <a:pt x="2327466" y="3421404"/>
                    </a:lnTo>
                    <a:lnTo>
                      <a:pt x="2327731" y="3422460"/>
                    </a:lnTo>
                    <a:lnTo>
                      <a:pt x="2327731" y="3423782"/>
                    </a:lnTo>
                    <a:lnTo>
                      <a:pt x="2327731" y="3425366"/>
                    </a:lnTo>
                    <a:lnTo>
                      <a:pt x="2327201" y="3426950"/>
                    </a:lnTo>
                    <a:lnTo>
                      <a:pt x="2318466" y="3425894"/>
                    </a:lnTo>
                    <a:lnTo>
                      <a:pt x="2326407" y="3434349"/>
                    </a:lnTo>
                    <a:lnTo>
                      <a:pt x="2327201" y="3433028"/>
                    </a:lnTo>
                    <a:lnTo>
                      <a:pt x="2328789" y="3432235"/>
                    </a:lnTo>
                    <a:lnTo>
                      <a:pt x="2329848" y="3431706"/>
                    </a:lnTo>
                    <a:lnTo>
                      <a:pt x="2331701" y="3431442"/>
                    </a:lnTo>
                    <a:lnTo>
                      <a:pt x="2333025" y="3431177"/>
                    </a:lnTo>
                    <a:lnTo>
                      <a:pt x="2334877" y="3430651"/>
                    </a:lnTo>
                    <a:lnTo>
                      <a:pt x="2336730" y="3431177"/>
                    </a:lnTo>
                    <a:lnTo>
                      <a:pt x="2338319" y="3431442"/>
                    </a:lnTo>
                    <a:lnTo>
                      <a:pt x="2339907" y="3431706"/>
                    </a:lnTo>
                    <a:lnTo>
                      <a:pt x="2341230" y="3432500"/>
                    </a:lnTo>
                    <a:lnTo>
                      <a:pt x="2342818" y="3433293"/>
                    </a:lnTo>
                    <a:lnTo>
                      <a:pt x="2343612" y="3434349"/>
                    </a:lnTo>
                    <a:lnTo>
                      <a:pt x="2344671" y="3435671"/>
                    </a:lnTo>
                    <a:lnTo>
                      <a:pt x="2345201" y="3437257"/>
                    </a:lnTo>
                    <a:lnTo>
                      <a:pt x="2345201" y="3438841"/>
                    </a:lnTo>
                    <a:lnTo>
                      <a:pt x="2344671" y="3440690"/>
                    </a:lnTo>
                    <a:lnTo>
                      <a:pt x="2354465" y="3438841"/>
                    </a:lnTo>
                    <a:lnTo>
                      <a:pt x="2352877" y="3445183"/>
                    </a:lnTo>
                    <a:lnTo>
                      <a:pt x="2364524" y="3449411"/>
                    </a:lnTo>
                    <a:lnTo>
                      <a:pt x="2364524" y="3448355"/>
                    </a:lnTo>
                    <a:lnTo>
                      <a:pt x="2365053" y="3446769"/>
                    </a:lnTo>
                    <a:lnTo>
                      <a:pt x="2365582" y="3445976"/>
                    </a:lnTo>
                    <a:lnTo>
                      <a:pt x="2366377" y="3444919"/>
                    </a:lnTo>
                    <a:lnTo>
                      <a:pt x="2367171" y="3444127"/>
                    </a:lnTo>
                    <a:lnTo>
                      <a:pt x="2368229" y="3443598"/>
                    </a:lnTo>
                    <a:lnTo>
                      <a:pt x="2370612" y="3442541"/>
                    </a:lnTo>
                    <a:lnTo>
                      <a:pt x="2373523" y="3442277"/>
                    </a:lnTo>
                    <a:lnTo>
                      <a:pt x="2377229" y="3442013"/>
                    </a:lnTo>
                    <a:lnTo>
                      <a:pt x="2380670" y="3442277"/>
                    </a:lnTo>
                    <a:lnTo>
                      <a:pt x="2384376" y="3442541"/>
                    </a:lnTo>
                    <a:lnTo>
                      <a:pt x="2388082" y="3443333"/>
                    </a:lnTo>
                    <a:lnTo>
                      <a:pt x="2391788" y="3444127"/>
                    </a:lnTo>
                    <a:lnTo>
                      <a:pt x="2398934" y="3445976"/>
                    </a:lnTo>
                    <a:lnTo>
                      <a:pt x="2404758" y="3448089"/>
                    </a:lnTo>
                    <a:lnTo>
                      <a:pt x="2408199" y="3449411"/>
                    </a:lnTo>
                    <a:lnTo>
                      <a:pt x="2417463" y="3457338"/>
                    </a:lnTo>
                    <a:lnTo>
                      <a:pt x="2411110" y="3462624"/>
                    </a:lnTo>
                    <a:lnTo>
                      <a:pt x="2417463" y="3465530"/>
                    </a:lnTo>
                    <a:lnTo>
                      <a:pt x="2406611" y="3475043"/>
                    </a:lnTo>
                    <a:lnTo>
                      <a:pt x="2419316" y="3475570"/>
                    </a:lnTo>
                    <a:lnTo>
                      <a:pt x="2432022" y="3476628"/>
                    </a:lnTo>
                    <a:lnTo>
                      <a:pt x="2438110" y="3477685"/>
                    </a:lnTo>
                    <a:lnTo>
                      <a:pt x="2444462" y="3478478"/>
                    </a:lnTo>
                    <a:lnTo>
                      <a:pt x="2450286" y="3479799"/>
                    </a:lnTo>
                    <a:lnTo>
                      <a:pt x="2456109" y="3480856"/>
                    </a:lnTo>
                    <a:lnTo>
                      <a:pt x="2461933" y="3482705"/>
                    </a:lnTo>
                    <a:lnTo>
                      <a:pt x="2467756" y="3484291"/>
                    </a:lnTo>
                    <a:lnTo>
                      <a:pt x="2473315" y="3486141"/>
                    </a:lnTo>
                    <a:lnTo>
                      <a:pt x="2478873" y="3488519"/>
                    </a:lnTo>
                    <a:lnTo>
                      <a:pt x="2484432" y="3491162"/>
                    </a:lnTo>
                    <a:lnTo>
                      <a:pt x="2489726" y="3493804"/>
                    </a:lnTo>
                    <a:lnTo>
                      <a:pt x="2495020" y="3496709"/>
                    </a:lnTo>
                    <a:lnTo>
                      <a:pt x="2500314" y="3500144"/>
                    </a:lnTo>
                    <a:lnTo>
                      <a:pt x="2499520" y="3501729"/>
                    </a:lnTo>
                    <a:lnTo>
                      <a:pt x="2499381" y="3501902"/>
                    </a:lnTo>
                    <a:lnTo>
                      <a:pt x="2498461" y="3503050"/>
                    </a:lnTo>
                    <a:lnTo>
                      <a:pt x="2495814" y="3505957"/>
                    </a:lnTo>
                    <a:lnTo>
                      <a:pt x="2492108" y="3508335"/>
                    </a:lnTo>
                    <a:lnTo>
                      <a:pt x="2488667" y="3510713"/>
                    </a:lnTo>
                    <a:lnTo>
                      <a:pt x="2484432" y="3512827"/>
                    </a:lnTo>
                    <a:lnTo>
                      <a:pt x="2480197" y="3514413"/>
                    </a:lnTo>
                    <a:lnTo>
                      <a:pt x="2475432" y="3515998"/>
                    </a:lnTo>
                    <a:lnTo>
                      <a:pt x="2470668" y="3517055"/>
                    </a:lnTo>
                    <a:lnTo>
                      <a:pt x="2466432" y="3518112"/>
                    </a:lnTo>
                    <a:lnTo>
                      <a:pt x="2461668" y="3518905"/>
                    </a:lnTo>
                    <a:lnTo>
                      <a:pt x="2453462" y="3520226"/>
                    </a:lnTo>
                    <a:lnTo>
                      <a:pt x="2447109" y="3520490"/>
                    </a:lnTo>
                    <a:lnTo>
                      <a:pt x="2444727" y="3520490"/>
                    </a:lnTo>
                    <a:lnTo>
                      <a:pt x="2442874" y="3520226"/>
                    </a:lnTo>
                    <a:lnTo>
                      <a:pt x="2426728" y="3528946"/>
                    </a:lnTo>
                    <a:lnTo>
                      <a:pt x="2393111" y="3532381"/>
                    </a:lnTo>
                    <a:lnTo>
                      <a:pt x="2359230" y="3535816"/>
                    </a:lnTo>
                    <a:lnTo>
                      <a:pt x="2342289" y="3537666"/>
                    </a:lnTo>
                    <a:lnTo>
                      <a:pt x="2325084" y="3539780"/>
                    </a:lnTo>
                    <a:lnTo>
                      <a:pt x="2308143" y="3542158"/>
                    </a:lnTo>
                    <a:lnTo>
                      <a:pt x="2290938" y="3544800"/>
                    </a:lnTo>
                    <a:lnTo>
                      <a:pt x="2291732" y="3540837"/>
                    </a:lnTo>
                    <a:lnTo>
                      <a:pt x="2292526" y="3537666"/>
                    </a:lnTo>
                    <a:lnTo>
                      <a:pt x="2294114" y="3534759"/>
                    </a:lnTo>
                    <a:lnTo>
                      <a:pt x="2296232" y="3532117"/>
                    </a:lnTo>
                    <a:lnTo>
                      <a:pt x="2298084" y="3530003"/>
                    </a:lnTo>
                    <a:lnTo>
                      <a:pt x="2300467" y="3527889"/>
                    </a:lnTo>
                    <a:lnTo>
                      <a:pt x="2303114" y="3526303"/>
                    </a:lnTo>
                    <a:lnTo>
                      <a:pt x="2305761" y="3524454"/>
                    </a:lnTo>
                    <a:lnTo>
                      <a:pt x="2311319" y="3521019"/>
                    </a:lnTo>
                    <a:lnTo>
                      <a:pt x="2314231" y="3519433"/>
                    </a:lnTo>
                    <a:lnTo>
                      <a:pt x="2316613" y="3517583"/>
                    </a:lnTo>
                    <a:lnTo>
                      <a:pt x="2319260" y="3515470"/>
                    </a:lnTo>
                    <a:lnTo>
                      <a:pt x="2321643" y="3513356"/>
                    </a:lnTo>
                    <a:lnTo>
                      <a:pt x="2323495" y="3510713"/>
                    </a:lnTo>
                    <a:lnTo>
                      <a:pt x="2325084" y="3507807"/>
                    </a:lnTo>
                    <a:lnTo>
                      <a:pt x="2326672" y="3504372"/>
                    </a:lnTo>
                    <a:lnTo>
                      <a:pt x="2327466" y="3501465"/>
                    </a:lnTo>
                    <a:lnTo>
                      <a:pt x="2328260" y="3498822"/>
                    </a:lnTo>
                    <a:lnTo>
                      <a:pt x="2328525" y="3496444"/>
                    </a:lnTo>
                    <a:lnTo>
                      <a:pt x="2328260" y="3494331"/>
                    </a:lnTo>
                    <a:lnTo>
                      <a:pt x="2327466" y="3492218"/>
                    </a:lnTo>
                    <a:lnTo>
                      <a:pt x="2326672" y="3490898"/>
                    </a:lnTo>
                    <a:lnTo>
                      <a:pt x="2325878" y="3489312"/>
                    </a:lnTo>
                    <a:lnTo>
                      <a:pt x="2324290" y="3488255"/>
                    </a:lnTo>
                    <a:lnTo>
                      <a:pt x="2322437" y="3487197"/>
                    </a:lnTo>
                    <a:lnTo>
                      <a:pt x="2320848" y="3486405"/>
                    </a:lnTo>
                    <a:lnTo>
                      <a:pt x="2318731" y="3485877"/>
                    </a:lnTo>
                    <a:lnTo>
                      <a:pt x="2313966" y="3485348"/>
                    </a:lnTo>
                    <a:lnTo>
                      <a:pt x="2308672" y="3485083"/>
                    </a:lnTo>
                    <a:lnTo>
                      <a:pt x="2303114" y="3485083"/>
                    </a:lnTo>
                    <a:lnTo>
                      <a:pt x="2297555" y="3485348"/>
                    </a:lnTo>
                    <a:lnTo>
                      <a:pt x="2286173" y="3486141"/>
                    </a:lnTo>
                    <a:lnTo>
                      <a:pt x="2280879" y="3486405"/>
                    </a:lnTo>
                    <a:lnTo>
                      <a:pt x="2276379" y="3486405"/>
                    </a:lnTo>
                    <a:lnTo>
                      <a:pt x="2272409" y="3486141"/>
                    </a:lnTo>
                    <a:lnTo>
                      <a:pt x="2270820" y="3485877"/>
                    </a:lnTo>
                    <a:lnTo>
                      <a:pt x="2269497" y="3485612"/>
                    </a:lnTo>
                    <a:lnTo>
                      <a:pt x="2266850" y="3483763"/>
                    </a:lnTo>
                    <a:lnTo>
                      <a:pt x="2264468" y="3481649"/>
                    </a:lnTo>
                    <a:lnTo>
                      <a:pt x="2261821" y="3479006"/>
                    </a:lnTo>
                    <a:lnTo>
                      <a:pt x="2259438" y="3476099"/>
                    </a:lnTo>
                    <a:lnTo>
                      <a:pt x="2257056" y="3472929"/>
                    </a:lnTo>
                    <a:lnTo>
                      <a:pt x="2254674" y="3469229"/>
                    </a:lnTo>
                    <a:lnTo>
                      <a:pt x="2250703" y="3461566"/>
                    </a:lnTo>
                    <a:lnTo>
                      <a:pt x="2246468" y="3453375"/>
                    </a:lnTo>
                    <a:lnTo>
                      <a:pt x="2243027" y="3445711"/>
                    </a:lnTo>
                    <a:lnTo>
                      <a:pt x="2240115" y="3438577"/>
                    </a:lnTo>
                    <a:lnTo>
                      <a:pt x="2237733" y="3433293"/>
                    </a:lnTo>
                    <a:lnTo>
                      <a:pt x="2228998" y="3433028"/>
                    </a:lnTo>
                    <a:lnTo>
                      <a:pt x="2220528" y="3433293"/>
                    </a:lnTo>
                    <a:lnTo>
                      <a:pt x="2203058" y="3434349"/>
                    </a:lnTo>
                    <a:lnTo>
                      <a:pt x="2194587" y="3434614"/>
                    </a:lnTo>
                    <a:lnTo>
                      <a:pt x="2185852" y="3434349"/>
                    </a:lnTo>
                    <a:lnTo>
                      <a:pt x="2181088" y="3434084"/>
                    </a:lnTo>
                    <a:lnTo>
                      <a:pt x="2176588" y="3433293"/>
                    </a:lnTo>
                    <a:lnTo>
                      <a:pt x="2172088" y="3432500"/>
                    </a:lnTo>
                    <a:lnTo>
                      <a:pt x="2167588" y="3431442"/>
                    </a:lnTo>
                    <a:lnTo>
                      <a:pt x="2165735" y="3431177"/>
                    </a:lnTo>
                    <a:lnTo>
                      <a:pt x="2164147" y="3430122"/>
                    </a:lnTo>
                    <a:lnTo>
                      <a:pt x="2161765" y="3429064"/>
                    </a:lnTo>
                    <a:lnTo>
                      <a:pt x="2159383" y="3427214"/>
                    </a:lnTo>
                    <a:lnTo>
                      <a:pt x="2154353" y="3423252"/>
                    </a:lnTo>
                    <a:lnTo>
                      <a:pt x="2149324" y="3418762"/>
                    </a:lnTo>
                    <a:lnTo>
                      <a:pt x="2141912" y="3411101"/>
                    </a:lnTo>
                    <a:lnTo>
                      <a:pt x="2140060" y="3409778"/>
                    </a:lnTo>
                    <a:lnTo>
                      <a:pt x="2140854" y="3410570"/>
                    </a:lnTo>
                    <a:lnTo>
                      <a:pt x="2138736" y="3412948"/>
                    </a:lnTo>
                    <a:lnTo>
                      <a:pt x="2136619" y="3414535"/>
                    </a:lnTo>
                    <a:lnTo>
                      <a:pt x="2133972" y="3415856"/>
                    </a:lnTo>
                    <a:lnTo>
                      <a:pt x="2131325" y="3416384"/>
                    </a:lnTo>
                    <a:lnTo>
                      <a:pt x="2128413" y="3416647"/>
                    </a:lnTo>
                    <a:lnTo>
                      <a:pt x="2124972" y="3416384"/>
                    </a:lnTo>
                    <a:lnTo>
                      <a:pt x="2122060" y="3416120"/>
                    </a:lnTo>
                    <a:lnTo>
                      <a:pt x="2118884" y="3415591"/>
                    </a:lnTo>
                    <a:lnTo>
                      <a:pt x="2112796" y="3414268"/>
                    </a:lnTo>
                    <a:lnTo>
                      <a:pt x="2106972" y="3413215"/>
                    </a:lnTo>
                    <a:lnTo>
                      <a:pt x="2104325" y="3412948"/>
                    </a:lnTo>
                    <a:lnTo>
                      <a:pt x="2101678" y="3412948"/>
                    </a:lnTo>
                    <a:lnTo>
                      <a:pt x="2099561" y="3413215"/>
                    </a:lnTo>
                    <a:lnTo>
                      <a:pt x="2097443" y="3414007"/>
                    </a:lnTo>
                    <a:lnTo>
                      <a:pt x="2091090" y="3411895"/>
                    </a:lnTo>
                    <a:lnTo>
                      <a:pt x="2084473" y="3410570"/>
                    </a:lnTo>
                    <a:lnTo>
                      <a:pt x="2072562" y="3407662"/>
                    </a:lnTo>
                    <a:lnTo>
                      <a:pt x="2066738" y="3405814"/>
                    </a:lnTo>
                    <a:lnTo>
                      <a:pt x="2061180" y="3403700"/>
                    </a:lnTo>
                    <a:lnTo>
                      <a:pt x="2058533" y="3402644"/>
                    </a:lnTo>
                    <a:lnTo>
                      <a:pt x="2055886" y="3401062"/>
                    </a:lnTo>
                    <a:lnTo>
                      <a:pt x="2053239" y="3399477"/>
                    </a:lnTo>
                    <a:lnTo>
                      <a:pt x="2050856" y="3397632"/>
                    </a:lnTo>
                    <a:lnTo>
                      <a:pt x="2076003" y="3389180"/>
                    </a:lnTo>
                    <a:lnTo>
                      <a:pt x="2075738" y="3387063"/>
                    </a:lnTo>
                    <a:lnTo>
                      <a:pt x="2075209" y="3385489"/>
                    </a:lnTo>
                    <a:lnTo>
                      <a:pt x="2074414" y="3383904"/>
                    </a:lnTo>
                    <a:lnTo>
                      <a:pt x="2073091" y="3382579"/>
                    </a:lnTo>
                    <a:lnTo>
                      <a:pt x="2072032" y="3381262"/>
                    </a:lnTo>
                    <a:lnTo>
                      <a:pt x="2070179" y="3380470"/>
                    </a:lnTo>
                    <a:lnTo>
                      <a:pt x="2068591" y="3379414"/>
                    </a:lnTo>
                    <a:lnTo>
                      <a:pt x="2066738" y="3378620"/>
                    </a:lnTo>
                    <a:lnTo>
                      <a:pt x="2062238" y="3377564"/>
                    </a:lnTo>
                    <a:lnTo>
                      <a:pt x="2057474" y="3376772"/>
                    </a:lnTo>
                    <a:lnTo>
                      <a:pt x="2052180" y="3376772"/>
                    </a:lnTo>
                    <a:lnTo>
                      <a:pt x="2046886" y="3377298"/>
                    </a:lnTo>
                    <a:lnTo>
                      <a:pt x="2041327" y="3377827"/>
                    </a:lnTo>
                    <a:lnTo>
                      <a:pt x="2035769" y="3378620"/>
                    </a:lnTo>
                    <a:lnTo>
                      <a:pt x="2030210" y="3379942"/>
                    </a:lnTo>
                    <a:lnTo>
                      <a:pt x="2025181" y="3380998"/>
                    </a:lnTo>
                    <a:lnTo>
                      <a:pt x="2020681" y="3382579"/>
                    </a:lnTo>
                    <a:lnTo>
                      <a:pt x="2016446" y="3383636"/>
                    </a:lnTo>
                    <a:lnTo>
                      <a:pt x="2013004" y="3385222"/>
                    </a:lnTo>
                    <a:lnTo>
                      <a:pt x="2010093" y="3386278"/>
                    </a:lnTo>
                    <a:lnTo>
                      <a:pt x="2006122" y="3388916"/>
                    </a:lnTo>
                    <a:lnTo>
                      <a:pt x="2002417" y="3391291"/>
                    </a:lnTo>
                    <a:lnTo>
                      <a:pt x="1995799" y="3396571"/>
                    </a:lnTo>
                    <a:lnTo>
                      <a:pt x="1989711" y="3401590"/>
                    </a:lnTo>
                    <a:lnTo>
                      <a:pt x="1983888" y="3406342"/>
                    </a:lnTo>
                    <a:lnTo>
                      <a:pt x="1980976" y="3408722"/>
                    </a:lnTo>
                    <a:lnTo>
                      <a:pt x="1978064" y="3410835"/>
                    </a:lnTo>
                    <a:lnTo>
                      <a:pt x="1974888" y="3412684"/>
                    </a:lnTo>
                    <a:lnTo>
                      <a:pt x="1971182" y="3414268"/>
                    </a:lnTo>
                    <a:lnTo>
                      <a:pt x="1967476" y="3416120"/>
                    </a:lnTo>
                    <a:lnTo>
                      <a:pt x="1963241" y="3417175"/>
                    </a:lnTo>
                    <a:lnTo>
                      <a:pt x="1959006" y="3418234"/>
                    </a:lnTo>
                    <a:lnTo>
                      <a:pt x="1953977" y="3419026"/>
                    </a:lnTo>
                    <a:lnTo>
                      <a:pt x="1944183" y="3426158"/>
                    </a:lnTo>
                    <a:lnTo>
                      <a:pt x="1943389" y="3428799"/>
                    </a:lnTo>
                    <a:lnTo>
                      <a:pt x="1941801" y="3431442"/>
                    </a:lnTo>
                    <a:lnTo>
                      <a:pt x="1940477" y="3433820"/>
                    </a:lnTo>
                    <a:lnTo>
                      <a:pt x="1938624" y="3435671"/>
                    </a:lnTo>
                    <a:lnTo>
                      <a:pt x="1937036" y="3437520"/>
                    </a:lnTo>
                    <a:lnTo>
                      <a:pt x="1934919" y="3438841"/>
                    </a:lnTo>
                    <a:lnTo>
                      <a:pt x="1932536" y="3440427"/>
                    </a:lnTo>
                    <a:lnTo>
                      <a:pt x="1930154" y="3441219"/>
                    </a:lnTo>
                    <a:lnTo>
                      <a:pt x="1927772" y="3442277"/>
                    </a:lnTo>
                    <a:lnTo>
                      <a:pt x="1925389" y="3442805"/>
                    </a:lnTo>
                    <a:lnTo>
                      <a:pt x="1922742" y="3442805"/>
                    </a:lnTo>
                    <a:lnTo>
                      <a:pt x="1920625" y="3442805"/>
                    </a:lnTo>
                    <a:lnTo>
                      <a:pt x="1918243" y="3442541"/>
                    </a:lnTo>
                    <a:lnTo>
                      <a:pt x="1915860" y="3441484"/>
                    </a:lnTo>
                    <a:lnTo>
                      <a:pt x="1913478" y="3440690"/>
                    </a:lnTo>
                    <a:lnTo>
                      <a:pt x="1911360" y="3439370"/>
                    </a:lnTo>
                    <a:lnTo>
                      <a:pt x="1891243" y="3444127"/>
                    </a:lnTo>
                    <a:lnTo>
                      <a:pt x="1889126" y="3440690"/>
                    </a:lnTo>
                    <a:lnTo>
                      <a:pt x="1891243" y="3442277"/>
                    </a:lnTo>
                    <a:lnTo>
                      <a:pt x="1894949" y="3439370"/>
                    </a:lnTo>
                    <a:lnTo>
                      <a:pt x="1898920" y="3436727"/>
                    </a:lnTo>
                    <a:lnTo>
                      <a:pt x="1902625" y="3434614"/>
                    </a:lnTo>
                    <a:lnTo>
                      <a:pt x="1906596" y="3433028"/>
                    </a:lnTo>
                    <a:lnTo>
                      <a:pt x="1910566" y="3432235"/>
                    </a:lnTo>
                    <a:lnTo>
                      <a:pt x="1914801" y="3431971"/>
                    </a:lnTo>
                    <a:lnTo>
                      <a:pt x="1919037" y="3431971"/>
                    </a:lnTo>
                    <a:lnTo>
                      <a:pt x="1923537" y="3432500"/>
                    </a:lnTo>
                    <a:lnTo>
                      <a:pt x="1920890" y="3411895"/>
                    </a:lnTo>
                    <a:lnTo>
                      <a:pt x="1938624" y="3390236"/>
                    </a:lnTo>
                    <a:lnTo>
                      <a:pt x="1941801" y="3387334"/>
                    </a:lnTo>
                    <a:lnTo>
                      <a:pt x="1944977" y="3385222"/>
                    </a:lnTo>
                    <a:lnTo>
                      <a:pt x="1948418" y="3382847"/>
                    </a:lnTo>
                    <a:lnTo>
                      <a:pt x="1951859" y="3380470"/>
                    </a:lnTo>
                    <a:lnTo>
                      <a:pt x="1959271" y="3376244"/>
                    </a:lnTo>
                    <a:lnTo>
                      <a:pt x="1966947" y="3372543"/>
                    </a:lnTo>
                    <a:lnTo>
                      <a:pt x="1975153" y="3369375"/>
                    </a:lnTo>
                    <a:lnTo>
                      <a:pt x="1983094" y="3366474"/>
                    </a:lnTo>
                    <a:lnTo>
                      <a:pt x="1991035" y="3364100"/>
                    </a:lnTo>
                    <a:lnTo>
                      <a:pt x="1998975" y="3361722"/>
                    </a:lnTo>
                    <a:lnTo>
                      <a:pt x="2000034" y="3361722"/>
                    </a:lnTo>
                    <a:lnTo>
                      <a:pt x="2013004" y="3360138"/>
                    </a:lnTo>
                    <a:lnTo>
                      <a:pt x="2024916" y="3358818"/>
                    </a:lnTo>
                    <a:lnTo>
                      <a:pt x="2037092" y="3357759"/>
                    </a:lnTo>
                    <a:lnTo>
                      <a:pt x="2048209" y="3356968"/>
                    </a:lnTo>
                    <a:lnTo>
                      <a:pt x="2070179" y="3356175"/>
                    </a:lnTo>
                    <a:lnTo>
                      <a:pt x="2091620" y="3355912"/>
                    </a:lnTo>
                    <a:lnTo>
                      <a:pt x="2135030" y="3355912"/>
                    </a:lnTo>
                    <a:lnTo>
                      <a:pt x="2158324" y="3355648"/>
                    </a:lnTo>
                    <a:lnTo>
                      <a:pt x="2183205" y="3354859"/>
                    </a:lnTo>
                    <a:close/>
                    <a:moveTo>
                      <a:pt x="5770757" y="3354841"/>
                    </a:moveTo>
                    <a:lnTo>
                      <a:pt x="5766619" y="3366087"/>
                    </a:lnTo>
                    <a:lnTo>
                      <a:pt x="5776650" y="3375039"/>
                    </a:lnTo>
                    <a:lnTo>
                      <a:pt x="5776768" y="3381033"/>
                    </a:lnTo>
                    <a:lnTo>
                      <a:pt x="5777279" y="3380192"/>
                    </a:lnTo>
                    <a:lnTo>
                      <a:pt x="5778865" y="3377545"/>
                    </a:lnTo>
                    <a:lnTo>
                      <a:pt x="5773580" y="3364055"/>
                    </a:lnTo>
                    <a:lnTo>
                      <a:pt x="5771994" y="3358764"/>
                    </a:lnTo>
                    <a:lnTo>
                      <a:pt x="5770757" y="3354841"/>
                    </a:lnTo>
                    <a:close/>
                    <a:moveTo>
                      <a:pt x="2158449" y="3347999"/>
                    </a:moveTo>
                    <a:lnTo>
                      <a:pt x="2159001" y="3352760"/>
                    </a:lnTo>
                    <a:lnTo>
                      <a:pt x="2152651" y="3351866"/>
                    </a:lnTo>
                    <a:lnTo>
                      <a:pt x="2158449" y="3347999"/>
                    </a:lnTo>
                    <a:close/>
                    <a:moveTo>
                      <a:pt x="2565401" y="3347956"/>
                    </a:moveTo>
                    <a:lnTo>
                      <a:pt x="2565937" y="3347956"/>
                    </a:lnTo>
                    <a:lnTo>
                      <a:pt x="2566205" y="3347956"/>
                    </a:lnTo>
                    <a:lnTo>
                      <a:pt x="2586039" y="3354306"/>
                    </a:lnTo>
                    <a:lnTo>
                      <a:pt x="2585503" y="3355894"/>
                    </a:lnTo>
                    <a:lnTo>
                      <a:pt x="2575050" y="3352718"/>
                    </a:lnTo>
                    <a:lnTo>
                      <a:pt x="2565401" y="3347956"/>
                    </a:lnTo>
                    <a:close/>
                    <a:moveTo>
                      <a:pt x="5714076" y="3345140"/>
                    </a:moveTo>
                    <a:lnTo>
                      <a:pt x="5712355" y="3345851"/>
                    </a:lnTo>
                    <a:lnTo>
                      <a:pt x="5713455" y="3345450"/>
                    </a:lnTo>
                    <a:lnTo>
                      <a:pt x="5714076" y="3345140"/>
                    </a:lnTo>
                    <a:close/>
                    <a:moveTo>
                      <a:pt x="5959877" y="3345005"/>
                    </a:moveTo>
                    <a:lnTo>
                      <a:pt x="5959084" y="3345533"/>
                    </a:lnTo>
                    <a:lnTo>
                      <a:pt x="5959877" y="3345269"/>
                    </a:lnTo>
                    <a:lnTo>
                      <a:pt x="5959877" y="3345005"/>
                    </a:lnTo>
                    <a:close/>
                    <a:moveTo>
                      <a:pt x="6211288" y="3344979"/>
                    </a:moveTo>
                    <a:lnTo>
                      <a:pt x="6210976" y="3345405"/>
                    </a:lnTo>
                    <a:lnTo>
                      <a:pt x="6214086" y="3392890"/>
                    </a:lnTo>
                    <a:lnTo>
                      <a:pt x="6219355" y="3404010"/>
                    </a:lnTo>
                    <a:lnTo>
                      <a:pt x="6214395" y="3393338"/>
                    </a:lnTo>
                    <a:lnTo>
                      <a:pt x="6211288" y="3344979"/>
                    </a:lnTo>
                    <a:close/>
                    <a:moveTo>
                      <a:pt x="1227542" y="3342632"/>
                    </a:moveTo>
                    <a:lnTo>
                      <a:pt x="1226218" y="3350570"/>
                    </a:lnTo>
                    <a:lnTo>
                      <a:pt x="1226748" y="3348452"/>
                    </a:lnTo>
                    <a:lnTo>
                      <a:pt x="1227542" y="3342632"/>
                    </a:lnTo>
                    <a:close/>
                    <a:moveTo>
                      <a:pt x="2106443" y="3341648"/>
                    </a:moveTo>
                    <a:lnTo>
                      <a:pt x="2106972" y="3341648"/>
                    </a:lnTo>
                    <a:lnTo>
                      <a:pt x="2103267" y="3343765"/>
                    </a:lnTo>
                    <a:lnTo>
                      <a:pt x="2106443" y="3341648"/>
                    </a:lnTo>
                    <a:close/>
                    <a:moveTo>
                      <a:pt x="5708267" y="3339526"/>
                    </a:moveTo>
                    <a:lnTo>
                      <a:pt x="5707641" y="3340324"/>
                    </a:lnTo>
                    <a:lnTo>
                      <a:pt x="5705468" y="3347954"/>
                    </a:lnTo>
                    <a:lnTo>
                      <a:pt x="5704420" y="3347954"/>
                    </a:lnTo>
                    <a:lnTo>
                      <a:pt x="5707468" y="3340543"/>
                    </a:lnTo>
                    <a:lnTo>
                      <a:pt x="5706406" y="3341896"/>
                    </a:lnTo>
                    <a:lnTo>
                      <a:pt x="5704545" y="3344003"/>
                    </a:lnTo>
                    <a:lnTo>
                      <a:pt x="5702684" y="3345321"/>
                    </a:lnTo>
                    <a:lnTo>
                      <a:pt x="5700557" y="3346111"/>
                    </a:lnTo>
                    <a:lnTo>
                      <a:pt x="5699326" y="3346634"/>
                    </a:lnTo>
                    <a:lnTo>
                      <a:pt x="5699726" y="3347034"/>
                    </a:lnTo>
                    <a:lnTo>
                      <a:pt x="5700518" y="3348618"/>
                    </a:lnTo>
                    <a:lnTo>
                      <a:pt x="5701046" y="3350730"/>
                    </a:lnTo>
                    <a:lnTo>
                      <a:pt x="5701574" y="3353100"/>
                    </a:lnTo>
                    <a:lnTo>
                      <a:pt x="5701574" y="3356267"/>
                    </a:lnTo>
                    <a:lnTo>
                      <a:pt x="5701046" y="3360223"/>
                    </a:lnTo>
                    <a:lnTo>
                      <a:pt x="5707175" y="3347721"/>
                    </a:lnTo>
                    <a:lnTo>
                      <a:pt x="5705874" y="3347954"/>
                    </a:lnTo>
                    <a:lnTo>
                      <a:pt x="5708267" y="3339526"/>
                    </a:lnTo>
                    <a:close/>
                    <a:moveTo>
                      <a:pt x="2519690" y="3336843"/>
                    </a:moveTo>
                    <a:lnTo>
                      <a:pt x="2520476" y="3336843"/>
                    </a:lnTo>
                    <a:lnTo>
                      <a:pt x="2525713" y="3344640"/>
                    </a:lnTo>
                    <a:lnTo>
                      <a:pt x="2519690" y="3355932"/>
                    </a:lnTo>
                    <a:lnTo>
                      <a:pt x="2500313" y="3370179"/>
                    </a:lnTo>
                    <a:lnTo>
                      <a:pt x="2523094" y="3347327"/>
                    </a:lnTo>
                    <a:lnTo>
                      <a:pt x="2519690" y="3336843"/>
                    </a:lnTo>
                    <a:close/>
                    <a:moveTo>
                      <a:pt x="5725680" y="3333416"/>
                    </a:moveTo>
                    <a:lnTo>
                      <a:pt x="5723955" y="3336100"/>
                    </a:lnTo>
                    <a:lnTo>
                      <a:pt x="5721828" y="3338736"/>
                    </a:lnTo>
                    <a:lnTo>
                      <a:pt x="5719700" y="3340843"/>
                    </a:lnTo>
                    <a:lnTo>
                      <a:pt x="5717042" y="3342951"/>
                    </a:lnTo>
                    <a:lnTo>
                      <a:pt x="5715114" y="3344621"/>
                    </a:lnTo>
                    <a:lnTo>
                      <a:pt x="5716095" y="3344130"/>
                    </a:lnTo>
                    <a:lnTo>
                      <a:pt x="5718207" y="3342815"/>
                    </a:lnTo>
                    <a:lnTo>
                      <a:pt x="5720055" y="3341228"/>
                    </a:lnTo>
                    <a:lnTo>
                      <a:pt x="5721903" y="3339645"/>
                    </a:lnTo>
                    <a:lnTo>
                      <a:pt x="5723487" y="3337800"/>
                    </a:lnTo>
                    <a:lnTo>
                      <a:pt x="5724543" y="3336216"/>
                    </a:lnTo>
                    <a:lnTo>
                      <a:pt x="5725335" y="3334105"/>
                    </a:lnTo>
                    <a:lnTo>
                      <a:pt x="5725680" y="3333416"/>
                    </a:lnTo>
                    <a:close/>
                    <a:moveTo>
                      <a:pt x="5726406" y="3331937"/>
                    </a:moveTo>
                    <a:lnTo>
                      <a:pt x="5726225" y="3332324"/>
                    </a:lnTo>
                    <a:lnTo>
                      <a:pt x="5726391" y="3331994"/>
                    </a:lnTo>
                    <a:lnTo>
                      <a:pt x="5726406" y="3331937"/>
                    </a:lnTo>
                    <a:close/>
                    <a:moveTo>
                      <a:pt x="2497138" y="3328906"/>
                    </a:moveTo>
                    <a:lnTo>
                      <a:pt x="2509838" y="3337955"/>
                    </a:lnTo>
                    <a:lnTo>
                      <a:pt x="2509838" y="3338431"/>
                    </a:lnTo>
                    <a:lnTo>
                      <a:pt x="2497138" y="3328906"/>
                    </a:lnTo>
                    <a:close/>
                    <a:moveTo>
                      <a:pt x="5946136" y="3325693"/>
                    </a:moveTo>
                    <a:lnTo>
                      <a:pt x="5949042" y="3330982"/>
                    </a:lnTo>
                    <a:lnTo>
                      <a:pt x="5949571" y="3330982"/>
                    </a:lnTo>
                    <a:lnTo>
                      <a:pt x="5946136" y="3325693"/>
                    </a:lnTo>
                    <a:close/>
                    <a:moveTo>
                      <a:pt x="5788136" y="3320630"/>
                    </a:moveTo>
                    <a:lnTo>
                      <a:pt x="5798948" y="3329394"/>
                    </a:lnTo>
                    <a:lnTo>
                      <a:pt x="5800663" y="3328135"/>
                    </a:lnTo>
                    <a:lnTo>
                      <a:pt x="5799784" y="3327506"/>
                    </a:lnTo>
                    <a:lnTo>
                      <a:pt x="5797936" y="3325927"/>
                    </a:lnTo>
                    <a:lnTo>
                      <a:pt x="5796616" y="3324078"/>
                    </a:lnTo>
                    <a:lnTo>
                      <a:pt x="5794768" y="3322232"/>
                    </a:lnTo>
                    <a:lnTo>
                      <a:pt x="5788136" y="3320630"/>
                    </a:lnTo>
                    <a:close/>
                    <a:moveTo>
                      <a:pt x="5787112" y="3320385"/>
                    </a:moveTo>
                    <a:lnTo>
                      <a:pt x="5770744" y="3326979"/>
                    </a:lnTo>
                    <a:lnTo>
                      <a:pt x="5770480" y="3326979"/>
                    </a:lnTo>
                    <a:lnTo>
                      <a:pt x="5758863" y="3331464"/>
                    </a:lnTo>
                    <a:lnTo>
                      <a:pt x="5747775" y="3336216"/>
                    </a:lnTo>
                    <a:lnTo>
                      <a:pt x="5737215" y="3340437"/>
                    </a:lnTo>
                    <a:lnTo>
                      <a:pt x="5734833" y="3341594"/>
                    </a:lnTo>
                    <a:lnTo>
                      <a:pt x="5735735" y="3341328"/>
                    </a:lnTo>
                    <a:lnTo>
                      <a:pt x="5747350" y="3337116"/>
                    </a:lnTo>
                    <a:lnTo>
                      <a:pt x="5758700" y="3332374"/>
                    </a:lnTo>
                    <a:lnTo>
                      <a:pt x="5770051" y="3327372"/>
                    </a:lnTo>
                    <a:lnTo>
                      <a:pt x="5770481" y="3329191"/>
                    </a:lnTo>
                    <a:lnTo>
                      <a:pt x="5770673" y="3327012"/>
                    </a:lnTo>
                    <a:lnTo>
                      <a:pt x="5787588" y="3320498"/>
                    </a:lnTo>
                    <a:lnTo>
                      <a:pt x="5787112" y="3320385"/>
                    </a:lnTo>
                    <a:close/>
                    <a:moveTo>
                      <a:pt x="5870296" y="3318546"/>
                    </a:moveTo>
                    <a:lnTo>
                      <a:pt x="5873467" y="3320399"/>
                    </a:lnTo>
                    <a:lnTo>
                      <a:pt x="5873995" y="3320663"/>
                    </a:lnTo>
                    <a:lnTo>
                      <a:pt x="5870296" y="3318546"/>
                    </a:lnTo>
                    <a:close/>
                    <a:moveTo>
                      <a:pt x="5324475" y="3316204"/>
                    </a:moveTo>
                    <a:lnTo>
                      <a:pt x="5329238" y="3321217"/>
                    </a:lnTo>
                    <a:lnTo>
                      <a:pt x="5326857" y="3332079"/>
                    </a:lnTo>
                    <a:lnTo>
                      <a:pt x="5324475" y="3316204"/>
                    </a:lnTo>
                    <a:close/>
                    <a:moveTo>
                      <a:pt x="5909140" y="3315373"/>
                    </a:moveTo>
                    <a:lnTo>
                      <a:pt x="5908348" y="3315636"/>
                    </a:lnTo>
                    <a:lnTo>
                      <a:pt x="5908612" y="3315636"/>
                    </a:lnTo>
                    <a:lnTo>
                      <a:pt x="5909140" y="3315373"/>
                    </a:lnTo>
                    <a:close/>
                    <a:moveTo>
                      <a:pt x="646155" y="3313804"/>
                    </a:moveTo>
                    <a:lnTo>
                      <a:pt x="642186" y="3314860"/>
                    </a:lnTo>
                    <a:lnTo>
                      <a:pt x="642450" y="3314860"/>
                    </a:lnTo>
                    <a:lnTo>
                      <a:pt x="645891" y="3314068"/>
                    </a:lnTo>
                    <a:lnTo>
                      <a:pt x="646155" y="3313804"/>
                    </a:lnTo>
                    <a:close/>
                    <a:moveTo>
                      <a:pt x="5847874" y="3313052"/>
                    </a:moveTo>
                    <a:lnTo>
                      <a:pt x="5843873" y="3314051"/>
                    </a:lnTo>
                    <a:lnTo>
                      <a:pt x="5839913" y="3315633"/>
                    </a:lnTo>
                    <a:lnTo>
                      <a:pt x="5836217" y="3317484"/>
                    </a:lnTo>
                    <a:lnTo>
                      <a:pt x="5832257" y="3319858"/>
                    </a:lnTo>
                    <a:lnTo>
                      <a:pt x="5828561" y="3322232"/>
                    </a:lnTo>
                    <a:lnTo>
                      <a:pt x="5821432" y="3326452"/>
                    </a:lnTo>
                    <a:lnTo>
                      <a:pt x="5818264" y="3328563"/>
                    </a:lnTo>
                    <a:lnTo>
                      <a:pt x="5814832" y="3330144"/>
                    </a:lnTo>
                    <a:lnTo>
                      <a:pt x="5812741" y="3330627"/>
                    </a:lnTo>
                    <a:lnTo>
                      <a:pt x="5812953" y="3330719"/>
                    </a:lnTo>
                    <a:lnTo>
                      <a:pt x="5822730" y="3330719"/>
                    </a:lnTo>
                    <a:lnTo>
                      <a:pt x="5847874" y="3313052"/>
                    </a:lnTo>
                    <a:close/>
                    <a:moveTo>
                      <a:pt x="666751" y="3308326"/>
                    </a:moveTo>
                    <a:lnTo>
                      <a:pt x="669926" y="3318082"/>
                    </a:lnTo>
                    <a:lnTo>
                      <a:pt x="669926" y="3319438"/>
                    </a:lnTo>
                    <a:lnTo>
                      <a:pt x="666751" y="3308326"/>
                    </a:lnTo>
                    <a:close/>
                    <a:moveTo>
                      <a:pt x="5730283" y="3296274"/>
                    </a:moveTo>
                    <a:lnTo>
                      <a:pt x="5730806" y="3296494"/>
                    </a:lnTo>
                    <a:lnTo>
                      <a:pt x="5730804" y="3296485"/>
                    </a:lnTo>
                    <a:lnTo>
                      <a:pt x="5730283" y="3296274"/>
                    </a:lnTo>
                    <a:close/>
                    <a:moveTo>
                      <a:pt x="5746735" y="3296111"/>
                    </a:moveTo>
                    <a:lnTo>
                      <a:pt x="5731462" y="3296771"/>
                    </a:lnTo>
                    <a:lnTo>
                      <a:pt x="5731665" y="3296856"/>
                    </a:lnTo>
                    <a:lnTo>
                      <a:pt x="5732197" y="3301070"/>
                    </a:lnTo>
                    <a:lnTo>
                      <a:pt x="5732197" y="3305351"/>
                    </a:lnTo>
                    <a:lnTo>
                      <a:pt x="5732199" y="3305344"/>
                    </a:lnTo>
                    <a:lnTo>
                      <a:pt x="5732313" y="3305202"/>
                    </a:lnTo>
                    <a:lnTo>
                      <a:pt x="5733255" y="3304027"/>
                    </a:lnTo>
                    <a:lnTo>
                      <a:pt x="5734311" y="3302178"/>
                    </a:lnTo>
                    <a:lnTo>
                      <a:pt x="5735631" y="3300856"/>
                    </a:lnTo>
                    <a:lnTo>
                      <a:pt x="5737479" y="3299536"/>
                    </a:lnTo>
                    <a:lnTo>
                      <a:pt x="5739327" y="3298483"/>
                    </a:lnTo>
                    <a:lnTo>
                      <a:pt x="5741439" y="3297431"/>
                    </a:lnTo>
                    <a:lnTo>
                      <a:pt x="5743815" y="3296642"/>
                    </a:lnTo>
                    <a:lnTo>
                      <a:pt x="5746719" y="3296114"/>
                    </a:lnTo>
                    <a:lnTo>
                      <a:pt x="5746735" y="3296111"/>
                    </a:lnTo>
                    <a:close/>
                    <a:moveTo>
                      <a:pt x="5709850" y="3292632"/>
                    </a:moveTo>
                    <a:lnTo>
                      <a:pt x="5700969" y="3304628"/>
                    </a:lnTo>
                    <a:lnTo>
                      <a:pt x="5702230" y="3303757"/>
                    </a:lnTo>
                    <a:lnTo>
                      <a:pt x="5709850" y="3292632"/>
                    </a:lnTo>
                    <a:close/>
                    <a:moveTo>
                      <a:pt x="5351738" y="3289217"/>
                    </a:moveTo>
                    <a:lnTo>
                      <a:pt x="5365751" y="3308459"/>
                    </a:lnTo>
                    <a:lnTo>
                      <a:pt x="5363828" y="3310086"/>
                    </a:lnTo>
                    <a:lnTo>
                      <a:pt x="5362179" y="3310899"/>
                    </a:lnTo>
                    <a:lnTo>
                      <a:pt x="5360531" y="3311441"/>
                    </a:lnTo>
                    <a:lnTo>
                      <a:pt x="5359157" y="3311441"/>
                    </a:lnTo>
                    <a:lnTo>
                      <a:pt x="5357508" y="3311169"/>
                    </a:lnTo>
                    <a:lnTo>
                      <a:pt x="5356409" y="3310628"/>
                    </a:lnTo>
                    <a:lnTo>
                      <a:pt x="5355035" y="3309814"/>
                    </a:lnTo>
                    <a:lnTo>
                      <a:pt x="5354211" y="3308459"/>
                    </a:lnTo>
                    <a:lnTo>
                      <a:pt x="5353661" y="3307105"/>
                    </a:lnTo>
                    <a:lnTo>
                      <a:pt x="5352562" y="3305207"/>
                    </a:lnTo>
                    <a:lnTo>
                      <a:pt x="5352013" y="3303039"/>
                    </a:lnTo>
                    <a:lnTo>
                      <a:pt x="5351738" y="3300600"/>
                    </a:lnTo>
                    <a:lnTo>
                      <a:pt x="5351463" y="3295451"/>
                    </a:lnTo>
                    <a:lnTo>
                      <a:pt x="5351738" y="3289217"/>
                    </a:lnTo>
                    <a:close/>
                    <a:moveTo>
                      <a:pt x="5711303" y="3288950"/>
                    </a:moveTo>
                    <a:lnTo>
                      <a:pt x="5710288" y="3291993"/>
                    </a:lnTo>
                    <a:lnTo>
                      <a:pt x="5710926" y="3291062"/>
                    </a:lnTo>
                    <a:lnTo>
                      <a:pt x="5711724" y="3289217"/>
                    </a:lnTo>
                    <a:lnTo>
                      <a:pt x="5715675" y="3290560"/>
                    </a:lnTo>
                    <a:lnTo>
                      <a:pt x="5711303" y="3288950"/>
                    </a:lnTo>
                    <a:close/>
                    <a:moveTo>
                      <a:pt x="581026" y="3287695"/>
                    </a:moveTo>
                    <a:lnTo>
                      <a:pt x="582455" y="3287695"/>
                    </a:lnTo>
                    <a:lnTo>
                      <a:pt x="590551" y="3298803"/>
                    </a:lnTo>
                    <a:lnTo>
                      <a:pt x="590313" y="3298803"/>
                    </a:lnTo>
                    <a:lnTo>
                      <a:pt x="581026" y="3287695"/>
                    </a:lnTo>
                    <a:close/>
                    <a:moveTo>
                      <a:pt x="6216808" y="3285429"/>
                    </a:moveTo>
                    <a:lnTo>
                      <a:pt x="6217761" y="3287097"/>
                    </a:lnTo>
                    <a:lnTo>
                      <a:pt x="6218342" y="3287886"/>
                    </a:lnTo>
                    <a:lnTo>
                      <a:pt x="6217257" y="3286006"/>
                    </a:lnTo>
                    <a:lnTo>
                      <a:pt x="6216808" y="3285429"/>
                    </a:lnTo>
                    <a:close/>
                    <a:moveTo>
                      <a:pt x="5376863" y="3284455"/>
                    </a:moveTo>
                    <a:lnTo>
                      <a:pt x="5378451" y="3286794"/>
                    </a:lnTo>
                    <a:lnTo>
                      <a:pt x="5377181" y="3295567"/>
                    </a:lnTo>
                    <a:lnTo>
                      <a:pt x="5376863" y="3284455"/>
                    </a:lnTo>
                    <a:close/>
                    <a:moveTo>
                      <a:pt x="5698673" y="3284274"/>
                    </a:moveTo>
                    <a:lnTo>
                      <a:pt x="5696902" y="3291576"/>
                    </a:lnTo>
                    <a:lnTo>
                      <a:pt x="5696950" y="3291558"/>
                    </a:lnTo>
                    <a:lnTo>
                      <a:pt x="5697994" y="3288689"/>
                    </a:lnTo>
                    <a:lnTo>
                      <a:pt x="5698673" y="3284274"/>
                    </a:lnTo>
                    <a:close/>
                    <a:moveTo>
                      <a:pt x="2443163" y="3279695"/>
                    </a:moveTo>
                    <a:lnTo>
                      <a:pt x="2447396" y="3284986"/>
                    </a:lnTo>
                    <a:lnTo>
                      <a:pt x="2455598" y="3309856"/>
                    </a:lnTo>
                    <a:lnTo>
                      <a:pt x="2461684" y="3315676"/>
                    </a:lnTo>
                    <a:lnTo>
                      <a:pt x="2466976" y="3322820"/>
                    </a:lnTo>
                    <a:lnTo>
                      <a:pt x="2465124" y="3327320"/>
                    </a:lnTo>
                    <a:lnTo>
                      <a:pt x="2447396" y="3309856"/>
                    </a:lnTo>
                    <a:lnTo>
                      <a:pt x="2451630" y="3304829"/>
                    </a:lnTo>
                    <a:lnTo>
                      <a:pt x="2447132" y="3292130"/>
                    </a:lnTo>
                    <a:lnTo>
                      <a:pt x="2443163" y="3279695"/>
                    </a:lnTo>
                    <a:close/>
                    <a:moveTo>
                      <a:pt x="5704237" y="3277706"/>
                    </a:moveTo>
                    <a:lnTo>
                      <a:pt x="5700956" y="3279161"/>
                    </a:lnTo>
                    <a:lnTo>
                      <a:pt x="5700249" y="3279731"/>
                    </a:lnTo>
                    <a:lnTo>
                      <a:pt x="5699596" y="3280472"/>
                    </a:lnTo>
                    <a:lnTo>
                      <a:pt x="5699315" y="3281629"/>
                    </a:lnTo>
                    <a:lnTo>
                      <a:pt x="5702170" y="3278776"/>
                    </a:lnTo>
                    <a:lnTo>
                      <a:pt x="5702691" y="3278776"/>
                    </a:lnTo>
                    <a:lnTo>
                      <a:pt x="5704237" y="3277706"/>
                    </a:lnTo>
                    <a:close/>
                    <a:moveTo>
                      <a:pt x="576263" y="3276057"/>
                    </a:moveTo>
                    <a:lnTo>
                      <a:pt x="578284" y="3286113"/>
                    </a:lnTo>
                    <a:lnTo>
                      <a:pt x="577995" y="3285845"/>
                    </a:lnTo>
                    <a:lnTo>
                      <a:pt x="576263" y="3276585"/>
                    </a:lnTo>
                    <a:lnTo>
                      <a:pt x="576263" y="3276057"/>
                    </a:lnTo>
                    <a:close/>
                    <a:moveTo>
                      <a:pt x="2470295" y="3274933"/>
                    </a:moveTo>
                    <a:lnTo>
                      <a:pt x="2471738" y="3277189"/>
                    </a:lnTo>
                    <a:lnTo>
                      <a:pt x="2471738" y="3279696"/>
                    </a:lnTo>
                    <a:lnTo>
                      <a:pt x="2465388" y="3278693"/>
                    </a:lnTo>
                    <a:lnTo>
                      <a:pt x="2470295" y="3274933"/>
                    </a:lnTo>
                    <a:close/>
                    <a:moveTo>
                      <a:pt x="5725912" y="3274756"/>
                    </a:moveTo>
                    <a:lnTo>
                      <a:pt x="5726076" y="3277066"/>
                    </a:lnTo>
                    <a:lnTo>
                      <a:pt x="5726113" y="3277047"/>
                    </a:lnTo>
                    <a:lnTo>
                      <a:pt x="5726113" y="3277312"/>
                    </a:lnTo>
                    <a:lnTo>
                      <a:pt x="5726093" y="3277312"/>
                    </a:lnTo>
                    <a:lnTo>
                      <a:pt x="5726101" y="3277427"/>
                    </a:lnTo>
                    <a:lnTo>
                      <a:pt x="5726178" y="3277472"/>
                    </a:lnTo>
                    <a:lnTo>
                      <a:pt x="5727962" y="3284187"/>
                    </a:lnTo>
                    <a:lnTo>
                      <a:pt x="5726378" y="3277331"/>
                    </a:lnTo>
                    <a:lnTo>
                      <a:pt x="5727110" y="3276728"/>
                    </a:lnTo>
                    <a:lnTo>
                      <a:pt x="5725912" y="3274756"/>
                    </a:lnTo>
                    <a:close/>
                    <a:moveTo>
                      <a:pt x="576263" y="3274735"/>
                    </a:moveTo>
                    <a:lnTo>
                      <a:pt x="576840" y="3274735"/>
                    </a:lnTo>
                    <a:lnTo>
                      <a:pt x="576263" y="3276057"/>
                    </a:lnTo>
                    <a:lnTo>
                      <a:pt x="576263" y="3275789"/>
                    </a:lnTo>
                    <a:lnTo>
                      <a:pt x="576263" y="3274735"/>
                    </a:lnTo>
                    <a:close/>
                    <a:moveTo>
                      <a:pt x="5731407" y="3274473"/>
                    </a:moveTo>
                    <a:lnTo>
                      <a:pt x="5729721" y="3275420"/>
                    </a:lnTo>
                    <a:lnTo>
                      <a:pt x="5735903" y="3282397"/>
                    </a:lnTo>
                    <a:lnTo>
                      <a:pt x="5737962" y="3281449"/>
                    </a:lnTo>
                    <a:lnTo>
                      <a:pt x="5731407" y="3274473"/>
                    </a:lnTo>
                    <a:close/>
                    <a:moveTo>
                      <a:pt x="5754903" y="3273681"/>
                    </a:moveTo>
                    <a:lnTo>
                      <a:pt x="5748963" y="3277366"/>
                    </a:lnTo>
                    <a:lnTo>
                      <a:pt x="5759451" y="3281864"/>
                    </a:lnTo>
                    <a:lnTo>
                      <a:pt x="5749633" y="3295664"/>
                    </a:lnTo>
                    <a:lnTo>
                      <a:pt x="5750151" y="3295585"/>
                    </a:lnTo>
                    <a:lnTo>
                      <a:pt x="5751207" y="3295057"/>
                    </a:lnTo>
                    <a:lnTo>
                      <a:pt x="5760183" y="3281598"/>
                    </a:lnTo>
                    <a:lnTo>
                      <a:pt x="5754903" y="3273681"/>
                    </a:lnTo>
                    <a:close/>
                    <a:moveTo>
                      <a:pt x="5715998" y="3270537"/>
                    </a:moveTo>
                    <a:lnTo>
                      <a:pt x="5715202" y="3271072"/>
                    </a:lnTo>
                    <a:lnTo>
                      <a:pt x="5724725" y="3276625"/>
                    </a:lnTo>
                    <a:lnTo>
                      <a:pt x="5715998" y="3270537"/>
                    </a:lnTo>
                    <a:close/>
                    <a:moveTo>
                      <a:pt x="6459787" y="3259698"/>
                    </a:moveTo>
                    <a:lnTo>
                      <a:pt x="6458728" y="3264990"/>
                    </a:lnTo>
                    <a:lnTo>
                      <a:pt x="6459787" y="3259962"/>
                    </a:lnTo>
                    <a:lnTo>
                      <a:pt x="6459787" y="3259698"/>
                    </a:lnTo>
                    <a:close/>
                    <a:moveTo>
                      <a:pt x="2295442" y="3259060"/>
                    </a:moveTo>
                    <a:lnTo>
                      <a:pt x="2298701" y="3259340"/>
                    </a:lnTo>
                    <a:lnTo>
                      <a:pt x="2293938" y="3263823"/>
                    </a:lnTo>
                    <a:lnTo>
                      <a:pt x="2295442" y="3259060"/>
                    </a:lnTo>
                    <a:close/>
                    <a:moveTo>
                      <a:pt x="6178148" y="3256370"/>
                    </a:moveTo>
                    <a:lnTo>
                      <a:pt x="6177103" y="3258704"/>
                    </a:lnTo>
                    <a:lnTo>
                      <a:pt x="6173737" y="3263067"/>
                    </a:lnTo>
                    <a:lnTo>
                      <a:pt x="6172070" y="3261396"/>
                    </a:lnTo>
                    <a:lnTo>
                      <a:pt x="6170849" y="3261985"/>
                    </a:lnTo>
                    <a:lnTo>
                      <a:pt x="6170749" y="3261925"/>
                    </a:lnTo>
                    <a:lnTo>
                      <a:pt x="6157800" y="3268275"/>
                    </a:lnTo>
                    <a:lnTo>
                      <a:pt x="6170849" y="3261985"/>
                    </a:lnTo>
                    <a:lnTo>
                      <a:pt x="6173391" y="3263513"/>
                    </a:lnTo>
                    <a:lnTo>
                      <a:pt x="6173737" y="3263067"/>
                    </a:lnTo>
                    <a:lnTo>
                      <a:pt x="6174712" y="3264043"/>
                    </a:lnTo>
                    <a:lnTo>
                      <a:pt x="6177103" y="3258704"/>
                    </a:lnTo>
                    <a:lnTo>
                      <a:pt x="6177883" y="3257692"/>
                    </a:lnTo>
                    <a:lnTo>
                      <a:pt x="6178148" y="3256370"/>
                    </a:lnTo>
                    <a:close/>
                    <a:moveTo>
                      <a:pt x="5828259" y="3256163"/>
                    </a:moveTo>
                    <a:lnTo>
                      <a:pt x="5830409" y="3258643"/>
                    </a:lnTo>
                    <a:lnTo>
                      <a:pt x="5830743" y="3257690"/>
                    </a:lnTo>
                    <a:lnTo>
                      <a:pt x="5830394" y="3257428"/>
                    </a:lnTo>
                    <a:lnTo>
                      <a:pt x="5828808" y="3256370"/>
                    </a:lnTo>
                    <a:lnTo>
                      <a:pt x="5828259" y="3256163"/>
                    </a:lnTo>
                    <a:close/>
                    <a:moveTo>
                      <a:pt x="642938" y="3254365"/>
                    </a:moveTo>
                    <a:lnTo>
                      <a:pt x="647701" y="3264514"/>
                    </a:lnTo>
                    <a:lnTo>
                      <a:pt x="644790" y="3270238"/>
                    </a:lnTo>
                    <a:lnTo>
                      <a:pt x="642938" y="3254365"/>
                    </a:lnTo>
                    <a:close/>
                    <a:moveTo>
                      <a:pt x="2310174" y="3252709"/>
                    </a:moveTo>
                    <a:lnTo>
                      <a:pt x="2306386" y="3269354"/>
                    </a:lnTo>
                    <a:lnTo>
                      <a:pt x="2312447" y="3257810"/>
                    </a:lnTo>
                    <a:lnTo>
                      <a:pt x="2317751" y="3269891"/>
                    </a:lnTo>
                    <a:lnTo>
                      <a:pt x="2312447" y="3286536"/>
                    </a:lnTo>
                    <a:lnTo>
                      <a:pt x="2302597" y="3289221"/>
                    </a:lnTo>
                    <a:lnTo>
                      <a:pt x="2313205" y="3283046"/>
                    </a:lnTo>
                    <a:lnTo>
                      <a:pt x="2300324" y="3275260"/>
                    </a:lnTo>
                    <a:lnTo>
                      <a:pt x="2295526" y="3266401"/>
                    </a:lnTo>
                    <a:lnTo>
                      <a:pt x="2310174" y="3252709"/>
                    </a:lnTo>
                    <a:close/>
                    <a:moveTo>
                      <a:pt x="2495551" y="3247946"/>
                    </a:moveTo>
                    <a:lnTo>
                      <a:pt x="2495551" y="3248190"/>
                    </a:lnTo>
                    <a:lnTo>
                      <a:pt x="2487613" y="3257471"/>
                    </a:lnTo>
                    <a:lnTo>
                      <a:pt x="2489030" y="3249167"/>
                    </a:lnTo>
                    <a:lnTo>
                      <a:pt x="2495551" y="3247946"/>
                    </a:lnTo>
                    <a:close/>
                    <a:moveTo>
                      <a:pt x="6464287" y="3246737"/>
                    </a:moveTo>
                    <a:lnTo>
                      <a:pt x="6463757" y="3258907"/>
                    </a:lnTo>
                    <a:lnTo>
                      <a:pt x="6464287" y="3247001"/>
                    </a:lnTo>
                    <a:lnTo>
                      <a:pt x="6464287" y="3246737"/>
                    </a:lnTo>
                    <a:close/>
                    <a:moveTo>
                      <a:pt x="6182904" y="3244992"/>
                    </a:moveTo>
                    <a:lnTo>
                      <a:pt x="6182111" y="3246049"/>
                    </a:lnTo>
                    <a:lnTo>
                      <a:pt x="6183961" y="3244992"/>
                    </a:lnTo>
                    <a:lnTo>
                      <a:pt x="6182904" y="3244992"/>
                    </a:lnTo>
                    <a:close/>
                    <a:moveTo>
                      <a:pt x="6460581" y="3240912"/>
                    </a:moveTo>
                    <a:lnTo>
                      <a:pt x="6463493" y="3257317"/>
                    </a:lnTo>
                    <a:lnTo>
                      <a:pt x="6463493" y="3256790"/>
                    </a:lnTo>
                    <a:lnTo>
                      <a:pt x="6460581" y="3240912"/>
                    </a:lnTo>
                    <a:close/>
                    <a:moveTo>
                      <a:pt x="6422728" y="3220012"/>
                    </a:moveTo>
                    <a:lnTo>
                      <a:pt x="6422728" y="3220540"/>
                    </a:lnTo>
                    <a:lnTo>
                      <a:pt x="6422728" y="3221334"/>
                    </a:lnTo>
                    <a:lnTo>
                      <a:pt x="6422992" y="3223449"/>
                    </a:lnTo>
                    <a:lnTo>
                      <a:pt x="6422728" y="3220012"/>
                    </a:lnTo>
                    <a:close/>
                    <a:moveTo>
                      <a:pt x="5376863" y="3219368"/>
                    </a:moveTo>
                    <a:lnTo>
                      <a:pt x="5387976" y="3226511"/>
                    </a:lnTo>
                    <a:lnTo>
                      <a:pt x="5384007" y="3233408"/>
                    </a:lnTo>
                    <a:lnTo>
                      <a:pt x="5384007" y="3233655"/>
                    </a:lnTo>
                    <a:lnTo>
                      <a:pt x="5383743" y="3233655"/>
                    </a:lnTo>
                    <a:lnTo>
                      <a:pt x="5378451" y="3231684"/>
                    </a:lnTo>
                    <a:lnTo>
                      <a:pt x="5376863" y="3219368"/>
                    </a:lnTo>
                    <a:close/>
                    <a:moveTo>
                      <a:pt x="2425701" y="3217784"/>
                    </a:moveTo>
                    <a:lnTo>
                      <a:pt x="2438347" y="3235097"/>
                    </a:lnTo>
                    <a:lnTo>
                      <a:pt x="2441576" y="3245437"/>
                    </a:lnTo>
                    <a:lnTo>
                      <a:pt x="2435656" y="3251123"/>
                    </a:lnTo>
                    <a:lnTo>
                      <a:pt x="2436733" y="3245695"/>
                    </a:lnTo>
                    <a:lnTo>
                      <a:pt x="2438078" y="3241560"/>
                    </a:lnTo>
                    <a:lnTo>
                      <a:pt x="2431889" y="3233805"/>
                    </a:lnTo>
                    <a:lnTo>
                      <a:pt x="2427046" y="3223211"/>
                    </a:lnTo>
                    <a:lnTo>
                      <a:pt x="2425701" y="3217784"/>
                    </a:lnTo>
                    <a:close/>
                    <a:moveTo>
                      <a:pt x="5310609" y="3209843"/>
                    </a:moveTo>
                    <a:lnTo>
                      <a:pt x="5324476" y="3211223"/>
                    </a:lnTo>
                    <a:lnTo>
                      <a:pt x="5324219" y="3212328"/>
                    </a:lnTo>
                    <a:lnTo>
                      <a:pt x="5318570" y="3215088"/>
                    </a:lnTo>
                    <a:lnTo>
                      <a:pt x="5313433" y="3222542"/>
                    </a:lnTo>
                    <a:lnTo>
                      <a:pt x="5307013" y="3212328"/>
                    </a:lnTo>
                    <a:lnTo>
                      <a:pt x="5310609" y="3209843"/>
                    </a:lnTo>
                    <a:close/>
                    <a:moveTo>
                      <a:pt x="5280025" y="3203494"/>
                    </a:moveTo>
                    <a:lnTo>
                      <a:pt x="5284788" y="3206547"/>
                    </a:lnTo>
                    <a:lnTo>
                      <a:pt x="5280323" y="3211432"/>
                    </a:lnTo>
                    <a:lnTo>
                      <a:pt x="5280025" y="3203494"/>
                    </a:lnTo>
                    <a:close/>
                    <a:moveTo>
                      <a:pt x="6421933" y="3203077"/>
                    </a:moveTo>
                    <a:lnTo>
                      <a:pt x="6421933" y="3203606"/>
                    </a:lnTo>
                    <a:lnTo>
                      <a:pt x="6422728" y="3218159"/>
                    </a:lnTo>
                    <a:lnTo>
                      <a:pt x="6421933" y="3203077"/>
                    </a:lnTo>
                    <a:close/>
                    <a:moveTo>
                      <a:pt x="2331092" y="3200322"/>
                    </a:moveTo>
                    <a:lnTo>
                      <a:pt x="2338388" y="3201115"/>
                    </a:lnTo>
                    <a:lnTo>
                      <a:pt x="2337847" y="3201381"/>
                    </a:lnTo>
                    <a:lnTo>
                      <a:pt x="2325688" y="3206673"/>
                    </a:lnTo>
                    <a:lnTo>
                      <a:pt x="2331092" y="3200322"/>
                    </a:lnTo>
                    <a:close/>
                    <a:moveTo>
                      <a:pt x="2284786" y="3195559"/>
                    </a:moveTo>
                    <a:lnTo>
                      <a:pt x="2291711" y="3198232"/>
                    </a:lnTo>
                    <a:lnTo>
                      <a:pt x="2296506" y="3200102"/>
                    </a:lnTo>
                    <a:lnTo>
                      <a:pt x="2300235" y="3212127"/>
                    </a:lnTo>
                    <a:lnTo>
                      <a:pt x="2306628" y="3222815"/>
                    </a:lnTo>
                    <a:lnTo>
                      <a:pt x="2307160" y="3224150"/>
                    </a:lnTo>
                    <a:lnTo>
                      <a:pt x="2308226" y="3230831"/>
                    </a:lnTo>
                    <a:lnTo>
                      <a:pt x="2286118" y="3249535"/>
                    </a:lnTo>
                    <a:lnTo>
                      <a:pt x="2285052" y="3242587"/>
                    </a:lnTo>
                    <a:lnTo>
                      <a:pt x="2268538" y="3236172"/>
                    </a:lnTo>
                    <a:lnTo>
                      <a:pt x="2278393" y="3237242"/>
                    </a:lnTo>
                    <a:lnTo>
                      <a:pt x="2279192" y="3229226"/>
                    </a:lnTo>
                    <a:lnTo>
                      <a:pt x="2278393" y="3223882"/>
                    </a:lnTo>
                    <a:lnTo>
                      <a:pt x="2284519" y="3212127"/>
                    </a:lnTo>
                    <a:lnTo>
                      <a:pt x="2284786" y="3210525"/>
                    </a:lnTo>
                    <a:lnTo>
                      <a:pt x="2284786" y="3195559"/>
                    </a:lnTo>
                    <a:close/>
                    <a:moveTo>
                      <a:pt x="642939" y="3192464"/>
                    </a:moveTo>
                    <a:lnTo>
                      <a:pt x="642939" y="3193539"/>
                    </a:lnTo>
                    <a:lnTo>
                      <a:pt x="635001" y="3206750"/>
                    </a:lnTo>
                    <a:lnTo>
                      <a:pt x="642939" y="3192464"/>
                    </a:lnTo>
                    <a:close/>
                    <a:moveTo>
                      <a:pt x="2399313" y="3191090"/>
                    </a:moveTo>
                    <a:lnTo>
                      <a:pt x="2401888" y="3196385"/>
                    </a:lnTo>
                    <a:lnTo>
                      <a:pt x="2398448" y="3219373"/>
                    </a:lnTo>
                    <a:lnTo>
                      <a:pt x="2398713" y="3201197"/>
                    </a:lnTo>
                    <a:lnTo>
                      <a:pt x="2399313" y="3191090"/>
                    </a:lnTo>
                    <a:close/>
                    <a:moveTo>
                      <a:pt x="5270060" y="3186031"/>
                    </a:moveTo>
                    <a:lnTo>
                      <a:pt x="5276851" y="3190855"/>
                    </a:lnTo>
                    <a:lnTo>
                      <a:pt x="5266047" y="3206402"/>
                    </a:lnTo>
                    <a:lnTo>
                      <a:pt x="5265738" y="3206670"/>
                    </a:lnTo>
                    <a:lnTo>
                      <a:pt x="5270060" y="3186031"/>
                    </a:lnTo>
                    <a:close/>
                    <a:moveTo>
                      <a:pt x="2396837" y="3185998"/>
                    </a:moveTo>
                    <a:lnTo>
                      <a:pt x="2399507" y="3187832"/>
                    </a:lnTo>
                    <a:lnTo>
                      <a:pt x="2399313" y="3191090"/>
                    </a:lnTo>
                    <a:lnTo>
                      <a:pt x="2396837" y="3185998"/>
                    </a:lnTo>
                    <a:close/>
                    <a:moveTo>
                      <a:pt x="5368359" y="3179680"/>
                    </a:moveTo>
                    <a:lnTo>
                      <a:pt x="5372101" y="3187743"/>
                    </a:lnTo>
                    <a:lnTo>
                      <a:pt x="5372101" y="3195555"/>
                    </a:lnTo>
                    <a:lnTo>
                      <a:pt x="5367338" y="3185224"/>
                    </a:lnTo>
                    <a:lnTo>
                      <a:pt x="5368359" y="3179680"/>
                    </a:lnTo>
                    <a:close/>
                    <a:moveTo>
                      <a:pt x="6062670" y="3176460"/>
                    </a:moveTo>
                    <a:lnTo>
                      <a:pt x="6064520" y="3182543"/>
                    </a:lnTo>
                    <a:lnTo>
                      <a:pt x="6064784" y="3182807"/>
                    </a:lnTo>
                    <a:lnTo>
                      <a:pt x="6064256" y="3179898"/>
                    </a:lnTo>
                    <a:lnTo>
                      <a:pt x="6062670" y="3176460"/>
                    </a:lnTo>
                    <a:close/>
                    <a:moveTo>
                      <a:pt x="2370138" y="3166984"/>
                    </a:moveTo>
                    <a:lnTo>
                      <a:pt x="2394479" y="3181150"/>
                    </a:lnTo>
                    <a:lnTo>
                      <a:pt x="2396837" y="3185998"/>
                    </a:lnTo>
                    <a:lnTo>
                      <a:pt x="2386277" y="3178744"/>
                    </a:lnTo>
                    <a:lnTo>
                      <a:pt x="2382838" y="3176874"/>
                    </a:lnTo>
                    <a:lnTo>
                      <a:pt x="2380986" y="3175537"/>
                    </a:lnTo>
                    <a:lnTo>
                      <a:pt x="2378340" y="3173933"/>
                    </a:lnTo>
                    <a:lnTo>
                      <a:pt x="2377017" y="3173933"/>
                    </a:lnTo>
                    <a:lnTo>
                      <a:pt x="2371196" y="3169925"/>
                    </a:lnTo>
                    <a:lnTo>
                      <a:pt x="2370138" y="3166984"/>
                    </a:lnTo>
                    <a:close/>
                    <a:moveTo>
                      <a:pt x="6421933" y="3163916"/>
                    </a:moveTo>
                    <a:lnTo>
                      <a:pt x="6422198" y="3164445"/>
                    </a:lnTo>
                    <a:lnTo>
                      <a:pt x="6422198" y="3164179"/>
                    </a:lnTo>
                    <a:lnTo>
                      <a:pt x="6421933" y="3163916"/>
                    </a:lnTo>
                    <a:close/>
                    <a:moveTo>
                      <a:pt x="6260327" y="3163181"/>
                    </a:moveTo>
                    <a:lnTo>
                      <a:pt x="6260330" y="3163226"/>
                    </a:lnTo>
                    <a:lnTo>
                      <a:pt x="6261122" y="3167462"/>
                    </a:lnTo>
                    <a:lnTo>
                      <a:pt x="6262972" y="3176721"/>
                    </a:lnTo>
                    <a:lnTo>
                      <a:pt x="6265350" y="3185719"/>
                    </a:lnTo>
                    <a:lnTo>
                      <a:pt x="6267844" y="3193959"/>
                    </a:lnTo>
                    <a:lnTo>
                      <a:pt x="6266815" y="3187994"/>
                    </a:lnTo>
                    <a:lnTo>
                      <a:pt x="6265491" y="3180056"/>
                    </a:lnTo>
                    <a:lnTo>
                      <a:pt x="6263374" y="3172647"/>
                    </a:lnTo>
                    <a:lnTo>
                      <a:pt x="6261256" y="3165502"/>
                    </a:lnTo>
                    <a:lnTo>
                      <a:pt x="6260327" y="3163181"/>
                    </a:lnTo>
                    <a:close/>
                    <a:moveTo>
                      <a:pt x="1186789" y="3133942"/>
                    </a:moveTo>
                    <a:lnTo>
                      <a:pt x="1186525" y="3135264"/>
                    </a:lnTo>
                    <a:lnTo>
                      <a:pt x="1186789" y="3136322"/>
                    </a:lnTo>
                    <a:lnTo>
                      <a:pt x="1186789" y="3133942"/>
                    </a:lnTo>
                    <a:close/>
                    <a:moveTo>
                      <a:pt x="5811119" y="3132336"/>
                    </a:moveTo>
                    <a:lnTo>
                      <a:pt x="5810405" y="3137159"/>
                    </a:lnTo>
                    <a:lnTo>
                      <a:pt x="5809346" y="3144836"/>
                    </a:lnTo>
                    <a:lnTo>
                      <a:pt x="5808022" y="3151978"/>
                    </a:lnTo>
                    <a:lnTo>
                      <a:pt x="5806699" y="3158337"/>
                    </a:lnTo>
                    <a:lnTo>
                      <a:pt x="5805640" y="3161241"/>
                    </a:lnTo>
                    <a:lnTo>
                      <a:pt x="5804581" y="3163890"/>
                    </a:lnTo>
                    <a:lnTo>
                      <a:pt x="5803257" y="3166273"/>
                    </a:lnTo>
                    <a:lnTo>
                      <a:pt x="5802198" y="3168123"/>
                    </a:lnTo>
                    <a:lnTo>
                      <a:pt x="5800610" y="3169446"/>
                    </a:lnTo>
                    <a:lnTo>
                      <a:pt x="5799286" y="3170240"/>
                    </a:lnTo>
                    <a:lnTo>
                      <a:pt x="5782872" y="3155416"/>
                    </a:lnTo>
                    <a:lnTo>
                      <a:pt x="5780754" y="3154892"/>
                    </a:lnTo>
                    <a:lnTo>
                      <a:pt x="5778637" y="3153570"/>
                    </a:lnTo>
                    <a:lnTo>
                      <a:pt x="5777093" y="3152605"/>
                    </a:lnTo>
                    <a:lnTo>
                      <a:pt x="5778136" y="3153880"/>
                    </a:lnTo>
                    <a:lnTo>
                      <a:pt x="5783152" y="3159156"/>
                    </a:lnTo>
                    <a:lnTo>
                      <a:pt x="5788168" y="3164172"/>
                    </a:lnTo>
                    <a:lnTo>
                      <a:pt x="5793184" y="3169449"/>
                    </a:lnTo>
                    <a:lnTo>
                      <a:pt x="5795296" y="3172087"/>
                    </a:lnTo>
                    <a:lnTo>
                      <a:pt x="5797408" y="3174991"/>
                    </a:lnTo>
                    <a:lnTo>
                      <a:pt x="5799520" y="3178156"/>
                    </a:lnTo>
                    <a:lnTo>
                      <a:pt x="5801368" y="3181322"/>
                    </a:lnTo>
                    <a:lnTo>
                      <a:pt x="5801990" y="3183187"/>
                    </a:lnTo>
                    <a:lnTo>
                      <a:pt x="5801326" y="3179104"/>
                    </a:lnTo>
                    <a:lnTo>
                      <a:pt x="5799741" y="3170901"/>
                    </a:lnTo>
                    <a:lnTo>
                      <a:pt x="5802119" y="3169314"/>
                    </a:lnTo>
                    <a:lnTo>
                      <a:pt x="5804497" y="3168256"/>
                    </a:lnTo>
                    <a:lnTo>
                      <a:pt x="5806875" y="3166932"/>
                    </a:lnTo>
                    <a:lnTo>
                      <a:pt x="5808461" y="3165609"/>
                    </a:lnTo>
                    <a:lnTo>
                      <a:pt x="5810046" y="3164021"/>
                    </a:lnTo>
                    <a:lnTo>
                      <a:pt x="5811103" y="3162698"/>
                    </a:lnTo>
                    <a:lnTo>
                      <a:pt x="5812425" y="3160846"/>
                    </a:lnTo>
                    <a:lnTo>
                      <a:pt x="5813217" y="3158994"/>
                    </a:lnTo>
                    <a:lnTo>
                      <a:pt x="5813746" y="3157406"/>
                    </a:lnTo>
                    <a:lnTo>
                      <a:pt x="5814010" y="3155552"/>
                    </a:lnTo>
                    <a:lnTo>
                      <a:pt x="5814274" y="3153438"/>
                    </a:lnTo>
                    <a:lnTo>
                      <a:pt x="5814274" y="3149732"/>
                    </a:lnTo>
                    <a:lnTo>
                      <a:pt x="5814010" y="3145499"/>
                    </a:lnTo>
                    <a:lnTo>
                      <a:pt x="5813217" y="3141266"/>
                    </a:lnTo>
                    <a:lnTo>
                      <a:pt x="5811119" y="3132336"/>
                    </a:lnTo>
                    <a:close/>
                    <a:moveTo>
                      <a:pt x="2073276" y="3130484"/>
                    </a:moveTo>
                    <a:lnTo>
                      <a:pt x="2074292" y="3130484"/>
                    </a:lnTo>
                    <a:lnTo>
                      <a:pt x="2079626" y="3133446"/>
                    </a:lnTo>
                    <a:lnTo>
                      <a:pt x="2079372" y="3133658"/>
                    </a:lnTo>
                    <a:lnTo>
                      <a:pt x="2073276" y="3130484"/>
                    </a:lnTo>
                    <a:close/>
                    <a:moveTo>
                      <a:pt x="6235379" y="3129230"/>
                    </a:moveTo>
                    <a:lnTo>
                      <a:pt x="6234521" y="3131628"/>
                    </a:lnTo>
                    <a:lnTo>
                      <a:pt x="6233462" y="3135073"/>
                    </a:lnTo>
                    <a:lnTo>
                      <a:pt x="6232932" y="3138515"/>
                    </a:lnTo>
                    <a:lnTo>
                      <a:pt x="6231874" y="3142219"/>
                    </a:lnTo>
                    <a:lnTo>
                      <a:pt x="6231609" y="3145659"/>
                    </a:lnTo>
                    <a:lnTo>
                      <a:pt x="6231344" y="3149362"/>
                    </a:lnTo>
                    <a:lnTo>
                      <a:pt x="6231344" y="3153067"/>
                    </a:lnTo>
                    <a:lnTo>
                      <a:pt x="6231609" y="3156772"/>
                    </a:lnTo>
                    <a:lnTo>
                      <a:pt x="6228962" y="3151214"/>
                    </a:lnTo>
                    <a:lnTo>
                      <a:pt x="6227374" y="3146716"/>
                    </a:lnTo>
                    <a:lnTo>
                      <a:pt x="6226050" y="3143012"/>
                    </a:lnTo>
                    <a:lnTo>
                      <a:pt x="6225521" y="3140103"/>
                    </a:lnTo>
                    <a:lnTo>
                      <a:pt x="6225256" y="3136925"/>
                    </a:lnTo>
                    <a:lnTo>
                      <a:pt x="6224991" y="3133220"/>
                    </a:lnTo>
                    <a:lnTo>
                      <a:pt x="6224794" y="3129874"/>
                    </a:lnTo>
                    <a:lnTo>
                      <a:pt x="6224656" y="3133062"/>
                    </a:lnTo>
                    <a:lnTo>
                      <a:pt x="6225184" y="3138620"/>
                    </a:lnTo>
                    <a:lnTo>
                      <a:pt x="6225713" y="3144176"/>
                    </a:lnTo>
                    <a:lnTo>
                      <a:pt x="6226506" y="3149732"/>
                    </a:lnTo>
                    <a:lnTo>
                      <a:pt x="6228091" y="3155287"/>
                    </a:lnTo>
                    <a:lnTo>
                      <a:pt x="6229412" y="3160846"/>
                    </a:lnTo>
                    <a:lnTo>
                      <a:pt x="6231526" y="3166139"/>
                    </a:lnTo>
                    <a:lnTo>
                      <a:pt x="6233905" y="3171430"/>
                    </a:lnTo>
                    <a:lnTo>
                      <a:pt x="6233640" y="3162170"/>
                    </a:lnTo>
                    <a:lnTo>
                      <a:pt x="6233376" y="3155552"/>
                    </a:lnTo>
                    <a:lnTo>
                      <a:pt x="6233376" y="3148145"/>
                    </a:lnTo>
                    <a:lnTo>
                      <a:pt x="6233640" y="3140471"/>
                    </a:lnTo>
                    <a:lnTo>
                      <a:pt x="6234433" y="3133326"/>
                    </a:lnTo>
                    <a:lnTo>
                      <a:pt x="6235226" y="3130149"/>
                    </a:lnTo>
                    <a:lnTo>
                      <a:pt x="6235379" y="3129230"/>
                    </a:lnTo>
                    <a:close/>
                    <a:moveTo>
                      <a:pt x="6257021" y="3128464"/>
                    </a:moveTo>
                    <a:lnTo>
                      <a:pt x="6260197" y="3154656"/>
                    </a:lnTo>
                    <a:lnTo>
                      <a:pt x="6260197" y="3153067"/>
                    </a:lnTo>
                    <a:lnTo>
                      <a:pt x="6258344" y="3137719"/>
                    </a:lnTo>
                    <a:lnTo>
                      <a:pt x="6257021" y="3128464"/>
                    </a:lnTo>
                    <a:close/>
                    <a:moveTo>
                      <a:pt x="6083810" y="3128037"/>
                    </a:moveTo>
                    <a:lnTo>
                      <a:pt x="6083810" y="3128301"/>
                    </a:lnTo>
                    <a:lnTo>
                      <a:pt x="6084339" y="3128829"/>
                    </a:lnTo>
                    <a:lnTo>
                      <a:pt x="6083810" y="3128037"/>
                    </a:lnTo>
                    <a:close/>
                    <a:moveTo>
                      <a:pt x="5838704" y="3127583"/>
                    </a:moveTo>
                    <a:lnTo>
                      <a:pt x="5840171" y="3130682"/>
                    </a:lnTo>
                    <a:lnTo>
                      <a:pt x="5840211" y="3130339"/>
                    </a:lnTo>
                    <a:lnTo>
                      <a:pt x="5838704" y="3127583"/>
                    </a:lnTo>
                    <a:close/>
                    <a:moveTo>
                      <a:pt x="5752813" y="3120767"/>
                    </a:moveTo>
                    <a:lnTo>
                      <a:pt x="5755695" y="3128021"/>
                    </a:lnTo>
                    <a:lnTo>
                      <a:pt x="5760003" y="3132240"/>
                    </a:lnTo>
                    <a:lnTo>
                      <a:pt x="5754545" y="3123928"/>
                    </a:lnTo>
                    <a:lnTo>
                      <a:pt x="5752813" y="3120767"/>
                    </a:lnTo>
                    <a:close/>
                    <a:moveTo>
                      <a:pt x="2076451" y="3119372"/>
                    </a:moveTo>
                    <a:lnTo>
                      <a:pt x="2079626" y="3126352"/>
                    </a:lnTo>
                    <a:lnTo>
                      <a:pt x="2078760" y="3130484"/>
                    </a:lnTo>
                    <a:lnTo>
                      <a:pt x="2076451" y="3119372"/>
                    </a:lnTo>
                    <a:close/>
                    <a:moveTo>
                      <a:pt x="6439404" y="3109937"/>
                    </a:moveTo>
                    <a:lnTo>
                      <a:pt x="6440728" y="3112848"/>
                    </a:lnTo>
                    <a:lnTo>
                      <a:pt x="6440992" y="3112848"/>
                    </a:lnTo>
                    <a:lnTo>
                      <a:pt x="6439404" y="3109937"/>
                    </a:lnTo>
                    <a:close/>
                    <a:moveTo>
                      <a:pt x="5821259" y="3107792"/>
                    </a:moveTo>
                    <a:lnTo>
                      <a:pt x="5819671" y="3108060"/>
                    </a:lnTo>
                    <a:lnTo>
                      <a:pt x="5818347" y="3109115"/>
                    </a:lnTo>
                    <a:lnTo>
                      <a:pt x="5818085" y="3109374"/>
                    </a:lnTo>
                    <a:lnTo>
                      <a:pt x="5820352" y="3110043"/>
                    </a:lnTo>
                    <a:lnTo>
                      <a:pt x="5824316" y="3111894"/>
                    </a:lnTo>
                    <a:lnTo>
                      <a:pt x="5828280" y="3114541"/>
                    </a:lnTo>
                    <a:lnTo>
                      <a:pt x="5831715" y="3117451"/>
                    </a:lnTo>
                    <a:lnTo>
                      <a:pt x="5834886" y="3121155"/>
                    </a:lnTo>
                    <a:lnTo>
                      <a:pt x="5836316" y="3123370"/>
                    </a:lnTo>
                    <a:lnTo>
                      <a:pt x="5834231" y="3119958"/>
                    </a:lnTo>
                    <a:lnTo>
                      <a:pt x="5831584" y="3115987"/>
                    </a:lnTo>
                    <a:lnTo>
                      <a:pt x="5828937" y="3112810"/>
                    </a:lnTo>
                    <a:lnTo>
                      <a:pt x="5826819" y="3110431"/>
                    </a:lnTo>
                    <a:lnTo>
                      <a:pt x="5824701" y="3109115"/>
                    </a:lnTo>
                    <a:lnTo>
                      <a:pt x="5823113" y="3108060"/>
                    </a:lnTo>
                    <a:lnTo>
                      <a:pt x="5821259" y="3107792"/>
                    </a:lnTo>
                    <a:close/>
                    <a:moveTo>
                      <a:pt x="5850328" y="3107329"/>
                    </a:moveTo>
                    <a:lnTo>
                      <a:pt x="5849057" y="3108060"/>
                    </a:lnTo>
                    <a:lnTo>
                      <a:pt x="5847733" y="3109642"/>
                    </a:lnTo>
                    <a:lnTo>
                      <a:pt x="5846145" y="3111492"/>
                    </a:lnTo>
                    <a:lnTo>
                      <a:pt x="5844821" y="3113080"/>
                    </a:lnTo>
                    <a:lnTo>
                      <a:pt x="5843497" y="3115190"/>
                    </a:lnTo>
                    <a:lnTo>
                      <a:pt x="5842438" y="3117838"/>
                    </a:lnTo>
                    <a:lnTo>
                      <a:pt x="5841909" y="3120488"/>
                    </a:lnTo>
                    <a:lnTo>
                      <a:pt x="5840850" y="3123401"/>
                    </a:lnTo>
                    <a:lnTo>
                      <a:pt x="5840585" y="3126581"/>
                    </a:lnTo>
                    <a:lnTo>
                      <a:pt x="5840494" y="3127929"/>
                    </a:lnTo>
                    <a:lnTo>
                      <a:pt x="5840700" y="3126185"/>
                    </a:lnTo>
                    <a:lnTo>
                      <a:pt x="5842021" y="3121685"/>
                    </a:lnTo>
                    <a:lnTo>
                      <a:pt x="5843606" y="3117716"/>
                    </a:lnTo>
                    <a:lnTo>
                      <a:pt x="5845985" y="3113217"/>
                    </a:lnTo>
                    <a:lnTo>
                      <a:pt x="5848891" y="3109249"/>
                    </a:lnTo>
                    <a:lnTo>
                      <a:pt x="5850328" y="3107329"/>
                    </a:lnTo>
                    <a:close/>
                    <a:moveTo>
                      <a:pt x="1189964" y="3107225"/>
                    </a:moveTo>
                    <a:lnTo>
                      <a:pt x="1191023" y="3111459"/>
                    </a:lnTo>
                    <a:lnTo>
                      <a:pt x="1190494" y="3108284"/>
                    </a:lnTo>
                    <a:lnTo>
                      <a:pt x="1189964" y="3107225"/>
                    </a:lnTo>
                    <a:close/>
                    <a:moveTo>
                      <a:pt x="5740810" y="3101477"/>
                    </a:moveTo>
                    <a:lnTo>
                      <a:pt x="5742495" y="3102682"/>
                    </a:lnTo>
                    <a:lnTo>
                      <a:pt x="5743525" y="3103811"/>
                    </a:lnTo>
                    <a:lnTo>
                      <a:pt x="5742368" y="3101696"/>
                    </a:lnTo>
                    <a:lnTo>
                      <a:pt x="5740810" y="3101477"/>
                    </a:lnTo>
                    <a:close/>
                    <a:moveTo>
                      <a:pt x="6190556" y="3095338"/>
                    </a:moveTo>
                    <a:lnTo>
                      <a:pt x="6190832" y="3096812"/>
                    </a:lnTo>
                    <a:lnTo>
                      <a:pt x="6192153" y="3101044"/>
                    </a:lnTo>
                    <a:lnTo>
                      <a:pt x="6193474" y="3104749"/>
                    </a:lnTo>
                    <a:lnTo>
                      <a:pt x="6195060" y="3108190"/>
                    </a:lnTo>
                    <a:lnTo>
                      <a:pt x="6196381" y="3111365"/>
                    </a:lnTo>
                    <a:lnTo>
                      <a:pt x="6198231" y="3114012"/>
                    </a:lnTo>
                    <a:lnTo>
                      <a:pt x="6200345" y="3115864"/>
                    </a:lnTo>
                    <a:lnTo>
                      <a:pt x="6202195" y="3117451"/>
                    </a:lnTo>
                    <a:lnTo>
                      <a:pt x="6203905" y="3117879"/>
                    </a:lnTo>
                    <a:lnTo>
                      <a:pt x="6203285" y="3117084"/>
                    </a:lnTo>
                    <a:lnTo>
                      <a:pt x="6201168" y="3113908"/>
                    </a:lnTo>
                    <a:lnTo>
                      <a:pt x="6196668" y="3107292"/>
                    </a:lnTo>
                    <a:lnTo>
                      <a:pt x="6192432" y="3099088"/>
                    </a:lnTo>
                    <a:lnTo>
                      <a:pt x="6190556" y="3095338"/>
                    </a:lnTo>
                    <a:close/>
                    <a:moveTo>
                      <a:pt x="2312988" y="3092372"/>
                    </a:moveTo>
                    <a:lnTo>
                      <a:pt x="2312988" y="3094203"/>
                    </a:lnTo>
                    <a:lnTo>
                      <a:pt x="2301026" y="3102831"/>
                    </a:lnTo>
                    <a:lnTo>
                      <a:pt x="2266204" y="3114597"/>
                    </a:lnTo>
                    <a:lnTo>
                      <a:pt x="2255838" y="3106753"/>
                    </a:lnTo>
                    <a:lnTo>
                      <a:pt x="2269926" y="3104139"/>
                    </a:lnTo>
                    <a:lnTo>
                      <a:pt x="2279761" y="3097864"/>
                    </a:lnTo>
                    <a:lnTo>
                      <a:pt x="2303684" y="3096556"/>
                    </a:lnTo>
                    <a:lnTo>
                      <a:pt x="2305013" y="3096034"/>
                    </a:lnTo>
                    <a:lnTo>
                      <a:pt x="2312988" y="3092372"/>
                    </a:lnTo>
                    <a:close/>
                    <a:moveTo>
                      <a:pt x="1312864" y="3087625"/>
                    </a:moveTo>
                    <a:lnTo>
                      <a:pt x="1312049" y="3088699"/>
                    </a:lnTo>
                    <a:lnTo>
                      <a:pt x="1302002" y="3102679"/>
                    </a:lnTo>
                    <a:lnTo>
                      <a:pt x="1292226" y="3120962"/>
                    </a:lnTo>
                    <a:lnTo>
                      <a:pt x="1296299" y="3107249"/>
                    </a:lnTo>
                    <a:lnTo>
                      <a:pt x="1312864" y="3087625"/>
                    </a:lnTo>
                    <a:close/>
                    <a:moveTo>
                      <a:pt x="2330175" y="3085135"/>
                    </a:moveTo>
                    <a:lnTo>
                      <a:pt x="2331140" y="3085258"/>
                    </a:lnTo>
                    <a:lnTo>
                      <a:pt x="2335086" y="3086062"/>
                    </a:lnTo>
                    <a:lnTo>
                      <a:pt x="2339295" y="3087668"/>
                    </a:lnTo>
                    <a:lnTo>
                      <a:pt x="2342978" y="3089008"/>
                    </a:lnTo>
                    <a:lnTo>
                      <a:pt x="2346924" y="3091150"/>
                    </a:lnTo>
                    <a:lnTo>
                      <a:pt x="2350081" y="3093292"/>
                    </a:lnTo>
                    <a:lnTo>
                      <a:pt x="2352975" y="3095972"/>
                    </a:lnTo>
                    <a:lnTo>
                      <a:pt x="2355343" y="3098651"/>
                    </a:lnTo>
                    <a:lnTo>
                      <a:pt x="2356132" y="3100525"/>
                    </a:lnTo>
                    <a:lnTo>
                      <a:pt x="2356921" y="3101865"/>
                    </a:lnTo>
                    <a:lnTo>
                      <a:pt x="2357710" y="3103740"/>
                    </a:lnTo>
                    <a:lnTo>
                      <a:pt x="2358237" y="3105347"/>
                    </a:lnTo>
                    <a:lnTo>
                      <a:pt x="2358500" y="3107221"/>
                    </a:lnTo>
                    <a:lnTo>
                      <a:pt x="2358500" y="3109365"/>
                    </a:lnTo>
                    <a:lnTo>
                      <a:pt x="2358500" y="3111373"/>
                    </a:lnTo>
                    <a:lnTo>
                      <a:pt x="2358500" y="3111508"/>
                    </a:lnTo>
                    <a:lnTo>
                      <a:pt x="2357973" y="3113382"/>
                    </a:lnTo>
                    <a:lnTo>
                      <a:pt x="2356921" y="3116061"/>
                    </a:lnTo>
                    <a:lnTo>
                      <a:pt x="2350344" y="3128382"/>
                    </a:lnTo>
                    <a:lnTo>
                      <a:pt x="2345872" y="3147934"/>
                    </a:lnTo>
                    <a:lnTo>
                      <a:pt x="2344031" y="3145256"/>
                    </a:lnTo>
                    <a:lnTo>
                      <a:pt x="2342189" y="3142578"/>
                    </a:lnTo>
                    <a:lnTo>
                      <a:pt x="2340874" y="3139900"/>
                    </a:lnTo>
                    <a:lnTo>
                      <a:pt x="2340347" y="3137221"/>
                    </a:lnTo>
                    <a:lnTo>
                      <a:pt x="2339821" y="3134543"/>
                    </a:lnTo>
                    <a:lnTo>
                      <a:pt x="2339821" y="3131864"/>
                    </a:lnTo>
                    <a:lnTo>
                      <a:pt x="2340084" y="3128918"/>
                    </a:lnTo>
                    <a:lnTo>
                      <a:pt x="2340611" y="3126239"/>
                    </a:lnTo>
                    <a:lnTo>
                      <a:pt x="2341400" y="3123293"/>
                    </a:lnTo>
                    <a:lnTo>
                      <a:pt x="2342452" y="3120346"/>
                    </a:lnTo>
                    <a:lnTo>
                      <a:pt x="2343504" y="3117668"/>
                    </a:lnTo>
                    <a:lnTo>
                      <a:pt x="2345083" y="3114721"/>
                    </a:lnTo>
                    <a:lnTo>
                      <a:pt x="2348503" y="3109096"/>
                    </a:lnTo>
                    <a:lnTo>
                      <a:pt x="2352449" y="3103740"/>
                    </a:lnTo>
                    <a:lnTo>
                      <a:pt x="2350081" y="3101597"/>
                    </a:lnTo>
                    <a:lnTo>
                      <a:pt x="2343504" y="3097847"/>
                    </a:lnTo>
                    <a:lnTo>
                      <a:pt x="2334297" y="3087668"/>
                    </a:lnTo>
                    <a:lnTo>
                      <a:pt x="2331403" y="3085526"/>
                    </a:lnTo>
                    <a:lnTo>
                      <a:pt x="2330175" y="3085135"/>
                    </a:lnTo>
                    <a:close/>
                    <a:moveTo>
                      <a:pt x="2322985" y="3082847"/>
                    </a:moveTo>
                    <a:lnTo>
                      <a:pt x="2330175" y="3085135"/>
                    </a:lnTo>
                    <a:lnTo>
                      <a:pt x="2326931" y="3084722"/>
                    </a:lnTo>
                    <a:lnTo>
                      <a:pt x="2323248" y="3084187"/>
                    </a:lnTo>
                    <a:lnTo>
                      <a:pt x="2319302" y="3084187"/>
                    </a:lnTo>
                    <a:lnTo>
                      <a:pt x="2316145" y="3084454"/>
                    </a:lnTo>
                    <a:lnTo>
                      <a:pt x="2312988" y="3084990"/>
                    </a:lnTo>
                    <a:lnTo>
                      <a:pt x="2322985" y="3082847"/>
                    </a:lnTo>
                    <a:close/>
                    <a:moveTo>
                      <a:pt x="5696568" y="3082115"/>
                    </a:moveTo>
                    <a:lnTo>
                      <a:pt x="5692067" y="3082648"/>
                    </a:lnTo>
                    <a:lnTo>
                      <a:pt x="5688096" y="3083703"/>
                    </a:lnTo>
                    <a:lnTo>
                      <a:pt x="5683596" y="3085556"/>
                    </a:lnTo>
                    <a:lnTo>
                      <a:pt x="5679360" y="3087413"/>
                    </a:lnTo>
                    <a:lnTo>
                      <a:pt x="5675124" y="3089791"/>
                    </a:lnTo>
                    <a:lnTo>
                      <a:pt x="5670888" y="3091907"/>
                    </a:lnTo>
                    <a:lnTo>
                      <a:pt x="5666917" y="3094555"/>
                    </a:lnTo>
                    <a:lnTo>
                      <a:pt x="5659240" y="3100374"/>
                    </a:lnTo>
                    <a:lnTo>
                      <a:pt x="5652886" y="3105935"/>
                    </a:lnTo>
                    <a:lnTo>
                      <a:pt x="5648397" y="3109971"/>
                    </a:lnTo>
                    <a:lnTo>
                      <a:pt x="5653526" y="3110073"/>
                    </a:lnTo>
                    <a:lnTo>
                      <a:pt x="5654318" y="3109810"/>
                    </a:lnTo>
                    <a:lnTo>
                      <a:pt x="5658014" y="3107700"/>
                    </a:lnTo>
                    <a:lnTo>
                      <a:pt x="5661974" y="3105324"/>
                    </a:lnTo>
                    <a:lnTo>
                      <a:pt x="5665142" y="3102948"/>
                    </a:lnTo>
                    <a:lnTo>
                      <a:pt x="5668046" y="3100572"/>
                    </a:lnTo>
                    <a:lnTo>
                      <a:pt x="5673062" y="3096088"/>
                    </a:lnTo>
                    <a:lnTo>
                      <a:pt x="5677814" y="3091602"/>
                    </a:lnTo>
                    <a:lnTo>
                      <a:pt x="5680454" y="3089490"/>
                    </a:lnTo>
                    <a:lnTo>
                      <a:pt x="5683094" y="3087906"/>
                    </a:lnTo>
                    <a:lnTo>
                      <a:pt x="5685734" y="3086324"/>
                    </a:lnTo>
                    <a:lnTo>
                      <a:pt x="5688638" y="3085004"/>
                    </a:lnTo>
                    <a:lnTo>
                      <a:pt x="5692070" y="3083949"/>
                    </a:lnTo>
                    <a:lnTo>
                      <a:pt x="5695766" y="3083156"/>
                    </a:lnTo>
                    <a:lnTo>
                      <a:pt x="5700254" y="3082892"/>
                    </a:lnTo>
                    <a:lnTo>
                      <a:pt x="5705271" y="3083156"/>
                    </a:lnTo>
                    <a:lnTo>
                      <a:pt x="5710815" y="3085268"/>
                    </a:lnTo>
                    <a:lnTo>
                      <a:pt x="5727447" y="3100307"/>
                    </a:lnTo>
                    <a:lnTo>
                      <a:pt x="5739095" y="3101238"/>
                    </a:lnTo>
                    <a:lnTo>
                      <a:pt x="5727277" y="3099580"/>
                    </a:lnTo>
                    <a:lnTo>
                      <a:pt x="5710599" y="3084502"/>
                    </a:lnTo>
                    <a:lnTo>
                      <a:pt x="5707952" y="3083445"/>
                    </a:lnTo>
                    <a:lnTo>
                      <a:pt x="5706098" y="3082915"/>
                    </a:lnTo>
                    <a:lnTo>
                      <a:pt x="5704510" y="3082386"/>
                    </a:lnTo>
                    <a:lnTo>
                      <a:pt x="5700539" y="3082115"/>
                    </a:lnTo>
                    <a:lnTo>
                      <a:pt x="5696568" y="3082115"/>
                    </a:lnTo>
                    <a:close/>
                    <a:moveTo>
                      <a:pt x="5881619" y="3076297"/>
                    </a:moveTo>
                    <a:lnTo>
                      <a:pt x="5881884" y="3079473"/>
                    </a:lnTo>
                    <a:lnTo>
                      <a:pt x="5881619" y="3082386"/>
                    </a:lnTo>
                    <a:lnTo>
                      <a:pt x="5881563" y="3082691"/>
                    </a:lnTo>
                    <a:lnTo>
                      <a:pt x="5887472" y="3079347"/>
                    </a:lnTo>
                    <a:lnTo>
                      <a:pt x="5891358" y="3076979"/>
                    </a:lnTo>
                    <a:lnTo>
                      <a:pt x="5887973" y="3076826"/>
                    </a:lnTo>
                    <a:lnTo>
                      <a:pt x="5881619" y="3076297"/>
                    </a:lnTo>
                    <a:close/>
                    <a:moveTo>
                      <a:pt x="1355726" y="3049524"/>
                    </a:moveTo>
                    <a:lnTo>
                      <a:pt x="1355183" y="3050065"/>
                    </a:lnTo>
                    <a:lnTo>
                      <a:pt x="1335088" y="3065401"/>
                    </a:lnTo>
                    <a:lnTo>
                      <a:pt x="1335088" y="3061631"/>
                    </a:lnTo>
                    <a:lnTo>
                      <a:pt x="1355726" y="3049524"/>
                    </a:lnTo>
                    <a:close/>
                    <a:moveTo>
                      <a:pt x="6112349" y="3044948"/>
                    </a:moveTo>
                    <a:lnTo>
                      <a:pt x="6110500" y="3048125"/>
                    </a:lnTo>
                    <a:lnTo>
                      <a:pt x="6112085" y="3045741"/>
                    </a:lnTo>
                    <a:lnTo>
                      <a:pt x="6112349" y="3044948"/>
                    </a:lnTo>
                    <a:close/>
                    <a:moveTo>
                      <a:pt x="519113" y="3038488"/>
                    </a:moveTo>
                    <a:lnTo>
                      <a:pt x="519113" y="3044044"/>
                    </a:lnTo>
                    <a:lnTo>
                      <a:pt x="518561" y="3046690"/>
                    </a:lnTo>
                    <a:lnTo>
                      <a:pt x="518009" y="3049339"/>
                    </a:lnTo>
                    <a:lnTo>
                      <a:pt x="512763" y="3060714"/>
                    </a:lnTo>
                    <a:lnTo>
                      <a:pt x="519113" y="3038488"/>
                    </a:lnTo>
                    <a:close/>
                    <a:moveTo>
                      <a:pt x="6253315" y="3035320"/>
                    </a:moveTo>
                    <a:lnTo>
                      <a:pt x="6253315" y="3035585"/>
                    </a:lnTo>
                    <a:lnTo>
                      <a:pt x="6254109" y="3047496"/>
                    </a:lnTo>
                    <a:lnTo>
                      <a:pt x="6254109" y="3047757"/>
                    </a:lnTo>
                    <a:lnTo>
                      <a:pt x="6254109" y="3048555"/>
                    </a:lnTo>
                    <a:lnTo>
                      <a:pt x="6254638" y="3060985"/>
                    </a:lnTo>
                    <a:lnTo>
                      <a:pt x="6254903" y="3064690"/>
                    </a:lnTo>
                    <a:lnTo>
                      <a:pt x="6255433" y="3067337"/>
                    </a:lnTo>
                    <a:lnTo>
                      <a:pt x="6255697" y="3068659"/>
                    </a:lnTo>
                    <a:lnTo>
                      <a:pt x="6255962" y="3069718"/>
                    </a:lnTo>
                    <a:lnTo>
                      <a:pt x="6255962" y="3072100"/>
                    </a:lnTo>
                    <a:lnTo>
                      <a:pt x="6255962" y="3077922"/>
                    </a:lnTo>
                    <a:lnTo>
                      <a:pt x="6255697" y="3084008"/>
                    </a:lnTo>
                    <a:lnTo>
                      <a:pt x="6255242" y="3089241"/>
                    </a:lnTo>
                    <a:lnTo>
                      <a:pt x="6254374" y="3096445"/>
                    </a:lnTo>
                    <a:lnTo>
                      <a:pt x="6255168" y="3090093"/>
                    </a:lnTo>
                    <a:lnTo>
                      <a:pt x="6255242" y="3089241"/>
                    </a:lnTo>
                    <a:lnTo>
                      <a:pt x="6257021" y="3074481"/>
                    </a:lnTo>
                    <a:lnTo>
                      <a:pt x="6257021" y="3071040"/>
                    </a:lnTo>
                    <a:lnTo>
                      <a:pt x="6257021" y="3070512"/>
                    </a:lnTo>
                    <a:lnTo>
                      <a:pt x="6256491" y="3070247"/>
                    </a:lnTo>
                    <a:lnTo>
                      <a:pt x="6255962" y="3069718"/>
                    </a:lnTo>
                    <a:lnTo>
                      <a:pt x="6255962" y="3065749"/>
                    </a:lnTo>
                    <a:lnTo>
                      <a:pt x="6255433" y="3059662"/>
                    </a:lnTo>
                    <a:lnTo>
                      <a:pt x="6254903" y="3053576"/>
                    </a:lnTo>
                    <a:lnTo>
                      <a:pt x="6254109" y="3047496"/>
                    </a:lnTo>
                    <a:lnTo>
                      <a:pt x="6253315" y="3035320"/>
                    </a:lnTo>
                    <a:close/>
                    <a:moveTo>
                      <a:pt x="2182813" y="3035238"/>
                    </a:moveTo>
                    <a:lnTo>
                      <a:pt x="2183067" y="3035238"/>
                    </a:lnTo>
                    <a:lnTo>
                      <a:pt x="2183575" y="3037341"/>
                    </a:lnTo>
                    <a:lnTo>
                      <a:pt x="2185861" y="3048901"/>
                    </a:lnTo>
                    <a:lnTo>
                      <a:pt x="2189163" y="3070981"/>
                    </a:lnTo>
                    <a:lnTo>
                      <a:pt x="2189163" y="3074922"/>
                    </a:lnTo>
                    <a:lnTo>
                      <a:pt x="2187893" y="3063094"/>
                    </a:lnTo>
                    <a:lnTo>
                      <a:pt x="2183067" y="3044169"/>
                    </a:lnTo>
                    <a:lnTo>
                      <a:pt x="2182813" y="3038654"/>
                    </a:lnTo>
                    <a:lnTo>
                      <a:pt x="2182813" y="3035763"/>
                    </a:lnTo>
                    <a:lnTo>
                      <a:pt x="2182813" y="3035238"/>
                    </a:lnTo>
                    <a:close/>
                    <a:moveTo>
                      <a:pt x="6117370" y="3030393"/>
                    </a:moveTo>
                    <a:lnTo>
                      <a:pt x="6116049" y="3033836"/>
                    </a:lnTo>
                    <a:lnTo>
                      <a:pt x="6117370" y="3030660"/>
                    </a:lnTo>
                    <a:lnTo>
                      <a:pt x="6117370" y="3030393"/>
                    </a:lnTo>
                    <a:close/>
                    <a:moveTo>
                      <a:pt x="5998980" y="3029892"/>
                    </a:moveTo>
                    <a:lnTo>
                      <a:pt x="5999132" y="3031500"/>
                    </a:lnTo>
                    <a:lnTo>
                      <a:pt x="5999250" y="3031452"/>
                    </a:lnTo>
                    <a:lnTo>
                      <a:pt x="5998980" y="3029892"/>
                    </a:lnTo>
                    <a:close/>
                    <a:moveTo>
                      <a:pt x="6417433" y="3014948"/>
                    </a:moveTo>
                    <a:lnTo>
                      <a:pt x="6417963" y="3017328"/>
                    </a:lnTo>
                    <a:lnTo>
                      <a:pt x="6419022" y="3021559"/>
                    </a:lnTo>
                    <a:lnTo>
                      <a:pt x="6417433" y="3014948"/>
                    </a:lnTo>
                    <a:close/>
                    <a:moveTo>
                      <a:pt x="6263109" y="3007802"/>
                    </a:moveTo>
                    <a:lnTo>
                      <a:pt x="6262844" y="3008068"/>
                    </a:lnTo>
                    <a:lnTo>
                      <a:pt x="6255168" y="3023410"/>
                    </a:lnTo>
                    <a:lnTo>
                      <a:pt x="6263109" y="3007802"/>
                    </a:lnTo>
                    <a:close/>
                    <a:moveTo>
                      <a:pt x="6349139" y="3007536"/>
                    </a:moveTo>
                    <a:lnTo>
                      <a:pt x="6346492" y="3008596"/>
                    </a:lnTo>
                    <a:lnTo>
                      <a:pt x="6343580" y="3011241"/>
                    </a:lnTo>
                    <a:lnTo>
                      <a:pt x="6347815" y="3008860"/>
                    </a:lnTo>
                    <a:lnTo>
                      <a:pt x="6349139" y="3007802"/>
                    </a:lnTo>
                    <a:lnTo>
                      <a:pt x="6349139" y="3007536"/>
                    </a:lnTo>
                    <a:close/>
                    <a:moveTo>
                      <a:pt x="6333257" y="3005686"/>
                    </a:moveTo>
                    <a:lnTo>
                      <a:pt x="6338815" y="3011508"/>
                    </a:lnTo>
                    <a:lnTo>
                      <a:pt x="6341992" y="3011771"/>
                    </a:lnTo>
                    <a:lnTo>
                      <a:pt x="6342786" y="3011508"/>
                    </a:lnTo>
                    <a:lnTo>
                      <a:pt x="6333257" y="3005686"/>
                    </a:lnTo>
                    <a:close/>
                    <a:moveTo>
                      <a:pt x="6295403" y="3003038"/>
                    </a:moveTo>
                    <a:lnTo>
                      <a:pt x="6301227" y="3017328"/>
                    </a:lnTo>
                    <a:lnTo>
                      <a:pt x="6307315" y="3028968"/>
                    </a:lnTo>
                    <a:lnTo>
                      <a:pt x="6308109" y="3028968"/>
                    </a:lnTo>
                    <a:lnTo>
                      <a:pt x="6300698" y="3014418"/>
                    </a:lnTo>
                    <a:lnTo>
                      <a:pt x="6295403" y="3003038"/>
                    </a:lnTo>
                    <a:close/>
                    <a:moveTo>
                      <a:pt x="6326374" y="2999331"/>
                    </a:moveTo>
                    <a:lnTo>
                      <a:pt x="6329815" y="3005154"/>
                    </a:lnTo>
                    <a:lnTo>
                      <a:pt x="6331668" y="3004890"/>
                    </a:lnTo>
                    <a:lnTo>
                      <a:pt x="6331933" y="3004890"/>
                    </a:lnTo>
                    <a:lnTo>
                      <a:pt x="6331139" y="3004095"/>
                    </a:lnTo>
                    <a:lnTo>
                      <a:pt x="6326374" y="2999331"/>
                    </a:lnTo>
                    <a:close/>
                    <a:moveTo>
                      <a:pt x="6322139" y="2995098"/>
                    </a:moveTo>
                    <a:lnTo>
                      <a:pt x="6319756" y="2995363"/>
                    </a:lnTo>
                    <a:lnTo>
                      <a:pt x="6317374" y="2996156"/>
                    </a:lnTo>
                    <a:lnTo>
                      <a:pt x="6315786" y="2996951"/>
                    </a:lnTo>
                    <a:lnTo>
                      <a:pt x="6314462" y="2998802"/>
                    </a:lnTo>
                    <a:lnTo>
                      <a:pt x="6313933" y="3000655"/>
                    </a:lnTo>
                    <a:lnTo>
                      <a:pt x="6313668" y="3003038"/>
                    </a:lnTo>
                    <a:lnTo>
                      <a:pt x="6313933" y="3005949"/>
                    </a:lnTo>
                    <a:lnTo>
                      <a:pt x="6314462" y="3009654"/>
                    </a:lnTo>
                    <a:lnTo>
                      <a:pt x="6314198" y="3006478"/>
                    </a:lnTo>
                    <a:lnTo>
                      <a:pt x="6314198" y="3004095"/>
                    </a:lnTo>
                    <a:lnTo>
                      <a:pt x="6314462" y="3001449"/>
                    </a:lnTo>
                    <a:lnTo>
                      <a:pt x="6315256" y="2999596"/>
                    </a:lnTo>
                    <a:lnTo>
                      <a:pt x="6316580" y="2997743"/>
                    </a:lnTo>
                    <a:lnTo>
                      <a:pt x="6317903" y="2996685"/>
                    </a:lnTo>
                    <a:lnTo>
                      <a:pt x="6319756" y="2995363"/>
                    </a:lnTo>
                    <a:lnTo>
                      <a:pt x="6322404" y="2995098"/>
                    </a:lnTo>
                    <a:lnTo>
                      <a:pt x="6322139" y="2995098"/>
                    </a:lnTo>
                    <a:close/>
                    <a:moveTo>
                      <a:pt x="6281639" y="2995098"/>
                    </a:moveTo>
                    <a:lnTo>
                      <a:pt x="6281903" y="2995363"/>
                    </a:lnTo>
                    <a:lnTo>
                      <a:pt x="6285609" y="2996156"/>
                    </a:lnTo>
                    <a:lnTo>
                      <a:pt x="6285874" y="2996156"/>
                    </a:lnTo>
                    <a:lnTo>
                      <a:pt x="6284021" y="2995626"/>
                    </a:lnTo>
                    <a:lnTo>
                      <a:pt x="6281639" y="2995098"/>
                    </a:lnTo>
                    <a:close/>
                    <a:moveTo>
                      <a:pt x="6133225" y="2993611"/>
                    </a:moveTo>
                    <a:lnTo>
                      <a:pt x="6135603" y="2995198"/>
                    </a:lnTo>
                    <a:lnTo>
                      <a:pt x="6135603" y="2994670"/>
                    </a:lnTo>
                    <a:lnTo>
                      <a:pt x="6133225" y="2993611"/>
                    </a:lnTo>
                    <a:close/>
                    <a:moveTo>
                      <a:pt x="655639" y="2990859"/>
                    </a:moveTo>
                    <a:lnTo>
                      <a:pt x="655089" y="2991640"/>
                    </a:lnTo>
                    <a:lnTo>
                      <a:pt x="642981" y="3021024"/>
                    </a:lnTo>
                    <a:lnTo>
                      <a:pt x="635001" y="3014266"/>
                    </a:lnTo>
                    <a:lnTo>
                      <a:pt x="646559" y="2995797"/>
                    </a:lnTo>
                    <a:lnTo>
                      <a:pt x="655639" y="2990859"/>
                    </a:lnTo>
                    <a:close/>
                    <a:moveTo>
                      <a:pt x="6463228" y="2987423"/>
                    </a:moveTo>
                    <a:lnTo>
                      <a:pt x="6463418" y="2988943"/>
                    </a:lnTo>
                    <a:lnTo>
                      <a:pt x="6463466" y="2989436"/>
                    </a:lnTo>
                    <a:lnTo>
                      <a:pt x="6463228" y="2988482"/>
                    </a:lnTo>
                    <a:lnTo>
                      <a:pt x="6463228" y="2987423"/>
                    </a:lnTo>
                    <a:close/>
                    <a:moveTo>
                      <a:pt x="6463261" y="2987338"/>
                    </a:moveTo>
                    <a:lnTo>
                      <a:pt x="6465875" y="3006214"/>
                    </a:lnTo>
                    <a:lnTo>
                      <a:pt x="6466404" y="3012301"/>
                    </a:lnTo>
                    <a:lnTo>
                      <a:pt x="6466404" y="3012830"/>
                    </a:lnTo>
                    <a:lnTo>
                      <a:pt x="6466140" y="3011771"/>
                    </a:lnTo>
                    <a:lnTo>
                      <a:pt x="6464912" y="3004675"/>
                    </a:lnTo>
                    <a:lnTo>
                      <a:pt x="6464022" y="2995098"/>
                    </a:lnTo>
                    <a:lnTo>
                      <a:pt x="6463466" y="2989436"/>
                    </a:lnTo>
                    <a:lnTo>
                      <a:pt x="6463493" y="2989541"/>
                    </a:lnTo>
                    <a:lnTo>
                      <a:pt x="6463418" y="2988943"/>
                    </a:lnTo>
                    <a:lnTo>
                      <a:pt x="6463261" y="2987338"/>
                    </a:lnTo>
                    <a:close/>
                    <a:moveTo>
                      <a:pt x="1452563" y="2986021"/>
                    </a:moveTo>
                    <a:lnTo>
                      <a:pt x="1452048" y="2986761"/>
                    </a:lnTo>
                    <a:lnTo>
                      <a:pt x="1449988" y="2988732"/>
                    </a:lnTo>
                    <a:lnTo>
                      <a:pt x="1447414" y="2990950"/>
                    </a:lnTo>
                    <a:lnTo>
                      <a:pt x="1433513" y="3000311"/>
                    </a:lnTo>
                    <a:lnTo>
                      <a:pt x="1452563" y="2986021"/>
                    </a:lnTo>
                    <a:close/>
                    <a:moveTo>
                      <a:pt x="6417169" y="2984246"/>
                    </a:moveTo>
                    <a:lnTo>
                      <a:pt x="6417698" y="2985835"/>
                    </a:lnTo>
                    <a:lnTo>
                      <a:pt x="6417433" y="2984510"/>
                    </a:lnTo>
                    <a:lnTo>
                      <a:pt x="6417169" y="2984246"/>
                    </a:lnTo>
                    <a:close/>
                    <a:moveTo>
                      <a:pt x="419101" y="2978146"/>
                    </a:moveTo>
                    <a:lnTo>
                      <a:pt x="414338" y="2995621"/>
                    </a:lnTo>
                    <a:lnTo>
                      <a:pt x="418761" y="2979003"/>
                    </a:lnTo>
                    <a:lnTo>
                      <a:pt x="419101" y="2978146"/>
                    </a:lnTo>
                    <a:close/>
                    <a:moveTo>
                      <a:pt x="1632632" y="2978083"/>
                    </a:moveTo>
                    <a:lnTo>
                      <a:pt x="1633539" y="2981521"/>
                    </a:lnTo>
                    <a:lnTo>
                      <a:pt x="1632858" y="2984432"/>
                    </a:lnTo>
                    <a:lnTo>
                      <a:pt x="1628776" y="2981521"/>
                    </a:lnTo>
                    <a:lnTo>
                      <a:pt x="1632632" y="2978083"/>
                    </a:lnTo>
                    <a:close/>
                    <a:moveTo>
                      <a:pt x="6461110" y="2971813"/>
                    </a:moveTo>
                    <a:lnTo>
                      <a:pt x="6462698" y="2981599"/>
                    </a:lnTo>
                    <a:lnTo>
                      <a:pt x="6463261" y="2987338"/>
                    </a:lnTo>
                    <a:lnTo>
                      <a:pt x="6461110" y="2971813"/>
                    </a:lnTo>
                    <a:close/>
                    <a:moveTo>
                      <a:pt x="609601" y="2968626"/>
                    </a:moveTo>
                    <a:lnTo>
                      <a:pt x="609839" y="2968626"/>
                    </a:lnTo>
                    <a:lnTo>
                      <a:pt x="614364" y="3001375"/>
                    </a:lnTo>
                    <a:lnTo>
                      <a:pt x="613888" y="3003558"/>
                    </a:lnTo>
                    <a:lnTo>
                      <a:pt x="609601" y="2968626"/>
                    </a:lnTo>
                    <a:close/>
                    <a:moveTo>
                      <a:pt x="6460051" y="2967318"/>
                    </a:moveTo>
                    <a:lnTo>
                      <a:pt x="6460316" y="2968110"/>
                    </a:lnTo>
                    <a:lnTo>
                      <a:pt x="6460845" y="2971813"/>
                    </a:lnTo>
                    <a:lnTo>
                      <a:pt x="6460051" y="2967318"/>
                    </a:lnTo>
                    <a:close/>
                    <a:moveTo>
                      <a:pt x="1139156" y="2966775"/>
                    </a:moveTo>
                    <a:lnTo>
                      <a:pt x="1140479" y="2967833"/>
                    </a:lnTo>
                    <a:lnTo>
                      <a:pt x="1140215" y="2967303"/>
                    </a:lnTo>
                    <a:lnTo>
                      <a:pt x="1139156" y="2966775"/>
                    </a:lnTo>
                    <a:close/>
                    <a:moveTo>
                      <a:pt x="1603042" y="2962214"/>
                    </a:moveTo>
                    <a:lnTo>
                      <a:pt x="1609726" y="2965653"/>
                    </a:lnTo>
                    <a:lnTo>
                      <a:pt x="1609169" y="2966975"/>
                    </a:lnTo>
                    <a:lnTo>
                      <a:pt x="1593851" y="2965653"/>
                    </a:lnTo>
                    <a:lnTo>
                      <a:pt x="1603042" y="2962214"/>
                    </a:lnTo>
                    <a:close/>
                    <a:moveTo>
                      <a:pt x="6402875" y="2955150"/>
                    </a:moveTo>
                    <a:lnTo>
                      <a:pt x="6403139" y="2957794"/>
                    </a:lnTo>
                    <a:lnTo>
                      <a:pt x="6403671" y="2960453"/>
                    </a:lnTo>
                    <a:lnTo>
                      <a:pt x="6404198" y="2963614"/>
                    </a:lnTo>
                    <a:lnTo>
                      <a:pt x="6404198" y="2963085"/>
                    </a:lnTo>
                    <a:lnTo>
                      <a:pt x="6403671" y="2960453"/>
                    </a:lnTo>
                    <a:lnTo>
                      <a:pt x="6403669" y="2960440"/>
                    </a:lnTo>
                    <a:lnTo>
                      <a:pt x="6402875" y="2955150"/>
                    </a:lnTo>
                    <a:close/>
                    <a:moveTo>
                      <a:pt x="6381963" y="2934508"/>
                    </a:moveTo>
                    <a:lnTo>
                      <a:pt x="6381433" y="2951975"/>
                    </a:lnTo>
                    <a:lnTo>
                      <a:pt x="6381698" y="2951447"/>
                    </a:lnTo>
                    <a:lnTo>
                      <a:pt x="6381698" y="2950123"/>
                    </a:lnTo>
                    <a:lnTo>
                      <a:pt x="6381963" y="2945097"/>
                    </a:lnTo>
                    <a:lnTo>
                      <a:pt x="6381963" y="2934508"/>
                    </a:lnTo>
                    <a:close/>
                    <a:moveTo>
                      <a:pt x="1974017" y="2934407"/>
                    </a:moveTo>
                    <a:lnTo>
                      <a:pt x="1972350" y="2935942"/>
                    </a:lnTo>
                    <a:lnTo>
                      <a:pt x="1969850" y="2937734"/>
                    </a:lnTo>
                    <a:lnTo>
                      <a:pt x="1967350" y="2939272"/>
                    </a:lnTo>
                    <a:lnTo>
                      <a:pt x="1964572" y="2940295"/>
                    </a:lnTo>
                    <a:lnTo>
                      <a:pt x="1961794" y="2941064"/>
                    </a:lnTo>
                    <a:lnTo>
                      <a:pt x="1958738" y="2941577"/>
                    </a:lnTo>
                    <a:lnTo>
                      <a:pt x="1955682" y="2941577"/>
                    </a:lnTo>
                    <a:lnTo>
                      <a:pt x="1952626" y="2941577"/>
                    </a:lnTo>
                    <a:lnTo>
                      <a:pt x="1974017" y="2934407"/>
                    </a:lnTo>
                    <a:close/>
                    <a:moveTo>
                      <a:pt x="6398110" y="2932390"/>
                    </a:moveTo>
                    <a:lnTo>
                      <a:pt x="6398375" y="2932920"/>
                    </a:lnTo>
                    <a:lnTo>
                      <a:pt x="6398375" y="2932390"/>
                    </a:lnTo>
                    <a:lnTo>
                      <a:pt x="6398110" y="2932390"/>
                    </a:lnTo>
                    <a:close/>
                    <a:moveTo>
                      <a:pt x="6454492" y="2928685"/>
                    </a:moveTo>
                    <a:lnTo>
                      <a:pt x="6454757" y="2930803"/>
                    </a:lnTo>
                    <a:lnTo>
                      <a:pt x="6454492" y="2928949"/>
                    </a:lnTo>
                    <a:lnTo>
                      <a:pt x="6454492" y="2928685"/>
                    </a:lnTo>
                    <a:close/>
                    <a:moveTo>
                      <a:pt x="1744210" y="2922524"/>
                    </a:moveTo>
                    <a:lnTo>
                      <a:pt x="1744664" y="2927287"/>
                    </a:lnTo>
                    <a:lnTo>
                      <a:pt x="1739901" y="2927287"/>
                    </a:lnTo>
                    <a:lnTo>
                      <a:pt x="1744210" y="2922524"/>
                    </a:lnTo>
                    <a:close/>
                    <a:moveTo>
                      <a:pt x="5586413" y="2900378"/>
                    </a:moveTo>
                    <a:lnTo>
                      <a:pt x="5586731" y="2900627"/>
                    </a:lnTo>
                    <a:lnTo>
                      <a:pt x="5588001" y="2916252"/>
                    </a:lnTo>
                    <a:lnTo>
                      <a:pt x="5586413" y="2900378"/>
                    </a:lnTo>
                    <a:close/>
                    <a:moveTo>
                      <a:pt x="6386463" y="2897198"/>
                    </a:moveTo>
                    <a:lnTo>
                      <a:pt x="6385580" y="2900530"/>
                    </a:lnTo>
                    <a:lnTo>
                      <a:pt x="6384610" y="2900637"/>
                    </a:lnTo>
                    <a:lnTo>
                      <a:pt x="6384080" y="2906194"/>
                    </a:lnTo>
                    <a:lnTo>
                      <a:pt x="6385580" y="2900530"/>
                    </a:lnTo>
                    <a:lnTo>
                      <a:pt x="6386992" y="2900373"/>
                    </a:lnTo>
                    <a:lnTo>
                      <a:pt x="6387521" y="2900903"/>
                    </a:lnTo>
                    <a:lnTo>
                      <a:pt x="6386463" y="2897198"/>
                    </a:lnTo>
                    <a:close/>
                    <a:moveTo>
                      <a:pt x="6448934" y="2893495"/>
                    </a:moveTo>
                    <a:lnTo>
                      <a:pt x="6449463" y="2897728"/>
                    </a:lnTo>
                    <a:lnTo>
                      <a:pt x="6449198" y="2897462"/>
                    </a:lnTo>
                    <a:lnTo>
                      <a:pt x="6448934" y="2893495"/>
                    </a:lnTo>
                    <a:close/>
                    <a:moveTo>
                      <a:pt x="971118" y="2868905"/>
                    </a:moveTo>
                    <a:lnTo>
                      <a:pt x="972441" y="2871020"/>
                    </a:lnTo>
                    <a:lnTo>
                      <a:pt x="971647" y="2869698"/>
                    </a:lnTo>
                    <a:lnTo>
                      <a:pt x="971118" y="2868905"/>
                    </a:lnTo>
                    <a:close/>
                    <a:moveTo>
                      <a:pt x="6376404" y="2854861"/>
                    </a:moveTo>
                    <a:lnTo>
                      <a:pt x="6377463" y="2861212"/>
                    </a:lnTo>
                    <a:lnTo>
                      <a:pt x="6381169" y="2875766"/>
                    </a:lnTo>
                    <a:lnTo>
                      <a:pt x="6381433" y="2876295"/>
                    </a:lnTo>
                    <a:lnTo>
                      <a:pt x="6376404" y="2854861"/>
                    </a:lnTo>
                    <a:close/>
                    <a:moveTo>
                      <a:pt x="6109707" y="2849134"/>
                    </a:moveTo>
                    <a:lnTo>
                      <a:pt x="6120805" y="2895443"/>
                    </a:lnTo>
                    <a:lnTo>
                      <a:pt x="6131375" y="2941752"/>
                    </a:lnTo>
                    <a:lnTo>
                      <a:pt x="6141417" y="2988318"/>
                    </a:lnTo>
                    <a:lnTo>
                      <a:pt x="6150666" y="3035160"/>
                    </a:lnTo>
                    <a:lnTo>
                      <a:pt x="6159650" y="3082257"/>
                    </a:lnTo>
                    <a:lnTo>
                      <a:pt x="6167842" y="3129094"/>
                    </a:lnTo>
                    <a:lnTo>
                      <a:pt x="6175241" y="3176193"/>
                    </a:lnTo>
                    <a:lnTo>
                      <a:pt x="6182376" y="3223294"/>
                    </a:lnTo>
                    <a:lnTo>
                      <a:pt x="6188718" y="3270392"/>
                    </a:lnTo>
                    <a:lnTo>
                      <a:pt x="6194795" y="3318018"/>
                    </a:lnTo>
                    <a:lnTo>
                      <a:pt x="6200081" y="3365377"/>
                    </a:lnTo>
                    <a:lnTo>
                      <a:pt x="6204309" y="3412732"/>
                    </a:lnTo>
                    <a:lnTo>
                      <a:pt x="6208537" y="3460359"/>
                    </a:lnTo>
                    <a:lnTo>
                      <a:pt x="6211972" y="3507726"/>
                    </a:lnTo>
                    <a:lnTo>
                      <a:pt x="6214614" y="3555621"/>
                    </a:lnTo>
                    <a:lnTo>
                      <a:pt x="6216993" y="3603252"/>
                    </a:lnTo>
                    <a:lnTo>
                      <a:pt x="6216728" y="3606427"/>
                    </a:lnTo>
                    <a:lnTo>
                      <a:pt x="6216464" y="3609602"/>
                    </a:lnTo>
                    <a:lnTo>
                      <a:pt x="6215671" y="3612778"/>
                    </a:lnTo>
                    <a:lnTo>
                      <a:pt x="6215143" y="3616218"/>
                    </a:lnTo>
                    <a:lnTo>
                      <a:pt x="6213029" y="3623098"/>
                    </a:lnTo>
                    <a:lnTo>
                      <a:pt x="6210386" y="3629713"/>
                    </a:lnTo>
                    <a:lnTo>
                      <a:pt x="6207215" y="3636593"/>
                    </a:lnTo>
                    <a:lnTo>
                      <a:pt x="6203780" y="3643209"/>
                    </a:lnTo>
                    <a:lnTo>
                      <a:pt x="6199288" y="3649559"/>
                    </a:lnTo>
                    <a:lnTo>
                      <a:pt x="6194795" y="3655645"/>
                    </a:lnTo>
                    <a:lnTo>
                      <a:pt x="6189775" y="3660938"/>
                    </a:lnTo>
                    <a:lnTo>
                      <a:pt x="6184754" y="3665965"/>
                    </a:lnTo>
                    <a:lnTo>
                      <a:pt x="6179205" y="3670199"/>
                    </a:lnTo>
                    <a:lnTo>
                      <a:pt x="6176562" y="3672052"/>
                    </a:lnTo>
                    <a:lnTo>
                      <a:pt x="6173655" y="3673904"/>
                    </a:lnTo>
                    <a:lnTo>
                      <a:pt x="6170749" y="3674962"/>
                    </a:lnTo>
                    <a:lnTo>
                      <a:pt x="6168106" y="3676550"/>
                    </a:lnTo>
                    <a:lnTo>
                      <a:pt x="6165199" y="3677344"/>
                    </a:lnTo>
                    <a:lnTo>
                      <a:pt x="6162028" y="3677873"/>
                    </a:lnTo>
                    <a:lnTo>
                      <a:pt x="6159650" y="3678402"/>
                    </a:lnTo>
                    <a:lnTo>
                      <a:pt x="6156479" y="3678402"/>
                    </a:lnTo>
                    <a:lnTo>
                      <a:pt x="6153837" y="3678402"/>
                    </a:lnTo>
                    <a:lnTo>
                      <a:pt x="6151194" y="3678138"/>
                    </a:lnTo>
                    <a:lnTo>
                      <a:pt x="6148023" y="3674169"/>
                    </a:lnTo>
                    <a:lnTo>
                      <a:pt x="6148023" y="3670199"/>
                    </a:lnTo>
                    <a:lnTo>
                      <a:pt x="6145116" y="3674433"/>
                    </a:lnTo>
                    <a:lnTo>
                      <a:pt x="6139567" y="3664378"/>
                    </a:lnTo>
                    <a:lnTo>
                      <a:pt x="6138510" y="3668612"/>
                    </a:lnTo>
                    <a:lnTo>
                      <a:pt x="6137189" y="3672052"/>
                    </a:lnTo>
                    <a:lnTo>
                      <a:pt x="6135868" y="3674962"/>
                    </a:lnTo>
                    <a:lnTo>
                      <a:pt x="6135075" y="3676285"/>
                    </a:lnTo>
                    <a:lnTo>
                      <a:pt x="6134018" y="3677079"/>
                    </a:lnTo>
                    <a:lnTo>
                      <a:pt x="6133225" y="3677873"/>
                    </a:lnTo>
                    <a:lnTo>
                      <a:pt x="6131904" y="3678402"/>
                    </a:lnTo>
                    <a:lnTo>
                      <a:pt x="6130847" y="3678932"/>
                    </a:lnTo>
                    <a:lnTo>
                      <a:pt x="6129261" y="3678932"/>
                    </a:lnTo>
                    <a:lnTo>
                      <a:pt x="6127940" y="3678932"/>
                    </a:lnTo>
                    <a:lnTo>
                      <a:pt x="6126090" y="3678402"/>
                    </a:lnTo>
                    <a:lnTo>
                      <a:pt x="6123976" y="3677873"/>
                    </a:lnTo>
                    <a:lnTo>
                      <a:pt x="6122127" y="3677079"/>
                    </a:lnTo>
                    <a:lnTo>
                      <a:pt x="6125826" y="3674433"/>
                    </a:lnTo>
                    <a:lnTo>
                      <a:pt x="6123712" y="3669935"/>
                    </a:lnTo>
                    <a:lnTo>
                      <a:pt x="6123712" y="3674962"/>
                    </a:lnTo>
                    <a:lnTo>
                      <a:pt x="6119484" y="3675492"/>
                    </a:lnTo>
                    <a:lnTo>
                      <a:pt x="6118691" y="3680519"/>
                    </a:lnTo>
                    <a:lnTo>
                      <a:pt x="6093323" y="3699307"/>
                    </a:lnTo>
                    <a:lnTo>
                      <a:pt x="6089624" y="3696132"/>
                    </a:lnTo>
                    <a:lnTo>
                      <a:pt x="6082489" y="3703541"/>
                    </a:lnTo>
                    <a:lnTo>
                      <a:pt x="6091473" y="3700630"/>
                    </a:lnTo>
                    <a:lnTo>
                      <a:pt x="6085924" y="3704599"/>
                    </a:lnTo>
                    <a:lnTo>
                      <a:pt x="6080903" y="3709098"/>
                    </a:lnTo>
                    <a:lnTo>
                      <a:pt x="6076147" y="3713861"/>
                    </a:lnTo>
                    <a:lnTo>
                      <a:pt x="6071655" y="3718624"/>
                    </a:lnTo>
                    <a:lnTo>
                      <a:pt x="6067162" y="3723916"/>
                    </a:lnTo>
                    <a:lnTo>
                      <a:pt x="6063199" y="3729473"/>
                    </a:lnTo>
                    <a:lnTo>
                      <a:pt x="6055271" y="3740587"/>
                    </a:lnTo>
                    <a:lnTo>
                      <a:pt x="6047344" y="3752230"/>
                    </a:lnTo>
                    <a:lnTo>
                      <a:pt x="6043116" y="3757787"/>
                    </a:lnTo>
                    <a:lnTo>
                      <a:pt x="6038888" y="3763079"/>
                    </a:lnTo>
                    <a:lnTo>
                      <a:pt x="6034395" y="3768372"/>
                    </a:lnTo>
                    <a:lnTo>
                      <a:pt x="6029639" y="3773399"/>
                    </a:lnTo>
                    <a:lnTo>
                      <a:pt x="6024882" y="3778162"/>
                    </a:lnTo>
                    <a:lnTo>
                      <a:pt x="6019597" y="3782661"/>
                    </a:lnTo>
                    <a:lnTo>
                      <a:pt x="6015898" y="3783719"/>
                    </a:lnTo>
                    <a:lnTo>
                      <a:pt x="6012198" y="3784249"/>
                    </a:lnTo>
                    <a:lnTo>
                      <a:pt x="6008763" y="3784513"/>
                    </a:lnTo>
                    <a:lnTo>
                      <a:pt x="6004799" y="3783719"/>
                    </a:lnTo>
                    <a:lnTo>
                      <a:pt x="6000835" y="3782925"/>
                    </a:lnTo>
                    <a:lnTo>
                      <a:pt x="5996872" y="3781867"/>
                    </a:lnTo>
                    <a:lnTo>
                      <a:pt x="5992908" y="3780015"/>
                    </a:lnTo>
                    <a:lnTo>
                      <a:pt x="5988944" y="3777898"/>
                    </a:lnTo>
                    <a:lnTo>
                      <a:pt x="5984980" y="3775516"/>
                    </a:lnTo>
                    <a:lnTo>
                      <a:pt x="5980752" y="3772870"/>
                    </a:lnTo>
                    <a:lnTo>
                      <a:pt x="5976789" y="3769959"/>
                    </a:lnTo>
                    <a:lnTo>
                      <a:pt x="5972561" y="3767049"/>
                    </a:lnTo>
                    <a:lnTo>
                      <a:pt x="5964369" y="3760169"/>
                    </a:lnTo>
                    <a:lnTo>
                      <a:pt x="5956441" y="3752495"/>
                    </a:lnTo>
                    <a:lnTo>
                      <a:pt x="5948778" y="3744556"/>
                    </a:lnTo>
                    <a:lnTo>
                      <a:pt x="5941643" y="3736618"/>
                    </a:lnTo>
                    <a:lnTo>
                      <a:pt x="5934509" y="3728415"/>
                    </a:lnTo>
                    <a:lnTo>
                      <a:pt x="5928167" y="3720476"/>
                    </a:lnTo>
                    <a:lnTo>
                      <a:pt x="5917332" y="3706716"/>
                    </a:lnTo>
                    <a:lnTo>
                      <a:pt x="5909669" y="3696396"/>
                    </a:lnTo>
                    <a:lnTo>
                      <a:pt x="5902798" y="3691104"/>
                    </a:lnTo>
                    <a:lnTo>
                      <a:pt x="5899627" y="3688193"/>
                    </a:lnTo>
                    <a:lnTo>
                      <a:pt x="5896721" y="3685547"/>
                    </a:lnTo>
                    <a:lnTo>
                      <a:pt x="5894078" y="3682636"/>
                    </a:lnTo>
                    <a:lnTo>
                      <a:pt x="5891436" y="3679461"/>
                    </a:lnTo>
                    <a:lnTo>
                      <a:pt x="5889057" y="3676285"/>
                    </a:lnTo>
                    <a:lnTo>
                      <a:pt x="5886943" y="3672316"/>
                    </a:lnTo>
                    <a:lnTo>
                      <a:pt x="5886679" y="3672581"/>
                    </a:lnTo>
                    <a:lnTo>
                      <a:pt x="5879016" y="3669670"/>
                    </a:lnTo>
                    <a:lnTo>
                      <a:pt x="5872145" y="3666759"/>
                    </a:lnTo>
                    <a:lnTo>
                      <a:pt x="5868974" y="3665701"/>
                    </a:lnTo>
                    <a:lnTo>
                      <a:pt x="5865539" y="3664113"/>
                    </a:lnTo>
                    <a:lnTo>
                      <a:pt x="5863161" y="3662525"/>
                    </a:lnTo>
                    <a:lnTo>
                      <a:pt x="5860783" y="3660938"/>
                    </a:lnTo>
                    <a:lnTo>
                      <a:pt x="5858933" y="3658821"/>
                    </a:lnTo>
                    <a:lnTo>
                      <a:pt x="5857083" y="3657233"/>
                    </a:lnTo>
                    <a:lnTo>
                      <a:pt x="5856290" y="3654852"/>
                    </a:lnTo>
                    <a:lnTo>
                      <a:pt x="5855762" y="3652470"/>
                    </a:lnTo>
                    <a:lnTo>
                      <a:pt x="5855498" y="3649559"/>
                    </a:lnTo>
                    <a:lnTo>
                      <a:pt x="5856026" y="3646649"/>
                    </a:lnTo>
                    <a:lnTo>
                      <a:pt x="5856819" y="3643209"/>
                    </a:lnTo>
                    <a:lnTo>
                      <a:pt x="5858669" y="3639504"/>
                    </a:lnTo>
                    <a:lnTo>
                      <a:pt x="5848627" y="3640562"/>
                    </a:lnTo>
                    <a:lnTo>
                      <a:pt x="5848363" y="3634741"/>
                    </a:lnTo>
                    <a:lnTo>
                      <a:pt x="5845720" y="3638710"/>
                    </a:lnTo>
                    <a:lnTo>
                      <a:pt x="5837000" y="3634476"/>
                    </a:lnTo>
                    <a:lnTo>
                      <a:pt x="5836736" y="3634476"/>
                    </a:lnTo>
                    <a:lnTo>
                      <a:pt x="5835679" y="3633682"/>
                    </a:lnTo>
                    <a:lnTo>
                      <a:pt x="5832244" y="3631301"/>
                    </a:lnTo>
                    <a:lnTo>
                      <a:pt x="5829337" y="3629184"/>
                    </a:lnTo>
                    <a:lnTo>
                      <a:pt x="5826694" y="3626802"/>
                    </a:lnTo>
                    <a:lnTo>
                      <a:pt x="5824316" y="3624686"/>
                    </a:lnTo>
                    <a:lnTo>
                      <a:pt x="5822202" y="3622304"/>
                    </a:lnTo>
                    <a:lnTo>
                      <a:pt x="5820881" y="3619922"/>
                    </a:lnTo>
                    <a:lnTo>
                      <a:pt x="5819295" y="3617541"/>
                    </a:lnTo>
                    <a:lnTo>
                      <a:pt x="5818238" y="3615159"/>
                    </a:lnTo>
                    <a:lnTo>
                      <a:pt x="5817710" y="3612778"/>
                    </a:lnTo>
                    <a:lnTo>
                      <a:pt x="5817445" y="3610396"/>
                    </a:lnTo>
                    <a:lnTo>
                      <a:pt x="5816917" y="3608544"/>
                    </a:lnTo>
                    <a:lnTo>
                      <a:pt x="5817445" y="3606162"/>
                    </a:lnTo>
                    <a:lnTo>
                      <a:pt x="5817974" y="3603781"/>
                    </a:lnTo>
                    <a:lnTo>
                      <a:pt x="5818767" y="3601399"/>
                    </a:lnTo>
                    <a:lnTo>
                      <a:pt x="5820088" y="3599282"/>
                    </a:lnTo>
                    <a:lnTo>
                      <a:pt x="5821409" y="3596901"/>
                    </a:lnTo>
                    <a:lnTo>
                      <a:pt x="5825901" y="3599812"/>
                    </a:lnTo>
                    <a:lnTo>
                      <a:pt x="5831187" y="3585522"/>
                    </a:lnTo>
                    <a:lnTo>
                      <a:pt x="5831451" y="3585522"/>
                    </a:lnTo>
                    <a:lnTo>
                      <a:pt x="5829337" y="3582612"/>
                    </a:lnTo>
                    <a:lnTo>
                      <a:pt x="5824844" y="3585522"/>
                    </a:lnTo>
                    <a:lnTo>
                      <a:pt x="5820881" y="3583141"/>
                    </a:lnTo>
                    <a:lnTo>
                      <a:pt x="5820088" y="3589756"/>
                    </a:lnTo>
                    <a:lnTo>
                      <a:pt x="5819295" y="3587375"/>
                    </a:lnTo>
                    <a:lnTo>
                      <a:pt x="5818767" y="3584993"/>
                    </a:lnTo>
                    <a:lnTo>
                      <a:pt x="5818238" y="3580230"/>
                    </a:lnTo>
                    <a:lnTo>
                      <a:pt x="5818238" y="3575202"/>
                    </a:lnTo>
                    <a:lnTo>
                      <a:pt x="5818238" y="3569910"/>
                    </a:lnTo>
                    <a:lnTo>
                      <a:pt x="5818502" y="3564882"/>
                    </a:lnTo>
                    <a:lnTo>
                      <a:pt x="5818502" y="3559855"/>
                    </a:lnTo>
                    <a:lnTo>
                      <a:pt x="5818238" y="3554562"/>
                    </a:lnTo>
                    <a:lnTo>
                      <a:pt x="5817710" y="3549535"/>
                    </a:lnTo>
                    <a:lnTo>
                      <a:pt x="5814010" y="3545301"/>
                    </a:lnTo>
                    <a:lnTo>
                      <a:pt x="5812425" y="3551387"/>
                    </a:lnTo>
                    <a:lnTo>
                      <a:pt x="5810839" y="3540538"/>
                    </a:lnTo>
                    <a:lnTo>
                      <a:pt x="5793399" y="3515664"/>
                    </a:lnTo>
                    <a:lnTo>
                      <a:pt x="5793927" y="3506138"/>
                    </a:lnTo>
                    <a:lnTo>
                      <a:pt x="5792606" y="3511430"/>
                    </a:lnTo>
                    <a:lnTo>
                      <a:pt x="5787849" y="3511695"/>
                    </a:lnTo>
                    <a:lnTo>
                      <a:pt x="5779129" y="3498199"/>
                    </a:lnTo>
                    <a:lnTo>
                      <a:pt x="5775430" y="3501375"/>
                    </a:lnTo>
                    <a:lnTo>
                      <a:pt x="5773580" y="3499787"/>
                    </a:lnTo>
                    <a:lnTo>
                      <a:pt x="5771202" y="3497670"/>
                    </a:lnTo>
                    <a:lnTo>
                      <a:pt x="5766709" y="3491319"/>
                    </a:lnTo>
                    <a:lnTo>
                      <a:pt x="5761424" y="3484704"/>
                    </a:lnTo>
                    <a:lnTo>
                      <a:pt x="5756932" y="3477559"/>
                    </a:lnTo>
                    <a:lnTo>
                      <a:pt x="5753233" y="3471473"/>
                    </a:lnTo>
                    <a:lnTo>
                      <a:pt x="5751119" y="3467504"/>
                    </a:lnTo>
                    <a:lnTo>
                      <a:pt x="5751119" y="3466446"/>
                    </a:lnTo>
                    <a:lnTo>
                      <a:pt x="5751383" y="3466446"/>
                    </a:lnTo>
                    <a:lnTo>
                      <a:pt x="5752704" y="3467239"/>
                    </a:lnTo>
                    <a:lnTo>
                      <a:pt x="5754554" y="3469356"/>
                    </a:lnTo>
                    <a:lnTo>
                      <a:pt x="5752176" y="3464593"/>
                    </a:lnTo>
                    <a:lnTo>
                      <a:pt x="5749269" y="3468827"/>
                    </a:lnTo>
                    <a:lnTo>
                      <a:pt x="5748740" y="3451098"/>
                    </a:lnTo>
                    <a:lnTo>
                      <a:pt x="5740799" y="3453203"/>
                    </a:lnTo>
                    <a:lnTo>
                      <a:pt x="5739431" y="3455388"/>
                    </a:lnTo>
                    <a:lnTo>
                      <a:pt x="5736263" y="3459077"/>
                    </a:lnTo>
                    <a:lnTo>
                      <a:pt x="5735472" y="3455916"/>
                    </a:lnTo>
                    <a:lnTo>
                      <a:pt x="5734680" y="3453017"/>
                    </a:lnTo>
                    <a:lnTo>
                      <a:pt x="5733624" y="3450118"/>
                    </a:lnTo>
                    <a:lnTo>
                      <a:pt x="5731776" y="3447746"/>
                    </a:lnTo>
                    <a:lnTo>
                      <a:pt x="5729664" y="3445637"/>
                    </a:lnTo>
                    <a:lnTo>
                      <a:pt x="5727289" y="3444057"/>
                    </a:lnTo>
                    <a:lnTo>
                      <a:pt x="5724649" y="3442475"/>
                    </a:lnTo>
                    <a:lnTo>
                      <a:pt x="5721481" y="3441685"/>
                    </a:lnTo>
                    <a:lnTo>
                      <a:pt x="5723065" y="3434569"/>
                    </a:lnTo>
                    <a:lnTo>
                      <a:pt x="5720689" y="3436414"/>
                    </a:lnTo>
                    <a:lnTo>
                      <a:pt x="5727688" y="3418585"/>
                    </a:lnTo>
                    <a:lnTo>
                      <a:pt x="5730984" y="3417969"/>
                    </a:lnTo>
                    <a:lnTo>
                      <a:pt x="5728344" y="3416914"/>
                    </a:lnTo>
                    <a:lnTo>
                      <a:pt x="5727688" y="3418585"/>
                    </a:lnTo>
                    <a:lnTo>
                      <a:pt x="5726761" y="3418759"/>
                    </a:lnTo>
                    <a:lnTo>
                      <a:pt x="5723593" y="3419287"/>
                    </a:lnTo>
                    <a:lnTo>
                      <a:pt x="5721217" y="3418759"/>
                    </a:lnTo>
                    <a:lnTo>
                      <a:pt x="5720162" y="3418498"/>
                    </a:lnTo>
                    <a:lnTo>
                      <a:pt x="5719106" y="3417969"/>
                    </a:lnTo>
                    <a:lnTo>
                      <a:pt x="5717786" y="3416652"/>
                    </a:lnTo>
                    <a:lnTo>
                      <a:pt x="5716994" y="3415070"/>
                    </a:lnTo>
                    <a:lnTo>
                      <a:pt x="5716466" y="3412963"/>
                    </a:lnTo>
                    <a:lnTo>
                      <a:pt x="5716466" y="3410855"/>
                    </a:lnTo>
                    <a:lnTo>
                      <a:pt x="5716994" y="3409012"/>
                    </a:lnTo>
                    <a:lnTo>
                      <a:pt x="5717786" y="3406903"/>
                    </a:lnTo>
                    <a:lnTo>
                      <a:pt x="5718842" y="3405057"/>
                    </a:lnTo>
                    <a:lnTo>
                      <a:pt x="5719634" y="3403477"/>
                    </a:lnTo>
                    <a:lnTo>
                      <a:pt x="5721217" y="3401897"/>
                    </a:lnTo>
                    <a:lnTo>
                      <a:pt x="5722273" y="3401106"/>
                    </a:lnTo>
                    <a:lnTo>
                      <a:pt x="5723857" y="3400843"/>
                    </a:lnTo>
                    <a:lnTo>
                      <a:pt x="5724913" y="3400843"/>
                    </a:lnTo>
                    <a:lnTo>
                      <a:pt x="5734944" y="3403477"/>
                    </a:lnTo>
                    <a:lnTo>
                      <a:pt x="5731248" y="3391362"/>
                    </a:lnTo>
                    <a:lnTo>
                      <a:pt x="5724121" y="3396105"/>
                    </a:lnTo>
                    <a:lnTo>
                      <a:pt x="5717786" y="3398208"/>
                    </a:lnTo>
                    <a:lnTo>
                      <a:pt x="5708811" y="3409012"/>
                    </a:lnTo>
                    <a:lnTo>
                      <a:pt x="5696933" y="3419549"/>
                    </a:lnTo>
                    <a:lnTo>
                      <a:pt x="5696933" y="3416652"/>
                    </a:lnTo>
                    <a:lnTo>
                      <a:pt x="5697197" y="3413489"/>
                    </a:lnTo>
                    <a:lnTo>
                      <a:pt x="5697725" y="3410594"/>
                    </a:lnTo>
                    <a:lnTo>
                      <a:pt x="5698516" y="3407956"/>
                    </a:lnTo>
                    <a:lnTo>
                      <a:pt x="5699572" y="3405057"/>
                    </a:lnTo>
                    <a:lnTo>
                      <a:pt x="5700628" y="3402422"/>
                    </a:lnTo>
                    <a:lnTo>
                      <a:pt x="5702476" y="3400051"/>
                    </a:lnTo>
                    <a:lnTo>
                      <a:pt x="5704324" y="3397420"/>
                    </a:lnTo>
                    <a:lnTo>
                      <a:pt x="5684262" y="3409802"/>
                    </a:lnTo>
                    <a:lnTo>
                      <a:pt x="5683734" y="3387678"/>
                    </a:lnTo>
                    <a:lnTo>
                      <a:pt x="5685846" y="3384522"/>
                    </a:lnTo>
                    <a:lnTo>
                      <a:pt x="5676343" y="3395839"/>
                    </a:lnTo>
                    <a:lnTo>
                      <a:pt x="5676079" y="3395839"/>
                    </a:lnTo>
                    <a:lnTo>
                      <a:pt x="5664201" y="3391099"/>
                    </a:lnTo>
                    <a:lnTo>
                      <a:pt x="5664638" y="3390446"/>
                    </a:lnTo>
                    <a:lnTo>
                      <a:pt x="5665934" y="3370511"/>
                    </a:lnTo>
                    <a:lnTo>
                      <a:pt x="5671478" y="3370511"/>
                    </a:lnTo>
                    <a:lnTo>
                      <a:pt x="5675702" y="3371304"/>
                    </a:lnTo>
                    <a:lnTo>
                      <a:pt x="5686790" y="3362860"/>
                    </a:lnTo>
                    <a:lnTo>
                      <a:pt x="5694446" y="3363127"/>
                    </a:lnTo>
                    <a:lnTo>
                      <a:pt x="5697086" y="3361277"/>
                    </a:lnTo>
                    <a:lnTo>
                      <a:pt x="5686526" y="3354949"/>
                    </a:lnTo>
                    <a:lnTo>
                      <a:pt x="5684150" y="3363127"/>
                    </a:lnTo>
                    <a:lnTo>
                      <a:pt x="5664086" y="3360223"/>
                    </a:lnTo>
                    <a:lnTo>
                      <a:pt x="5662502" y="3368930"/>
                    </a:lnTo>
                    <a:lnTo>
                      <a:pt x="5661974" y="3371829"/>
                    </a:lnTo>
                    <a:lnTo>
                      <a:pt x="5661446" y="3373413"/>
                    </a:lnTo>
                    <a:lnTo>
                      <a:pt x="5661182" y="3373413"/>
                    </a:lnTo>
                    <a:lnTo>
                      <a:pt x="5660654" y="3373413"/>
                    </a:lnTo>
                    <a:lnTo>
                      <a:pt x="5660126" y="3371829"/>
                    </a:lnTo>
                    <a:lnTo>
                      <a:pt x="5659862" y="3368930"/>
                    </a:lnTo>
                    <a:lnTo>
                      <a:pt x="5659862" y="3364182"/>
                    </a:lnTo>
                    <a:lnTo>
                      <a:pt x="5658014" y="3364182"/>
                    </a:lnTo>
                    <a:lnTo>
                      <a:pt x="5656694" y="3361017"/>
                    </a:lnTo>
                    <a:lnTo>
                      <a:pt x="5655374" y="3357852"/>
                    </a:lnTo>
                    <a:lnTo>
                      <a:pt x="5654846" y="3354684"/>
                    </a:lnTo>
                    <a:lnTo>
                      <a:pt x="5654582" y="3351258"/>
                    </a:lnTo>
                    <a:lnTo>
                      <a:pt x="5655110" y="3348353"/>
                    </a:lnTo>
                    <a:lnTo>
                      <a:pt x="5655902" y="3345714"/>
                    </a:lnTo>
                    <a:lnTo>
                      <a:pt x="5656958" y="3342815"/>
                    </a:lnTo>
                    <a:lnTo>
                      <a:pt x="5658542" y="3340437"/>
                    </a:lnTo>
                    <a:lnTo>
                      <a:pt x="5660126" y="3337800"/>
                    </a:lnTo>
                    <a:lnTo>
                      <a:pt x="5662238" y="3335951"/>
                    </a:lnTo>
                    <a:lnTo>
                      <a:pt x="5664614" y="3333576"/>
                    </a:lnTo>
                    <a:lnTo>
                      <a:pt x="5667254" y="3331727"/>
                    </a:lnTo>
                    <a:lnTo>
                      <a:pt x="5669894" y="3330144"/>
                    </a:lnTo>
                    <a:lnTo>
                      <a:pt x="5672798" y="3328563"/>
                    </a:lnTo>
                    <a:lnTo>
                      <a:pt x="5673340" y="3328267"/>
                    </a:lnTo>
                    <a:lnTo>
                      <a:pt x="5672138" y="3328527"/>
                    </a:lnTo>
                    <a:lnTo>
                      <a:pt x="5668699" y="3329327"/>
                    </a:lnTo>
                    <a:lnTo>
                      <a:pt x="5665788" y="3330926"/>
                    </a:lnTo>
                    <a:lnTo>
                      <a:pt x="5663142" y="3332526"/>
                    </a:lnTo>
                    <a:lnTo>
                      <a:pt x="5660761" y="3334659"/>
                    </a:lnTo>
                    <a:lnTo>
                      <a:pt x="5658644" y="3337328"/>
                    </a:lnTo>
                    <a:lnTo>
                      <a:pt x="5657057" y="3339993"/>
                    </a:lnTo>
                    <a:lnTo>
                      <a:pt x="5655998" y="3343192"/>
                    </a:lnTo>
                    <a:lnTo>
                      <a:pt x="5649913" y="3324260"/>
                    </a:lnTo>
                    <a:lnTo>
                      <a:pt x="5654146" y="3316795"/>
                    </a:lnTo>
                    <a:lnTo>
                      <a:pt x="5658909" y="3322927"/>
                    </a:lnTo>
                    <a:lnTo>
                      <a:pt x="5665788" y="3326127"/>
                    </a:lnTo>
                    <a:lnTo>
                      <a:pt x="5671609" y="3321061"/>
                    </a:lnTo>
                    <a:lnTo>
                      <a:pt x="5674784" y="3320527"/>
                    </a:lnTo>
                    <a:lnTo>
                      <a:pt x="5674784" y="3315461"/>
                    </a:lnTo>
                    <a:lnTo>
                      <a:pt x="5677894" y="3326434"/>
                    </a:lnTo>
                    <a:lnTo>
                      <a:pt x="5678488" y="3326285"/>
                    </a:lnTo>
                    <a:lnTo>
                      <a:pt x="5678488" y="3326056"/>
                    </a:lnTo>
                    <a:lnTo>
                      <a:pt x="5682679" y="3324453"/>
                    </a:lnTo>
                    <a:lnTo>
                      <a:pt x="5678680" y="3326238"/>
                    </a:lnTo>
                    <a:lnTo>
                      <a:pt x="5678870" y="3326191"/>
                    </a:lnTo>
                    <a:lnTo>
                      <a:pt x="5678978" y="3326406"/>
                    </a:lnTo>
                    <a:lnTo>
                      <a:pt x="5682742" y="3324776"/>
                    </a:lnTo>
                    <a:lnTo>
                      <a:pt x="5689389" y="3322932"/>
                    </a:lnTo>
                    <a:lnTo>
                      <a:pt x="5689655" y="3322669"/>
                    </a:lnTo>
                    <a:lnTo>
                      <a:pt x="5690719" y="3323195"/>
                    </a:lnTo>
                    <a:lnTo>
                      <a:pt x="5699227" y="3306601"/>
                    </a:lnTo>
                    <a:lnTo>
                      <a:pt x="5700025" y="3306337"/>
                    </a:lnTo>
                    <a:lnTo>
                      <a:pt x="5700291" y="3306337"/>
                    </a:lnTo>
                    <a:lnTo>
                      <a:pt x="5700291" y="3305811"/>
                    </a:lnTo>
                    <a:lnTo>
                      <a:pt x="5700557" y="3305811"/>
                    </a:lnTo>
                    <a:lnTo>
                      <a:pt x="5700822" y="3305811"/>
                    </a:lnTo>
                    <a:lnTo>
                      <a:pt x="5702079" y="3303976"/>
                    </a:lnTo>
                    <a:lnTo>
                      <a:pt x="5700922" y="3304692"/>
                    </a:lnTo>
                    <a:lnTo>
                      <a:pt x="5700604" y="3305122"/>
                    </a:lnTo>
                    <a:lnTo>
                      <a:pt x="5700604" y="3305382"/>
                    </a:lnTo>
                    <a:lnTo>
                      <a:pt x="5700343" y="3305382"/>
                    </a:lnTo>
                    <a:lnTo>
                      <a:pt x="5700082" y="3305382"/>
                    </a:lnTo>
                    <a:lnTo>
                      <a:pt x="5700082" y="3305905"/>
                    </a:lnTo>
                    <a:lnTo>
                      <a:pt x="5699821" y="3305905"/>
                    </a:lnTo>
                    <a:lnTo>
                      <a:pt x="5699560" y="3305905"/>
                    </a:lnTo>
                    <a:lnTo>
                      <a:pt x="5699299" y="3305905"/>
                    </a:lnTo>
                    <a:lnTo>
                      <a:pt x="5699299" y="3306165"/>
                    </a:lnTo>
                    <a:lnTo>
                      <a:pt x="5699038" y="3306165"/>
                    </a:lnTo>
                    <a:lnTo>
                      <a:pt x="5698777" y="3306165"/>
                    </a:lnTo>
                    <a:lnTo>
                      <a:pt x="5698516" y="3306165"/>
                    </a:lnTo>
                    <a:lnTo>
                      <a:pt x="5689705" y="3321517"/>
                    </a:lnTo>
                    <a:lnTo>
                      <a:pt x="5690537" y="3322851"/>
                    </a:lnTo>
                    <a:lnTo>
                      <a:pt x="5689489" y="3322317"/>
                    </a:lnTo>
                    <a:lnTo>
                      <a:pt x="5689228" y="3322584"/>
                    </a:lnTo>
                    <a:lnTo>
                      <a:pt x="5689135" y="3322157"/>
                    </a:lnTo>
                    <a:lnTo>
                      <a:pt x="5682859" y="3324164"/>
                    </a:lnTo>
                    <a:lnTo>
                      <a:pt x="5678683" y="3325730"/>
                    </a:lnTo>
                    <a:lnTo>
                      <a:pt x="5675552" y="3314773"/>
                    </a:lnTo>
                    <a:lnTo>
                      <a:pt x="5693558" y="3300688"/>
                    </a:lnTo>
                    <a:lnTo>
                      <a:pt x="5689538" y="3302752"/>
                    </a:lnTo>
                    <a:lnTo>
                      <a:pt x="5688806" y="3303240"/>
                    </a:lnTo>
                    <a:lnTo>
                      <a:pt x="5674519" y="3314617"/>
                    </a:lnTo>
                    <a:lnTo>
                      <a:pt x="5673887" y="3311039"/>
                    </a:lnTo>
                    <a:lnTo>
                      <a:pt x="5667111" y="3318393"/>
                    </a:lnTo>
                    <a:lnTo>
                      <a:pt x="5663671" y="3318928"/>
                    </a:lnTo>
                    <a:lnTo>
                      <a:pt x="5662084" y="3303995"/>
                    </a:lnTo>
                    <a:lnTo>
                      <a:pt x="5672932" y="3300529"/>
                    </a:lnTo>
                    <a:lnTo>
                      <a:pt x="5672932" y="3301862"/>
                    </a:lnTo>
                    <a:lnTo>
                      <a:pt x="5673885" y="3310026"/>
                    </a:lnTo>
                    <a:lnTo>
                      <a:pt x="5674689" y="3309556"/>
                    </a:lnTo>
                    <a:lnTo>
                      <a:pt x="5673741" y="3300325"/>
                    </a:lnTo>
                    <a:lnTo>
                      <a:pt x="5673738" y="3300326"/>
                    </a:lnTo>
                    <a:lnTo>
                      <a:pt x="5673725" y="3300330"/>
                    </a:lnTo>
                    <a:lnTo>
                      <a:pt x="5673725" y="3300166"/>
                    </a:lnTo>
                    <a:lnTo>
                      <a:pt x="5673725" y="3300066"/>
                    </a:lnTo>
                    <a:lnTo>
                      <a:pt x="5673748" y="3300058"/>
                    </a:lnTo>
                    <a:lnTo>
                      <a:pt x="5673984" y="3297194"/>
                    </a:lnTo>
                    <a:lnTo>
                      <a:pt x="5674503" y="3293797"/>
                    </a:lnTo>
                    <a:lnTo>
                      <a:pt x="5675281" y="3290660"/>
                    </a:lnTo>
                    <a:lnTo>
                      <a:pt x="5676059" y="3287786"/>
                    </a:lnTo>
                    <a:lnTo>
                      <a:pt x="5677356" y="3284387"/>
                    </a:lnTo>
                    <a:lnTo>
                      <a:pt x="5678653" y="3281513"/>
                    </a:lnTo>
                    <a:lnTo>
                      <a:pt x="5680468" y="3278900"/>
                    </a:lnTo>
                    <a:lnTo>
                      <a:pt x="5682024" y="3276025"/>
                    </a:lnTo>
                    <a:lnTo>
                      <a:pt x="5683840" y="3273673"/>
                    </a:lnTo>
                    <a:lnTo>
                      <a:pt x="5685914" y="3271060"/>
                    </a:lnTo>
                    <a:lnTo>
                      <a:pt x="5688248" y="3268969"/>
                    </a:lnTo>
                    <a:lnTo>
                      <a:pt x="5690583" y="3266878"/>
                    </a:lnTo>
                    <a:lnTo>
                      <a:pt x="5692657" y="3265048"/>
                    </a:lnTo>
                    <a:lnTo>
                      <a:pt x="5694991" y="3263218"/>
                    </a:lnTo>
                    <a:lnTo>
                      <a:pt x="5697326" y="3261912"/>
                    </a:lnTo>
                    <a:lnTo>
                      <a:pt x="5699919" y="3260344"/>
                    </a:lnTo>
                    <a:lnTo>
                      <a:pt x="5702253" y="3259560"/>
                    </a:lnTo>
                    <a:lnTo>
                      <a:pt x="5704847" y="3258775"/>
                    </a:lnTo>
                    <a:lnTo>
                      <a:pt x="5707181" y="3258253"/>
                    </a:lnTo>
                    <a:lnTo>
                      <a:pt x="5709515" y="3257469"/>
                    </a:lnTo>
                    <a:lnTo>
                      <a:pt x="5711849" y="3257469"/>
                    </a:lnTo>
                    <a:lnTo>
                      <a:pt x="5712716" y="3257566"/>
                    </a:lnTo>
                    <a:lnTo>
                      <a:pt x="5710551" y="3256267"/>
                    </a:lnTo>
                    <a:lnTo>
                      <a:pt x="5708175" y="3255476"/>
                    </a:lnTo>
                    <a:lnTo>
                      <a:pt x="5705799" y="3254949"/>
                    </a:lnTo>
                    <a:lnTo>
                      <a:pt x="5703423" y="3254683"/>
                    </a:lnTo>
                    <a:lnTo>
                      <a:pt x="5701046" y="3254949"/>
                    </a:lnTo>
                    <a:lnTo>
                      <a:pt x="5699198" y="3255476"/>
                    </a:lnTo>
                    <a:lnTo>
                      <a:pt x="5696822" y="3256003"/>
                    </a:lnTo>
                    <a:lnTo>
                      <a:pt x="5694710" y="3257323"/>
                    </a:lnTo>
                    <a:lnTo>
                      <a:pt x="5692862" y="3258643"/>
                    </a:lnTo>
                    <a:lnTo>
                      <a:pt x="5691014" y="3260489"/>
                    </a:lnTo>
                    <a:lnTo>
                      <a:pt x="5687054" y="3264447"/>
                    </a:lnTo>
                    <a:lnTo>
                      <a:pt x="5683622" y="3269197"/>
                    </a:lnTo>
                    <a:lnTo>
                      <a:pt x="5680190" y="3274209"/>
                    </a:lnTo>
                    <a:lnTo>
                      <a:pt x="5676758" y="3279486"/>
                    </a:lnTo>
                    <a:lnTo>
                      <a:pt x="5670950" y="3290039"/>
                    </a:lnTo>
                    <a:lnTo>
                      <a:pt x="5668046" y="3294528"/>
                    </a:lnTo>
                    <a:lnTo>
                      <a:pt x="5665406" y="3299011"/>
                    </a:lnTo>
                    <a:lnTo>
                      <a:pt x="5663030" y="3302178"/>
                    </a:lnTo>
                    <a:lnTo>
                      <a:pt x="5661710" y="3303763"/>
                    </a:lnTo>
                    <a:lnTo>
                      <a:pt x="5660390" y="3304554"/>
                    </a:lnTo>
                    <a:lnTo>
                      <a:pt x="5654054" y="3298219"/>
                    </a:lnTo>
                    <a:lnTo>
                      <a:pt x="5658806" y="3291625"/>
                    </a:lnTo>
                    <a:lnTo>
                      <a:pt x="5656958" y="3277901"/>
                    </a:lnTo>
                    <a:lnTo>
                      <a:pt x="5649302" y="3293208"/>
                    </a:lnTo>
                    <a:lnTo>
                      <a:pt x="5658542" y="3266294"/>
                    </a:lnTo>
                    <a:lnTo>
                      <a:pt x="5647190" y="3291095"/>
                    </a:lnTo>
                    <a:lnTo>
                      <a:pt x="5645342" y="3283183"/>
                    </a:lnTo>
                    <a:lnTo>
                      <a:pt x="5642966" y="3275793"/>
                    </a:lnTo>
                    <a:lnTo>
                      <a:pt x="5640589" y="3269197"/>
                    </a:lnTo>
                    <a:lnTo>
                      <a:pt x="5639005" y="3266294"/>
                    </a:lnTo>
                    <a:lnTo>
                      <a:pt x="5637421" y="3263391"/>
                    </a:lnTo>
                    <a:lnTo>
                      <a:pt x="5635573" y="3260489"/>
                    </a:lnTo>
                    <a:lnTo>
                      <a:pt x="5633461" y="3257588"/>
                    </a:lnTo>
                    <a:lnTo>
                      <a:pt x="5631613" y="3254949"/>
                    </a:lnTo>
                    <a:lnTo>
                      <a:pt x="5629237" y="3252309"/>
                    </a:lnTo>
                    <a:lnTo>
                      <a:pt x="5626597" y="3249669"/>
                    </a:lnTo>
                    <a:lnTo>
                      <a:pt x="5623165" y="3247296"/>
                    </a:lnTo>
                    <a:lnTo>
                      <a:pt x="5619997" y="3244658"/>
                    </a:lnTo>
                    <a:lnTo>
                      <a:pt x="5616565" y="3242020"/>
                    </a:lnTo>
                    <a:lnTo>
                      <a:pt x="5611813" y="3247296"/>
                    </a:lnTo>
                    <a:lnTo>
                      <a:pt x="5618149" y="3232253"/>
                    </a:lnTo>
                    <a:lnTo>
                      <a:pt x="5619997" y="3229085"/>
                    </a:lnTo>
                    <a:lnTo>
                      <a:pt x="5622373" y="3226183"/>
                    </a:lnTo>
                    <a:lnTo>
                      <a:pt x="5624221" y="3222753"/>
                    </a:lnTo>
                    <a:lnTo>
                      <a:pt x="5625805" y="3219326"/>
                    </a:lnTo>
                    <a:lnTo>
                      <a:pt x="5627389" y="3215895"/>
                    </a:lnTo>
                    <a:lnTo>
                      <a:pt x="5628445" y="3212196"/>
                    </a:lnTo>
                    <a:lnTo>
                      <a:pt x="5630821" y="3204811"/>
                    </a:lnTo>
                    <a:lnTo>
                      <a:pt x="5632405" y="3197161"/>
                    </a:lnTo>
                    <a:lnTo>
                      <a:pt x="5633461" y="3189240"/>
                    </a:lnTo>
                    <a:lnTo>
                      <a:pt x="5634253" y="3181058"/>
                    </a:lnTo>
                    <a:lnTo>
                      <a:pt x="5634781" y="3172879"/>
                    </a:lnTo>
                    <a:lnTo>
                      <a:pt x="5635309" y="3156252"/>
                    </a:lnTo>
                    <a:lnTo>
                      <a:pt x="5635573" y="3139891"/>
                    </a:lnTo>
                    <a:lnTo>
                      <a:pt x="5636101" y="3131973"/>
                    </a:lnTo>
                    <a:lnTo>
                      <a:pt x="5637157" y="3124325"/>
                    </a:lnTo>
                    <a:lnTo>
                      <a:pt x="5638213" y="3116672"/>
                    </a:lnTo>
                    <a:lnTo>
                      <a:pt x="5639797" y="3109810"/>
                    </a:lnTo>
                    <a:lnTo>
                      <a:pt x="5640061" y="3109810"/>
                    </a:lnTo>
                    <a:lnTo>
                      <a:pt x="5643323" y="3109872"/>
                    </a:lnTo>
                    <a:lnTo>
                      <a:pt x="5639385" y="3109115"/>
                    </a:lnTo>
                    <a:lnTo>
                      <a:pt x="5638590" y="3109380"/>
                    </a:lnTo>
                    <a:lnTo>
                      <a:pt x="5637267" y="3113341"/>
                    </a:lnTo>
                    <a:lnTo>
                      <a:pt x="5635678" y="3117838"/>
                    </a:lnTo>
                    <a:lnTo>
                      <a:pt x="5634884" y="3122342"/>
                    </a:lnTo>
                    <a:lnTo>
                      <a:pt x="5634090" y="3126314"/>
                    </a:lnTo>
                    <a:lnTo>
                      <a:pt x="5633296" y="3131069"/>
                    </a:lnTo>
                    <a:lnTo>
                      <a:pt x="5633031" y="3135573"/>
                    </a:lnTo>
                    <a:lnTo>
                      <a:pt x="5633031" y="3139804"/>
                    </a:lnTo>
                    <a:lnTo>
                      <a:pt x="5633031" y="3144570"/>
                    </a:lnTo>
                    <a:lnTo>
                      <a:pt x="5631972" y="3135836"/>
                    </a:lnTo>
                    <a:lnTo>
                      <a:pt x="5630648" y="3127377"/>
                    </a:lnTo>
                    <a:lnTo>
                      <a:pt x="5630119" y="3119691"/>
                    </a:lnTo>
                    <a:lnTo>
                      <a:pt x="5630119" y="3112284"/>
                    </a:lnTo>
                    <a:lnTo>
                      <a:pt x="5630384" y="3105407"/>
                    </a:lnTo>
                    <a:lnTo>
                      <a:pt x="5631178" y="3099317"/>
                    </a:lnTo>
                    <a:lnTo>
                      <a:pt x="5632237" y="3093230"/>
                    </a:lnTo>
                    <a:lnTo>
                      <a:pt x="5633296" y="3087941"/>
                    </a:lnTo>
                    <a:lnTo>
                      <a:pt x="5635149" y="3082648"/>
                    </a:lnTo>
                    <a:lnTo>
                      <a:pt x="5637531" y="3077881"/>
                    </a:lnTo>
                    <a:lnTo>
                      <a:pt x="5639914" y="3073649"/>
                    </a:lnTo>
                    <a:lnTo>
                      <a:pt x="5642826" y="3069410"/>
                    </a:lnTo>
                    <a:lnTo>
                      <a:pt x="5645738" y="3065705"/>
                    </a:lnTo>
                    <a:lnTo>
                      <a:pt x="5649180" y="3061738"/>
                    </a:lnTo>
                    <a:lnTo>
                      <a:pt x="5653151" y="3058557"/>
                    </a:lnTo>
                    <a:lnTo>
                      <a:pt x="5656857" y="3055383"/>
                    </a:lnTo>
                    <a:lnTo>
                      <a:pt x="5661358" y="3052470"/>
                    </a:lnTo>
                    <a:lnTo>
                      <a:pt x="5665858" y="3049829"/>
                    </a:lnTo>
                    <a:lnTo>
                      <a:pt x="5670624" y="3047181"/>
                    </a:lnTo>
                    <a:lnTo>
                      <a:pt x="5675918" y="3044531"/>
                    </a:lnTo>
                    <a:lnTo>
                      <a:pt x="5686773" y="3039765"/>
                    </a:lnTo>
                    <a:lnTo>
                      <a:pt x="5698951" y="3035535"/>
                    </a:lnTo>
                    <a:lnTo>
                      <a:pt x="5724895" y="3026006"/>
                    </a:lnTo>
                    <a:lnTo>
                      <a:pt x="5739455" y="3020977"/>
                    </a:lnTo>
                    <a:lnTo>
                      <a:pt x="5754281" y="3015158"/>
                    </a:lnTo>
                    <a:lnTo>
                      <a:pt x="5781549" y="3004298"/>
                    </a:lnTo>
                    <a:lnTo>
                      <a:pt x="5808552" y="2993182"/>
                    </a:lnTo>
                    <a:lnTo>
                      <a:pt x="5835820" y="2982054"/>
                    </a:lnTo>
                    <a:lnTo>
                      <a:pt x="5862823" y="2970681"/>
                    </a:lnTo>
                    <a:lnTo>
                      <a:pt x="5889826" y="2958777"/>
                    </a:lnTo>
                    <a:lnTo>
                      <a:pt x="5916565" y="2946879"/>
                    </a:lnTo>
                    <a:lnTo>
                      <a:pt x="5943303" y="2934437"/>
                    </a:lnTo>
                    <a:lnTo>
                      <a:pt x="5969656" y="2922178"/>
                    </a:lnTo>
                    <a:lnTo>
                      <a:pt x="5969654" y="2922167"/>
                    </a:lnTo>
                    <a:lnTo>
                      <a:pt x="6005063" y="2904705"/>
                    </a:lnTo>
                    <a:lnTo>
                      <a:pt x="6022768" y="2895970"/>
                    </a:lnTo>
                    <a:lnTo>
                      <a:pt x="6040209" y="2886974"/>
                    </a:lnTo>
                    <a:lnTo>
                      <a:pt x="6057914" y="2877714"/>
                    </a:lnTo>
                    <a:lnTo>
                      <a:pt x="6075090" y="2868452"/>
                    </a:lnTo>
                    <a:lnTo>
                      <a:pt x="6092530" y="2858660"/>
                    </a:lnTo>
                    <a:lnTo>
                      <a:pt x="6109707" y="2849134"/>
                    </a:lnTo>
                    <a:close/>
                    <a:moveTo>
                      <a:pt x="6373227" y="2818343"/>
                    </a:moveTo>
                    <a:lnTo>
                      <a:pt x="6375080" y="2832103"/>
                    </a:lnTo>
                    <a:lnTo>
                      <a:pt x="6375080" y="2831574"/>
                    </a:lnTo>
                    <a:lnTo>
                      <a:pt x="6373492" y="2818872"/>
                    </a:lnTo>
                    <a:lnTo>
                      <a:pt x="6373227" y="2818343"/>
                    </a:lnTo>
                    <a:close/>
                    <a:moveTo>
                      <a:pt x="5556798" y="2808214"/>
                    </a:moveTo>
                    <a:lnTo>
                      <a:pt x="5555138" y="2809639"/>
                    </a:lnTo>
                    <a:lnTo>
                      <a:pt x="5551971" y="2813342"/>
                    </a:lnTo>
                    <a:lnTo>
                      <a:pt x="5549333" y="2817312"/>
                    </a:lnTo>
                    <a:lnTo>
                      <a:pt x="5547222" y="2821279"/>
                    </a:lnTo>
                    <a:lnTo>
                      <a:pt x="5545903" y="2825773"/>
                    </a:lnTo>
                    <a:lnTo>
                      <a:pt x="5545111" y="2830006"/>
                    </a:lnTo>
                    <a:lnTo>
                      <a:pt x="5544584" y="2835032"/>
                    </a:lnTo>
                    <a:lnTo>
                      <a:pt x="5545111" y="2840058"/>
                    </a:lnTo>
                    <a:lnTo>
                      <a:pt x="5545917" y="2844291"/>
                    </a:lnTo>
                    <a:lnTo>
                      <a:pt x="5545667" y="2842860"/>
                    </a:lnTo>
                    <a:lnTo>
                      <a:pt x="5545138" y="2837567"/>
                    </a:lnTo>
                    <a:lnTo>
                      <a:pt x="5545138" y="2832798"/>
                    </a:lnTo>
                    <a:lnTo>
                      <a:pt x="5545667" y="2828035"/>
                    </a:lnTo>
                    <a:lnTo>
                      <a:pt x="5546726" y="2823536"/>
                    </a:lnTo>
                    <a:lnTo>
                      <a:pt x="5548580" y="2819300"/>
                    </a:lnTo>
                    <a:lnTo>
                      <a:pt x="5550962" y="2815332"/>
                    </a:lnTo>
                    <a:lnTo>
                      <a:pt x="5553874" y="2811625"/>
                    </a:lnTo>
                    <a:lnTo>
                      <a:pt x="5556798" y="2808214"/>
                    </a:lnTo>
                    <a:close/>
                    <a:moveTo>
                      <a:pt x="5564775" y="2801740"/>
                    </a:moveTo>
                    <a:lnTo>
                      <a:pt x="5562789" y="2803028"/>
                    </a:lnTo>
                    <a:lnTo>
                      <a:pt x="5558831" y="2806467"/>
                    </a:lnTo>
                    <a:lnTo>
                      <a:pt x="5558358" y="2806874"/>
                    </a:lnTo>
                    <a:lnTo>
                      <a:pt x="5561022" y="2804743"/>
                    </a:lnTo>
                    <a:lnTo>
                      <a:pt x="5564775" y="2801740"/>
                    </a:lnTo>
                    <a:close/>
                    <a:moveTo>
                      <a:pt x="5925587" y="2785237"/>
                    </a:moveTo>
                    <a:lnTo>
                      <a:pt x="5935097" y="2813477"/>
                    </a:lnTo>
                    <a:lnTo>
                      <a:pt x="5938334" y="2823139"/>
                    </a:lnTo>
                    <a:lnTo>
                      <a:pt x="5931073" y="2800971"/>
                    </a:lnTo>
                    <a:lnTo>
                      <a:pt x="5925587" y="2785237"/>
                    </a:lnTo>
                    <a:close/>
                    <a:moveTo>
                      <a:pt x="504826" y="2744723"/>
                    </a:moveTo>
                    <a:lnTo>
                      <a:pt x="506215" y="2744723"/>
                    </a:lnTo>
                    <a:lnTo>
                      <a:pt x="506414" y="2754171"/>
                    </a:lnTo>
                    <a:lnTo>
                      <a:pt x="506215" y="2755837"/>
                    </a:lnTo>
                    <a:lnTo>
                      <a:pt x="504826" y="2744723"/>
                    </a:lnTo>
                    <a:close/>
                    <a:moveTo>
                      <a:pt x="519113" y="2714559"/>
                    </a:moveTo>
                    <a:lnTo>
                      <a:pt x="525463" y="2723844"/>
                    </a:lnTo>
                    <a:lnTo>
                      <a:pt x="525219" y="2724086"/>
                    </a:lnTo>
                    <a:lnTo>
                      <a:pt x="519113" y="2714559"/>
                    </a:lnTo>
                    <a:close/>
                    <a:moveTo>
                      <a:pt x="5657224" y="2696352"/>
                    </a:moveTo>
                    <a:lnTo>
                      <a:pt x="5659884" y="2704109"/>
                    </a:lnTo>
                    <a:lnTo>
                      <a:pt x="5663050" y="2712837"/>
                    </a:lnTo>
                    <a:lnTo>
                      <a:pt x="5669382" y="2729763"/>
                    </a:lnTo>
                    <a:lnTo>
                      <a:pt x="5672285" y="2738230"/>
                    </a:lnTo>
                    <a:lnTo>
                      <a:pt x="5674659" y="2746955"/>
                    </a:lnTo>
                    <a:lnTo>
                      <a:pt x="5675451" y="2750927"/>
                    </a:lnTo>
                    <a:lnTo>
                      <a:pt x="5676242" y="2755156"/>
                    </a:lnTo>
                    <a:lnTo>
                      <a:pt x="5677034" y="2758857"/>
                    </a:lnTo>
                    <a:lnTo>
                      <a:pt x="5677229" y="2761985"/>
                    </a:lnTo>
                    <a:lnTo>
                      <a:pt x="5678301" y="2761594"/>
                    </a:lnTo>
                    <a:lnTo>
                      <a:pt x="5678566" y="2758419"/>
                    </a:lnTo>
                    <a:lnTo>
                      <a:pt x="5678566" y="2754978"/>
                    </a:lnTo>
                    <a:lnTo>
                      <a:pt x="5678566" y="2751801"/>
                    </a:lnTo>
                    <a:lnTo>
                      <a:pt x="5678036" y="2748355"/>
                    </a:lnTo>
                    <a:lnTo>
                      <a:pt x="5677507" y="2745183"/>
                    </a:lnTo>
                    <a:lnTo>
                      <a:pt x="5676713" y="2741741"/>
                    </a:lnTo>
                    <a:lnTo>
                      <a:pt x="5674859" y="2735389"/>
                    </a:lnTo>
                    <a:lnTo>
                      <a:pt x="5672477" y="2728770"/>
                    </a:lnTo>
                    <a:lnTo>
                      <a:pt x="5669565" y="2722419"/>
                    </a:lnTo>
                    <a:lnTo>
                      <a:pt x="5663211" y="2709449"/>
                    </a:lnTo>
                    <a:lnTo>
                      <a:pt x="5660034" y="2703095"/>
                    </a:lnTo>
                    <a:lnTo>
                      <a:pt x="5657387" y="2696745"/>
                    </a:lnTo>
                    <a:lnTo>
                      <a:pt x="5657224" y="2696352"/>
                    </a:lnTo>
                    <a:close/>
                    <a:moveTo>
                      <a:pt x="6360257" y="2690002"/>
                    </a:moveTo>
                    <a:lnTo>
                      <a:pt x="6363433" y="2724405"/>
                    </a:lnTo>
                    <a:lnTo>
                      <a:pt x="6363963" y="2728110"/>
                    </a:lnTo>
                    <a:lnTo>
                      <a:pt x="6363433" y="2723347"/>
                    </a:lnTo>
                    <a:lnTo>
                      <a:pt x="6360521" y="2691327"/>
                    </a:lnTo>
                    <a:lnTo>
                      <a:pt x="6360257" y="2690002"/>
                    </a:lnTo>
                    <a:close/>
                    <a:moveTo>
                      <a:pt x="500016" y="2677902"/>
                    </a:moveTo>
                    <a:lnTo>
                      <a:pt x="497418" y="2678682"/>
                    </a:lnTo>
                    <a:lnTo>
                      <a:pt x="496909" y="2678387"/>
                    </a:lnTo>
                    <a:lnTo>
                      <a:pt x="500016" y="2677902"/>
                    </a:lnTo>
                    <a:close/>
                    <a:moveTo>
                      <a:pt x="501651" y="2677411"/>
                    </a:moveTo>
                    <a:lnTo>
                      <a:pt x="501122" y="2677727"/>
                    </a:lnTo>
                    <a:lnTo>
                      <a:pt x="500016" y="2677902"/>
                    </a:lnTo>
                    <a:lnTo>
                      <a:pt x="501651" y="2677411"/>
                    </a:lnTo>
                    <a:close/>
                    <a:moveTo>
                      <a:pt x="484189" y="2676458"/>
                    </a:moveTo>
                    <a:lnTo>
                      <a:pt x="483915" y="2676734"/>
                    </a:lnTo>
                    <a:lnTo>
                      <a:pt x="483368" y="2679771"/>
                    </a:lnTo>
                    <a:lnTo>
                      <a:pt x="482820" y="2682808"/>
                    </a:lnTo>
                    <a:lnTo>
                      <a:pt x="477619" y="2682255"/>
                    </a:lnTo>
                    <a:lnTo>
                      <a:pt x="476251" y="2678113"/>
                    </a:lnTo>
                    <a:lnTo>
                      <a:pt x="484189" y="2676458"/>
                    </a:lnTo>
                    <a:close/>
                    <a:moveTo>
                      <a:pt x="490803" y="2674872"/>
                    </a:moveTo>
                    <a:lnTo>
                      <a:pt x="496909" y="2678387"/>
                    </a:lnTo>
                    <a:lnTo>
                      <a:pt x="488951" y="2679634"/>
                    </a:lnTo>
                    <a:lnTo>
                      <a:pt x="490803" y="2674872"/>
                    </a:lnTo>
                    <a:close/>
                    <a:moveTo>
                      <a:pt x="6185187" y="2639235"/>
                    </a:moveTo>
                    <a:lnTo>
                      <a:pt x="6183961" y="2642729"/>
                    </a:lnTo>
                    <a:lnTo>
                      <a:pt x="6179733" y="2652784"/>
                    </a:lnTo>
                    <a:lnTo>
                      <a:pt x="6175505" y="2662309"/>
                    </a:lnTo>
                    <a:lnTo>
                      <a:pt x="6171013" y="2671835"/>
                    </a:lnTo>
                    <a:lnTo>
                      <a:pt x="6177619" y="2695917"/>
                    </a:lnTo>
                    <a:lnTo>
                      <a:pt x="6184490" y="2719997"/>
                    </a:lnTo>
                    <a:lnTo>
                      <a:pt x="6191096" y="2743813"/>
                    </a:lnTo>
                    <a:lnTo>
                      <a:pt x="6194183" y="2755190"/>
                    </a:lnTo>
                    <a:lnTo>
                      <a:pt x="6192962" y="2749541"/>
                    </a:lnTo>
                    <a:lnTo>
                      <a:pt x="6191109" y="2740016"/>
                    </a:lnTo>
                    <a:lnTo>
                      <a:pt x="6189785" y="2730227"/>
                    </a:lnTo>
                    <a:lnTo>
                      <a:pt x="6188197" y="2720965"/>
                    </a:lnTo>
                    <a:lnTo>
                      <a:pt x="6187138" y="2711175"/>
                    </a:lnTo>
                    <a:lnTo>
                      <a:pt x="6186079" y="2701912"/>
                    </a:lnTo>
                    <a:lnTo>
                      <a:pt x="6185550" y="2692386"/>
                    </a:lnTo>
                    <a:lnTo>
                      <a:pt x="6185285" y="2683124"/>
                    </a:lnTo>
                    <a:lnTo>
                      <a:pt x="6185020" y="2673598"/>
                    </a:lnTo>
                    <a:lnTo>
                      <a:pt x="6184756" y="2654547"/>
                    </a:lnTo>
                    <a:lnTo>
                      <a:pt x="6185187" y="2639235"/>
                    </a:lnTo>
                    <a:close/>
                    <a:moveTo>
                      <a:pt x="6109707" y="2632144"/>
                    </a:moveTo>
                    <a:lnTo>
                      <a:pt x="6108121" y="2633732"/>
                    </a:lnTo>
                    <a:lnTo>
                      <a:pt x="6109178" y="2633467"/>
                    </a:lnTo>
                    <a:lnTo>
                      <a:pt x="6109707" y="2632144"/>
                    </a:lnTo>
                    <a:close/>
                    <a:moveTo>
                      <a:pt x="6099665" y="2629497"/>
                    </a:moveTo>
                    <a:lnTo>
                      <a:pt x="6100722" y="2630820"/>
                    </a:lnTo>
                    <a:lnTo>
                      <a:pt x="6101779" y="2631879"/>
                    </a:lnTo>
                    <a:lnTo>
                      <a:pt x="6099665" y="2629497"/>
                    </a:lnTo>
                    <a:close/>
                    <a:moveTo>
                      <a:pt x="5670646" y="2608109"/>
                    </a:moveTo>
                    <a:lnTo>
                      <a:pt x="5670438" y="2612073"/>
                    </a:lnTo>
                    <a:lnTo>
                      <a:pt x="5669910" y="2616570"/>
                    </a:lnTo>
                    <a:lnTo>
                      <a:pt x="5668855" y="2621335"/>
                    </a:lnTo>
                    <a:lnTo>
                      <a:pt x="5667272" y="2626098"/>
                    </a:lnTo>
                    <a:lnTo>
                      <a:pt x="5665425" y="2630597"/>
                    </a:lnTo>
                    <a:lnTo>
                      <a:pt x="5662522" y="2634299"/>
                    </a:lnTo>
                    <a:lnTo>
                      <a:pt x="5659884" y="2637735"/>
                    </a:lnTo>
                    <a:lnTo>
                      <a:pt x="5657509" y="2641706"/>
                    </a:lnTo>
                    <a:lnTo>
                      <a:pt x="5655926" y="2645672"/>
                    </a:lnTo>
                    <a:lnTo>
                      <a:pt x="5654343" y="2649636"/>
                    </a:lnTo>
                    <a:lnTo>
                      <a:pt x="5653288" y="2653602"/>
                    </a:lnTo>
                    <a:lnTo>
                      <a:pt x="5652232" y="2657560"/>
                    </a:lnTo>
                    <a:lnTo>
                      <a:pt x="5651969" y="2661532"/>
                    </a:lnTo>
                    <a:lnTo>
                      <a:pt x="5651705" y="2665767"/>
                    </a:lnTo>
                    <a:lnTo>
                      <a:pt x="5651805" y="2667368"/>
                    </a:lnTo>
                    <a:lnTo>
                      <a:pt x="5652092" y="2665779"/>
                    </a:lnTo>
                    <a:lnTo>
                      <a:pt x="5653151" y="2662603"/>
                    </a:lnTo>
                    <a:lnTo>
                      <a:pt x="5653945" y="2659684"/>
                    </a:lnTo>
                    <a:lnTo>
                      <a:pt x="5657387" y="2651757"/>
                    </a:lnTo>
                    <a:lnTo>
                      <a:pt x="5661358" y="2644339"/>
                    </a:lnTo>
                    <a:lnTo>
                      <a:pt x="5664799" y="2637466"/>
                    </a:lnTo>
                    <a:lnTo>
                      <a:pt x="5667712" y="2631114"/>
                    </a:lnTo>
                    <a:lnTo>
                      <a:pt x="5669035" y="2627932"/>
                    </a:lnTo>
                    <a:lnTo>
                      <a:pt x="5670094" y="2624225"/>
                    </a:lnTo>
                    <a:lnTo>
                      <a:pt x="5670624" y="2621046"/>
                    </a:lnTo>
                    <a:lnTo>
                      <a:pt x="5671153" y="2617603"/>
                    </a:lnTo>
                    <a:lnTo>
                      <a:pt x="5671153" y="2613897"/>
                    </a:lnTo>
                    <a:lnTo>
                      <a:pt x="5670888" y="2609924"/>
                    </a:lnTo>
                    <a:lnTo>
                      <a:pt x="5670646" y="2608109"/>
                    </a:lnTo>
                    <a:close/>
                    <a:moveTo>
                      <a:pt x="6053157" y="2576313"/>
                    </a:moveTo>
                    <a:lnTo>
                      <a:pt x="6053686" y="2576842"/>
                    </a:lnTo>
                    <a:lnTo>
                      <a:pt x="6058706" y="2580019"/>
                    </a:lnTo>
                    <a:lnTo>
                      <a:pt x="6058971" y="2580019"/>
                    </a:lnTo>
                    <a:lnTo>
                      <a:pt x="6053157" y="2576313"/>
                    </a:lnTo>
                    <a:close/>
                    <a:moveTo>
                      <a:pt x="493730" y="2556790"/>
                    </a:moveTo>
                    <a:lnTo>
                      <a:pt x="529190" y="2559699"/>
                    </a:lnTo>
                    <a:lnTo>
                      <a:pt x="564385" y="2562345"/>
                    </a:lnTo>
                    <a:lnTo>
                      <a:pt x="600110" y="2564725"/>
                    </a:lnTo>
                    <a:lnTo>
                      <a:pt x="635570" y="2566840"/>
                    </a:lnTo>
                    <a:lnTo>
                      <a:pt x="671030" y="2568956"/>
                    </a:lnTo>
                    <a:lnTo>
                      <a:pt x="706491" y="2570542"/>
                    </a:lnTo>
                    <a:lnTo>
                      <a:pt x="741950" y="2572130"/>
                    </a:lnTo>
                    <a:lnTo>
                      <a:pt x="777411" y="2573452"/>
                    </a:lnTo>
                    <a:lnTo>
                      <a:pt x="848595" y="2575833"/>
                    </a:lnTo>
                    <a:lnTo>
                      <a:pt x="919515" y="2577419"/>
                    </a:lnTo>
                    <a:lnTo>
                      <a:pt x="990700" y="2578478"/>
                    </a:lnTo>
                    <a:lnTo>
                      <a:pt x="1061885" y="2578742"/>
                    </a:lnTo>
                    <a:lnTo>
                      <a:pt x="1056857" y="2615241"/>
                    </a:lnTo>
                    <a:lnTo>
                      <a:pt x="1052094" y="2651476"/>
                    </a:lnTo>
                    <a:lnTo>
                      <a:pt x="1047330" y="2687978"/>
                    </a:lnTo>
                    <a:lnTo>
                      <a:pt x="1043096" y="2724219"/>
                    </a:lnTo>
                    <a:lnTo>
                      <a:pt x="1038862" y="2760721"/>
                    </a:lnTo>
                    <a:lnTo>
                      <a:pt x="1035157" y="2797223"/>
                    </a:lnTo>
                    <a:lnTo>
                      <a:pt x="1031188" y="2833725"/>
                    </a:lnTo>
                    <a:lnTo>
                      <a:pt x="1028013" y="2869963"/>
                    </a:lnTo>
                    <a:lnTo>
                      <a:pt x="1024837" y="2906730"/>
                    </a:lnTo>
                    <a:lnTo>
                      <a:pt x="1021661" y="2943233"/>
                    </a:lnTo>
                    <a:lnTo>
                      <a:pt x="1019015" y="2979734"/>
                    </a:lnTo>
                    <a:lnTo>
                      <a:pt x="1016369" y="3016236"/>
                    </a:lnTo>
                    <a:lnTo>
                      <a:pt x="1013987" y="3053003"/>
                    </a:lnTo>
                    <a:lnTo>
                      <a:pt x="1011870" y="3089239"/>
                    </a:lnTo>
                    <a:lnTo>
                      <a:pt x="1010282" y="3126006"/>
                    </a:lnTo>
                    <a:lnTo>
                      <a:pt x="1008430" y="3162508"/>
                    </a:lnTo>
                    <a:lnTo>
                      <a:pt x="1006842" y="3199274"/>
                    </a:lnTo>
                    <a:lnTo>
                      <a:pt x="1005784" y="3235774"/>
                    </a:lnTo>
                    <a:lnTo>
                      <a:pt x="1004725" y="3272543"/>
                    </a:lnTo>
                    <a:lnTo>
                      <a:pt x="1003667" y="3309308"/>
                    </a:lnTo>
                    <a:lnTo>
                      <a:pt x="1003402" y="3345809"/>
                    </a:lnTo>
                    <a:lnTo>
                      <a:pt x="1002873" y="3382572"/>
                    </a:lnTo>
                    <a:lnTo>
                      <a:pt x="1002873" y="3419071"/>
                    </a:lnTo>
                    <a:lnTo>
                      <a:pt x="1002873" y="3455836"/>
                    </a:lnTo>
                    <a:lnTo>
                      <a:pt x="1003138" y="3492338"/>
                    </a:lnTo>
                    <a:lnTo>
                      <a:pt x="1003667" y="3529105"/>
                    </a:lnTo>
                    <a:lnTo>
                      <a:pt x="1004196" y="3565872"/>
                    </a:lnTo>
                    <a:lnTo>
                      <a:pt x="1005519" y="3602374"/>
                    </a:lnTo>
                    <a:lnTo>
                      <a:pt x="1006578" y="3639141"/>
                    </a:lnTo>
                    <a:lnTo>
                      <a:pt x="1007901" y="3675643"/>
                    </a:lnTo>
                    <a:lnTo>
                      <a:pt x="1009489" y="3712409"/>
                    </a:lnTo>
                    <a:lnTo>
                      <a:pt x="1011341" y="3748647"/>
                    </a:lnTo>
                    <a:lnTo>
                      <a:pt x="991759" y="3748647"/>
                    </a:lnTo>
                    <a:lnTo>
                      <a:pt x="989642" y="3746796"/>
                    </a:lnTo>
                    <a:lnTo>
                      <a:pt x="986466" y="3743622"/>
                    </a:lnTo>
                    <a:lnTo>
                      <a:pt x="981967" y="3740183"/>
                    </a:lnTo>
                    <a:lnTo>
                      <a:pt x="976410" y="3736215"/>
                    </a:lnTo>
                    <a:lnTo>
                      <a:pt x="962914" y="3726693"/>
                    </a:lnTo>
                    <a:lnTo>
                      <a:pt x="946507" y="3715319"/>
                    </a:lnTo>
                    <a:lnTo>
                      <a:pt x="927984" y="3702623"/>
                    </a:lnTo>
                    <a:lnTo>
                      <a:pt x="908401" y="3688604"/>
                    </a:lnTo>
                    <a:lnTo>
                      <a:pt x="898345" y="3681197"/>
                    </a:lnTo>
                    <a:lnTo>
                      <a:pt x="888290" y="3674056"/>
                    </a:lnTo>
                    <a:lnTo>
                      <a:pt x="878763" y="3666385"/>
                    </a:lnTo>
                    <a:lnTo>
                      <a:pt x="868971" y="3658450"/>
                    </a:lnTo>
                    <a:lnTo>
                      <a:pt x="859974" y="3650514"/>
                    </a:lnTo>
                    <a:lnTo>
                      <a:pt x="851241" y="3642579"/>
                    </a:lnTo>
                    <a:lnTo>
                      <a:pt x="843038" y="3634644"/>
                    </a:lnTo>
                    <a:lnTo>
                      <a:pt x="835629" y="3626709"/>
                    </a:lnTo>
                    <a:lnTo>
                      <a:pt x="828483" y="3619038"/>
                    </a:lnTo>
                    <a:lnTo>
                      <a:pt x="822662" y="3611103"/>
                    </a:lnTo>
                    <a:lnTo>
                      <a:pt x="820280" y="3607399"/>
                    </a:lnTo>
                    <a:lnTo>
                      <a:pt x="817898" y="3603961"/>
                    </a:lnTo>
                    <a:lnTo>
                      <a:pt x="816046" y="3599993"/>
                    </a:lnTo>
                    <a:lnTo>
                      <a:pt x="814194" y="3596290"/>
                    </a:lnTo>
                    <a:lnTo>
                      <a:pt x="812606" y="3592852"/>
                    </a:lnTo>
                    <a:lnTo>
                      <a:pt x="811547" y="3589148"/>
                    </a:lnTo>
                    <a:lnTo>
                      <a:pt x="810753" y="3585710"/>
                    </a:lnTo>
                    <a:lnTo>
                      <a:pt x="809960" y="3582271"/>
                    </a:lnTo>
                    <a:lnTo>
                      <a:pt x="809960" y="3578833"/>
                    </a:lnTo>
                    <a:lnTo>
                      <a:pt x="810489" y="3575394"/>
                    </a:lnTo>
                    <a:lnTo>
                      <a:pt x="811018" y="3572484"/>
                    </a:lnTo>
                    <a:lnTo>
                      <a:pt x="811812" y="3569310"/>
                    </a:lnTo>
                    <a:lnTo>
                      <a:pt x="813400" y="3566401"/>
                    </a:lnTo>
                    <a:lnTo>
                      <a:pt x="814987" y="3563227"/>
                    </a:lnTo>
                    <a:lnTo>
                      <a:pt x="817369" y="3560581"/>
                    </a:lnTo>
                    <a:lnTo>
                      <a:pt x="820015" y="3557672"/>
                    </a:lnTo>
                    <a:lnTo>
                      <a:pt x="822927" y="3555027"/>
                    </a:lnTo>
                    <a:lnTo>
                      <a:pt x="826896" y="3552646"/>
                    </a:lnTo>
                    <a:lnTo>
                      <a:pt x="830865" y="3550266"/>
                    </a:lnTo>
                    <a:lnTo>
                      <a:pt x="835364" y="3547885"/>
                    </a:lnTo>
                    <a:lnTo>
                      <a:pt x="825308" y="3541537"/>
                    </a:lnTo>
                    <a:lnTo>
                      <a:pt x="827425" y="3537040"/>
                    </a:lnTo>
                    <a:lnTo>
                      <a:pt x="829542" y="3532279"/>
                    </a:lnTo>
                    <a:lnTo>
                      <a:pt x="831130" y="3528047"/>
                    </a:lnTo>
                    <a:lnTo>
                      <a:pt x="832718" y="3523550"/>
                    </a:lnTo>
                    <a:lnTo>
                      <a:pt x="834041" y="3519054"/>
                    </a:lnTo>
                    <a:lnTo>
                      <a:pt x="835364" y="3514821"/>
                    </a:lnTo>
                    <a:lnTo>
                      <a:pt x="836158" y="3510325"/>
                    </a:lnTo>
                    <a:lnTo>
                      <a:pt x="836687" y="3505828"/>
                    </a:lnTo>
                    <a:lnTo>
                      <a:pt x="837481" y="3501596"/>
                    </a:lnTo>
                    <a:lnTo>
                      <a:pt x="837745" y="3497099"/>
                    </a:lnTo>
                    <a:lnTo>
                      <a:pt x="837745" y="3488371"/>
                    </a:lnTo>
                    <a:lnTo>
                      <a:pt x="836952" y="3479906"/>
                    </a:lnTo>
                    <a:lnTo>
                      <a:pt x="835893" y="3471442"/>
                    </a:lnTo>
                    <a:lnTo>
                      <a:pt x="834306" y="3462713"/>
                    </a:lnTo>
                    <a:lnTo>
                      <a:pt x="832189" y="3454249"/>
                    </a:lnTo>
                    <a:lnTo>
                      <a:pt x="829542" y="3446049"/>
                    </a:lnTo>
                    <a:lnTo>
                      <a:pt x="826631" y="3437849"/>
                    </a:lnTo>
                    <a:lnTo>
                      <a:pt x="822927" y="3429914"/>
                    </a:lnTo>
                    <a:lnTo>
                      <a:pt x="819486" y="3421715"/>
                    </a:lnTo>
                    <a:lnTo>
                      <a:pt x="815781" y="3414046"/>
                    </a:lnTo>
                    <a:lnTo>
                      <a:pt x="811547" y="3406377"/>
                    </a:lnTo>
                    <a:lnTo>
                      <a:pt x="803344" y="3391037"/>
                    </a:lnTo>
                    <a:lnTo>
                      <a:pt x="794876" y="3376225"/>
                    </a:lnTo>
                    <a:lnTo>
                      <a:pt x="786937" y="3362209"/>
                    </a:lnTo>
                    <a:lnTo>
                      <a:pt x="783497" y="3355597"/>
                    </a:lnTo>
                    <a:lnTo>
                      <a:pt x="779792" y="3348717"/>
                    </a:lnTo>
                    <a:lnTo>
                      <a:pt x="776616" y="3342103"/>
                    </a:lnTo>
                    <a:lnTo>
                      <a:pt x="773970" y="3335492"/>
                    </a:lnTo>
                    <a:lnTo>
                      <a:pt x="771853" y="3329408"/>
                    </a:lnTo>
                    <a:lnTo>
                      <a:pt x="770266" y="3323326"/>
                    </a:lnTo>
                    <a:lnTo>
                      <a:pt x="768678" y="3317507"/>
                    </a:lnTo>
                    <a:lnTo>
                      <a:pt x="768148" y="3311951"/>
                    </a:lnTo>
                    <a:lnTo>
                      <a:pt x="768148" y="3306399"/>
                    </a:lnTo>
                    <a:lnTo>
                      <a:pt x="768413" y="3303224"/>
                    </a:lnTo>
                    <a:lnTo>
                      <a:pt x="768943" y="3300580"/>
                    </a:lnTo>
                    <a:lnTo>
                      <a:pt x="766561" y="3299520"/>
                    </a:lnTo>
                    <a:lnTo>
                      <a:pt x="764709" y="3297934"/>
                    </a:lnTo>
                    <a:lnTo>
                      <a:pt x="762591" y="3296347"/>
                    </a:lnTo>
                    <a:lnTo>
                      <a:pt x="760739" y="3294495"/>
                    </a:lnTo>
                    <a:lnTo>
                      <a:pt x="759416" y="3292380"/>
                    </a:lnTo>
                    <a:lnTo>
                      <a:pt x="757828" y="3290528"/>
                    </a:lnTo>
                    <a:lnTo>
                      <a:pt x="755446" y="3285766"/>
                    </a:lnTo>
                    <a:lnTo>
                      <a:pt x="753329" y="3280743"/>
                    </a:lnTo>
                    <a:lnTo>
                      <a:pt x="751742" y="3275452"/>
                    </a:lnTo>
                    <a:lnTo>
                      <a:pt x="748566" y="3264872"/>
                    </a:lnTo>
                    <a:lnTo>
                      <a:pt x="746714" y="3259581"/>
                    </a:lnTo>
                    <a:lnTo>
                      <a:pt x="744861" y="3254556"/>
                    </a:lnTo>
                    <a:lnTo>
                      <a:pt x="742480" y="3249795"/>
                    </a:lnTo>
                    <a:lnTo>
                      <a:pt x="741157" y="3247681"/>
                    </a:lnTo>
                    <a:lnTo>
                      <a:pt x="739569" y="3245565"/>
                    </a:lnTo>
                    <a:lnTo>
                      <a:pt x="737981" y="3243448"/>
                    </a:lnTo>
                    <a:lnTo>
                      <a:pt x="736128" y="3241860"/>
                    </a:lnTo>
                    <a:lnTo>
                      <a:pt x="734012" y="3240007"/>
                    </a:lnTo>
                    <a:lnTo>
                      <a:pt x="732159" y="3238421"/>
                    </a:lnTo>
                    <a:lnTo>
                      <a:pt x="729513" y="3237362"/>
                    </a:lnTo>
                    <a:lnTo>
                      <a:pt x="726867" y="3236568"/>
                    </a:lnTo>
                    <a:lnTo>
                      <a:pt x="723691" y="3235510"/>
                    </a:lnTo>
                    <a:lnTo>
                      <a:pt x="720515" y="3234980"/>
                    </a:lnTo>
                    <a:lnTo>
                      <a:pt x="727131" y="3222022"/>
                    </a:lnTo>
                    <a:lnTo>
                      <a:pt x="709137" y="3221757"/>
                    </a:lnTo>
                    <a:lnTo>
                      <a:pt x="709137" y="3219113"/>
                    </a:lnTo>
                    <a:lnTo>
                      <a:pt x="709137" y="3216202"/>
                    </a:lnTo>
                    <a:lnTo>
                      <a:pt x="709666" y="3213028"/>
                    </a:lnTo>
                    <a:lnTo>
                      <a:pt x="710724" y="3209592"/>
                    </a:lnTo>
                    <a:lnTo>
                      <a:pt x="711783" y="3205890"/>
                    </a:lnTo>
                    <a:lnTo>
                      <a:pt x="713371" y="3202186"/>
                    </a:lnTo>
                    <a:lnTo>
                      <a:pt x="716281" y="3194777"/>
                    </a:lnTo>
                    <a:lnTo>
                      <a:pt x="719722" y="3188166"/>
                    </a:lnTo>
                    <a:lnTo>
                      <a:pt x="722632" y="3182347"/>
                    </a:lnTo>
                    <a:lnTo>
                      <a:pt x="726073" y="3175205"/>
                    </a:lnTo>
                    <a:lnTo>
                      <a:pt x="724485" y="3159863"/>
                    </a:lnTo>
                    <a:lnTo>
                      <a:pt x="712048" y="3156953"/>
                    </a:lnTo>
                    <a:lnTo>
                      <a:pt x="706755" y="3149282"/>
                    </a:lnTo>
                    <a:lnTo>
                      <a:pt x="704109" y="3145051"/>
                    </a:lnTo>
                    <a:lnTo>
                      <a:pt x="701463" y="3140554"/>
                    </a:lnTo>
                    <a:lnTo>
                      <a:pt x="699081" y="3135794"/>
                    </a:lnTo>
                    <a:lnTo>
                      <a:pt x="697228" y="3131296"/>
                    </a:lnTo>
                    <a:lnTo>
                      <a:pt x="695111" y="3126272"/>
                    </a:lnTo>
                    <a:lnTo>
                      <a:pt x="693524" y="3121245"/>
                    </a:lnTo>
                    <a:lnTo>
                      <a:pt x="692465" y="3115955"/>
                    </a:lnTo>
                    <a:lnTo>
                      <a:pt x="691671" y="3110930"/>
                    </a:lnTo>
                    <a:lnTo>
                      <a:pt x="691142" y="3105640"/>
                    </a:lnTo>
                    <a:lnTo>
                      <a:pt x="691671" y="3100612"/>
                    </a:lnTo>
                    <a:lnTo>
                      <a:pt x="692465" y="3095854"/>
                    </a:lnTo>
                    <a:lnTo>
                      <a:pt x="693788" y="3091091"/>
                    </a:lnTo>
                    <a:lnTo>
                      <a:pt x="694847" y="3088710"/>
                    </a:lnTo>
                    <a:lnTo>
                      <a:pt x="695905" y="3086331"/>
                    </a:lnTo>
                    <a:lnTo>
                      <a:pt x="697493" y="3083952"/>
                    </a:lnTo>
                    <a:lnTo>
                      <a:pt x="698816" y="3081834"/>
                    </a:lnTo>
                    <a:lnTo>
                      <a:pt x="697228" y="3081569"/>
                    </a:lnTo>
                    <a:lnTo>
                      <a:pt x="687702" y="3074427"/>
                    </a:lnTo>
                    <a:lnTo>
                      <a:pt x="682145" y="3077074"/>
                    </a:lnTo>
                    <a:lnTo>
                      <a:pt x="679763" y="3074693"/>
                    </a:lnTo>
                    <a:lnTo>
                      <a:pt x="677381" y="3072048"/>
                    </a:lnTo>
                    <a:lnTo>
                      <a:pt x="675794" y="3069401"/>
                    </a:lnTo>
                    <a:lnTo>
                      <a:pt x="673676" y="3066757"/>
                    </a:lnTo>
                    <a:lnTo>
                      <a:pt x="672089" y="3063847"/>
                    </a:lnTo>
                    <a:lnTo>
                      <a:pt x="670501" y="3060937"/>
                    </a:lnTo>
                    <a:lnTo>
                      <a:pt x="669178" y="3057499"/>
                    </a:lnTo>
                    <a:lnTo>
                      <a:pt x="668119" y="3054325"/>
                    </a:lnTo>
                    <a:lnTo>
                      <a:pt x="666002" y="3047711"/>
                    </a:lnTo>
                    <a:lnTo>
                      <a:pt x="664679" y="3040569"/>
                    </a:lnTo>
                    <a:lnTo>
                      <a:pt x="663356" y="3033165"/>
                    </a:lnTo>
                    <a:lnTo>
                      <a:pt x="662827" y="3025495"/>
                    </a:lnTo>
                    <a:lnTo>
                      <a:pt x="662827" y="3017559"/>
                    </a:lnTo>
                    <a:lnTo>
                      <a:pt x="662827" y="3009622"/>
                    </a:lnTo>
                    <a:lnTo>
                      <a:pt x="663356" y="3001159"/>
                    </a:lnTo>
                    <a:lnTo>
                      <a:pt x="663885" y="2992431"/>
                    </a:lnTo>
                    <a:lnTo>
                      <a:pt x="665738" y="2975501"/>
                    </a:lnTo>
                    <a:lnTo>
                      <a:pt x="667855" y="2958311"/>
                    </a:lnTo>
                    <a:lnTo>
                      <a:pt x="669707" y="2941381"/>
                    </a:lnTo>
                    <a:lnTo>
                      <a:pt x="671295" y="2924983"/>
                    </a:lnTo>
                    <a:lnTo>
                      <a:pt x="671824" y="2917046"/>
                    </a:lnTo>
                    <a:lnTo>
                      <a:pt x="672089" y="2909640"/>
                    </a:lnTo>
                    <a:lnTo>
                      <a:pt x="671824" y="2902234"/>
                    </a:lnTo>
                    <a:lnTo>
                      <a:pt x="671559" y="2895356"/>
                    </a:lnTo>
                    <a:lnTo>
                      <a:pt x="670766" y="2888744"/>
                    </a:lnTo>
                    <a:lnTo>
                      <a:pt x="669443" y="2882660"/>
                    </a:lnTo>
                    <a:lnTo>
                      <a:pt x="667855" y="2877105"/>
                    </a:lnTo>
                    <a:lnTo>
                      <a:pt x="666531" y="2874195"/>
                    </a:lnTo>
                    <a:lnTo>
                      <a:pt x="665473" y="2871814"/>
                    </a:lnTo>
                    <a:lnTo>
                      <a:pt x="663885" y="2869435"/>
                    </a:lnTo>
                    <a:lnTo>
                      <a:pt x="662562" y="2867053"/>
                    </a:lnTo>
                    <a:lnTo>
                      <a:pt x="660710" y="2864673"/>
                    </a:lnTo>
                    <a:lnTo>
                      <a:pt x="658857" y="2862821"/>
                    </a:lnTo>
                    <a:lnTo>
                      <a:pt x="657005" y="2860969"/>
                    </a:lnTo>
                    <a:lnTo>
                      <a:pt x="654623" y="2859382"/>
                    </a:lnTo>
                    <a:lnTo>
                      <a:pt x="652242" y="2857531"/>
                    </a:lnTo>
                    <a:lnTo>
                      <a:pt x="649595" y="2856472"/>
                    </a:lnTo>
                    <a:lnTo>
                      <a:pt x="650389" y="2848008"/>
                    </a:lnTo>
                    <a:lnTo>
                      <a:pt x="645097" y="2842188"/>
                    </a:lnTo>
                    <a:lnTo>
                      <a:pt x="644832" y="2842188"/>
                    </a:lnTo>
                    <a:lnTo>
                      <a:pt x="644567" y="2842188"/>
                    </a:lnTo>
                    <a:lnTo>
                      <a:pt x="640333" y="2844569"/>
                    </a:lnTo>
                    <a:lnTo>
                      <a:pt x="634512" y="2847215"/>
                    </a:lnTo>
                    <a:lnTo>
                      <a:pt x="631336" y="2845893"/>
                    </a:lnTo>
                    <a:lnTo>
                      <a:pt x="610166" y="2821557"/>
                    </a:lnTo>
                    <a:lnTo>
                      <a:pt x="610695" y="2824466"/>
                    </a:lnTo>
                    <a:lnTo>
                      <a:pt x="610960" y="2827641"/>
                    </a:lnTo>
                    <a:lnTo>
                      <a:pt x="611224" y="2830551"/>
                    </a:lnTo>
                    <a:lnTo>
                      <a:pt x="611224" y="2833989"/>
                    </a:lnTo>
                    <a:lnTo>
                      <a:pt x="610695" y="2840601"/>
                    </a:lnTo>
                    <a:lnTo>
                      <a:pt x="609372" y="2847744"/>
                    </a:lnTo>
                    <a:lnTo>
                      <a:pt x="608049" y="2854885"/>
                    </a:lnTo>
                    <a:lnTo>
                      <a:pt x="605932" y="2862557"/>
                    </a:lnTo>
                    <a:lnTo>
                      <a:pt x="603815" y="2869963"/>
                    </a:lnTo>
                    <a:lnTo>
                      <a:pt x="601169" y="2877633"/>
                    </a:lnTo>
                    <a:lnTo>
                      <a:pt x="596141" y="2893240"/>
                    </a:lnTo>
                    <a:lnTo>
                      <a:pt x="591377" y="2908054"/>
                    </a:lnTo>
                    <a:lnTo>
                      <a:pt x="589525" y="2915194"/>
                    </a:lnTo>
                    <a:lnTo>
                      <a:pt x="587673" y="2922072"/>
                    </a:lnTo>
                    <a:lnTo>
                      <a:pt x="586614" y="2928949"/>
                    </a:lnTo>
                    <a:lnTo>
                      <a:pt x="585556" y="2935297"/>
                    </a:lnTo>
                    <a:lnTo>
                      <a:pt x="585556" y="2939795"/>
                    </a:lnTo>
                    <a:lnTo>
                      <a:pt x="585820" y="2944556"/>
                    </a:lnTo>
                    <a:lnTo>
                      <a:pt x="586614" y="2949316"/>
                    </a:lnTo>
                    <a:lnTo>
                      <a:pt x="587408" y="2954342"/>
                    </a:lnTo>
                    <a:lnTo>
                      <a:pt x="588466" y="2959367"/>
                    </a:lnTo>
                    <a:lnTo>
                      <a:pt x="590054" y="2964393"/>
                    </a:lnTo>
                    <a:lnTo>
                      <a:pt x="593230" y="2974443"/>
                    </a:lnTo>
                    <a:lnTo>
                      <a:pt x="600375" y="2994283"/>
                    </a:lnTo>
                    <a:lnTo>
                      <a:pt x="603286" y="3003805"/>
                    </a:lnTo>
                    <a:lnTo>
                      <a:pt x="605932" y="3012533"/>
                    </a:lnTo>
                    <a:lnTo>
                      <a:pt x="608049" y="3021526"/>
                    </a:lnTo>
                    <a:lnTo>
                      <a:pt x="609637" y="3030521"/>
                    </a:lnTo>
                    <a:lnTo>
                      <a:pt x="611489" y="3040040"/>
                    </a:lnTo>
                    <a:lnTo>
                      <a:pt x="612812" y="3049034"/>
                    </a:lnTo>
                    <a:lnTo>
                      <a:pt x="615194" y="3067816"/>
                    </a:lnTo>
                    <a:lnTo>
                      <a:pt x="617046" y="3086860"/>
                    </a:lnTo>
                    <a:lnTo>
                      <a:pt x="618369" y="3105640"/>
                    </a:lnTo>
                    <a:lnTo>
                      <a:pt x="619693" y="3124419"/>
                    </a:lnTo>
                    <a:lnTo>
                      <a:pt x="621016" y="3160921"/>
                    </a:lnTo>
                    <a:lnTo>
                      <a:pt x="622339" y="3158276"/>
                    </a:lnTo>
                    <a:lnTo>
                      <a:pt x="623133" y="3155631"/>
                    </a:lnTo>
                    <a:lnTo>
                      <a:pt x="623662" y="3152986"/>
                    </a:lnTo>
                    <a:lnTo>
                      <a:pt x="624456" y="3150341"/>
                    </a:lnTo>
                    <a:lnTo>
                      <a:pt x="624456" y="3147695"/>
                    </a:lnTo>
                    <a:lnTo>
                      <a:pt x="624456" y="3144787"/>
                    </a:lnTo>
                    <a:lnTo>
                      <a:pt x="624191" y="3142141"/>
                    </a:lnTo>
                    <a:lnTo>
                      <a:pt x="623662" y="3139232"/>
                    </a:lnTo>
                    <a:lnTo>
                      <a:pt x="625250" y="3140819"/>
                    </a:lnTo>
                    <a:lnTo>
                      <a:pt x="626837" y="3142671"/>
                    </a:lnTo>
                    <a:lnTo>
                      <a:pt x="629219" y="3146373"/>
                    </a:lnTo>
                    <a:lnTo>
                      <a:pt x="631336" y="3150870"/>
                    </a:lnTo>
                    <a:lnTo>
                      <a:pt x="633189" y="3155896"/>
                    </a:lnTo>
                    <a:lnTo>
                      <a:pt x="634247" y="3161185"/>
                    </a:lnTo>
                    <a:lnTo>
                      <a:pt x="635305" y="3166739"/>
                    </a:lnTo>
                    <a:lnTo>
                      <a:pt x="635835" y="3172558"/>
                    </a:lnTo>
                    <a:lnTo>
                      <a:pt x="636100" y="3178643"/>
                    </a:lnTo>
                    <a:lnTo>
                      <a:pt x="636100" y="3185257"/>
                    </a:lnTo>
                    <a:lnTo>
                      <a:pt x="635835" y="3191603"/>
                    </a:lnTo>
                    <a:lnTo>
                      <a:pt x="635041" y="3205096"/>
                    </a:lnTo>
                    <a:lnTo>
                      <a:pt x="633718" y="3219113"/>
                    </a:lnTo>
                    <a:lnTo>
                      <a:pt x="632395" y="3232865"/>
                    </a:lnTo>
                    <a:lnTo>
                      <a:pt x="631071" y="3246621"/>
                    </a:lnTo>
                    <a:lnTo>
                      <a:pt x="630278" y="3259581"/>
                    </a:lnTo>
                    <a:lnTo>
                      <a:pt x="630278" y="3265931"/>
                    </a:lnTo>
                    <a:lnTo>
                      <a:pt x="630278" y="3271749"/>
                    </a:lnTo>
                    <a:lnTo>
                      <a:pt x="630542" y="3277304"/>
                    </a:lnTo>
                    <a:lnTo>
                      <a:pt x="631336" y="3282593"/>
                    </a:lnTo>
                    <a:lnTo>
                      <a:pt x="632395" y="3287090"/>
                    </a:lnTo>
                    <a:lnTo>
                      <a:pt x="633718" y="3291586"/>
                    </a:lnTo>
                    <a:lnTo>
                      <a:pt x="635570" y="3295553"/>
                    </a:lnTo>
                    <a:lnTo>
                      <a:pt x="637952" y="3298992"/>
                    </a:lnTo>
                    <a:lnTo>
                      <a:pt x="639011" y="3300314"/>
                    </a:lnTo>
                    <a:lnTo>
                      <a:pt x="640598" y="3301902"/>
                    </a:lnTo>
                    <a:lnTo>
                      <a:pt x="641921" y="3302958"/>
                    </a:lnTo>
                    <a:lnTo>
                      <a:pt x="643774" y="3304017"/>
                    </a:lnTo>
                    <a:lnTo>
                      <a:pt x="645362" y="3304811"/>
                    </a:lnTo>
                    <a:lnTo>
                      <a:pt x="647478" y="3305605"/>
                    </a:lnTo>
                    <a:lnTo>
                      <a:pt x="649595" y="3306399"/>
                    </a:lnTo>
                    <a:lnTo>
                      <a:pt x="651977" y="3306662"/>
                    </a:lnTo>
                    <a:lnTo>
                      <a:pt x="654359" y="3310895"/>
                    </a:lnTo>
                    <a:lnTo>
                      <a:pt x="656211" y="3315655"/>
                    </a:lnTo>
                    <a:lnTo>
                      <a:pt x="658063" y="3320416"/>
                    </a:lnTo>
                    <a:lnTo>
                      <a:pt x="659651" y="3325443"/>
                    </a:lnTo>
                    <a:lnTo>
                      <a:pt x="660974" y="3330203"/>
                    </a:lnTo>
                    <a:lnTo>
                      <a:pt x="662298" y="3334964"/>
                    </a:lnTo>
                    <a:lnTo>
                      <a:pt x="663356" y="3339989"/>
                    </a:lnTo>
                    <a:lnTo>
                      <a:pt x="664150" y="3345014"/>
                    </a:lnTo>
                    <a:lnTo>
                      <a:pt x="664944" y="3349778"/>
                    </a:lnTo>
                    <a:lnTo>
                      <a:pt x="665209" y="3354274"/>
                    </a:lnTo>
                    <a:lnTo>
                      <a:pt x="665473" y="3359033"/>
                    </a:lnTo>
                    <a:lnTo>
                      <a:pt x="665473" y="3363266"/>
                    </a:lnTo>
                    <a:lnTo>
                      <a:pt x="665473" y="3367499"/>
                    </a:lnTo>
                    <a:lnTo>
                      <a:pt x="664944" y="3371464"/>
                    </a:lnTo>
                    <a:lnTo>
                      <a:pt x="664679" y="3374903"/>
                    </a:lnTo>
                    <a:lnTo>
                      <a:pt x="663621" y="3378078"/>
                    </a:lnTo>
                    <a:lnTo>
                      <a:pt x="662827" y="3381252"/>
                    </a:lnTo>
                    <a:lnTo>
                      <a:pt x="661504" y="3383631"/>
                    </a:lnTo>
                    <a:lnTo>
                      <a:pt x="660445" y="3386010"/>
                    </a:lnTo>
                    <a:lnTo>
                      <a:pt x="658857" y="3387598"/>
                    </a:lnTo>
                    <a:lnTo>
                      <a:pt x="657534" y="3388920"/>
                    </a:lnTo>
                    <a:lnTo>
                      <a:pt x="655682" y="3389451"/>
                    </a:lnTo>
                    <a:lnTo>
                      <a:pt x="653829" y="3389713"/>
                    </a:lnTo>
                    <a:lnTo>
                      <a:pt x="651712" y="3389185"/>
                    </a:lnTo>
                    <a:lnTo>
                      <a:pt x="649331" y="3388390"/>
                    </a:lnTo>
                    <a:lnTo>
                      <a:pt x="646949" y="3386540"/>
                    </a:lnTo>
                    <a:lnTo>
                      <a:pt x="644303" y="3384161"/>
                    </a:lnTo>
                    <a:lnTo>
                      <a:pt x="641657" y="3380984"/>
                    </a:lnTo>
                    <a:lnTo>
                      <a:pt x="638746" y="3377283"/>
                    </a:lnTo>
                    <a:lnTo>
                      <a:pt x="635835" y="3372524"/>
                    </a:lnTo>
                    <a:lnTo>
                      <a:pt x="632660" y="3367232"/>
                    </a:lnTo>
                    <a:lnTo>
                      <a:pt x="629219" y="3360885"/>
                    </a:lnTo>
                    <a:lnTo>
                      <a:pt x="580263" y="3264078"/>
                    </a:lnTo>
                    <a:lnTo>
                      <a:pt x="579689" y="3265454"/>
                    </a:lnTo>
                    <a:lnTo>
                      <a:pt x="579150" y="3268917"/>
                    </a:lnTo>
                    <a:lnTo>
                      <a:pt x="577995" y="3271558"/>
                    </a:lnTo>
                    <a:lnTo>
                      <a:pt x="577418" y="3272086"/>
                    </a:lnTo>
                    <a:lnTo>
                      <a:pt x="576840" y="3272617"/>
                    </a:lnTo>
                    <a:lnTo>
                      <a:pt x="576263" y="3272350"/>
                    </a:lnTo>
                    <a:lnTo>
                      <a:pt x="575109" y="3271824"/>
                    </a:lnTo>
                    <a:lnTo>
                      <a:pt x="574243" y="3270501"/>
                    </a:lnTo>
                    <a:lnTo>
                      <a:pt x="573088" y="3268917"/>
                    </a:lnTo>
                    <a:lnTo>
                      <a:pt x="573666" y="3267858"/>
                    </a:lnTo>
                    <a:lnTo>
                      <a:pt x="579713" y="3257919"/>
                    </a:lnTo>
                    <a:lnTo>
                      <a:pt x="580528" y="3252703"/>
                    </a:lnTo>
                    <a:lnTo>
                      <a:pt x="583174" y="3237627"/>
                    </a:lnTo>
                    <a:lnTo>
                      <a:pt x="585291" y="3224667"/>
                    </a:lnTo>
                    <a:lnTo>
                      <a:pt x="586349" y="3218848"/>
                    </a:lnTo>
                    <a:lnTo>
                      <a:pt x="586614" y="3213295"/>
                    </a:lnTo>
                    <a:lnTo>
                      <a:pt x="586879" y="3207476"/>
                    </a:lnTo>
                    <a:lnTo>
                      <a:pt x="586349" y="3201919"/>
                    </a:lnTo>
                    <a:lnTo>
                      <a:pt x="585556" y="3195835"/>
                    </a:lnTo>
                    <a:lnTo>
                      <a:pt x="584497" y="3189487"/>
                    </a:lnTo>
                    <a:lnTo>
                      <a:pt x="582380" y="3182873"/>
                    </a:lnTo>
                    <a:lnTo>
                      <a:pt x="579999" y="3175468"/>
                    </a:lnTo>
                    <a:lnTo>
                      <a:pt x="577087" y="3167269"/>
                    </a:lnTo>
                    <a:lnTo>
                      <a:pt x="573383" y="3158540"/>
                    </a:lnTo>
                    <a:lnTo>
                      <a:pt x="571795" y="3154574"/>
                    </a:lnTo>
                    <a:lnTo>
                      <a:pt x="570737" y="3150870"/>
                    </a:lnTo>
                    <a:lnTo>
                      <a:pt x="570207" y="3147695"/>
                    </a:lnTo>
                    <a:lnTo>
                      <a:pt x="569413" y="3144521"/>
                    </a:lnTo>
                    <a:lnTo>
                      <a:pt x="569413" y="3141612"/>
                    </a:lnTo>
                    <a:lnTo>
                      <a:pt x="569413" y="3139232"/>
                    </a:lnTo>
                    <a:lnTo>
                      <a:pt x="569413" y="3135530"/>
                    </a:lnTo>
                    <a:lnTo>
                      <a:pt x="569678" y="3133942"/>
                    </a:lnTo>
                    <a:lnTo>
                      <a:pt x="569413" y="3134470"/>
                    </a:lnTo>
                    <a:lnTo>
                      <a:pt x="568355" y="3137645"/>
                    </a:lnTo>
                    <a:lnTo>
                      <a:pt x="565708" y="3143993"/>
                    </a:lnTo>
                    <a:lnTo>
                      <a:pt x="552212" y="3146107"/>
                    </a:lnTo>
                    <a:lnTo>
                      <a:pt x="514371" y="3073633"/>
                    </a:lnTo>
                    <a:lnTo>
                      <a:pt x="517811" y="3074693"/>
                    </a:lnTo>
                    <a:lnTo>
                      <a:pt x="520986" y="3075485"/>
                    </a:lnTo>
                    <a:lnTo>
                      <a:pt x="527338" y="3076279"/>
                    </a:lnTo>
                    <a:lnTo>
                      <a:pt x="533159" y="3077338"/>
                    </a:lnTo>
                    <a:lnTo>
                      <a:pt x="535806" y="3077602"/>
                    </a:lnTo>
                    <a:lnTo>
                      <a:pt x="538452" y="3078396"/>
                    </a:lnTo>
                    <a:lnTo>
                      <a:pt x="540833" y="3079454"/>
                    </a:lnTo>
                    <a:lnTo>
                      <a:pt x="543215" y="3080246"/>
                    </a:lnTo>
                    <a:lnTo>
                      <a:pt x="545068" y="3081569"/>
                    </a:lnTo>
                    <a:lnTo>
                      <a:pt x="547185" y="3083686"/>
                    </a:lnTo>
                    <a:lnTo>
                      <a:pt x="549037" y="3086066"/>
                    </a:lnTo>
                    <a:lnTo>
                      <a:pt x="550625" y="3088710"/>
                    </a:lnTo>
                    <a:lnTo>
                      <a:pt x="552212" y="3092150"/>
                    </a:lnTo>
                    <a:lnTo>
                      <a:pt x="553536" y="3096383"/>
                    </a:lnTo>
                    <a:lnTo>
                      <a:pt x="555653" y="3091091"/>
                    </a:lnTo>
                    <a:lnTo>
                      <a:pt x="557505" y="3086595"/>
                    </a:lnTo>
                    <a:lnTo>
                      <a:pt x="558299" y="3083422"/>
                    </a:lnTo>
                    <a:lnTo>
                      <a:pt x="558564" y="3081040"/>
                    </a:lnTo>
                    <a:lnTo>
                      <a:pt x="558564" y="3079454"/>
                    </a:lnTo>
                    <a:lnTo>
                      <a:pt x="558034" y="3078396"/>
                    </a:lnTo>
                    <a:lnTo>
                      <a:pt x="557505" y="3077866"/>
                    </a:lnTo>
                    <a:lnTo>
                      <a:pt x="556182" y="3077866"/>
                    </a:lnTo>
                    <a:lnTo>
                      <a:pt x="555123" y="3078131"/>
                    </a:lnTo>
                    <a:lnTo>
                      <a:pt x="553536" y="3078924"/>
                    </a:lnTo>
                    <a:lnTo>
                      <a:pt x="550890" y="3080512"/>
                    </a:lnTo>
                    <a:lnTo>
                      <a:pt x="549037" y="3081834"/>
                    </a:lnTo>
                    <a:lnTo>
                      <a:pt x="547978" y="3082628"/>
                    </a:lnTo>
                    <a:lnTo>
                      <a:pt x="547449" y="3082628"/>
                    </a:lnTo>
                    <a:lnTo>
                      <a:pt x="550890" y="3068080"/>
                    </a:lnTo>
                    <a:lnTo>
                      <a:pt x="546391" y="3071782"/>
                    </a:lnTo>
                    <a:lnTo>
                      <a:pt x="548772" y="3067285"/>
                    </a:lnTo>
                    <a:lnTo>
                      <a:pt x="550625" y="3062790"/>
                    </a:lnTo>
                    <a:lnTo>
                      <a:pt x="552477" y="3058293"/>
                    </a:lnTo>
                    <a:lnTo>
                      <a:pt x="553536" y="3053267"/>
                    </a:lnTo>
                    <a:lnTo>
                      <a:pt x="554859" y="3048240"/>
                    </a:lnTo>
                    <a:lnTo>
                      <a:pt x="555653" y="3042948"/>
                    </a:lnTo>
                    <a:lnTo>
                      <a:pt x="556182" y="3037663"/>
                    </a:lnTo>
                    <a:lnTo>
                      <a:pt x="556976" y="3032107"/>
                    </a:lnTo>
                    <a:lnTo>
                      <a:pt x="556976" y="3026551"/>
                    </a:lnTo>
                    <a:lnTo>
                      <a:pt x="556976" y="3020998"/>
                    </a:lnTo>
                    <a:lnTo>
                      <a:pt x="556711" y="3015443"/>
                    </a:lnTo>
                    <a:lnTo>
                      <a:pt x="556182" y="3009622"/>
                    </a:lnTo>
                    <a:lnTo>
                      <a:pt x="554859" y="2997720"/>
                    </a:lnTo>
                    <a:lnTo>
                      <a:pt x="553006" y="2986347"/>
                    </a:lnTo>
                    <a:lnTo>
                      <a:pt x="550625" y="2974973"/>
                    </a:lnTo>
                    <a:lnTo>
                      <a:pt x="548243" y="2964128"/>
                    </a:lnTo>
                    <a:lnTo>
                      <a:pt x="545332" y="2953547"/>
                    </a:lnTo>
                    <a:lnTo>
                      <a:pt x="542422" y="2943497"/>
                    </a:lnTo>
                    <a:lnTo>
                      <a:pt x="539511" y="2934238"/>
                    </a:lnTo>
                    <a:lnTo>
                      <a:pt x="536864" y="2926040"/>
                    </a:lnTo>
                    <a:lnTo>
                      <a:pt x="532365" y="2912550"/>
                    </a:lnTo>
                    <a:lnTo>
                      <a:pt x="533424" y="2904350"/>
                    </a:lnTo>
                    <a:lnTo>
                      <a:pt x="534218" y="2895885"/>
                    </a:lnTo>
                    <a:lnTo>
                      <a:pt x="536070" y="2878427"/>
                    </a:lnTo>
                    <a:lnTo>
                      <a:pt x="537129" y="2861498"/>
                    </a:lnTo>
                    <a:lnTo>
                      <a:pt x="538452" y="2844040"/>
                    </a:lnTo>
                    <a:lnTo>
                      <a:pt x="539511" y="2827111"/>
                    </a:lnTo>
                    <a:lnTo>
                      <a:pt x="541098" y="2810182"/>
                    </a:lnTo>
                    <a:lnTo>
                      <a:pt x="542686" y="2793784"/>
                    </a:lnTo>
                    <a:lnTo>
                      <a:pt x="544010" y="2785583"/>
                    </a:lnTo>
                    <a:lnTo>
                      <a:pt x="545332" y="2777649"/>
                    </a:lnTo>
                    <a:lnTo>
                      <a:pt x="545068" y="2777649"/>
                    </a:lnTo>
                    <a:lnTo>
                      <a:pt x="546126" y="2772095"/>
                    </a:lnTo>
                    <a:lnTo>
                      <a:pt x="546655" y="2765746"/>
                    </a:lnTo>
                    <a:lnTo>
                      <a:pt x="546655" y="2759928"/>
                    </a:lnTo>
                    <a:lnTo>
                      <a:pt x="546655" y="2753581"/>
                    </a:lnTo>
                    <a:lnTo>
                      <a:pt x="546126" y="2747229"/>
                    </a:lnTo>
                    <a:lnTo>
                      <a:pt x="545332" y="2740353"/>
                    </a:lnTo>
                    <a:lnTo>
                      <a:pt x="544539" y="2734006"/>
                    </a:lnTo>
                    <a:lnTo>
                      <a:pt x="543480" y="2727128"/>
                    </a:lnTo>
                    <a:lnTo>
                      <a:pt x="540833" y="2714166"/>
                    </a:lnTo>
                    <a:lnTo>
                      <a:pt x="537393" y="2701998"/>
                    </a:lnTo>
                    <a:lnTo>
                      <a:pt x="534218" y="2690623"/>
                    </a:lnTo>
                    <a:lnTo>
                      <a:pt x="530778" y="2680836"/>
                    </a:lnTo>
                    <a:lnTo>
                      <a:pt x="529190" y="2680836"/>
                    </a:lnTo>
                    <a:lnTo>
                      <a:pt x="528925" y="2680836"/>
                    </a:lnTo>
                    <a:lnTo>
                      <a:pt x="528661" y="2680836"/>
                    </a:lnTo>
                    <a:lnTo>
                      <a:pt x="524691" y="2676075"/>
                    </a:lnTo>
                    <a:lnTo>
                      <a:pt x="520193" y="2672106"/>
                    </a:lnTo>
                    <a:lnTo>
                      <a:pt x="516223" y="2668933"/>
                    </a:lnTo>
                    <a:lnTo>
                      <a:pt x="511724" y="2665758"/>
                    </a:lnTo>
                    <a:lnTo>
                      <a:pt x="503256" y="2660997"/>
                    </a:lnTo>
                    <a:lnTo>
                      <a:pt x="499287" y="2658880"/>
                    </a:lnTo>
                    <a:lnTo>
                      <a:pt x="495582" y="2656500"/>
                    </a:lnTo>
                    <a:lnTo>
                      <a:pt x="492407" y="2654120"/>
                    </a:lnTo>
                    <a:lnTo>
                      <a:pt x="489496" y="2651476"/>
                    </a:lnTo>
                    <a:lnTo>
                      <a:pt x="486849" y="2648301"/>
                    </a:lnTo>
                    <a:lnTo>
                      <a:pt x="485791" y="2646450"/>
                    </a:lnTo>
                    <a:lnTo>
                      <a:pt x="484732" y="2644863"/>
                    </a:lnTo>
                    <a:lnTo>
                      <a:pt x="484203" y="2642747"/>
                    </a:lnTo>
                    <a:lnTo>
                      <a:pt x="483409" y="2640366"/>
                    </a:lnTo>
                    <a:lnTo>
                      <a:pt x="482880" y="2637987"/>
                    </a:lnTo>
                    <a:lnTo>
                      <a:pt x="482615" y="2635341"/>
                    </a:lnTo>
                    <a:lnTo>
                      <a:pt x="482615" y="2632431"/>
                    </a:lnTo>
                    <a:lnTo>
                      <a:pt x="482615" y="2629259"/>
                    </a:lnTo>
                    <a:lnTo>
                      <a:pt x="483409" y="2622118"/>
                    </a:lnTo>
                    <a:lnTo>
                      <a:pt x="493730" y="2556790"/>
                    </a:lnTo>
                    <a:close/>
                    <a:moveTo>
                      <a:pt x="6325845" y="2547921"/>
                    </a:moveTo>
                    <a:lnTo>
                      <a:pt x="6336698" y="2588134"/>
                    </a:lnTo>
                    <a:lnTo>
                      <a:pt x="6326639" y="2550568"/>
                    </a:lnTo>
                    <a:lnTo>
                      <a:pt x="6325845" y="2547921"/>
                    </a:lnTo>
                    <a:close/>
                    <a:moveTo>
                      <a:pt x="6378543" y="2540428"/>
                    </a:moveTo>
                    <a:lnTo>
                      <a:pt x="6382757" y="2558504"/>
                    </a:lnTo>
                    <a:lnTo>
                      <a:pt x="6389110" y="2585752"/>
                    </a:lnTo>
                    <a:lnTo>
                      <a:pt x="6394933" y="2613265"/>
                    </a:lnTo>
                    <a:lnTo>
                      <a:pt x="6400757" y="2640525"/>
                    </a:lnTo>
                    <a:lnTo>
                      <a:pt x="6411875" y="2695561"/>
                    </a:lnTo>
                    <a:lnTo>
                      <a:pt x="6422463" y="2750601"/>
                    </a:lnTo>
                    <a:lnTo>
                      <a:pt x="6432522" y="2805906"/>
                    </a:lnTo>
                    <a:lnTo>
                      <a:pt x="6442316" y="2861212"/>
                    </a:lnTo>
                    <a:lnTo>
                      <a:pt x="6461110" y="2971813"/>
                    </a:lnTo>
                    <a:lnTo>
                      <a:pt x="6455551" y="2939273"/>
                    </a:lnTo>
                    <a:lnTo>
                      <a:pt x="6454757" y="2934508"/>
                    </a:lnTo>
                    <a:lnTo>
                      <a:pt x="6454492" y="2934243"/>
                    </a:lnTo>
                    <a:lnTo>
                      <a:pt x="6454492" y="2935302"/>
                    </a:lnTo>
                    <a:lnTo>
                      <a:pt x="6456610" y="2950389"/>
                    </a:lnTo>
                    <a:lnTo>
                      <a:pt x="6460051" y="2974456"/>
                    </a:lnTo>
                    <a:lnTo>
                      <a:pt x="6463757" y="2998009"/>
                    </a:lnTo>
                    <a:lnTo>
                      <a:pt x="6464912" y="3004675"/>
                    </a:lnTo>
                    <a:lnTo>
                      <a:pt x="6467463" y="3032147"/>
                    </a:lnTo>
                    <a:lnTo>
                      <a:pt x="6471169" y="3079774"/>
                    </a:lnTo>
                    <a:lnTo>
                      <a:pt x="6475669" y="3136662"/>
                    </a:lnTo>
                    <a:lnTo>
                      <a:pt x="6479640" y="3200429"/>
                    </a:lnTo>
                    <a:lnTo>
                      <a:pt x="6483875" y="3269224"/>
                    </a:lnTo>
                    <a:lnTo>
                      <a:pt x="6487316" y="3340922"/>
                    </a:lnTo>
                    <a:lnTo>
                      <a:pt x="6488640" y="3377430"/>
                    </a:lnTo>
                    <a:lnTo>
                      <a:pt x="6490228" y="3413934"/>
                    </a:lnTo>
                    <a:lnTo>
                      <a:pt x="6491022" y="3450184"/>
                    </a:lnTo>
                    <a:lnTo>
                      <a:pt x="6492081" y="3485906"/>
                    </a:lnTo>
                    <a:lnTo>
                      <a:pt x="6492610" y="3520834"/>
                    </a:lnTo>
                    <a:lnTo>
                      <a:pt x="6492875" y="3554703"/>
                    </a:lnTo>
                    <a:lnTo>
                      <a:pt x="6492875" y="3587250"/>
                    </a:lnTo>
                    <a:lnTo>
                      <a:pt x="6492610" y="3618473"/>
                    </a:lnTo>
                    <a:lnTo>
                      <a:pt x="6491816" y="3648109"/>
                    </a:lnTo>
                    <a:lnTo>
                      <a:pt x="6490493" y="3675628"/>
                    </a:lnTo>
                    <a:lnTo>
                      <a:pt x="6488640" y="3700766"/>
                    </a:lnTo>
                    <a:lnTo>
                      <a:pt x="6487581" y="3712409"/>
                    </a:lnTo>
                    <a:lnTo>
                      <a:pt x="6486522" y="3723522"/>
                    </a:lnTo>
                    <a:lnTo>
                      <a:pt x="6485199" y="3733842"/>
                    </a:lnTo>
                    <a:lnTo>
                      <a:pt x="6483875" y="3743367"/>
                    </a:lnTo>
                    <a:lnTo>
                      <a:pt x="6482287" y="3752629"/>
                    </a:lnTo>
                    <a:lnTo>
                      <a:pt x="6480434" y="3760302"/>
                    </a:lnTo>
                    <a:lnTo>
                      <a:pt x="6478845" y="3767711"/>
                    </a:lnTo>
                    <a:lnTo>
                      <a:pt x="6476728" y="3774326"/>
                    </a:lnTo>
                    <a:lnTo>
                      <a:pt x="6474610" y="3779883"/>
                    </a:lnTo>
                    <a:lnTo>
                      <a:pt x="6472228" y="3784381"/>
                    </a:lnTo>
                    <a:lnTo>
                      <a:pt x="6470316" y="3787248"/>
                    </a:lnTo>
                    <a:lnTo>
                      <a:pt x="6470520" y="3785730"/>
                    </a:lnTo>
                    <a:lnTo>
                      <a:pt x="6470904" y="3784117"/>
                    </a:lnTo>
                    <a:lnTo>
                      <a:pt x="6471698" y="3778560"/>
                    </a:lnTo>
                    <a:lnTo>
                      <a:pt x="6472228" y="3773003"/>
                    </a:lnTo>
                    <a:lnTo>
                      <a:pt x="6470520" y="3785730"/>
                    </a:lnTo>
                    <a:lnTo>
                      <a:pt x="6470071" y="3787616"/>
                    </a:lnTo>
                    <a:lnTo>
                      <a:pt x="6469581" y="3788350"/>
                    </a:lnTo>
                    <a:lnTo>
                      <a:pt x="6468522" y="3789674"/>
                    </a:lnTo>
                    <a:lnTo>
                      <a:pt x="6467463" y="3790997"/>
                    </a:lnTo>
                    <a:lnTo>
                      <a:pt x="6465875" y="3792055"/>
                    </a:lnTo>
                    <a:lnTo>
                      <a:pt x="6464287" y="3792584"/>
                    </a:lnTo>
                    <a:lnTo>
                      <a:pt x="6462963" y="3793378"/>
                    </a:lnTo>
                    <a:lnTo>
                      <a:pt x="6461375" y="3793643"/>
                    </a:lnTo>
                    <a:lnTo>
                      <a:pt x="6460316" y="3800787"/>
                    </a:lnTo>
                    <a:lnTo>
                      <a:pt x="6457139" y="3807138"/>
                    </a:lnTo>
                    <a:lnTo>
                      <a:pt x="6453169" y="3814017"/>
                    </a:lnTo>
                    <a:lnTo>
                      <a:pt x="6448669" y="3821955"/>
                    </a:lnTo>
                    <a:lnTo>
                      <a:pt x="6443375" y="3830423"/>
                    </a:lnTo>
                    <a:lnTo>
                      <a:pt x="6437286" y="3839419"/>
                    </a:lnTo>
                    <a:lnTo>
                      <a:pt x="6431198" y="3848151"/>
                    </a:lnTo>
                    <a:lnTo>
                      <a:pt x="6424845" y="3856883"/>
                    </a:lnTo>
                    <a:lnTo>
                      <a:pt x="6418228" y="3865086"/>
                    </a:lnTo>
                    <a:lnTo>
                      <a:pt x="6411610" y="3873024"/>
                    </a:lnTo>
                    <a:lnTo>
                      <a:pt x="6405522" y="3879904"/>
                    </a:lnTo>
                    <a:lnTo>
                      <a:pt x="6399169" y="3885725"/>
                    </a:lnTo>
                    <a:lnTo>
                      <a:pt x="6396522" y="3888107"/>
                    </a:lnTo>
                    <a:lnTo>
                      <a:pt x="6393610" y="3889695"/>
                    </a:lnTo>
                    <a:lnTo>
                      <a:pt x="6390963" y="3891547"/>
                    </a:lnTo>
                    <a:lnTo>
                      <a:pt x="6388580" y="3892605"/>
                    </a:lnTo>
                    <a:lnTo>
                      <a:pt x="6386463" y="3893664"/>
                    </a:lnTo>
                    <a:lnTo>
                      <a:pt x="6384345" y="3893664"/>
                    </a:lnTo>
                    <a:lnTo>
                      <a:pt x="6382492" y="3893399"/>
                    </a:lnTo>
                    <a:lnTo>
                      <a:pt x="6380639" y="3892605"/>
                    </a:lnTo>
                    <a:lnTo>
                      <a:pt x="6379316" y="3891282"/>
                    </a:lnTo>
                    <a:lnTo>
                      <a:pt x="6379073" y="3890894"/>
                    </a:lnTo>
                    <a:lnTo>
                      <a:pt x="6379580" y="3888107"/>
                    </a:lnTo>
                    <a:lnTo>
                      <a:pt x="6381963" y="3877523"/>
                    </a:lnTo>
                    <a:lnTo>
                      <a:pt x="6386992" y="3854502"/>
                    </a:lnTo>
                    <a:lnTo>
                      <a:pt x="6391492" y="3834921"/>
                    </a:lnTo>
                    <a:lnTo>
                      <a:pt x="6393610" y="3826718"/>
                    </a:lnTo>
                    <a:lnTo>
                      <a:pt x="6389374" y="3803962"/>
                    </a:lnTo>
                    <a:lnTo>
                      <a:pt x="6390963" y="3801581"/>
                    </a:lnTo>
                    <a:lnTo>
                      <a:pt x="6392551" y="3798935"/>
                    </a:lnTo>
                    <a:lnTo>
                      <a:pt x="6393610" y="3796289"/>
                    </a:lnTo>
                    <a:lnTo>
                      <a:pt x="6394933" y="3793378"/>
                    </a:lnTo>
                    <a:lnTo>
                      <a:pt x="6396786" y="3787027"/>
                    </a:lnTo>
                    <a:lnTo>
                      <a:pt x="6398639" y="3780677"/>
                    </a:lnTo>
                    <a:lnTo>
                      <a:pt x="6400492" y="3774591"/>
                    </a:lnTo>
                    <a:lnTo>
                      <a:pt x="6402080" y="3768240"/>
                    </a:lnTo>
                    <a:lnTo>
                      <a:pt x="6404463" y="3762419"/>
                    </a:lnTo>
                    <a:lnTo>
                      <a:pt x="6405786" y="3759508"/>
                    </a:lnTo>
                    <a:lnTo>
                      <a:pt x="6407110" y="3757127"/>
                    </a:lnTo>
                    <a:lnTo>
                      <a:pt x="6416904" y="3747866"/>
                    </a:lnTo>
                    <a:lnTo>
                      <a:pt x="6420081" y="3675364"/>
                    </a:lnTo>
                    <a:lnTo>
                      <a:pt x="6420081" y="3674834"/>
                    </a:lnTo>
                    <a:lnTo>
                      <a:pt x="6419800" y="3675116"/>
                    </a:lnTo>
                    <a:lnTo>
                      <a:pt x="6416761" y="3747247"/>
                    </a:lnTo>
                    <a:lnTo>
                      <a:pt x="6407236" y="3756613"/>
                    </a:lnTo>
                    <a:lnTo>
                      <a:pt x="6402345" y="3761163"/>
                    </a:lnTo>
                    <a:lnTo>
                      <a:pt x="6398483" y="3767050"/>
                    </a:lnTo>
                    <a:lnTo>
                      <a:pt x="6397968" y="3766783"/>
                    </a:lnTo>
                    <a:lnTo>
                      <a:pt x="6398741" y="3762501"/>
                    </a:lnTo>
                    <a:lnTo>
                      <a:pt x="6398226" y="3762233"/>
                    </a:lnTo>
                    <a:lnTo>
                      <a:pt x="6395909" y="3763571"/>
                    </a:lnTo>
                    <a:lnTo>
                      <a:pt x="6394107" y="3763839"/>
                    </a:lnTo>
                    <a:lnTo>
                      <a:pt x="6393077" y="3763839"/>
                    </a:lnTo>
                    <a:lnTo>
                      <a:pt x="6392047" y="3763304"/>
                    </a:lnTo>
                    <a:lnTo>
                      <a:pt x="6391532" y="3761966"/>
                    </a:lnTo>
                    <a:lnTo>
                      <a:pt x="6391275" y="3760360"/>
                    </a:lnTo>
                    <a:lnTo>
                      <a:pt x="6391532" y="3758487"/>
                    </a:lnTo>
                    <a:lnTo>
                      <a:pt x="6391790" y="3756078"/>
                    </a:lnTo>
                    <a:lnTo>
                      <a:pt x="6393077" y="3750726"/>
                    </a:lnTo>
                    <a:lnTo>
                      <a:pt x="6394364" y="3744839"/>
                    </a:lnTo>
                    <a:lnTo>
                      <a:pt x="6395909" y="3738684"/>
                    </a:lnTo>
                    <a:lnTo>
                      <a:pt x="6396939" y="3732529"/>
                    </a:lnTo>
                    <a:lnTo>
                      <a:pt x="6397670" y="3731642"/>
                    </a:lnTo>
                    <a:lnTo>
                      <a:pt x="6397968" y="3732261"/>
                    </a:lnTo>
                    <a:lnTo>
                      <a:pt x="6398483" y="3730655"/>
                    </a:lnTo>
                    <a:lnTo>
                      <a:pt x="6397670" y="3731642"/>
                    </a:lnTo>
                    <a:lnTo>
                      <a:pt x="6397196" y="3730655"/>
                    </a:lnTo>
                    <a:lnTo>
                      <a:pt x="6399770" y="3711388"/>
                    </a:lnTo>
                    <a:lnTo>
                      <a:pt x="6401572" y="3679542"/>
                    </a:lnTo>
                    <a:lnTo>
                      <a:pt x="6404232" y="3683827"/>
                    </a:lnTo>
                    <a:lnTo>
                      <a:pt x="6400227" y="3573755"/>
                    </a:lnTo>
                    <a:lnTo>
                      <a:pt x="6395727" y="3588044"/>
                    </a:lnTo>
                    <a:lnTo>
                      <a:pt x="6394669" y="3585662"/>
                    </a:lnTo>
                    <a:lnTo>
                      <a:pt x="6393345" y="3583016"/>
                    </a:lnTo>
                    <a:lnTo>
                      <a:pt x="6392816" y="3579841"/>
                    </a:lnTo>
                    <a:lnTo>
                      <a:pt x="6392286" y="3576401"/>
                    </a:lnTo>
                    <a:lnTo>
                      <a:pt x="6391227" y="3569786"/>
                    </a:lnTo>
                    <a:lnTo>
                      <a:pt x="6390698" y="3563171"/>
                    </a:lnTo>
                    <a:lnTo>
                      <a:pt x="6390169" y="3558408"/>
                    </a:lnTo>
                    <a:lnTo>
                      <a:pt x="6389904" y="3556556"/>
                    </a:lnTo>
                    <a:lnTo>
                      <a:pt x="6389110" y="3555497"/>
                    </a:lnTo>
                    <a:lnTo>
                      <a:pt x="6388580" y="3554703"/>
                    </a:lnTo>
                    <a:lnTo>
                      <a:pt x="6388051" y="3554703"/>
                    </a:lnTo>
                    <a:lnTo>
                      <a:pt x="6387521" y="3554703"/>
                    </a:lnTo>
                    <a:lnTo>
                      <a:pt x="6386992" y="3554968"/>
                    </a:lnTo>
                    <a:lnTo>
                      <a:pt x="6385404" y="3556291"/>
                    </a:lnTo>
                    <a:lnTo>
                      <a:pt x="6383286" y="3558672"/>
                    </a:lnTo>
                    <a:lnTo>
                      <a:pt x="6383286" y="3550734"/>
                    </a:lnTo>
                    <a:lnTo>
                      <a:pt x="6379316" y="3543325"/>
                    </a:lnTo>
                    <a:lnTo>
                      <a:pt x="6379580" y="3548882"/>
                    </a:lnTo>
                    <a:lnTo>
                      <a:pt x="6379316" y="3554439"/>
                    </a:lnTo>
                    <a:lnTo>
                      <a:pt x="6378521" y="3559202"/>
                    </a:lnTo>
                    <a:lnTo>
                      <a:pt x="6377992" y="3561583"/>
                    </a:lnTo>
                    <a:lnTo>
                      <a:pt x="6377198" y="3563171"/>
                    </a:lnTo>
                    <a:lnTo>
                      <a:pt x="6376669" y="3564494"/>
                    </a:lnTo>
                    <a:lnTo>
                      <a:pt x="6375874" y="3565552"/>
                    </a:lnTo>
                    <a:lnTo>
                      <a:pt x="6374551" y="3566346"/>
                    </a:lnTo>
                    <a:lnTo>
                      <a:pt x="6373757" y="3566611"/>
                    </a:lnTo>
                    <a:lnTo>
                      <a:pt x="6372433" y="3565817"/>
                    </a:lnTo>
                    <a:lnTo>
                      <a:pt x="6371110" y="3565023"/>
                    </a:lnTo>
                    <a:lnTo>
                      <a:pt x="6369521" y="3563171"/>
                    </a:lnTo>
                    <a:lnTo>
                      <a:pt x="6368198" y="3561054"/>
                    </a:lnTo>
                    <a:lnTo>
                      <a:pt x="6367139" y="3568198"/>
                    </a:lnTo>
                    <a:lnTo>
                      <a:pt x="6359727" y="3579047"/>
                    </a:lnTo>
                    <a:lnTo>
                      <a:pt x="6357874" y="3571109"/>
                    </a:lnTo>
                    <a:lnTo>
                      <a:pt x="6357874" y="3586721"/>
                    </a:lnTo>
                    <a:lnTo>
                      <a:pt x="6355227" y="3571109"/>
                    </a:lnTo>
                    <a:lnTo>
                      <a:pt x="6355757" y="3577459"/>
                    </a:lnTo>
                    <a:lnTo>
                      <a:pt x="6356021" y="3583545"/>
                    </a:lnTo>
                    <a:lnTo>
                      <a:pt x="6356021" y="3589367"/>
                    </a:lnTo>
                    <a:lnTo>
                      <a:pt x="6355757" y="3595453"/>
                    </a:lnTo>
                    <a:lnTo>
                      <a:pt x="6354963" y="3578518"/>
                    </a:lnTo>
                    <a:lnTo>
                      <a:pt x="6354698" y="3581958"/>
                    </a:lnTo>
                    <a:lnTo>
                      <a:pt x="6354698" y="3585398"/>
                    </a:lnTo>
                    <a:lnTo>
                      <a:pt x="6354433" y="3588573"/>
                    </a:lnTo>
                    <a:lnTo>
                      <a:pt x="6354168" y="3591484"/>
                    </a:lnTo>
                    <a:lnTo>
                      <a:pt x="6353110" y="3593865"/>
                    </a:lnTo>
                    <a:lnTo>
                      <a:pt x="6352580" y="3594923"/>
                    </a:lnTo>
                    <a:lnTo>
                      <a:pt x="6351786" y="3595982"/>
                    </a:lnTo>
                    <a:lnTo>
                      <a:pt x="6350727" y="3596511"/>
                    </a:lnTo>
                    <a:lnTo>
                      <a:pt x="6349668" y="3597040"/>
                    </a:lnTo>
                    <a:lnTo>
                      <a:pt x="6348610" y="3597305"/>
                    </a:lnTo>
                    <a:lnTo>
                      <a:pt x="6346757" y="3597305"/>
                    </a:lnTo>
                    <a:lnTo>
                      <a:pt x="6341198" y="3602332"/>
                    </a:lnTo>
                    <a:lnTo>
                      <a:pt x="6339080" y="3598893"/>
                    </a:lnTo>
                    <a:lnTo>
                      <a:pt x="6337227" y="3594659"/>
                    </a:lnTo>
                    <a:lnTo>
                      <a:pt x="6335904" y="3590161"/>
                    </a:lnTo>
                    <a:lnTo>
                      <a:pt x="6334315" y="3585662"/>
                    </a:lnTo>
                    <a:lnTo>
                      <a:pt x="6333257" y="3580899"/>
                    </a:lnTo>
                    <a:lnTo>
                      <a:pt x="6332462" y="3575872"/>
                    </a:lnTo>
                    <a:lnTo>
                      <a:pt x="6330609" y="3565817"/>
                    </a:lnTo>
                    <a:lnTo>
                      <a:pt x="6329021" y="3556820"/>
                    </a:lnTo>
                    <a:lnTo>
                      <a:pt x="6328227" y="3549147"/>
                    </a:lnTo>
                    <a:lnTo>
                      <a:pt x="6327698" y="3543855"/>
                    </a:lnTo>
                    <a:lnTo>
                      <a:pt x="6327168" y="3541473"/>
                    </a:lnTo>
                    <a:lnTo>
                      <a:pt x="6328757" y="3526391"/>
                    </a:lnTo>
                    <a:lnTo>
                      <a:pt x="6325580" y="3533270"/>
                    </a:lnTo>
                    <a:lnTo>
                      <a:pt x="6325580" y="3518982"/>
                    </a:lnTo>
                    <a:lnTo>
                      <a:pt x="6323462" y="3526126"/>
                    </a:lnTo>
                    <a:lnTo>
                      <a:pt x="6321609" y="3517923"/>
                    </a:lnTo>
                    <a:lnTo>
                      <a:pt x="6319227" y="3511043"/>
                    </a:lnTo>
                    <a:lnTo>
                      <a:pt x="6317903" y="3507868"/>
                    </a:lnTo>
                    <a:lnTo>
                      <a:pt x="6316580" y="3505487"/>
                    </a:lnTo>
                    <a:lnTo>
                      <a:pt x="6314992" y="3503105"/>
                    </a:lnTo>
                    <a:lnTo>
                      <a:pt x="6313139" y="3500988"/>
                    </a:lnTo>
                    <a:lnTo>
                      <a:pt x="6311551" y="3499665"/>
                    </a:lnTo>
                    <a:lnTo>
                      <a:pt x="6309433" y="3498871"/>
                    </a:lnTo>
                    <a:lnTo>
                      <a:pt x="6307051" y="3497813"/>
                    </a:lnTo>
                    <a:lnTo>
                      <a:pt x="6304668" y="3497813"/>
                    </a:lnTo>
                    <a:lnTo>
                      <a:pt x="6301756" y="3498078"/>
                    </a:lnTo>
                    <a:lnTo>
                      <a:pt x="6298845" y="3498871"/>
                    </a:lnTo>
                    <a:lnTo>
                      <a:pt x="6295403" y="3500195"/>
                    </a:lnTo>
                    <a:lnTo>
                      <a:pt x="6291433" y="3502047"/>
                    </a:lnTo>
                    <a:lnTo>
                      <a:pt x="6296727" y="3488023"/>
                    </a:lnTo>
                    <a:lnTo>
                      <a:pt x="6294609" y="3492521"/>
                    </a:lnTo>
                    <a:lnTo>
                      <a:pt x="6292492" y="3497019"/>
                    </a:lnTo>
                    <a:lnTo>
                      <a:pt x="6290903" y="3500988"/>
                    </a:lnTo>
                    <a:lnTo>
                      <a:pt x="6289315" y="3504428"/>
                    </a:lnTo>
                    <a:lnTo>
                      <a:pt x="6286933" y="3507603"/>
                    </a:lnTo>
                    <a:lnTo>
                      <a:pt x="6284286" y="3510514"/>
                    </a:lnTo>
                    <a:lnTo>
                      <a:pt x="6280580" y="3513425"/>
                    </a:lnTo>
                    <a:lnTo>
                      <a:pt x="6276080" y="3516071"/>
                    </a:lnTo>
                    <a:lnTo>
                      <a:pt x="6276344" y="3506810"/>
                    </a:lnTo>
                    <a:lnTo>
                      <a:pt x="6276344" y="3501000"/>
                    </a:lnTo>
                    <a:lnTo>
                      <a:pt x="6276185" y="3502169"/>
                    </a:lnTo>
                    <a:lnTo>
                      <a:pt x="6274863" y="3507461"/>
                    </a:lnTo>
                    <a:lnTo>
                      <a:pt x="6273542" y="3512753"/>
                    </a:lnTo>
                    <a:lnTo>
                      <a:pt x="6271693" y="3517516"/>
                    </a:lnTo>
                    <a:lnTo>
                      <a:pt x="6269579" y="3522279"/>
                    </a:lnTo>
                    <a:lnTo>
                      <a:pt x="6266936" y="3526513"/>
                    </a:lnTo>
                    <a:lnTo>
                      <a:pt x="6264293" y="3530482"/>
                    </a:lnTo>
                    <a:lnTo>
                      <a:pt x="6261122" y="3534187"/>
                    </a:lnTo>
                    <a:lnTo>
                      <a:pt x="6257687" y="3537362"/>
                    </a:lnTo>
                    <a:lnTo>
                      <a:pt x="6253459" y="3540009"/>
                    </a:lnTo>
                    <a:lnTo>
                      <a:pt x="6256894" y="3534716"/>
                    </a:lnTo>
                    <a:lnTo>
                      <a:pt x="6255837" y="3527572"/>
                    </a:lnTo>
                    <a:lnTo>
                      <a:pt x="6255045" y="3519898"/>
                    </a:lnTo>
                    <a:lnTo>
                      <a:pt x="6253988" y="3504286"/>
                    </a:lnTo>
                    <a:lnTo>
                      <a:pt x="6252931" y="3488144"/>
                    </a:lnTo>
                    <a:lnTo>
                      <a:pt x="6252402" y="3471473"/>
                    </a:lnTo>
                    <a:lnTo>
                      <a:pt x="6251609" y="3437073"/>
                    </a:lnTo>
                    <a:lnTo>
                      <a:pt x="6250817" y="3419874"/>
                    </a:lnTo>
                    <a:lnTo>
                      <a:pt x="6249760" y="3402676"/>
                    </a:lnTo>
                    <a:lnTo>
                      <a:pt x="6248174" y="3385482"/>
                    </a:lnTo>
                    <a:lnTo>
                      <a:pt x="6247381" y="3377017"/>
                    </a:lnTo>
                    <a:lnTo>
                      <a:pt x="6246324" y="3368816"/>
                    </a:lnTo>
                    <a:lnTo>
                      <a:pt x="6245003" y="3360352"/>
                    </a:lnTo>
                    <a:lnTo>
                      <a:pt x="6243418" y="3352415"/>
                    </a:lnTo>
                    <a:lnTo>
                      <a:pt x="6241568" y="3344211"/>
                    </a:lnTo>
                    <a:lnTo>
                      <a:pt x="6239718" y="3336272"/>
                    </a:lnTo>
                    <a:lnTo>
                      <a:pt x="6237340" y="3328600"/>
                    </a:lnTo>
                    <a:lnTo>
                      <a:pt x="6234697" y="3320929"/>
                    </a:lnTo>
                    <a:lnTo>
                      <a:pt x="6231791" y="3313519"/>
                    </a:lnTo>
                    <a:lnTo>
                      <a:pt x="6228884" y="3306377"/>
                    </a:lnTo>
                    <a:lnTo>
                      <a:pt x="6225449" y="3299232"/>
                    </a:lnTo>
                    <a:lnTo>
                      <a:pt x="6223543" y="3296373"/>
                    </a:lnTo>
                    <a:lnTo>
                      <a:pt x="6225787" y="3308242"/>
                    </a:lnTo>
                    <a:lnTo>
                      <a:pt x="6228635" y="3323305"/>
                    </a:lnTo>
                    <a:lnTo>
                      <a:pt x="6231483" y="3338373"/>
                    </a:lnTo>
                    <a:lnTo>
                      <a:pt x="6234072" y="3353440"/>
                    </a:lnTo>
                    <a:lnTo>
                      <a:pt x="6238732" y="3383563"/>
                    </a:lnTo>
                    <a:lnTo>
                      <a:pt x="6242616" y="3413424"/>
                    </a:lnTo>
                    <a:lnTo>
                      <a:pt x="6246500" y="3443557"/>
                    </a:lnTo>
                    <a:lnTo>
                      <a:pt x="6249865" y="3474223"/>
                    </a:lnTo>
                    <a:lnTo>
                      <a:pt x="6256338" y="3535027"/>
                    </a:lnTo>
                    <a:lnTo>
                      <a:pt x="6243911" y="3554325"/>
                    </a:lnTo>
                    <a:lnTo>
                      <a:pt x="6243664" y="3554045"/>
                    </a:lnTo>
                    <a:lnTo>
                      <a:pt x="6235226" y="3582876"/>
                    </a:lnTo>
                    <a:lnTo>
                      <a:pt x="6232848" y="3576790"/>
                    </a:lnTo>
                    <a:lnTo>
                      <a:pt x="6225713" y="3590021"/>
                    </a:lnTo>
                    <a:lnTo>
                      <a:pt x="6224920" y="3569646"/>
                    </a:lnTo>
                    <a:lnTo>
                      <a:pt x="6230205" y="3569381"/>
                    </a:lnTo>
                    <a:lnTo>
                      <a:pt x="6224920" y="3568852"/>
                    </a:lnTo>
                    <a:lnTo>
                      <a:pt x="6223070" y="3540538"/>
                    </a:lnTo>
                    <a:lnTo>
                      <a:pt x="6220956" y="3512489"/>
                    </a:lnTo>
                    <a:lnTo>
                      <a:pt x="6216464" y="3456126"/>
                    </a:lnTo>
                    <a:lnTo>
                      <a:pt x="6214350" y="3428341"/>
                    </a:lnTo>
                    <a:lnTo>
                      <a:pt x="6212236" y="3400032"/>
                    </a:lnTo>
                    <a:lnTo>
                      <a:pt x="6210915" y="3372254"/>
                    </a:lnTo>
                    <a:lnTo>
                      <a:pt x="6210122" y="3358499"/>
                    </a:lnTo>
                    <a:lnTo>
                      <a:pt x="6209899" y="3346872"/>
                    </a:lnTo>
                    <a:lnTo>
                      <a:pt x="6208182" y="3349210"/>
                    </a:lnTo>
                    <a:lnTo>
                      <a:pt x="6207405" y="3341012"/>
                    </a:lnTo>
                    <a:lnTo>
                      <a:pt x="6207440" y="3340263"/>
                    </a:lnTo>
                    <a:lnTo>
                      <a:pt x="6206951" y="3340507"/>
                    </a:lnTo>
                    <a:lnTo>
                      <a:pt x="6206687" y="3331776"/>
                    </a:lnTo>
                    <a:lnTo>
                      <a:pt x="6205894" y="3311933"/>
                    </a:lnTo>
                    <a:lnTo>
                      <a:pt x="6205521" y="3307200"/>
                    </a:lnTo>
                    <a:lnTo>
                      <a:pt x="6206158" y="3311668"/>
                    </a:lnTo>
                    <a:lnTo>
                      <a:pt x="6207664" y="3327745"/>
                    </a:lnTo>
                    <a:lnTo>
                      <a:pt x="6207664" y="3323305"/>
                    </a:lnTo>
                    <a:lnTo>
                      <a:pt x="6207146" y="3316698"/>
                    </a:lnTo>
                    <a:lnTo>
                      <a:pt x="6206369" y="3310091"/>
                    </a:lnTo>
                    <a:lnTo>
                      <a:pt x="6205334" y="3303218"/>
                    </a:lnTo>
                    <a:lnTo>
                      <a:pt x="6205132" y="3302272"/>
                    </a:lnTo>
                    <a:lnTo>
                      <a:pt x="6205521" y="3307200"/>
                    </a:lnTo>
                    <a:lnTo>
                      <a:pt x="6204180" y="3297803"/>
                    </a:lnTo>
                    <a:lnTo>
                      <a:pt x="6204039" y="3297141"/>
                    </a:lnTo>
                    <a:lnTo>
                      <a:pt x="6202486" y="3291058"/>
                    </a:lnTo>
                    <a:lnTo>
                      <a:pt x="6199379" y="3271763"/>
                    </a:lnTo>
                    <a:lnTo>
                      <a:pt x="6196013" y="3245332"/>
                    </a:lnTo>
                    <a:lnTo>
                      <a:pt x="6209735" y="3238454"/>
                    </a:lnTo>
                    <a:lnTo>
                      <a:pt x="6209735" y="3254056"/>
                    </a:lnTo>
                    <a:lnTo>
                      <a:pt x="6209994" y="3261190"/>
                    </a:lnTo>
                    <a:lnTo>
                      <a:pt x="6210512" y="3268064"/>
                    </a:lnTo>
                    <a:lnTo>
                      <a:pt x="6211288" y="3271499"/>
                    </a:lnTo>
                    <a:lnTo>
                      <a:pt x="6211488" y="3272315"/>
                    </a:lnTo>
                    <a:lnTo>
                      <a:pt x="6209858" y="3237578"/>
                    </a:lnTo>
                    <a:lnTo>
                      <a:pt x="6209858" y="3237313"/>
                    </a:lnTo>
                    <a:lnTo>
                      <a:pt x="6195324" y="3244727"/>
                    </a:lnTo>
                    <a:lnTo>
                      <a:pt x="6191360" y="3217473"/>
                    </a:lnTo>
                    <a:lnTo>
                      <a:pt x="6187661" y="3189953"/>
                    </a:lnTo>
                    <a:lnTo>
                      <a:pt x="6183169" y="3162698"/>
                    </a:lnTo>
                    <a:lnTo>
                      <a:pt x="6179205" y="3135179"/>
                    </a:lnTo>
                    <a:lnTo>
                      <a:pt x="6169692" y="3080671"/>
                    </a:lnTo>
                    <a:lnTo>
                      <a:pt x="6160179" y="3026160"/>
                    </a:lnTo>
                    <a:lnTo>
                      <a:pt x="6168106" y="3045473"/>
                    </a:lnTo>
                    <a:lnTo>
                      <a:pt x="6172070" y="3055267"/>
                    </a:lnTo>
                    <a:lnTo>
                      <a:pt x="6175505" y="3064791"/>
                    </a:lnTo>
                    <a:lnTo>
                      <a:pt x="6177281" y="3065847"/>
                    </a:lnTo>
                    <a:lnTo>
                      <a:pt x="6174167" y="3058340"/>
                    </a:lnTo>
                    <a:lnTo>
                      <a:pt x="6169667" y="3047496"/>
                    </a:lnTo>
                    <a:lnTo>
                      <a:pt x="6165962" y="3036647"/>
                    </a:lnTo>
                    <a:lnTo>
                      <a:pt x="6162520" y="3026320"/>
                    </a:lnTo>
                    <a:lnTo>
                      <a:pt x="6159609" y="3016535"/>
                    </a:lnTo>
                    <a:lnTo>
                      <a:pt x="6157226" y="3007802"/>
                    </a:lnTo>
                    <a:lnTo>
                      <a:pt x="6155373" y="3000125"/>
                    </a:lnTo>
                    <a:lnTo>
                      <a:pt x="6154579" y="2993776"/>
                    </a:lnTo>
                    <a:lnTo>
                      <a:pt x="6154314" y="2991129"/>
                    </a:lnTo>
                    <a:lnTo>
                      <a:pt x="6154314" y="2989012"/>
                    </a:lnTo>
                    <a:lnTo>
                      <a:pt x="6154579" y="2989012"/>
                    </a:lnTo>
                    <a:lnTo>
                      <a:pt x="6154844" y="2989012"/>
                    </a:lnTo>
                    <a:lnTo>
                      <a:pt x="6160138" y="2986364"/>
                    </a:lnTo>
                    <a:lnTo>
                      <a:pt x="6160403" y="2986364"/>
                    </a:lnTo>
                    <a:lnTo>
                      <a:pt x="6160932" y="2985835"/>
                    </a:lnTo>
                    <a:lnTo>
                      <a:pt x="6161726" y="2984246"/>
                    </a:lnTo>
                    <a:lnTo>
                      <a:pt x="6164373" y="2980277"/>
                    </a:lnTo>
                    <a:lnTo>
                      <a:pt x="6171256" y="2967847"/>
                    </a:lnTo>
                    <a:lnTo>
                      <a:pt x="6177609" y="2955678"/>
                    </a:lnTo>
                    <a:lnTo>
                      <a:pt x="6180785" y="2948801"/>
                    </a:lnTo>
                    <a:lnTo>
                      <a:pt x="6181315" y="2948536"/>
                    </a:lnTo>
                    <a:lnTo>
                      <a:pt x="6181844" y="2948270"/>
                    </a:lnTo>
                    <a:lnTo>
                      <a:pt x="6182373" y="2948007"/>
                    </a:lnTo>
                    <a:lnTo>
                      <a:pt x="6182903" y="2947742"/>
                    </a:lnTo>
                    <a:lnTo>
                      <a:pt x="6183432" y="2947476"/>
                    </a:lnTo>
                    <a:lnTo>
                      <a:pt x="6184491" y="2946683"/>
                    </a:lnTo>
                    <a:lnTo>
                      <a:pt x="6188726" y="2943774"/>
                    </a:lnTo>
                    <a:lnTo>
                      <a:pt x="6192432" y="2941389"/>
                    </a:lnTo>
                    <a:lnTo>
                      <a:pt x="6195609" y="2938742"/>
                    </a:lnTo>
                    <a:lnTo>
                      <a:pt x="6198785" y="2936097"/>
                    </a:lnTo>
                    <a:lnTo>
                      <a:pt x="6201432" y="2933184"/>
                    </a:lnTo>
                    <a:lnTo>
                      <a:pt x="6203815" y="2930537"/>
                    </a:lnTo>
                    <a:lnTo>
                      <a:pt x="6205932" y="2927627"/>
                    </a:lnTo>
                    <a:lnTo>
                      <a:pt x="6207785" y="2924715"/>
                    </a:lnTo>
                    <a:lnTo>
                      <a:pt x="6209163" y="2922551"/>
                    </a:lnTo>
                    <a:lnTo>
                      <a:pt x="6205894" y="2923228"/>
                    </a:lnTo>
                    <a:lnTo>
                      <a:pt x="6204044" y="2929841"/>
                    </a:lnTo>
                    <a:lnTo>
                      <a:pt x="6185018" y="2945194"/>
                    </a:lnTo>
                    <a:lnTo>
                      <a:pt x="6184490" y="2945723"/>
                    </a:lnTo>
                    <a:lnTo>
                      <a:pt x="6183433" y="2946516"/>
                    </a:lnTo>
                    <a:lnTo>
                      <a:pt x="6182904" y="2946781"/>
                    </a:lnTo>
                    <a:lnTo>
                      <a:pt x="6182376" y="2947046"/>
                    </a:lnTo>
                    <a:lnTo>
                      <a:pt x="6181847" y="2947309"/>
                    </a:lnTo>
                    <a:lnTo>
                      <a:pt x="6181319" y="2947574"/>
                    </a:lnTo>
                    <a:lnTo>
                      <a:pt x="6180790" y="2947839"/>
                    </a:lnTo>
                    <a:lnTo>
                      <a:pt x="6180526" y="2948103"/>
                    </a:lnTo>
                    <a:lnTo>
                      <a:pt x="6180262" y="2948103"/>
                    </a:lnTo>
                    <a:lnTo>
                      <a:pt x="6180262" y="2948368"/>
                    </a:lnTo>
                    <a:lnTo>
                      <a:pt x="6178676" y="2949956"/>
                    </a:lnTo>
                    <a:lnTo>
                      <a:pt x="6176826" y="2952072"/>
                    </a:lnTo>
                    <a:lnTo>
                      <a:pt x="6175241" y="2953924"/>
                    </a:lnTo>
                    <a:lnTo>
                      <a:pt x="6173920" y="2956041"/>
                    </a:lnTo>
                    <a:lnTo>
                      <a:pt x="6171277" y="2960538"/>
                    </a:lnTo>
                    <a:lnTo>
                      <a:pt x="6169163" y="2965564"/>
                    </a:lnTo>
                    <a:lnTo>
                      <a:pt x="6165199" y="2975351"/>
                    </a:lnTo>
                    <a:lnTo>
                      <a:pt x="6163350" y="2980112"/>
                    </a:lnTo>
                    <a:lnTo>
                      <a:pt x="6161236" y="2984875"/>
                    </a:lnTo>
                    <a:lnTo>
                      <a:pt x="6154894" y="2988054"/>
                    </a:lnTo>
                    <a:lnTo>
                      <a:pt x="6154629" y="2988054"/>
                    </a:lnTo>
                    <a:lnTo>
                      <a:pt x="6154365" y="2988054"/>
                    </a:lnTo>
                    <a:lnTo>
                      <a:pt x="6153837" y="2988583"/>
                    </a:lnTo>
                    <a:lnTo>
                      <a:pt x="6151723" y="2988054"/>
                    </a:lnTo>
                    <a:lnTo>
                      <a:pt x="6144059" y="2951808"/>
                    </a:lnTo>
                    <a:lnTo>
                      <a:pt x="6136132" y="2915551"/>
                    </a:lnTo>
                    <a:lnTo>
                      <a:pt x="6127676" y="2879567"/>
                    </a:lnTo>
                    <a:lnTo>
                      <a:pt x="6118691" y="2843841"/>
                    </a:lnTo>
                    <a:lnTo>
                      <a:pt x="6129261" y="2837225"/>
                    </a:lnTo>
                    <a:lnTo>
                      <a:pt x="6140096" y="2830611"/>
                    </a:lnTo>
                    <a:lnTo>
                      <a:pt x="6162557" y="2816320"/>
                    </a:lnTo>
                    <a:lnTo>
                      <a:pt x="6184225" y="2803353"/>
                    </a:lnTo>
                    <a:lnTo>
                      <a:pt x="6194003" y="2797268"/>
                    </a:lnTo>
                    <a:lnTo>
                      <a:pt x="6203516" y="2792504"/>
                    </a:lnTo>
                    <a:lnTo>
                      <a:pt x="6205709" y="2802471"/>
                    </a:lnTo>
                    <a:lnTo>
                      <a:pt x="6205668" y="2801937"/>
                    </a:lnTo>
                    <a:lnTo>
                      <a:pt x="6205668" y="2798762"/>
                    </a:lnTo>
                    <a:lnTo>
                      <a:pt x="6205932" y="2795586"/>
                    </a:lnTo>
                    <a:lnTo>
                      <a:pt x="6206991" y="2792940"/>
                    </a:lnTo>
                    <a:lnTo>
                      <a:pt x="6209109" y="2790029"/>
                    </a:lnTo>
                    <a:lnTo>
                      <a:pt x="6211756" y="2787117"/>
                    </a:lnTo>
                    <a:lnTo>
                      <a:pt x="6215197" y="2783677"/>
                    </a:lnTo>
                    <a:lnTo>
                      <a:pt x="6219697" y="2779974"/>
                    </a:lnTo>
                    <a:lnTo>
                      <a:pt x="6225521" y="2775476"/>
                    </a:lnTo>
                    <a:lnTo>
                      <a:pt x="6240609" y="2763832"/>
                    </a:lnTo>
                    <a:lnTo>
                      <a:pt x="6253315" y="2753779"/>
                    </a:lnTo>
                    <a:lnTo>
                      <a:pt x="6266550" y="2742929"/>
                    </a:lnTo>
                    <a:lnTo>
                      <a:pt x="6280050" y="2731285"/>
                    </a:lnTo>
                    <a:lnTo>
                      <a:pt x="6293550" y="2719112"/>
                    </a:lnTo>
                    <a:lnTo>
                      <a:pt x="6300433" y="2712761"/>
                    </a:lnTo>
                    <a:lnTo>
                      <a:pt x="6306786" y="2706147"/>
                    </a:lnTo>
                    <a:lnTo>
                      <a:pt x="6313139" y="2699530"/>
                    </a:lnTo>
                    <a:lnTo>
                      <a:pt x="6319756" y="2692652"/>
                    </a:lnTo>
                    <a:lnTo>
                      <a:pt x="6325845" y="2685769"/>
                    </a:lnTo>
                    <a:lnTo>
                      <a:pt x="6331668" y="2678625"/>
                    </a:lnTo>
                    <a:lnTo>
                      <a:pt x="6337492" y="2671216"/>
                    </a:lnTo>
                    <a:lnTo>
                      <a:pt x="6342786" y="2664074"/>
                    </a:lnTo>
                    <a:lnTo>
                      <a:pt x="6348080" y="2656665"/>
                    </a:lnTo>
                    <a:lnTo>
                      <a:pt x="6353110" y="2648993"/>
                    </a:lnTo>
                    <a:lnTo>
                      <a:pt x="6357874" y="2641054"/>
                    </a:lnTo>
                    <a:lnTo>
                      <a:pt x="6362110" y="2633114"/>
                    </a:lnTo>
                    <a:lnTo>
                      <a:pt x="6366080" y="2625175"/>
                    </a:lnTo>
                    <a:lnTo>
                      <a:pt x="6369521" y="2617235"/>
                    </a:lnTo>
                    <a:lnTo>
                      <a:pt x="6372433" y="2609031"/>
                    </a:lnTo>
                    <a:lnTo>
                      <a:pt x="6375080" y="2600566"/>
                    </a:lnTo>
                    <a:lnTo>
                      <a:pt x="6377198" y="2592365"/>
                    </a:lnTo>
                    <a:lnTo>
                      <a:pt x="6379051" y="2583900"/>
                    </a:lnTo>
                    <a:lnTo>
                      <a:pt x="6379845" y="2575170"/>
                    </a:lnTo>
                    <a:lnTo>
                      <a:pt x="6380374" y="2566706"/>
                    </a:lnTo>
                    <a:lnTo>
                      <a:pt x="6380374" y="2557711"/>
                    </a:lnTo>
                    <a:lnTo>
                      <a:pt x="6379580" y="2548980"/>
                    </a:lnTo>
                    <a:lnTo>
                      <a:pt x="6378543" y="2540428"/>
                    </a:lnTo>
                    <a:close/>
                    <a:moveTo>
                      <a:pt x="6376404" y="2531256"/>
                    </a:moveTo>
                    <a:lnTo>
                      <a:pt x="6378521" y="2540249"/>
                    </a:lnTo>
                    <a:lnTo>
                      <a:pt x="6378543" y="2540428"/>
                    </a:lnTo>
                    <a:lnTo>
                      <a:pt x="6376404" y="2531256"/>
                    </a:lnTo>
                    <a:close/>
                    <a:moveTo>
                      <a:pt x="2543838" y="2513014"/>
                    </a:moveTo>
                    <a:lnTo>
                      <a:pt x="2538833" y="2536154"/>
                    </a:lnTo>
                    <a:lnTo>
                      <a:pt x="2535328" y="2539110"/>
                    </a:lnTo>
                    <a:lnTo>
                      <a:pt x="2532902" y="2540991"/>
                    </a:lnTo>
                    <a:lnTo>
                      <a:pt x="2531285" y="2541530"/>
                    </a:lnTo>
                    <a:lnTo>
                      <a:pt x="2531015" y="2541530"/>
                    </a:lnTo>
                    <a:lnTo>
                      <a:pt x="2530745" y="2541530"/>
                    </a:lnTo>
                    <a:lnTo>
                      <a:pt x="2530476" y="2540453"/>
                    </a:lnTo>
                    <a:lnTo>
                      <a:pt x="2531015" y="2538842"/>
                    </a:lnTo>
                    <a:lnTo>
                      <a:pt x="2533441" y="2534004"/>
                    </a:lnTo>
                    <a:lnTo>
                      <a:pt x="2536946" y="2527283"/>
                    </a:lnTo>
                    <a:lnTo>
                      <a:pt x="2540450" y="2520561"/>
                    </a:lnTo>
                    <a:lnTo>
                      <a:pt x="2542068" y="2516793"/>
                    </a:lnTo>
                    <a:lnTo>
                      <a:pt x="2543685" y="2513571"/>
                    </a:lnTo>
                    <a:lnTo>
                      <a:pt x="2543838" y="2513014"/>
                    </a:lnTo>
                    <a:close/>
                    <a:moveTo>
                      <a:pt x="2544640" y="2509302"/>
                    </a:moveTo>
                    <a:lnTo>
                      <a:pt x="2544494" y="2510612"/>
                    </a:lnTo>
                    <a:lnTo>
                      <a:pt x="2543838" y="2513014"/>
                    </a:lnTo>
                    <a:lnTo>
                      <a:pt x="2544640" y="2509302"/>
                    </a:lnTo>
                    <a:close/>
                    <a:moveTo>
                      <a:pt x="2544764" y="2508193"/>
                    </a:moveTo>
                    <a:lnTo>
                      <a:pt x="2544764" y="2508731"/>
                    </a:lnTo>
                    <a:lnTo>
                      <a:pt x="2544640" y="2509302"/>
                    </a:lnTo>
                    <a:lnTo>
                      <a:pt x="2544764" y="2508193"/>
                    </a:lnTo>
                    <a:close/>
                    <a:moveTo>
                      <a:pt x="2469967" y="2496746"/>
                    </a:moveTo>
                    <a:lnTo>
                      <a:pt x="2480023" y="2497011"/>
                    </a:lnTo>
                    <a:lnTo>
                      <a:pt x="2489814" y="2497277"/>
                    </a:lnTo>
                    <a:lnTo>
                      <a:pt x="2499076" y="2497540"/>
                    </a:lnTo>
                    <a:lnTo>
                      <a:pt x="2508603" y="2498333"/>
                    </a:lnTo>
                    <a:lnTo>
                      <a:pt x="2517865" y="2499391"/>
                    </a:lnTo>
                    <a:lnTo>
                      <a:pt x="2514425" y="2516847"/>
                    </a:lnTo>
                    <a:lnTo>
                      <a:pt x="2517071" y="2512880"/>
                    </a:lnTo>
                    <a:lnTo>
                      <a:pt x="2519717" y="2508915"/>
                    </a:lnTo>
                    <a:lnTo>
                      <a:pt x="2522099" y="2505211"/>
                    </a:lnTo>
                    <a:lnTo>
                      <a:pt x="2524481" y="2502302"/>
                    </a:lnTo>
                    <a:lnTo>
                      <a:pt x="2525274" y="2500980"/>
                    </a:lnTo>
                    <a:lnTo>
                      <a:pt x="2526333" y="2500450"/>
                    </a:lnTo>
                    <a:lnTo>
                      <a:pt x="2527391" y="2500185"/>
                    </a:lnTo>
                    <a:lnTo>
                      <a:pt x="2528450" y="2500185"/>
                    </a:lnTo>
                    <a:lnTo>
                      <a:pt x="2529244" y="2500714"/>
                    </a:lnTo>
                    <a:lnTo>
                      <a:pt x="2530302" y="2502038"/>
                    </a:lnTo>
                    <a:lnTo>
                      <a:pt x="2531096" y="2504155"/>
                    </a:lnTo>
                    <a:lnTo>
                      <a:pt x="2531626" y="2506270"/>
                    </a:lnTo>
                    <a:lnTo>
                      <a:pt x="2531626" y="2506800"/>
                    </a:lnTo>
                    <a:lnTo>
                      <a:pt x="2531626" y="2508651"/>
                    </a:lnTo>
                    <a:lnTo>
                      <a:pt x="2531361" y="2511031"/>
                    </a:lnTo>
                    <a:lnTo>
                      <a:pt x="2531096" y="2513408"/>
                    </a:lnTo>
                    <a:lnTo>
                      <a:pt x="2530567" y="2515524"/>
                    </a:lnTo>
                    <a:lnTo>
                      <a:pt x="2529773" y="2517642"/>
                    </a:lnTo>
                    <a:lnTo>
                      <a:pt x="2528715" y="2519229"/>
                    </a:lnTo>
                    <a:lnTo>
                      <a:pt x="2527656" y="2521083"/>
                    </a:lnTo>
                    <a:lnTo>
                      <a:pt x="2526333" y="2522405"/>
                    </a:lnTo>
                    <a:lnTo>
                      <a:pt x="2523687" y="2525051"/>
                    </a:lnTo>
                    <a:lnTo>
                      <a:pt x="2520511" y="2527433"/>
                    </a:lnTo>
                    <a:lnTo>
                      <a:pt x="2517071" y="2529547"/>
                    </a:lnTo>
                    <a:lnTo>
                      <a:pt x="2513631" y="2531136"/>
                    </a:lnTo>
                    <a:lnTo>
                      <a:pt x="2509661" y="2531930"/>
                    </a:lnTo>
                    <a:lnTo>
                      <a:pt x="2505692" y="2532722"/>
                    </a:lnTo>
                    <a:lnTo>
                      <a:pt x="2501723" y="2532986"/>
                    </a:lnTo>
                    <a:lnTo>
                      <a:pt x="2497753" y="2532986"/>
                    </a:lnTo>
                    <a:lnTo>
                      <a:pt x="2494048" y="2532722"/>
                    </a:lnTo>
                    <a:lnTo>
                      <a:pt x="2490344" y="2532192"/>
                    </a:lnTo>
                    <a:lnTo>
                      <a:pt x="2487168" y="2531400"/>
                    </a:lnTo>
                    <a:lnTo>
                      <a:pt x="2484257" y="2530077"/>
                    </a:lnTo>
                    <a:lnTo>
                      <a:pt x="2467586" y="2535102"/>
                    </a:lnTo>
                    <a:lnTo>
                      <a:pt x="2483199" y="2545417"/>
                    </a:lnTo>
                    <a:lnTo>
                      <a:pt x="2481346" y="2549120"/>
                    </a:lnTo>
                    <a:lnTo>
                      <a:pt x="2478965" y="2552294"/>
                    </a:lnTo>
                    <a:lnTo>
                      <a:pt x="2476318" y="2555468"/>
                    </a:lnTo>
                    <a:lnTo>
                      <a:pt x="2473407" y="2558113"/>
                    </a:lnTo>
                    <a:lnTo>
                      <a:pt x="2469967" y="2560229"/>
                    </a:lnTo>
                    <a:lnTo>
                      <a:pt x="2466527" y="2562079"/>
                    </a:lnTo>
                    <a:lnTo>
                      <a:pt x="2462822" y="2563932"/>
                    </a:lnTo>
                    <a:lnTo>
                      <a:pt x="2458853" y="2564990"/>
                    </a:lnTo>
                    <a:lnTo>
                      <a:pt x="2489814" y="2564194"/>
                    </a:lnTo>
                    <a:lnTo>
                      <a:pt x="2428421" y="2588792"/>
                    </a:lnTo>
                    <a:lnTo>
                      <a:pt x="2427098" y="2596463"/>
                    </a:lnTo>
                    <a:lnTo>
                      <a:pt x="2421011" y="2600428"/>
                    </a:lnTo>
                    <a:lnTo>
                      <a:pt x="2415189" y="2604927"/>
                    </a:lnTo>
                    <a:lnTo>
                      <a:pt x="2409897" y="2609422"/>
                    </a:lnTo>
                    <a:lnTo>
                      <a:pt x="2404869" y="2613390"/>
                    </a:lnTo>
                    <a:lnTo>
                      <a:pt x="2397459" y="2620266"/>
                    </a:lnTo>
                    <a:lnTo>
                      <a:pt x="2394019" y="2622911"/>
                    </a:lnTo>
                    <a:lnTo>
                      <a:pt x="2392961" y="2625291"/>
                    </a:lnTo>
                    <a:lnTo>
                      <a:pt x="2391108" y="2627937"/>
                    </a:lnTo>
                    <a:lnTo>
                      <a:pt x="2387668" y="2632697"/>
                    </a:lnTo>
                    <a:lnTo>
                      <a:pt x="2383434" y="2637457"/>
                    </a:lnTo>
                    <a:lnTo>
                      <a:pt x="2378671" y="2642219"/>
                    </a:lnTo>
                    <a:lnTo>
                      <a:pt x="2373378" y="2646450"/>
                    </a:lnTo>
                    <a:lnTo>
                      <a:pt x="2367821" y="2650682"/>
                    </a:lnTo>
                    <a:lnTo>
                      <a:pt x="2361735" y="2654649"/>
                    </a:lnTo>
                    <a:lnTo>
                      <a:pt x="2355648" y="2658615"/>
                    </a:lnTo>
                    <a:lnTo>
                      <a:pt x="2343475" y="2665494"/>
                    </a:lnTo>
                    <a:lnTo>
                      <a:pt x="2331832" y="2671843"/>
                    </a:lnTo>
                    <a:lnTo>
                      <a:pt x="2321511" y="2677397"/>
                    </a:lnTo>
                    <a:lnTo>
                      <a:pt x="2313837" y="2681895"/>
                    </a:lnTo>
                    <a:lnTo>
                      <a:pt x="2280229" y="2715754"/>
                    </a:lnTo>
                    <a:lnTo>
                      <a:pt x="2270703" y="2714432"/>
                    </a:lnTo>
                    <a:lnTo>
                      <a:pt x="2269909" y="2716812"/>
                    </a:lnTo>
                    <a:lnTo>
                      <a:pt x="2268586" y="2719723"/>
                    </a:lnTo>
                    <a:lnTo>
                      <a:pt x="2266469" y="2722368"/>
                    </a:lnTo>
                    <a:lnTo>
                      <a:pt x="2264087" y="2725276"/>
                    </a:lnTo>
                    <a:lnTo>
                      <a:pt x="2261176" y="2728450"/>
                    </a:lnTo>
                    <a:lnTo>
                      <a:pt x="2258001" y="2731360"/>
                    </a:lnTo>
                    <a:lnTo>
                      <a:pt x="2251650" y="2736914"/>
                    </a:lnTo>
                    <a:lnTo>
                      <a:pt x="2245034" y="2741412"/>
                    </a:lnTo>
                    <a:lnTo>
                      <a:pt x="2239741" y="2745113"/>
                    </a:lnTo>
                    <a:lnTo>
                      <a:pt x="2236301" y="2747229"/>
                    </a:lnTo>
                    <a:lnTo>
                      <a:pt x="2235772" y="2747494"/>
                    </a:lnTo>
                    <a:lnTo>
                      <a:pt x="2235772" y="2747229"/>
                    </a:lnTo>
                    <a:lnTo>
                      <a:pt x="2229686" y="2752787"/>
                    </a:lnTo>
                    <a:lnTo>
                      <a:pt x="2222011" y="2751463"/>
                    </a:lnTo>
                    <a:lnTo>
                      <a:pt x="2218836" y="2743793"/>
                    </a:lnTo>
                    <a:lnTo>
                      <a:pt x="2219365" y="2746703"/>
                    </a:lnTo>
                    <a:lnTo>
                      <a:pt x="2219365" y="2750139"/>
                    </a:lnTo>
                    <a:lnTo>
                      <a:pt x="2218307" y="2753316"/>
                    </a:lnTo>
                    <a:lnTo>
                      <a:pt x="2217513" y="2756490"/>
                    </a:lnTo>
                    <a:lnTo>
                      <a:pt x="2215925" y="2759662"/>
                    </a:lnTo>
                    <a:lnTo>
                      <a:pt x="2214602" y="2763102"/>
                    </a:lnTo>
                    <a:lnTo>
                      <a:pt x="2212485" y="2766540"/>
                    </a:lnTo>
                    <a:lnTo>
                      <a:pt x="2210368" y="2769451"/>
                    </a:lnTo>
                    <a:lnTo>
                      <a:pt x="2205869" y="2775533"/>
                    </a:lnTo>
                    <a:lnTo>
                      <a:pt x="2201106" y="2781087"/>
                    </a:lnTo>
                    <a:lnTo>
                      <a:pt x="2193167" y="2789550"/>
                    </a:lnTo>
                    <a:lnTo>
                      <a:pt x="2185228" y="2790079"/>
                    </a:lnTo>
                    <a:lnTo>
                      <a:pt x="2185757" y="2796165"/>
                    </a:lnTo>
                    <a:lnTo>
                      <a:pt x="2191315" y="2793520"/>
                    </a:lnTo>
                    <a:lnTo>
                      <a:pt x="2187345" y="2800926"/>
                    </a:lnTo>
                    <a:lnTo>
                      <a:pt x="2183111" y="2808597"/>
                    </a:lnTo>
                    <a:lnTo>
                      <a:pt x="2179671" y="2816002"/>
                    </a:lnTo>
                    <a:lnTo>
                      <a:pt x="2176495" y="2823672"/>
                    </a:lnTo>
                    <a:lnTo>
                      <a:pt x="2173585" y="2831080"/>
                    </a:lnTo>
                    <a:lnTo>
                      <a:pt x="2170938" y="2838221"/>
                    </a:lnTo>
                    <a:lnTo>
                      <a:pt x="2168821" y="2845627"/>
                    </a:lnTo>
                    <a:lnTo>
                      <a:pt x="2166969" y="2853034"/>
                    </a:lnTo>
                    <a:lnTo>
                      <a:pt x="2165381" y="2860176"/>
                    </a:lnTo>
                    <a:lnTo>
                      <a:pt x="2164058" y="2867582"/>
                    </a:lnTo>
                    <a:lnTo>
                      <a:pt x="2163264" y="2874724"/>
                    </a:lnTo>
                    <a:lnTo>
                      <a:pt x="2162206" y="2881866"/>
                    </a:lnTo>
                    <a:lnTo>
                      <a:pt x="2161676" y="2889273"/>
                    </a:lnTo>
                    <a:lnTo>
                      <a:pt x="2161676" y="2896414"/>
                    </a:lnTo>
                    <a:lnTo>
                      <a:pt x="2161412" y="2903557"/>
                    </a:lnTo>
                    <a:lnTo>
                      <a:pt x="2161676" y="2910963"/>
                    </a:lnTo>
                    <a:lnTo>
                      <a:pt x="2161941" y="2918369"/>
                    </a:lnTo>
                    <a:lnTo>
                      <a:pt x="2162735" y="2925776"/>
                    </a:lnTo>
                    <a:lnTo>
                      <a:pt x="2164323" y="2940323"/>
                    </a:lnTo>
                    <a:lnTo>
                      <a:pt x="2166440" y="2955400"/>
                    </a:lnTo>
                    <a:lnTo>
                      <a:pt x="2169086" y="2970478"/>
                    </a:lnTo>
                    <a:lnTo>
                      <a:pt x="2172261" y="2986082"/>
                    </a:lnTo>
                    <a:lnTo>
                      <a:pt x="2175366" y="3001860"/>
                    </a:lnTo>
                    <a:lnTo>
                      <a:pt x="2175934" y="2990785"/>
                    </a:lnTo>
                    <a:lnTo>
                      <a:pt x="2178051" y="2996459"/>
                    </a:lnTo>
                    <a:lnTo>
                      <a:pt x="2176728" y="3002135"/>
                    </a:lnTo>
                    <a:lnTo>
                      <a:pt x="2176088" y="3005344"/>
                    </a:lnTo>
                    <a:lnTo>
                      <a:pt x="2182317" y="3035283"/>
                    </a:lnTo>
                    <a:lnTo>
                      <a:pt x="2180200" y="3029727"/>
                    </a:lnTo>
                    <a:lnTo>
                      <a:pt x="2178348" y="3023643"/>
                    </a:lnTo>
                    <a:lnTo>
                      <a:pt x="2176760" y="3016765"/>
                    </a:lnTo>
                    <a:lnTo>
                      <a:pt x="2175037" y="3010614"/>
                    </a:lnTo>
                    <a:lnTo>
                      <a:pt x="2174876" y="3011423"/>
                    </a:lnTo>
                    <a:lnTo>
                      <a:pt x="2174936" y="3010252"/>
                    </a:lnTo>
                    <a:lnTo>
                      <a:pt x="2174908" y="3010153"/>
                    </a:lnTo>
                    <a:lnTo>
                      <a:pt x="2172261" y="2997986"/>
                    </a:lnTo>
                    <a:lnTo>
                      <a:pt x="2170144" y="2989522"/>
                    </a:lnTo>
                    <a:lnTo>
                      <a:pt x="2172261" y="3006715"/>
                    </a:lnTo>
                    <a:lnTo>
                      <a:pt x="2174114" y="3021526"/>
                    </a:lnTo>
                    <a:lnTo>
                      <a:pt x="2176231" y="3039512"/>
                    </a:lnTo>
                    <a:lnTo>
                      <a:pt x="2177819" y="3059880"/>
                    </a:lnTo>
                    <a:lnTo>
                      <a:pt x="2179142" y="3081834"/>
                    </a:lnTo>
                    <a:lnTo>
                      <a:pt x="2179671" y="3093474"/>
                    </a:lnTo>
                    <a:lnTo>
                      <a:pt x="2179936" y="3104846"/>
                    </a:lnTo>
                    <a:lnTo>
                      <a:pt x="2180200" y="3115955"/>
                    </a:lnTo>
                    <a:lnTo>
                      <a:pt x="2179936" y="3127329"/>
                    </a:lnTo>
                    <a:lnTo>
                      <a:pt x="2179671" y="3138173"/>
                    </a:lnTo>
                    <a:lnTo>
                      <a:pt x="2179142" y="3149018"/>
                    </a:lnTo>
                    <a:lnTo>
                      <a:pt x="2178083" y="3159068"/>
                    </a:lnTo>
                    <a:lnTo>
                      <a:pt x="2176760" y="3168855"/>
                    </a:lnTo>
                    <a:lnTo>
                      <a:pt x="2175172" y="3177850"/>
                    </a:lnTo>
                    <a:lnTo>
                      <a:pt x="2173055" y="3186049"/>
                    </a:lnTo>
                    <a:lnTo>
                      <a:pt x="2171997" y="3189752"/>
                    </a:lnTo>
                    <a:lnTo>
                      <a:pt x="2170674" y="3193718"/>
                    </a:lnTo>
                    <a:lnTo>
                      <a:pt x="2169086" y="3196893"/>
                    </a:lnTo>
                    <a:lnTo>
                      <a:pt x="2167498" y="3200069"/>
                    </a:lnTo>
                    <a:lnTo>
                      <a:pt x="2166543" y="3202167"/>
                    </a:lnTo>
                    <a:lnTo>
                      <a:pt x="2169308" y="3199017"/>
                    </a:lnTo>
                    <a:lnTo>
                      <a:pt x="2170113" y="3198745"/>
                    </a:lnTo>
                    <a:lnTo>
                      <a:pt x="2169576" y="3199558"/>
                    </a:lnTo>
                    <a:lnTo>
                      <a:pt x="2152136" y="3221745"/>
                    </a:lnTo>
                    <a:lnTo>
                      <a:pt x="2156966" y="3213087"/>
                    </a:lnTo>
                    <a:lnTo>
                      <a:pt x="2158740" y="3211065"/>
                    </a:lnTo>
                    <a:lnTo>
                      <a:pt x="2158236" y="3211441"/>
                    </a:lnTo>
                    <a:lnTo>
                      <a:pt x="2155855" y="3212763"/>
                    </a:lnTo>
                    <a:lnTo>
                      <a:pt x="2153208" y="3213556"/>
                    </a:lnTo>
                    <a:lnTo>
                      <a:pt x="2150562" y="3214617"/>
                    </a:lnTo>
                    <a:lnTo>
                      <a:pt x="2147916" y="3214617"/>
                    </a:lnTo>
                    <a:lnTo>
                      <a:pt x="2145005" y="3214617"/>
                    </a:lnTo>
                    <a:lnTo>
                      <a:pt x="2142094" y="3213822"/>
                    </a:lnTo>
                    <a:lnTo>
                      <a:pt x="2138918" y="3213028"/>
                    </a:lnTo>
                    <a:lnTo>
                      <a:pt x="2135214" y="3211972"/>
                    </a:lnTo>
                    <a:lnTo>
                      <a:pt x="2131773" y="3210120"/>
                    </a:lnTo>
                    <a:lnTo>
                      <a:pt x="2128069" y="3207740"/>
                    </a:lnTo>
                    <a:lnTo>
                      <a:pt x="2124099" y="3205096"/>
                    </a:lnTo>
                    <a:lnTo>
                      <a:pt x="2130980" y="3208535"/>
                    </a:lnTo>
                    <a:lnTo>
                      <a:pt x="2129921" y="3205096"/>
                    </a:lnTo>
                    <a:lnTo>
                      <a:pt x="2128863" y="3201919"/>
                    </a:lnTo>
                    <a:lnTo>
                      <a:pt x="2127804" y="3198481"/>
                    </a:lnTo>
                    <a:lnTo>
                      <a:pt x="2126216" y="3195041"/>
                    </a:lnTo>
                    <a:lnTo>
                      <a:pt x="2123305" y="3188959"/>
                    </a:lnTo>
                    <a:lnTo>
                      <a:pt x="2119601" y="3182873"/>
                    </a:lnTo>
                    <a:lnTo>
                      <a:pt x="2115631" y="3177320"/>
                    </a:lnTo>
                    <a:lnTo>
                      <a:pt x="2111662" y="3171764"/>
                    </a:lnTo>
                    <a:lnTo>
                      <a:pt x="2103988" y="3161185"/>
                    </a:lnTo>
                    <a:lnTo>
                      <a:pt x="2100547" y="3156160"/>
                    </a:lnTo>
                    <a:lnTo>
                      <a:pt x="2097107" y="3150870"/>
                    </a:lnTo>
                    <a:lnTo>
                      <a:pt x="2094461" y="3145580"/>
                    </a:lnTo>
                    <a:lnTo>
                      <a:pt x="2093667" y="3142935"/>
                    </a:lnTo>
                    <a:lnTo>
                      <a:pt x="2092873" y="3140290"/>
                    </a:lnTo>
                    <a:lnTo>
                      <a:pt x="2092079" y="3137645"/>
                    </a:lnTo>
                    <a:lnTo>
                      <a:pt x="2091550" y="3135000"/>
                    </a:lnTo>
                    <a:lnTo>
                      <a:pt x="2091550" y="3132090"/>
                    </a:lnTo>
                    <a:lnTo>
                      <a:pt x="2091550" y="3129445"/>
                    </a:lnTo>
                    <a:lnTo>
                      <a:pt x="2091815" y="3126536"/>
                    </a:lnTo>
                    <a:lnTo>
                      <a:pt x="2092873" y="3123627"/>
                    </a:lnTo>
                    <a:lnTo>
                      <a:pt x="2093483" y="3121390"/>
                    </a:lnTo>
                    <a:lnTo>
                      <a:pt x="2087563" y="3127308"/>
                    </a:lnTo>
                    <a:lnTo>
                      <a:pt x="2093599" y="3120964"/>
                    </a:lnTo>
                    <a:lnTo>
                      <a:pt x="2093667" y="3120718"/>
                    </a:lnTo>
                    <a:lnTo>
                      <a:pt x="2095255" y="3117541"/>
                    </a:lnTo>
                    <a:lnTo>
                      <a:pt x="2083347" y="3127329"/>
                    </a:lnTo>
                    <a:lnTo>
                      <a:pt x="2082553" y="3124155"/>
                    </a:lnTo>
                    <a:lnTo>
                      <a:pt x="2082288" y="3120718"/>
                    </a:lnTo>
                    <a:lnTo>
                      <a:pt x="2082023" y="3117541"/>
                    </a:lnTo>
                    <a:lnTo>
                      <a:pt x="2082023" y="3113839"/>
                    </a:lnTo>
                    <a:lnTo>
                      <a:pt x="2082553" y="3110666"/>
                    </a:lnTo>
                    <a:lnTo>
                      <a:pt x="2083082" y="3107225"/>
                    </a:lnTo>
                    <a:lnTo>
                      <a:pt x="2084405" y="3104053"/>
                    </a:lnTo>
                    <a:lnTo>
                      <a:pt x="2085464" y="3100612"/>
                    </a:lnTo>
                    <a:lnTo>
                      <a:pt x="2071703" y="3107225"/>
                    </a:lnTo>
                    <a:lnTo>
                      <a:pt x="2055296" y="3069401"/>
                    </a:lnTo>
                    <a:lnTo>
                      <a:pt x="2059001" y="3067285"/>
                    </a:lnTo>
                    <a:lnTo>
                      <a:pt x="2062176" y="3064906"/>
                    </a:lnTo>
                    <a:lnTo>
                      <a:pt x="2065087" y="3062524"/>
                    </a:lnTo>
                    <a:lnTo>
                      <a:pt x="2067734" y="3060144"/>
                    </a:lnTo>
                    <a:lnTo>
                      <a:pt x="2069851" y="3058028"/>
                    </a:lnTo>
                    <a:lnTo>
                      <a:pt x="2071438" y="3055647"/>
                    </a:lnTo>
                    <a:lnTo>
                      <a:pt x="2072497" y="3053267"/>
                    </a:lnTo>
                    <a:lnTo>
                      <a:pt x="2073026" y="3050886"/>
                    </a:lnTo>
                    <a:lnTo>
                      <a:pt x="2073555" y="3048770"/>
                    </a:lnTo>
                    <a:lnTo>
                      <a:pt x="2073026" y="3046390"/>
                    </a:lnTo>
                    <a:lnTo>
                      <a:pt x="2072232" y="3044536"/>
                    </a:lnTo>
                    <a:lnTo>
                      <a:pt x="2071174" y="3042419"/>
                    </a:lnTo>
                    <a:lnTo>
                      <a:pt x="2069321" y="3040569"/>
                    </a:lnTo>
                    <a:lnTo>
                      <a:pt x="2066940" y="3038984"/>
                    </a:lnTo>
                    <a:lnTo>
                      <a:pt x="2064029" y="3037399"/>
                    </a:lnTo>
                    <a:lnTo>
                      <a:pt x="2060853" y="3035811"/>
                    </a:lnTo>
                    <a:lnTo>
                      <a:pt x="2062176" y="3039512"/>
                    </a:lnTo>
                    <a:lnTo>
                      <a:pt x="2063235" y="3042419"/>
                    </a:lnTo>
                    <a:lnTo>
                      <a:pt x="2063235" y="3045597"/>
                    </a:lnTo>
                    <a:lnTo>
                      <a:pt x="2062970" y="3048240"/>
                    </a:lnTo>
                    <a:lnTo>
                      <a:pt x="2061647" y="3050622"/>
                    </a:lnTo>
                    <a:lnTo>
                      <a:pt x="2060059" y="3053003"/>
                    </a:lnTo>
                    <a:lnTo>
                      <a:pt x="2057678" y="3054854"/>
                    </a:lnTo>
                    <a:lnTo>
                      <a:pt x="2054767" y="3056706"/>
                    </a:lnTo>
                    <a:lnTo>
                      <a:pt x="2053708" y="3051681"/>
                    </a:lnTo>
                    <a:lnTo>
                      <a:pt x="2053179" y="3046654"/>
                    </a:lnTo>
                    <a:lnTo>
                      <a:pt x="2052650" y="3042155"/>
                    </a:lnTo>
                    <a:lnTo>
                      <a:pt x="2052385" y="3037663"/>
                    </a:lnTo>
                    <a:lnTo>
                      <a:pt x="2052385" y="3029198"/>
                    </a:lnTo>
                    <a:lnTo>
                      <a:pt x="2052914" y="3021263"/>
                    </a:lnTo>
                    <a:lnTo>
                      <a:pt x="2053973" y="3013590"/>
                    </a:lnTo>
                    <a:lnTo>
                      <a:pt x="2055296" y="3006186"/>
                    </a:lnTo>
                    <a:lnTo>
                      <a:pt x="2056090" y="2999308"/>
                    </a:lnTo>
                    <a:lnTo>
                      <a:pt x="2056884" y="2992166"/>
                    </a:lnTo>
                    <a:lnTo>
                      <a:pt x="2057678" y="2985288"/>
                    </a:lnTo>
                    <a:lnTo>
                      <a:pt x="2057678" y="2978146"/>
                    </a:lnTo>
                    <a:lnTo>
                      <a:pt x="2057413" y="2974709"/>
                    </a:lnTo>
                    <a:lnTo>
                      <a:pt x="2056619" y="2970742"/>
                    </a:lnTo>
                    <a:lnTo>
                      <a:pt x="2056090" y="2967037"/>
                    </a:lnTo>
                    <a:lnTo>
                      <a:pt x="2055031" y="2963336"/>
                    </a:lnTo>
                    <a:lnTo>
                      <a:pt x="2053708" y="2959102"/>
                    </a:lnTo>
                    <a:lnTo>
                      <a:pt x="2052121" y="2954871"/>
                    </a:lnTo>
                    <a:lnTo>
                      <a:pt x="2050268" y="2950638"/>
                    </a:lnTo>
                    <a:lnTo>
                      <a:pt x="2047887" y="2946143"/>
                    </a:lnTo>
                    <a:lnTo>
                      <a:pt x="2045240" y="2941910"/>
                    </a:lnTo>
                    <a:lnTo>
                      <a:pt x="2042329" y="2937147"/>
                    </a:lnTo>
                    <a:lnTo>
                      <a:pt x="2038889" y="2932124"/>
                    </a:lnTo>
                    <a:lnTo>
                      <a:pt x="2034920" y="2926833"/>
                    </a:lnTo>
                    <a:lnTo>
                      <a:pt x="2031744" y="2923130"/>
                    </a:lnTo>
                    <a:lnTo>
                      <a:pt x="2028569" y="2919426"/>
                    </a:lnTo>
                    <a:lnTo>
                      <a:pt x="2025393" y="2916517"/>
                    </a:lnTo>
                    <a:lnTo>
                      <a:pt x="2022482" y="2914137"/>
                    </a:lnTo>
                    <a:lnTo>
                      <a:pt x="2019042" y="2912285"/>
                    </a:lnTo>
                    <a:lnTo>
                      <a:pt x="2016131" y="2910698"/>
                    </a:lnTo>
                    <a:lnTo>
                      <a:pt x="2013485" y="2909640"/>
                    </a:lnTo>
                    <a:lnTo>
                      <a:pt x="2010574" y="2908846"/>
                    </a:lnTo>
                    <a:lnTo>
                      <a:pt x="2007928" y="2908582"/>
                    </a:lnTo>
                    <a:lnTo>
                      <a:pt x="2005282" y="2908318"/>
                    </a:lnTo>
                    <a:lnTo>
                      <a:pt x="2002371" y="2908582"/>
                    </a:lnTo>
                    <a:lnTo>
                      <a:pt x="1999724" y="2909375"/>
                    </a:lnTo>
                    <a:lnTo>
                      <a:pt x="1997078" y="2910169"/>
                    </a:lnTo>
                    <a:lnTo>
                      <a:pt x="1994432" y="2910963"/>
                    </a:lnTo>
                    <a:lnTo>
                      <a:pt x="1989404" y="2913344"/>
                    </a:lnTo>
                    <a:lnTo>
                      <a:pt x="1984111" y="2916253"/>
                    </a:lnTo>
                    <a:lnTo>
                      <a:pt x="1979083" y="2919426"/>
                    </a:lnTo>
                    <a:lnTo>
                      <a:pt x="1973262" y="2923130"/>
                    </a:lnTo>
                    <a:lnTo>
                      <a:pt x="1967704" y="2926304"/>
                    </a:lnTo>
                    <a:lnTo>
                      <a:pt x="1962147" y="2928949"/>
                    </a:lnTo>
                    <a:lnTo>
                      <a:pt x="1959236" y="2930008"/>
                    </a:lnTo>
                    <a:lnTo>
                      <a:pt x="1956061" y="2931330"/>
                    </a:lnTo>
                    <a:lnTo>
                      <a:pt x="1952885" y="2931859"/>
                    </a:lnTo>
                    <a:lnTo>
                      <a:pt x="1949974" y="2932388"/>
                    </a:lnTo>
                    <a:lnTo>
                      <a:pt x="1946270" y="2932653"/>
                    </a:lnTo>
                    <a:lnTo>
                      <a:pt x="1943094" y="2932916"/>
                    </a:lnTo>
                    <a:lnTo>
                      <a:pt x="1935155" y="2919163"/>
                    </a:lnTo>
                    <a:lnTo>
                      <a:pt x="1937802" y="2912285"/>
                    </a:lnTo>
                    <a:lnTo>
                      <a:pt x="1930127" y="2909905"/>
                    </a:lnTo>
                    <a:lnTo>
                      <a:pt x="1931980" y="2901969"/>
                    </a:lnTo>
                    <a:lnTo>
                      <a:pt x="1922718" y="2902763"/>
                    </a:lnTo>
                    <a:lnTo>
                      <a:pt x="1923776" y="2908054"/>
                    </a:lnTo>
                    <a:lnTo>
                      <a:pt x="1918484" y="2907524"/>
                    </a:lnTo>
                    <a:lnTo>
                      <a:pt x="1913191" y="2906730"/>
                    </a:lnTo>
                    <a:lnTo>
                      <a:pt x="1908957" y="2905408"/>
                    </a:lnTo>
                    <a:lnTo>
                      <a:pt x="1906840" y="2904614"/>
                    </a:lnTo>
                    <a:lnTo>
                      <a:pt x="1904988" y="2903557"/>
                    </a:lnTo>
                    <a:lnTo>
                      <a:pt x="1903665" y="2902763"/>
                    </a:lnTo>
                    <a:lnTo>
                      <a:pt x="1902341" y="2901704"/>
                    </a:lnTo>
                    <a:lnTo>
                      <a:pt x="1901548" y="2900118"/>
                    </a:lnTo>
                    <a:lnTo>
                      <a:pt x="1901283" y="2899060"/>
                    </a:lnTo>
                    <a:lnTo>
                      <a:pt x="1901283" y="2897208"/>
                    </a:lnTo>
                    <a:lnTo>
                      <a:pt x="1901812" y="2895356"/>
                    </a:lnTo>
                    <a:lnTo>
                      <a:pt x="1902871" y="2893504"/>
                    </a:lnTo>
                    <a:lnTo>
                      <a:pt x="1904458" y="2891124"/>
                    </a:lnTo>
                    <a:lnTo>
                      <a:pt x="1902871" y="2891124"/>
                    </a:lnTo>
                    <a:lnTo>
                      <a:pt x="1900224" y="2891652"/>
                    </a:lnTo>
                    <a:lnTo>
                      <a:pt x="1893609" y="2893240"/>
                    </a:lnTo>
                    <a:lnTo>
                      <a:pt x="1876673" y="2897736"/>
                    </a:lnTo>
                    <a:lnTo>
                      <a:pt x="1869528" y="2899324"/>
                    </a:lnTo>
                    <a:lnTo>
                      <a:pt x="1866881" y="2899853"/>
                    </a:lnTo>
                    <a:lnTo>
                      <a:pt x="1865029" y="2899853"/>
                    </a:lnTo>
                    <a:lnTo>
                      <a:pt x="1864764" y="2899853"/>
                    </a:lnTo>
                    <a:lnTo>
                      <a:pt x="1864500" y="2899588"/>
                    </a:lnTo>
                    <a:lnTo>
                      <a:pt x="1864500" y="2899324"/>
                    </a:lnTo>
                    <a:lnTo>
                      <a:pt x="1865029" y="2898796"/>
                    </a:lnTo>
                    <a:lnTo>
                      <a:pt x="1866881" y="2897208"/>
                    </a:lnTo>
                    <a:lnTo>
                      <a:pt x="1870322" y="2895092"/>
                    </a:lnTo>
                    <a:lnTo>
                      <a:pt x="1866352" y="2887949"/>
                    </a:lnTo>
                    <a:lnTo>
                      <a:pt x="1837772" y="2906202"/>
                    </a:lnTo>
                    <a:lnTo>
                      <a:pt x="1842271" y="2898796"/>
                    </a:lnTo>
                    <a:lnTo>
                      <a:pt x="1839625" y="2901969"/>
                    </a:lnTo>
                    <a:lnTo>
                      <a:pt x="1836978" y="2904879"/>
                    </a:lnTo>
                    <a:lnTo>
                      <a:pt x="1833803" y="2906995"/>
                    </a:lnTo>
                    <a:lnTo>
                      <a:pt x="1830627" y="2908846"/>
                    </a:lnTo>
                    <a:lnTo>
                      <a:pt x="1826923" y="2910169"/>
                    </a:lnTo>
                    <a:lnTo>
                      <a:pt x="1823218" y="2910963"/>
                    </a:lnTo>
                    <a:lnTo>
                      <a:pt x="1819248" y="2911227"/>
                    </a:lnTo>
                    <a:lnTo>
                      <a:pt x="1815014" y="2910963"/>
                    </a:lnTo>
                    <a:lnTo>
                      <a:pt x="1817396" y="2908054"/>
                    </a:lnTo>
                    <a:lnTo>
                      <a:pt x="1818719" y="2904879"/>
                    </a:lnTo>
                    <a:lnTo>
                      <a:pt x="1819513" y="2901704"/>
                    </a:lnTo>
                    <a:lnTo>
                      <a:pt x="1819513" y="2898531"/>
                    </a:lnTo>
                    <a:lnTo>
                      <a:pt x="1819248" y="2895092"/>
                    </a:lnTo>
                    <a:lnTo>
                      <a:pt x="1818455" y="2891918"/>
                    </a:lnTo>
                    <a:lnTo>
                      <a:pt x="1817131" y="2888744"/>
                    </a:lnTo>
                    <a:lnTo>
                      <a:pt x="1814750" y="2885569"/>
                    </a:lnTo>
                    <a:lnTo>
                      <a:pt x="1812633" y="2889273"/>
                    </a:lnTo>
                    <a:lnTo>
                      <a:pt x="1809986" y="2892711"/>
                    </a:lnTo>
                    <a:lnTo>
                      <a:pt x="1807076" y="2895885"/>
                    </a:lnTo>
                    <a:lnTo>
                      <a:pt x="1803900" y="2898531"/>
                    </a:lnTo>
                    <a:lnTo>
                      <a:pt x="1799931" y="2900647"/>
                    </a:lnTo>
                    <a:lnTo>
                      <a:pt x="1796226" y="2902763"/>
                    </a:lnTo>
                    <a:lnTo>
                      <a:pt x="1791992" y="2904614"/>
                    </a:lnTo>
                    <a:lnTo>
                      <a:pt x="1787758" y="2905673"/>
                    </a:lnTo>
                    <a:lnTo>
                      <a:pt x="1782994" y="2906995"/>
                    </a:lnTo>
                    <a:lnTo>
                      <a:pt x="1778231" y="2907789"/>
                    </a:lnTo>
                    <a:lnTo>
                      <a:pt x="1773203" y="2908582"/>
                    </a:lnTo>
                    <a:lnTo>
                      <a:pt x="1768175" y="2909375"/>
                    </a:lnTo>
                    <a:lnTo>
                      <a:pt x="1758120" y="2909905"/>
                    </a:lnTo>
                    <a:lnTo>
                      <a:pt x="1747534" y="2910433"/>
                    </a:lnTo>
                    <a:lnTo>
                      <a:pt x="1727158" y="2910963"/>
                    </a:lnTo>
                    <a:lnTo>
                      <a:pt x="1717632" y="2911491"/>
                    </a:lnTo>
                    <a:lnTo>
                      <a:pt x="1713133" y="2912021"/>
                    </a:lnTo>
                    <a:lnTo>
                      <a:pt x="1709163" y="2912814"/>
                    </a:lnTo>
                    <a:lnTo>
                      <a:pt x="1704929" y="2913344"/>
                    </a:lnTo>
                    <a:lnTo>
                      <a:pt x="1701225" y="2914666"/>
                    </a:lnTo>
                    <a:lnTo>
                      <a:pt x="1697784" y="2915724"/>
                    </a:lnTo>
                    <a:lnTo>
                      <a:pt x="1694874" y="2917046"/>
                    </a:lnTo>
                    <a:lnTo>
                      <a:pt x="1691963" y="2918898"/>
                    </a:lnTo>
                    <a:lnTo>
                      <a:pt x="1689846" y="2921014"/>
                    </a:lnTo>
                    <a:lnTo>
                      <a:pt x="1687993" y="2923394"/>
                    </a:lnTo>
                    <a:lnTo>
                      <a:pt x="1686405" y="2926304"/>
                    </a:lnTo>
                    <a:lnTo>
                      <a:pt x="1718955" y="2927096"/>
                    </a:lnTo>
                    <a:lnTo>
                      <a:pt x="1712339" y="2933710"/>
                    </a:lnTo>
                    <a:lnTo>
                      <a:pt x="1718425" y="2939529"/>
                    </a:lnTo>
                    <a:lnTo>
                      <a:pt x="1731392" y="2932124"/>
                    </a:lnTo>
                    <a:lnTo>
                      <a:pt x="1734038" y="2940057"/>
                    </a:lnTo>
                    <a:lnTo>
                      <a:pt x="1713662" y="2957250"/>
                    </a:lnTo>
                    <a:lnTo>
                      <a:pt x="1717632" y="2960955"/>
                    </a:lnTo>
                    <a:lnTo>
                      <a:pt x="1721072" y="2964393"/>
                    </a:lnTo>
                    <a:lnTo>
                      <a:pt x="1724247" y="2968097"/>
                    </a:lnTo>
                    <a:lnTo>
                      <a:pt x="1727158" y="2972064"/>
                    </a:lnTo>
                    <a:lnTo>
                      <a:pt x="1730069" y="2975767"/>
                    </a:lnTo>
                    <a:lnTo>
                      <a:pt x="1732715" y="2980262"/>
                    </a:lnTo>
                    <a:lnTo>
                      <a:pt x="1735097" y="2984230"/>
                    </a:lnTo>
                    <a:lnTo>
                      <a:pt x="1737214" y="2988991"/>
                    </a:lnTo>
                    <a:lnTo>
                      <a:pt x="1721336" y="2994019"/>
                    </a:lnTo>
                    <a:lnTo>
                      <a:pt x="1718425" y="2988463"/>
                    </a:lnTo>
                    <a:lnTo>
                      <a:pt x="1715250" y="2983173"/>
                    </a:lnTo>
                    <a:lnTo>
                      <a:pt x="1711280" y="2978410"/>
                    </a:lnTo>
                    <a:lnTo>
                      <a:pt x="1707311" y="2974443"/>
                    </a:lnTo>
                    <a:lnTo>
                      <a:pt x="1702548" y="2970742"/>
                    </a:lnTo>
                    <a:lnTo>
                      <a:pt x="1697520" y="2967568"/>
                    </a:lnTo>
                    <a:lnTo>
                      <a:pt x="1691963" y="2964922"/>
                    </a:lnTo>
                    <a:lnTo>
                      <a:pt x="1686141" y="2962806"/>
                    </a:lnTo>
                    <a:lnTo>
                      <a:pt x="1687199" y="2966775"/>
                    </a:lnTo>
                    <a:lnTo>
                      <a:pt x="1687729" y="2970214"/>
                    </a:lnTo>
                    <a:lnTo>
                      <a:pt x="1687729" y="2973389"/>
                    </a:lnTo>
                    <a:lnTo>
                      <a:pt x="1687199" y="2976296"/>
                    </a:lnTo>
                    <a:lnTo>
                      <a:pt x="1686405" y="2979204"/>
                    </a:lnTo>
                    <a:lnTo>
                      <a:pt x="1685347" y="2981586"/>
                    </a:lnTo>
                    <a:lnTo>
                      <a:pt x="1684024" y="2983702"/>
                    </a:lnTo>
                    <a:lnTo>
                      <a:pt x="1682701" y="2985819"/>
                    </a:lnTo>
                    <a:lnTo>
                      <a:pt x="1681378" y="2986875"/>
                    </a:lnTo>
                    <a:lnTo>
                      <a:pt x="1680054" y="2988199"/>
                    </a:lnTo>
                    <a:lnTo>
                      <a:pt x="1678731" y="2988728"/>
                    </a:lnTo>
                    <a:lnTo>
                      <a:pt x="1677673" y="2988728"/>
                    </a:lnTo>
                    <a:lnTo>
                      <a:pt x="1676879" y="2988463"/>
                    </a:lnTo>
                    <a:lnTo>
                      <a:pt x="1676350" y="2987669"/>
                    </a:lnTo>
                    <a:lnTo>
                      <a:pt x="1676085" y="2986082"/>
                    </a:lnTo>
                    <a:lnTo>
                      <a:pt x="1676879" y="2983966"/>
                    </a:lnTo>
                    <a:lnTo>
                      <a:pt x="1661266" y="2983437"/>
                    </a:lnTo>
                    <a:lnTo>
                      <a:pt x="1660207" y="2984496"/>
                    </a:lnTo>
                    <a:lnTo>
                      <a:pt x="1658884" y="2985819"/>
                    </a:lnTo>
                    <a:lnTo>
                      <a:pt x="1657296" y="2986347"/>
                    </a:lnTo>
                    <a:lnTo>
                      <a:pt x="1655973" y="2986611"/>
                    </a:lnTo>
                    <a:lnTo>
                      <a:pt x="1654121" y="2986875"/>
                    </a:lnTo>
                    <a:lnTo>
                      <a:pt x="1652533" y="2986875"/>
                    </a:lnTo>
                    <a:lnTo>
                      <a:pt x="1650681" y="2986611"/>
                    </a:lnTo>
                    <a:lnTo>
                      <a:pt x="1648564" y="2986082"/>
                    </a:lnTo>
                    <a:lnTo>
                      <a:pt x="1644065" y="2984496"/>
                    </a:lnTo>
                    <a:lnTo>
                      <a:pt x="1639831" y="2982379"/>
                    </a:lnTo>
                    <a:lnTo>
                      <a:pt x="1635068" y="2979734"/>
                    </a:lnTo>
                    <a:lnTo>
                      <a:pt x="1630304" y="2976296"/>
                    </a:lnTo>
                    <a:lnTo>
                      <a:pt x="1625806" y="2973121"/>
                    </a:lnTo>
                    <a:lnTo>
                      <a:pt x="1621307" y="2969420"/>
                    </a:lnTo>
                    <a:lnTo>
                      <a:pt x="1612839" y="2962013"/>
                    </a:lnTo>
                    <a:lnTo>
                      <a:pt x="1605959" y="2955400"/>
                    </a:lnTo>
                    <a:lnTo>
                      <a:pt x="1601725" y="2950638"/>
                    </a:lnTo>
                    <a:lnTo>
                      <a:pt x="1589287" y="2964659"/>
                    </a:lnTo>
                    <a:lnTo>
                      <a:pt x="1579761" y="2965715"/>
                    </a:lnTo>
                    <a:lnTo>
                      <a:pt x="1574733" y="2965715"/>
                    </a:lnTo>
                    <a:lnTo>
                      <a:pt x="1569440" y="2966246"/>
                    </a:lnTo>
                    <a:lnTo>
                      <a:pt x="1564412" y="2965715"/>
                    </a:lnTo>
                    <a:lnTo>
                      <a:pt x="1559384" y="2965187"/>
                    </a:lnTo>
                    <a:lnTo>
                      <a:pt x="1554356" y="2964393"/>
                    </a:lnTo>
                    <a:lnTo>
                      <a:pt x="1550122" y="2963336"/>
                    </a:lnTo>
                    <a:lnTo>
                      <a:pt x="1545888" y="2961748"/>
                    </a:lnTo>
                    <a:lnTo>
                      <a:pt x="1542448" y="2959633"/>
                    </a:lnTo>
                    <a:lnTo>
                      <a:pt x="1540860" y="2958573"/>
                    </a:lnTo>
                    <a:lnTo>
                      <a:pt x="1539537" y="2957250"/>
                    </a:lnTo>
                    <a:lnTo>
                      <a:pt x="1538214" y="2955928"/>
                    </a:lnTo>
                    <a:lnTo>
                      <a:pt x="1537156" y="2954077"/>
                    </a:lnTo>
                    <a:lnTo>
                      <a:pt x="1536097" y="2952489"/>
                    </a:lnTo>
                    <a:lnTo>
                      <a:pt x="1535568" y="2950638"/>
                    </a:lnTo>
                    <a:lnTo>
                      <a:pt x="1535039" y="2948522"/>
                    </a:lnTo>
                    <a:lnTo>
                      <a:pt x="1535039" y="2946407"/>
                    </a:lnTo>
                    <a:lnTo>
                      <a:pt x="1535039" y="2944027"/>
                    </a:lnTo>
                    <a:lnTo>
                      <a:pt x="1535303" y="2941381"/>
                    </a:lnTo>
                    <a:lnTo>
                      <a:pt x="1535498" y="2940504"/>
                    </a:lnTo>
                    <a:lnTo>
                      <a:pt x="1535568" y="2940323"/>
                    </a:lnTo>
                    <a:lnTo>
                      <a:pt x="1536891" y="2936355"/>
                    </a:lnTo>
                    <a:lnTo>
                      <a:pt x="1535832" y="2939000"/>
                    </a:lnTo>
                    <a:lnTo>
                      <a:pt x="1535498" y="2940504"/>
                    </a:lnTo>
                    <a:lnTo>
                      <a:pt x="1534245" y="2943762"/>
                    </a:lnTo>
                    <a:lnTo>
                      <a:pt x="1532657" y="2947200"/>
                    </a:lnTo>
                    <a:lnTo>
                      <a:pt x="1531069" y="2950108"/>
                    </a:lnTo>
                    <a:lnTo>
                      <a:pt x="1529217" y="2952489"/>
                    </a:lnTo>
                    <a:lnTo>
                      <a:pt x="1527364" y="2954077"/>
                    </a:lnTo>
                    <a:lnTo>
                      <a:pt x="1525247" y="2955664"/>
                    </a:lnTo>
                    <a:lnTo>
                      <a:pt x="1523660" y="2956458"/>
                    </a:lnTo>
                    <a:lnTo>
                      <a:pt x="1521543" y="2956722"/>
                    </a:lnTo>
                    <a:lnTo>
                      <a:pt x="1519426" y="2956722"/>
                    </a:lnTo>
                    <a:lnTo>
                      <a:pt x="1517573" y="2956194"/>
                    </a:lnTo>
                    <a:lnTo>
                      <a:pt x="1515456" y="2955400"/>
                    </a:lnTo>
                    <a:lnTo>
                      <a:pt x="1513339" y="2953812"/>
                    </a:lnTo>
                    <a:lnTo>
                      <a:pt x="1511222" y="2951696"/>
                    </a:lnTo>
                    <a:lnTo>
                      <a:pt x="1509105" y="2949316"/>
                    </a:lnTo>
                    <a:lnTo>
                      <a:pt x="1507517" y="2946407"/>
                    </a:lnTo>
                    <a:lnTo>
                      <a:pt x="1504077" y="2962277"/>
                    </a:lnTo>
                    <a:lnTo>
                      <a:pt x="1497197" y="2963864"/>
                    </a:lnTo>
                    <a:lnTo>
                      <a:pt x="1490846" y="2965451"/>
                    </a:lnTo>
                    <a:lnTo>
                      <a:pt x="1484230" y="2967568"/>
                    </a:lnTo>
                    <a:lnTo>
                      <a:pt x="1478144" y="2969948"/>
                    </a:lnTo>
                    <a:lnTo>
                      <a:pt x="1472057" y="2972592"/>
                    </a:lnTo>
                    <a:lnTo>
                      <a:pt x="1465706" y="2975767"/>
                    </a:lnTo>
                    <a:lnTo>
                      <a:pt x="1459884" y="2978940"/>
                    </a:lnTo>
                    <a:lnTo>
                      <a:pt x="1454063" y="2982643"/>
                    </a:lnTo>
                    <a:lnTo>
                      <a:pt x="1467029" y="2971536"/>
                    </a:lnTo>
                    <a:lnTo>
                      <a:pt x="1459355" y="2968890"/>
                    </a:lnTo>
                    <a:lnTo>
                      <a:pt x="1457503" y="2960161"/>
                    </a:lnTo>
                    <a:lnTo>
                      <a:pt x="1443742" y="2969154"/>
                    </a:lnTo>
                    <a:lnTo>
                      <a:pt x="1446653" y="2987140"/>
                    </a:lnTo>
                    <a:lnTo>
                      <a:pt x="1442684" y="2990314"/>
                    </a:lnTo>
                    <a:lnTo>
                      <a:pt x="1437920" y="2994019"/>
                    </a:lnTo>
                    <a:lnTo>
                      <a:pt x="1427600" y="3002482"/>
                    </a:lnTo>
                    <a:lnTo>
                      <a:pt x="1416485" y="3011476"/>
                    </a:lnTo>
                    <a:lnTo>
                      <a:pt x="1405371" y="3020734"/>
                    </a:lnTo>
                    <a:lnTo>
                      <a:pt x="1400079" y="3024700"/>
                    </a:lnTo>
                    <a:lnTo>
                      <a:pt x="1394786" y="3028405"/>
                    </a:lnTo>
                    <a:lnTo>
                      <a:pt x="1390287" y="3031577"/>
                    </a:lnTo>
                    <a:lnTo>
                      <a:pt x="1386053" y="3033960"/>
                    </a:lnTo>
                    <a:lnTo>
                      <a:pt x="1382613" y="3035283"/>
                    </a:lnTo>
                    <a:lnTo>
                      <a:pt x="1381025" y="3035547"/>
                    </a:lnTo>
                    <a:lnTo>
                      <a:pt x="1379438" y="3035811"/>
                    </a:lnTo>
                    <a:lnTo>
                      <a:pt x="1378379" y="3035811"/>
                    </a:lnTo>
                    <a:lnTo>
                      <a:pt x="1377321" y="3035283"/>
                    </a:lnTo>
                    <a:lnTo>
                      <a:pt x="1376527" y="3034754"/>
                    </a:lnTo>
                    <a:lnTo>
                      <a:pt x="1375998" y="3033696"/>
                    </a:lnTo>
                    <a:lnTo>
                      <a:pt x="1359855" y="3028668"/>
                    </a:lnTo>
                    <a:lnTo>
                      <a:pt x="1349535" y="3039776"/>
                    </a:lnTo>
                    <a:lnTo>
                      <a:pt x="1355886" y="3045330"/>
                    </a:lnTo>
                    <a:lnTo>
                      <a:pt x="1352975" y="3048506"/>
                    </a:lnTo>
                    <a:lnTo>
                      <a:pt x="1337362" y="3047711"/>
                    </a:lnTo>
                    <a:lnTo>
                      <a:pt x="1335775" y="3050093"/>
                    </a:lnTo>
                    <a:lnTo>
                      <a:pt x="1334186" y="3052474"/>
                    </a:lnTo>
                    <a:lnTo>
                      <a:pt x="1332070" y="3054061"/>
                    </a:lnTo>
                    <a:lnTo>
                      <a:pt x="1329688" y="3055912"/>
                    </a:lnTo>
                    <a:lnTo>
                      <a:pt x="1324660" y="3058822"/>
                    </a:lnTo>
                    <a:lnTo>
                      <a:pt x="1319897" y="3061202"/>
                    </a:lnTo>
                    <a:lnTo>
                      <a:pt x="1318044" y="3062260"/>
                    </a:lnTo>
                    <a:lnTo>
                      <a:pt x="1316192" y="3063584"/>
                    </a:lnTo>
                    <a:lnTo>
                      <a:pt x="1315134" y="3064641"/>
                    </a:lnTo>
                    <a:lnTo>
                      <a:pt x="1314340" y="3066228"/>
                    </a:lnTo>
                    <a:lnTo>
                      <a:pt x="1314340" y="3067551"/>
                    </a:lnTo>
                    <a:lnTo>
                      <a:pt x="1315398" y="3069137"/>
                    </a:lnTo>
                    <a:lnTo>
                      <a:pt x="1316721" y="3070989"/>
                    </a:lnTo>
                    <a:lnTo>
                      <a:pt x="1319368" y="3073105"/>
                    </a:lnTo>
                    <a:lnTo>
                      <a:pt x="1306665" y="3086595"/>
                    </a:lnTo>
                    <a:lnTo>
                      <a:pt x="1300579" y="3093474"/>
                    </a:lnTo>
                    <a:lnTo>
                      <a:pt x="1294757" y="3099820"/>
                    </a:lnTo>
                    <a:lnTo>
                      <a:pt x="1289464" y="3106169"/>
                    </a:lnTo>
                    <a:lnTo>
                      <a:pt x="1284966" y="3112518"/>
                    </a:lnTo>
                    <a:lnTo>
                      <a:pt x="1283114" y="3115426"/>
                    </a:lnTo>
                    <a:lnTo>
                      <a:pt x="1281261" y="3118335"/>
                    </a:lnTo>
                    <a:lnTo>
                      <a:pt x="1280202" y="3121245"/>
                    </a:lnTo>
                    <a:lnTo>
                      <a:pt x="1278879" y="3123891"/>
                    </a:lnTo>
                    <a:lnTo>
                      <a:pt x="1286554" y="3124419"/>
                    </a:lnTo>
                    <a:lnTo>
                      <a:pt x="1283378" y="3134470"/>
                    </a:lnTo>
                    <a:lnTo>
                      <a:pt x="1280732" y="3144521"/>
                    </a:lnTo>
                    <a:lnTo>
                      <a:pt x="1278615" y="3154574"/>
                    </a:lnTo>
                    <a:lnTo>
                      <a:pt x="1276762" y="3164623"/>
                    </a:lnTo>
                    <a:lnTo>
                      <a:pt x="1276233" y="3169650"/>
                    </a:lnTo>
                    <a:lnTo>
                      <a:pt x="1275969" y="3174675"/>
                    </a:lnTo>
                    <a:lnTo>
                      <a:pt x="1275969" y="3179965"/>
                    </a:lnTo>
                    <a:lnTo>
                      <a:pt x="1275969" y="3184992"/>
                    </a:lnTo>
                    <a:lnTo>
                      <a:pt x="1275969" y="3189752"/>
                    </a:lnTo>
                    <a:lnTo>
                      <a:pt x="1276498" y="3194777"/>
                    </a:lnTo>
                    <a:lnTo>
                      <a:pt x="1277292" y="3199804"/>
                    </a:lnTo>
                    <a:lnTo>
                      <a:pt x="1278350" y="3204831"/>
                    </a:lnTo>
                    <a:lnTo>
                      <a:pt x="1283114" y="3200069"/>
                    </a:lnTo>
                    <a:lnTo>
                      <a:pt x="1282055" y="3203243"/>
                    </a:lnTo>
                    <a:lnTo>
                      <a:pt x="1283114" y="3202979"/>
                    </a:lnTo>
                    <a:lnTo>
                      <a:pt x="1278879" y="3210915"/>
                    </a:lnTo>
                    <a:lnTo>
                      <a:pt x="1275175" y="3218848"/>
                    </a:lnTo>
                    <a:lnTo>
                      <a:pt x="1271205" y="3227047"/>
                    </a:lnTo>
                    <a:lnTo>
                      <a:pt x="1267765" y="3234980"/>
                    </a:lnTo>
                    <a:lnTo>
                      <a:pt x="1261149" y="3251383"/>
                    </a:lnTo>
                    <a:lnTo>
                      <a:pt x="1254799" y="3268046"/>
                    </a:lnTo>
                    <a:lnTo>
                      <a:pt x="1242625" y="3301636"/>
                    </a:lnTo>
                    <a:lnTo>
                      <a:pt x="1236010" y="3318035"/>
                    </a:lnTo>
                    <a:lnTo>
                      <a:pt x="1229925" y="3333363"/>
                    </a:lnTo>
                    <a:lnTo>
                      <a:pt x="1229979" y="3332456"/>
                    </a:lnTo>
                    <a:lnTo>
                      <a:pt x="1230982" y="3328616"/>
                    </a:lnTo>
                    <a:lnTo>
                      <a:pt x="1233099" y="3322266"/>
                    </a:lnTo>
                    <a:lnTo>
                      <a:pt x="1235480" y="3315919"/>
                    </a:lnTo>
                    <a:lnTo>
                      <a:pt x="1238127" y="3309572"/>
                    </a:lnTo>
                    <a:lnTo>
                      <a:pt x="1243684" y="3296347"/>
                    </a:lnTo>
                    <a:lnTo>
                      <a:pt x="1248976" y="3283387"/>
                    </a:lnTo>
                    <a:lnTo>
                      <a:pt x="1251358" y="3277304"/>
                    </a:lnTo>
                    <a:lnTo>
                      <a:pt x="1253475" y="3271484"/>
                    </a:lnTo>
                    <a:lnTo>
                      <a:pt x="1255063" y="3265931"/>
                    </a:lnTo>
                    <a:lnTo>
                      <a:pt x="1256386" y="3260903"/>
                    </a:lnTo>
                    <a:lnTo>
                      <a:pt x="1256651" y="3256142"/>
                    </a:lnTo>
                    <a:lnTo>
                      <a:pt x="1256651" y="3254027"/>
                    </a:lnTo>
                    <a:lnTo>
                      <a:pt x="1256651" y="3251910"/>
                    </a:lnTo>
                    <a:lnTo>
                      <a:pt x="1256122" y="3250324"/>
                    </a:lnTo>
                    <a:lnTo>
                      <a:pt x="1255327" y="3248474"/>
                    </a:lnTo>
                    <a:lnTo>
                      <a:pt x="1254534" y="3247151"/>
                    </a:lnTo>
                    <a:lnTo>
                      <a:pt x="1253740" y="3245829"/>
                    </a:lnTo>
                    <a:lnTo>
                      <a:pt x="1245801" y="3247681"/>
                    </a:lnTo>
                    <a:lnTo>
                      <a:pt x="1244213" y="3250590"/>
                    </a:lnTo>
                    <a:lnTo>
                      <a:pt x="1243155" y="3253497"/>
                    </a:lnTo>
                    <a:lnTo>
                      <a:pt x="1242361" y="3256672"/>
                    </a:lnTo>
                    <a:lnTo>
                      <a:pt x="1241302" y="3259846"/>
                    </a:lnTo>
                    <a:lnTo>
                      <a:pt x="1240244" y="3266988"/>
                    </a:lnTo>
                    <a:lnTo>
                      <a:pt x="1238921" y="3274393"/>
                    </a:lnTo>
                    <a:lnTo>
                      <a:pt x="1238127" y="3281271"/>
                    </a:lnTo>
                    <a:lnTo>
                      <a:pt x="1237333" y="3288675"/>
                    </a:lnTo>
                    <a:lnTo>
                      <a:pt x="1235745" y="3295817"/>
                    </a:lnTo>
                    <a:lnTo>
                      <a:pt x="1234951" y="3298992"/>
                    </a:lnTo>
                    <a:lnTo>
                      <a:pt x="1234158" y="3302167"/>
                    </a:lnTo>
                    <a:lnTo>
                      <a:pt x="1228865" y="3298992"/>
                    </a:lnTo>
                    <a:lnTo>
                      <a:pt x="1229394" y="3303224"/>
                    </a:lnTo>
                    <a:lnTo>
                      <a:pt x="1229923" y="3307455"/>
                    </a:lnTo>
                    <a:lnTo>
                      <a:pt x="1230188" y="3311951"/>
                    </a:lnTo>
                    <a:lnTo>
                      <a:pt x="1230453" y="3316184"/>
                    </a:lnTo>
                    <a:lnTo>
                      <a:pt x="1230453" y="3324647"/>
                    </a:lnTo>
                    <a:lnTo>
                      <a:pt x="1229979" y="3332456"/>
                    </a:lnTo>
                    <a:lnTo>
                      <a:pt x="1229394" y="3334699"/>
                    </a:lnTo>
                    <a:lnTo>
                      <a:pt x="1229925" y="3333363"/>
                    </a:lnTo>
                    <a:lnTo>
                      <a:pt x="1229923" y="3333375"/>
                    </a:lnTo>
                    <a:lnTo>
                      <a:pt x="1228865" y="3341841"/>
                    </a:lnTo>
                    <a:lnTo>
                      <a:pt x="1227277" y="3350306"/>
                    </a:lnTo>
                    <a:lnTo>
                      <a:pt x="1225160" y="3358505"/>
                    </a:lnTo>
                    <a:lnTo>
                      <a:pt x="1223308" y="3366968"/>
                    </a:lnTo>
                    <a:lnTo>
                      <a:pt x="1218809" y="3383895"/>
                    </a:lnTo>
                    <a:lnTo>
                      <a:pt x="1214311" y="3400558"/>
                    </a:lnTo>
                    <a:lnTo>
                      <a:pt x="1212723" y="3409022"/>
                    </a:lnTo>
                    <a:lnTo>
                      <a:pt x="1210870" y="3417484"/>
                    </a:lnTo>
                    <a:lnTo>
                      <a:pt x="1209812" y="3425684"/>
                    </a:lnTo>
                    <a:lnTo>
                      <a:pt x="1209018" y="3434146"/>
                    </a:lnTo>
                    <a:lnTo>
                      <a:pt x="1209018" y="3438907"/>
                    </a:lnTo>
                    <a:lnTo>
                      <a:pt x="1209812" y="3443404"/>
                    </a:lnTo>
                    <a:lnTo>
                      <a:pt x="1210870" y="3448165"/>
                    </a:lnTo>
                    <a:lnTo>
                      <a:pt x="1211929" y="3452662"/>
                    </a:lnTo>
                    <a:lnTo>
                      <a:pt x="1213781" y="3456894"/>
                    </a:lnTo>
                    <a:lnTo>
                      <a:pt x="1215634" y="3461391"/>
                    </a:lnTo>
                    <a:lnTo>
                      <a:pt x="1219074" y="3470119"/>
                    </a:lnTo>
                    <a:lnTo>
                      <a:pt x="1220662" y="3474616"/>
                    </a:lnTo>
                    <a:lnTo>
                      <a:pt x="1221984" y="3478584"/>
                    </a:lnTo>
                    <a:lnTo>
                      <a:pt x="1222778" y="3483345"/>
                    </a:lnTo>
                    <a:lnTo>
                      <a:pt x="1223837" y="3487842"/>
                    </a:lnTo>
                    <a:lnTo>
                      <a:pt x="1223837" y="3492074"/>
                    </a:lnTo>
                    <a:lnTo>
                      <a:pt x="1223572" y="3496835"/>
                    </a:lnTo>
                    <a:lnTo>
                      <a:pt x="1222778" y="3499215"/>
                    </a:lnTo>
                    <a:lnTo>
                      <a:pt x="1222249" y="3501860"/>
                    </a:lnTo>
                    <a:lnTo>
                      <a:pt x="1221455" y="3504241"/>
                    </a:lnTo>
                    <a:lnTo>
                      <a:pt x="1221373" y="3504389"/>
                    </a:lnTo>
                    <a:lnTo>
                      <a:pt x="1221071" y="3503573"/>
                    </a:lnTo>
                    <a:lnTo>
                      <a:pt x="1221191" y="3503183"/>
                    </a:lnTo>
                    <a:lnTo>
                      <a:pt x="1221455" y="3500273"/>
                    </a:lnTo>
                    <a:lnTo>
                      <a:pt x="1221720" y="3497099"/>
                    </a:lnTo>
                    <a:lnTo>
                      <a:pt x="1221720" y="3494190"/>
                    </a:lnTo>
                    <a:lnTo>
                      <a:pt x="1221455" y="3491016"/>
                    </a:lnTo>
                    <a:lnTo>
                      <a:pt x="1220926" y="3488106"/>
                    </a:lnTo>
                    <a:lnTo>
                      <a:pt x="1219338" y="3482551"/>
                    </a:lnTo>
                    <a:lnTo>
                      <a:pt x="1216956" y="3476732"/>
                    </a:lnTo>
                    <a:lnTo>
                      <a:pt x="1214575" y="3470648"/>
                    </a:lnTo>
                    <a:lnTo>
                      <a:pt x="1209282" y="3459010"/>
                    </a:lnTo>
                    <a:lnTo>
                      <a:pt x="1210076" y="3464300"/>
                    </a:lnTo>
                    <a:lnTo>
                      <a:pt x="1210870" y="3469855"/>
                    </a:lnTo>
                    <a:lnTo>
                      <a:pt x="1212193" y="3475939"/>
                    </a:lnTo>
                    <a:lnTo>
                      <a:pt x="1214046" y="3482287"/>
                    </a:lnTo>
                    <a:lnTo>
                      <a:pt x="1216163" y="3488900"/>
                    </a:lnTo>
                    <a:lnTo>
                      <a:pt x="1218280" y="3496041"/>
                    </a:lnTo>
                    <a:lnTo>
                      <a:pt x="1221071" y="3503573"/>
                    </a:lnTo>
                    <a:lnTo>
                      <a:pt x="1220133" y="3506622"/>
                    </a:lnTo>
                    <a:lnTo>
                      <a:pt x="1221373" y="3504389"/>
                    </a:lnTo>
                    <a:lnTo>
                      <a:pt x="1223572" y="3510325"/>
                    </a:lnTo>
                    <a:lnTo>
                      <a:pt x="1229394" y="3525931"/>
                    </a:lnTo>
                    <a:lnTo>
                      <a:pt x="1235745" y="3541537"/>
                    </a:lnTo>
                    <a:lnTo>
                      <a:pt x="1248976" y="3573278"/>
                    </a:lnTo>
                    <a:lnTo>
                      <a:pt x="1255857" y="3589148"/>
                    </a:lnTo>
                    <a:lnTo>
                      <a:pt x="1261943" y="3604225"/>
                    </a:lnTo>
                    <a:lnTo>
                      <a:pt x="1267236" y="3618244"/>
                    </a:lnTo>
                    <a:lnTo>
                      <a:pt x="1271999" y="3631470"/>
                    </a:lnTo>
                    <a:lnTo>
                      <a:pt x="1273851" y="3637553"/>
                    </a:lnTo>
                    <a:lnTo>
                      <a:pt x="1275704" y="3643108"/>
                    </a:lnTo>
                    <a:lnTo>
                      <a:pt x="1276762" y="3648398"/>
                    </a:lnTo>
                    <a:lnTo>
                      <a:pt x="1277821" y="3653424"/>
                    </a:lnTo>
                    <a:lnTo>
                      <a:pt x="1278350" y="3657921"/>
                    </a:lnTo>
                    <a:lnTo>
                      <a:pt x="1278615" y="3661624"/>
                    </a:lnTo>
                    <a:lnTo>
                      <a:pt x="1278350" y="3665062"/>
                    </a:lnTo>
                    <a:lnTo>
                      <a:pt x="1277821" y="3667707"/>
                    </a:lnTo>
                    <a:lnTo>
                      <a:pt x="1279674" y="3675378"/>
                    </a:lnTo>
                    <a:lnTo>
                      <a:pt x="1282055" y="3674320"/>
                    </a:lnTo>
                    <a:lnTo>
                      <a:pt x="1282319" y="3674320"/>
                    </a:lnTo>
                    <a:lnTo>
                      <a:pt x="1284436" y="3674056"/>
                    </a:lnTo>
                    <a:lnTo>
                      <a:pt x="1287612" y="3673262"/>
                    </a:lnTo>
                    <a:lnTo>
                      <a:pt x="1291052" y="3672998"/>
                    </a:lnTo>
                    <a:lnTo>
                      <a:pt x="1294228" y="3672998"/>
                    </a:lnTo>
                    <a:lnTo>
                      <a:pt x="1296874" y="3672998"/>
                    </a:lnTo>
                    <a:lnTo>
                      <a:pt x="1299785" y="3673262"/>
                    </a:lnTo>
                    <a:lnTo>
                      <a:pt x="1302431" y="3673791"/>
                    </a:lnTo>
                    <a:lnTo>
                      <a:pt x="1307459" y="3674849"/>
                    </a:lnTo>
                    <a:lnTo>
                      <a:pt x="1311958" y="3676701"/>
                    </a:lnTo>
                    <a:lnTo>
                      <a:pt x="1316456" y="3678552"/>
                    </a:lnTo>
                    <a:lnTo>
                      <a:pt x="1320690" y="3680933"/>
                    </a:lnTo>
                    <a:lnTo>
                      <a:pt x="1324660" y="3683578"/>
                    </a:lnTo>
                    <a:lnTo>
                      <a:pt x="1332599" y="3688339"/>
                    </a:lnTo>
                    <a:lnTo>
                      <a:pt x="1336833" y="3690720"/>
                    </a:lnTo>
                    <a:lnTo>
                      <a:pt x="1340802" y="3692836"/>
                    </a:lnTo>
                    <a:lnTo>
                      <a:pt x="1345565" y="3694158"/>
                    </a:lnTo>
                    <a:lnTo>
                      <a:pt x="1350593" y="3695481"/>
                    </a:lnTo>
                    <a:lnTo>
                      <a:pt x="1353240" y="3695745"/>
                    </a:lnTo>
                    <a:lnTo>
                      <a:pt x="1355886" y="3695745"/>
                    </a:lnTo>
                    <a:lnTo>
                      <a:pt x="1358532" y="3695745"/>
                    </a:lnTo>
                    <a:lnTo>
                      <a:pt x="1361443" y="3695481"/>
                    </a:lnTo>
                    <a:lnTo>
                      <a:pt x="1369911" y="3694158"/>
                    </a:lnTo>
                    <a:lnTo>
                      <a:pt x="1378644" y="3692836"/>
                    </a:lnTo>
                    <a:lnTo>
                      <a:pt x="1387641" y="3690984"/>
                    </a:lnTo>
                    <a:lnTo>
                      <a:pt x="1396638" y="3689133"/>
                    </a:lnTo>
                    <a:lnTo>
                      <a:pt x="1414633" y="3685165"/>
                    </a:lnTo>
                    <a:lnTo>
                      <a:pt x="1432628" y="3681197"/>
                    </a:lnTo>
                    <a:lnTo>
                      <a:pt x="1441096" y="3679875"/>
                    </a:lnTo>
                    <a:lnTo>
                      <a:pt x="1449299" y="3678288"/>
                    </a:lnTo>
                    <a:lnTo>
                      <a:pt x="1457238" y="3677494"/>
                    </a:lnTo>
                    <a:lnTo>
                      <a:pt x="1464912" y="3676965"/>
                    </a:lnTo>
                    <a:lnTo>
                      <a:pt x="1471793" y="3676965"/>
                    </a:lnTo>
                    <a:lnTo>
                      <a:pt x="1474968" y="3677230"/>
                    </a:lnTo>
                    <a:lnTo>
                      <a:pt x="1478144" y="3677759"/>
                    </a:lnTo>
                    <a:lnTo>
                      <a:pt x="1481055" y="3678288"/>
                    </a:lnTo>
                    <a:lnTo>
                      <a:pt x="1483966" y="3678817"/>
                    </a:lnTo>
                    <a:lnTo>
                      <a:pt x="1486347" y="3680139"/>
                    </a:lnTo>
                    <a:lnTo>
                      <a:pt x="1488993" y="3681197"/>
                    </a:lnTo>
                    <a:lnTo>
                      <a:pt x="1497197" y="3685430"/>
                    </a:lnTo>
                    <a:lnTo>
                      <a:pt x="1497462" y="3685165"/>
                    </a:lnTo>
                    <a:lnTo>
                      <a:pt x="1497726" y="3685165"/>
                    </a:lnTo>
                    <a:lnTo>
                      <a:pt x="1497991" y="3685165"/>
                    </a:lnTo>
                    <a:lnTo>
                      <a:pt x="1498255" y="3685165"/>
                    </a:lnTo>
                    <a:lnTo>
                      <a:pt x="1505136" y="3685694"/>
                    </a:lnTo>
                    <a:lnTo>
                      <a:pt x="1509634" y="3682784"/>
                    </a:lnTo>
                    <a:lnTo>
                      <a:pt x="1513339" y="3679875"/>
                    </a:lnTo>
                    <a:lnTo>
                      <a:pt x="1516515" y="3676965"/>
                    </a:lnTo>
                    <a:lnTo>
                      <a:pt x="1518102" y="3675378"/>
                    </a:lnTo>
                    <a:lnTo>
                      <a:pt x="1519161" y="3674056"/>
                    </a:lnTo>
                    <a:lnTo>
                      <a:pt x="1520484" y="3672204"/>
                    </a:lnTo>
                    <a:lnTo>
                      <a:pt x="1521013" y="3670617"/>
                    </a:lnTo>
                    <a:lnTo>
                      <a:pt x="1521543" y="3668766"/>
                    </a:lnTo>
                    <a:lnTo>
                      <a:pt x="1521807" y="3666914"/>
                    </a:lnTo>
                    <a:lnTo>
                      <a:pt x="1521807" y="3664798"/>
                    </a:lnTo>
                    <a:lnTo>
                      <a:pt x="1521543" y="3662417"/>
                    </a:lnTo>
                    <a:lnTo>
                      <a:pt x="1521013" y="3660301"/>
                    </a:lnTo>
                    <a:lnTo>
                      <a:pt x="1520219" y="3657921"/>
                    </a:lnTo>
                    <a:lnTo>
                      <a:pt x="1526571" y="3652366"/>
                    </a:lnTo>
                    <a:lnTo>
                      <a:pt x="1511487" y="3661888"/>
                    </a:lnTo>
                    <a:lnTo>
                      <a:pt x="1517838" y="3652630"/>
                    </a:lnTo>
                    <a:lnTo>
                      <a:pt x="1523924" y="3643373"/>
                    </a:lnTo>
                    <a:lnTo>
                      <a:pt x="1535039" y="3625122"/>
                    </a:lnTo>
                    <a:lnTo>
                      <a:pt x="1555944" y="3589148"/>
                    </a:lnTo>
                    <a:lnTo>
                      <a:pt x="1566265" y="3572484"/>
                    </a:lnTo>
                    <a:lnTo>
                      <a:pt x="1571028" y="3564285"/>
                    </a:lnTo>
                    <a:lnTo>
                      <a:pt x="1576320" y="3556614"/>
                    </a:lnTo>
                    <a:lnTo>
                      <a:pt x="1581613" y="3548943"/>
                    </a:lnTo>
                    <a:lnTo>
                      <a:pt x="1586906" y="3541537"/>
                    </a:lnTo>
                    <a:lnTo>
                      <a:pt x="1592463" y="3534395"/>
                    </a:lnTo>
                    <a:lnTo>
                      <a:pt x="1598549" y="3527518"/>
                    </a:lnTo>
                    <a:lnTo>
                      <a:pt x="1604371" y="3521170"/>
                    </a:lnTo>
                    <a:lnTo>
                      <a:pt x="1610457" y="3515086"/>
                    </a:lnTo>
                    <a:lnTo>
                      <a:pt x="1617073" y="3509267"/>
                    </a:lnTo>
                    <a:lnTo>
                      <a:pt x="1623953" y="3503712"/>
                    </a:lnTo>
                    <a:lnTo>
                      <a:pt x="1631098" y="3498686"/>
                    </a:lnTo>
                    <a:lnTo>
                      <a:pt x="1638508" y="3493925"/>
                    </a:lnTo>
                    <a:lnTo>
                      <a:pt x="1646447" y="3489429"/>
                    </a:lnTo>
                    <a:lnTo>
                      <a:pt x="1655179" y="3485725"/>
                    </a:lnTo>
                    <a:lnTo>
                      <a:pt x="1663912" y="3482551"/>
                    </a:lnTo>
                    <a:lnTo>
                      <a:pt x="1673174" y="3479642"/>
                    </a:lnTo>
                    <a:lnTo>
                      <a:pt x="1683230" y="3476997"/>
                    </a:lnTo>
                    <a:lnTo>
                      <a:pt x="1693815" y="3475145"/>
                    </a:lnTo>
                    <a:lnTo>
                      <a:pt x="1704929" y="3473558"/>
                    </a:lnTo>
                    <a:lnTo>
                      <a:pt x="1716573" y="3472765"/>
                    </a:lnTo>
                    <a:lnTo>
                      <a:pt x="1729011" y="3472236"/>
                    </a:lnTo>
                    <a:lnTo>
                      <a:pt x="1742242" y="3472500"/>
                    </a:lnTo>
                    <a:lnTo>
                      <a:pt x="1750181" y="3473029"/>
                    </a:lnTo>
                    <a:lnTo>
                      <a:pt x="1757061" y="3474087"/>
                    </a:lnTo>
                    <a:lnTo>
                      <a:pt x="1763147" y="3475674"/>
                    </a:lnTo>
                    <a:lnTo>
                      <a:pt x="1765529" y="3476732"/>
                    </a:lnTo>
                    <a:lnTo>
                      <a:pt x="1767911" y="3477526"/>
                    </a:lnTo>
                    <a:lnTo>
                      <a:pt x="1770028" y="3478584"/>
                    </a:lnTo>
                    <a:lnTo>
                      <a:pt x="1771880" y="3479906"/>
                    </a:lnTo>
                    <a:lnTo>
                      <a:pt x="1773468" y="3481229"/>
                    </a:lnTo>
                    <a:lnTo>
                      <a:pt x="1774791" y="3482551"/>
                    </a:lnTo>
                    <a:lnTo>
                      <a:pt x="1776114" y="3483874"/>
                    </a:lnTo>
                    <a:lnTo>
                      <a:pt x="1777173" y="3485725"/>
                    </a:lnTo>
                    <a:lnTo>
                      <a:pt x="1777967" y="3487048"/>
                    </a:lnTo>
                    <a:lnTo>
                      <a:pt x="1778496" y="3488900"/>
                    </a:lnTo>
                    <a:lnTo>
                      <a:pt x="1778760" y="3491016"/>
                    </a:lnTo>
                    <a:lnTo>
                      <a:pt x="1779025" y="3492867"/>
                    </a:lnTo>
                    <a:lnTo>
                      <a:pt x="1779025" y="3496835"/>
                    </a:lnTo>
                    <a:lnTo>
                      <a:pt x="1778496" y="3501067"/>
                    </a:lnTo>
                    <a:lnTo>
                      <a:pt x="1777437" y="3505299"/>
                    </a:lnTo>
                    <a:lnTo>
                      <a:pt x="1775850" y="3510060"/>
                    </a:lnTo>
                    <a:lnTo>
                      <a:pt x="1773997" y="3515086"/>
                    </a:lnTo>
                    <a:lnTo>
                      <a:pt x="1771616" y="3519847"/>
                    </a:lnTo>
                    <a:lnTo>
                      <a:pt x="1768969" y="3524873"/>
                    </a:lnTo>
                    <a:lnTo>
                      <a:pt x="1762618" y="3535453"/>
                    </a:lnTo>
                    <a:lnTo>
                      <a:pt x="1756267" y="3546033"/>
                    </a:lnTo>
                    <a:lnTo>
                      <a:pt x="1749916" y="3556878"/>
                    </a:lnTo>
                    <a:lnTo>
                      <a:pt x="1743565" y="3567194"/>
                    </a:lnTo>
                    <a:lnTo>
                      <a:pt x="1740919" y="3572484"/>
                    </a:lnTo>
                    <a:lnTo>
                      <a:pt x="1738272" y="3577245"/>
                    </a:lnTo>
                    <a:lnTo>
                      <a:pt x="1736420" y="3582271"/>
                    </a:lnTo>
                    <a:lnTo>
                      <a:pt x="1734832" y="3586768"/>
                    </a:lnTo>
                    <a:lnTo>
                      <a:pt x="1733774" y="3591264"/>
                    </a:lnTo>
                    <a:lnTo>
                      <a:pt x="1732980" y="3595497"/>
                    </a:lnTo>
                    <a:lnTo>
                      <a:pt x="1732980" y="3599200"/>
                    </a:lnTo>
                    <a:lnTo>
                      <a:pt x="1732980" y="3601316"/>
                    </a:lnTo>
                    <a:lnTo>
                      <a:pt x="1733774" y="3602903"/>
                    </a:lnTo>
                    <a:lnTo>
                      <a:pt x="1726364" y="3621418"/>
                    </a:lnTo>
                    <a:lnTo>
                      <a:pt x="1732980" y="3617980"/>
                    </a:lnTo>
                    <a:lnTo>
                      <a:pt x="1731921" y="3622741"/>
                    </a:lnTo>
                    <a:lnTo>
                      <a:pt x="1730863" y="3627238"/>
                    </a:lnTo>
                    <a:lnTo>
                      <a:pt x="1727423" y="3636760"/>
                    </a:lnTo>
                    <a:lnTo>
                      <a:pt x="1723718" y="3645753"/>
                    </a:lnTo>
                    <a:lnTo>
                      <a:pt x="1720013" y="3655011"/>
                    </a:lnTo>
                    <a:lnTo>
                      <a:pt x="1716308" y="3664269"/>
                    </a:lnTo>
                    <a:lnTo>
                      <a:pt x="1712868" y="3673262"/>
                    </a:lnTo>
                    <a:lnTo>
                      <a:pt x="1711280" y="3678288"/>
                    </a:lnTo>
                    <a:lnTo>
                      <a:pt x="1710222" y="3683049"/>
                    </a:lnTo>
                    <a:lnTo>
                      <a:pt x="1709163" y="3688075"/>
                    </a:lnTo>
                    <a:lnTo>
                      <a:pt x="1708370" y="3692836"/>
                    </a:lnTo>
                    <a:lnTo>
                      <a:pt x="1705723" y="3688339"/>
                    </a:lnTo>
                    <a:lnTo>
                      <a:pt x="1703871" y="3683578"/>
                    </a:lnTo>
                    <a:lnTo>
                      <a:pt x="1702283" y="3678552"/>
                    </a:lnTo>
                    <a:lnTo>
                      <a:pt x="1700695" y="3673791"/>
                    </a:lnTo>
                    <a:lnTo>
                      <a:pt x="1699901" y="3668766"/>
                    </a:lnTo>
                    <a:lnTo>
                      <a:pt x="1699372" y="3663475"/>
                    </a:lnTo>
                    <a:lnTo>
                      <a:pt x="1699372" y="3658185"/>
                    </a:lnTo>
                    <a:lnTo>
                      <a:pt x="1699372" y="3652895"/>
                    </a:lnTo>
                    <a:lnTo>
                      <a:pt x="1695667" y="3656598"/>
                    </a:lnTo>
                    <a:lnTo>
                      <a:pt x="1691963" y="3660566"/>
                    </a:lnTo>
                    <a:lnTo>
                      <a:pt x="1688523" y="3664533"/>
                    </a:lnTo>
                    <a:lnTo>
                      <a:pt x="1685082" y="3669030"/>
                    </a:lnTo>
                    <a:lnTo>
                      <a:pt x="1677211" y="3679212"/>
                    </a:lnTo>
                    <a:lnTo>
                      <a:pt x="1678045" y="3678679"/>
                    </a:lnTo>
                    <a:lnTo>
                      <a:pt x="1681207" y="3676827"/>
                    </a:lnTo>
                    <a:lnTo>
                      <a:pt x="1684633" y="3674975"/>
                    </a:lnTo>
                    <a:lnTo>
                      <a:pt x="1680944" y="3686617"/>
                    </a:lnTo>
                    <a:lnTo>
                      <a:pt x="1684106" y="3685294"/>
                    </a:lnTo>
                    <a:lnTo>
                      <a:pt x="1685951" y="3684236"/>
                    </a:lnTo>
                    <a:lnTo>
                      <a:pt x="1687532" y="3684236"/>
                    </a:lnTo>
                    <a:lnTo>
                      <a:pt x="1688586" y="3684765"/>
                    </a:lnTo>
                    <a:lnTo>
                      <a:pt x="1689377" y="3685029"/>
                    </a:lnTo>
                    <a:lnTo>
                      <a:pt x="1690167" y="3685558"/>
                    </a:lnTo>
                    <a:lnTo>
                      <a:pt x="1690958" y="3686352"/>
                    </a:lnTo>
                    <a:lnTo>
                      <a:pt x="1691485" y="3687675"/>
                    </a:lnTo>
                    <a:lnTo>
                      <a:pt x="1692012" y="3688998"/>
                    </a:lnTo>
                    <a:lnTo>
                      <a:pt x="1692276" y="3690850"/>
                    </a:lnTo>
                    <a:lnTo>
                      <a:pt x="1692276" y="3693231"/>
                    </a:lnTo>
                    <a:lnTo>
                      <a:pt x="1692276" y="3696936"/>
                    </a:lnTo>
                    <a:lnTo>
                      <a:pt x="1691749" y="3700904"/>
                    </a:lnTo>
                    <a:lnTo>
                      <a:pt x="1691222" y="3704344"/>
                    </a:lnTo>
                    <a:lnTo>
                      <a:pt x="1689904" y="3707519"/>
                    </a:lnTo>
                    <a:lnTo>
                      <a:pt x="1688850" y="3710694"/>
                    </a:lnTo>
                    <a:lnTo>
                      <a:pt x="1687532" y="3713869"/>
                    </a:lnTo>
                    <a:lnTo>
                      <a:pt x="1685951" y="3716779"/>
                    </a:lnTo>
                    <a:lnTo>
                      <a:pt x="1684106" y="3719425"/>
                    </a:lnTo>
                    <a:lnTo>
                      <a:pt x="1682261" y="3722071"/>
                    </a:lnTo>
                    <a:lnTo>
                      <a:pt x="1680417" y="3724717"/>
                    </a:lnTo>
                    <a:lnTo>
                      <a:pt x="1678045" y="3726834"/>
                    </a:lnTo>
                    <a:lnTo>
                      <a:pt x="1675673" y="3728950"/>
                    </a:lnTo>
                    <a:lnTo>
                      <a:pt x="1673301" y="3731067"/>
                    </a:lnTo>
                    <a:lnTo>
                      <a:pt x="1670929" y="3732390"/>
                    </a:lnTo>
                    <a:lnTo>
                      <a:pt x="1668557" y="3733977"/>
                    </a:lnTo>
                    <a:lnTo>
                      <a:pt x="1665922" y="3735036"/>
                    </a:lnTo>
                    <a:lnTo>
                      <a:pt x="1663287" y="3736359"/>
                    </a:lnTo>
                    <a:lnTo>
                      <a:pt x="1660915" y="3736888"/>
                    </a:lnTo>
                    <a:lnTo>
                      <a:pt x="1658279" y="3737417"/>
                    </a:lnTo>
                    <a:lnTo>
                      <a:pt x="1656171" y="3737682"/>
                    </a:lnTo>
                    <a:lnTo>
                      <a:pt x="1653536" y="3737946"/>
                    </a:lnTo>
                    <a:lnTo>
                      <a:pt x="1651164" y="3737682"/>
                    </a:lnTo>
                    <a:lnTo>
                      <a:pt x="1649056" y="3737417"/>
                    </a:lnTo>
                    <a:lnTo>
                      <a:pt x="1646947" y="3736623"/>
                    </a:lnTo>
                    <a:lnTo>
                      <a:pt x="1644839" y="3735565"/>
                    </a:lnTo>
                    <a:lnTo>
                      <a:pt x="1643258" y="3734507"/>
                    </a:lnTo>
                    <a:lnTo>
                      <a:pt x="1641413" y="3732919"/>
                    </a:lnTo>
                    <a:lnTo>
                      <a:pt x="1640095" y="3731332"/>
                    </a:lnTo>
                    <a:lnTo>
                      <a:pt x="1638514" y="3729215"/>
                    </a:lnTo>
                    <a:lnTo>
                      <a:pt x="1637723" y="3726834"/>
                    </a:lnTo>
                    <a:lnTo>
                      <a:pt x="1637008" y="3725038"/>
                    </a:lnTo>
                    <a:lnTo>
                      <a:pt x="1634009" y="3734364"/>
                    </a:lnTo>
                    <a:lnTo>
                      <a:pt x="1580819" y="3736744"/>
                    </a:lnTo>
                    <a:lnTo>
                      <a:pt x="1527894" y="3739125"/>
                    </a:lnTo>
                    <a:lnTo>
                      <a:pt x="1474968" y="3740712"/>
                    </a:lnTo>
                    <a:lnTo>
                      <a:pt x="1421778" y="3742828"/>
                    </a:lnTo>
                    <a:lnTo>
                      <a:pt x="1368588" y="3744415"/>
                    </a:lnTo>
                    <a:lnTo>
                      <a:pt x="1315663" y="3745473"/>
                    </a:lnTo>
                    <a:lnTo>
                      <a:pt x="1262472" y="3746796"/>
                    </a:lnTo>
                    <a:lnTo>
                      <a:pt x="1209282" y="3747589"/>
                    </a:lnTo>
                    <a:lnTo>
                      <a:pt x="1142332" y="3748383"/>
                    </a:lnTo>
                    <a:lnTo>
                      <a:pt x="1075116" y="3748647"/>
                    </a:lnTo>
                    <a:lnTo>
                      <a:pt x="1066913" y="3751292"/>
                    </a:lnTo>
                    <a:lnTo>
                      <a:pt x="1059503" y="3752879"/>
                    </a:lnTo>
                    <a:lnTo>
                      <a:pt x="1052623" y="3753937"/>
                    </a:lnTo>
                    <a:lnTo>
                      <a:pt x="1046801" y="3753937"/>
                    </a:lnTo>
                    <a:lnTo>
                      <a:pt x="1044155" y="3753937"/>
                    </a:lnTo>
                    <a:lnTo>
                      <a:pt x="1041509" y="3753673"/>
                    </a:lnTo>
                    <a:lnTo>
                      <a:pt x="1039127" y="3753144"/>
                    </a:lnTo>
                    <a:lnTo>
                      <a:pt x="1036746" y="3752615"/>
                    </a:lnTo>
                    <a:lnTo>
                      <a:pt x="1034893" y="3751557"/>
                    </a:lnTo>
                    <a:lnTo>
                      <a:pt x="1033041" y="3750499"/>
                    </a:lnTo>
                    <a:lnTo>
                      <a:pt x="1031188" y="3749441"/>
                    </a:lnTo>
                    <a:lnTo>
                      <a:pt x="1029865" y="3747854"/>
                    </a:lnTo>
                    <a:lnTo>
                      <a:pt x="1028277" y="3746267"/>
                    </a:lnTo>
                    <a:lnTo>
                      <a:pt x="1027219" y="3744680"/>
                    </a:lnTo>
                    <a:lnTo>
                      <a:pt x="1026425" y="3742563"/>
                    </a:lnTo>
                    <a:lnTo>
                      <a:pt x="1025367" y="3740447"/>
                    </a:lnTo>
                    <a:lnTo>
                      <a:pt x="1024573" y="3738067"/>
                    </a:lnTo>
                    <a:lnTo>
                      <a:pt x="1024308" y="3735951"/>
                    </a:lnTo>
                    <a:lnTo>
                      <a:pt x="1024044" y="3732777"/>
                    </a:lnTo>
                    <a:lnTo>
                      <a:pt x="1023779" y="3730132"/>
                    </a:lnTo>
                    <a:lnTo>
                      <a:pt x="1024044" y="3723783"/>
                    </a:lnTo>
                    <a:lnTo>
                      <a:pt x="1024837" y="3717171"/>
                    </a:lnTo>
                    <a:lnTo>
                      <a:pt x="1026425" y="3709235"/>
                    </a:lnTo>
                    <a:lnTo>
                      <a:pt x="1028277" y="3701036"/>
                    </a:lnTo>
                    <a:lnTo>
                      <a:pt x="1026689" y="3653160"/>
                    </a:lnTo>
                    <a:lnTo>
                      <a:pt x="1024837" y="3605283"/>
                    </a:lnTo>
                    <a:lnTo>
                      <a:pt x="1023779" y="3557143"/>
                    </a:lnTo>
                    <a:lnTo>
                      <a:pt x="1022720" y="3509531"/>
                    </a:lnTo>
                    <a:lnTo>
                      <a:pt x="1022191" y="3456894"/>
                    </a:lnTo>
                    <a:lnTo>
                      <a:pt x="1022191" y="3404261"/>
                    </a:lnTo>
                    <a:lnTo>
                      <a:pt x="1022456" y="3351628"/>
                    </a:lnTo>
                    <a:lnTo>
                      <a:pt x="1023249" y="3298992"/>
                    </a:lnTo>
                    <a:lnTo>
                      <a:pt x="1024573" y="3246357"/>
                    </a:lnTo>
                    <a:lnTo>
                      <a:pt x="1026425" y="3193983"/>
                    </a:lnTo>
                    <a:lnTo>
                      <a:pt x="1028277" y="3141083"/>
                    </a:lnTo>
                    <a:lnTo>
                      <a:pt x="1030923" y="3088710"/>
                    </a:lnTo>
                    <a:lnTo>
                      <a:pt x="1033834" y="3036341"/>
                    </a:lnTo>
                    <a:lnTo>
                      <a:pt x="1037539" y="2983702"/>
                    </a:lnTo>
                    <a:lnTo>
                      <a:pt x="1041244" y="2931330"/>
                    </a:lnTo>
                    <a:lnTo>
                      <a:pt x="1045743" y="2878693"/>
                    </a:lnTo>
                    <a:lnTo>
                      <a:pt x="1050771" y="2826318"/>
                    </a:lnTo>
                    <a:lnTo>
                      <a:pt x="1056063" y="2774211"/>
                    </a:lnTo>
                    <a:lnTo>
                      <a:pt x="1061621" y="2721574"/>
                    </a:lnTo>
                    <a:lnTo>
                      <a:pt x="1067707" y="2669461"/>
                    </a:lnTo>
                    <a:lnTo>
                      <a:pt x="1068765" y="2659146"/>
                    </a:lnTo>
                    <a:lnTo>
                      <a:pt x="1069559" y="2649358"/>
                    </a:lnTo>
                    <a:lnTo>
                      <a:pt x="1069824" y="2631903"/>
                    </a:lnTo>
                    <a:lnTo>
                      <a:pt x="1070088" y="2623705"/>
                    </a:lnTo>
                    <a:lnTo>
                      <a:pt x="1070618" y="2616299"/>
                    </a:lnTo>
                    <a:lnTo>
                      <a:pt x="1071147" y="2609686"/>
                    </a:lnTo>
                    <a:lnTo>
                      <a:pt x="1071676" y="2606249"/>
                    </a:lnTo>
                    <a:lnTo>
                      <a:pt x="1072735" y="2603340"/>
                    </a:lnTo>
                    <a:lnTo>
                      <a:pt x="1073528" y="2600428"/>
                    </a:lnTo>
                    <a:lnTo>
                      <a:pt x="1074322" y="2597786"/>
                    </a:lnTo>
                    <a:lnTo>
                      <a:pt x="1075910" y="2595141"/>
                    </a:lnTo>
                    <a:lnTo>
                      <a:pt x="1077233" y="2592760"/>
                    </a:lnTo>
                    <a:lnTo>
                      <a:pt x="1079086" y="2590910"/>
                    </a:lnTo>
                    <a:lnTo>
                      <a:pt x="1080938" y="2588792"/>
                    </a:lnTo>
                    <a:lnTo>
                      <a:pt x="1083320" y="2586941"/>
                    </a:lnTo>
                    <a:lnTo>
                      <a:pt x="1085966" y="2585353"/>
                    </a:lnTo>
                    <a:lnTo>
                      <a:pt x="1088877" y="2583767"/>
                    </a:lnTo>
                    <a:lnTo>
                      <a:pt x="1092052" y="2582709"/>
                    </a:lnTo>
                    <a:lnTo>
                      <a:pt x="1095757" y="2581387"/>
                    </a:lnTo>
                    <a:lnTo>
                      <a:pt x="1099727" y="2580594"/>
                    </a:lnTo>
                    <a:lnTo>
                      <a:pt x="1103961" y="2580065"/>
                    </a:lnTo>
                    <a:lnTo>
                      <a:pt x="1108989" y="2579270"/>
                    </a:lnTo>
                    <a:lnTo>
                      <a:pt x="1114281" y="2579006"/>
                    </a:lnTo>
                    <a:lnTo>
                      <a:pt x="1120103" y="2579006"/>
                    </a:lnTo>
                    <a:lnTo>
                      <a:pt x="1161385" y="2578742"/>
                    </a:lnTo>
                    <a:lnTo>
                      <a:pt x="1202402" y="2578478"/>
                    </a:lnTo>
                    <a:lnTo>
                      <a:pt x="1286818" y="2577155"/>
                    </a:lnTo>
                    <a:lnTo>
                      <a:pt x="1371234" y="2575303"/>
                    </a:lnTo>
                    <a:lnTo>
                      <a:pt x="1421249" y="2573717"/>
                    </a:lnTo>
                    <a:lnTo>
                      <a:pt x="1471263" y="2572395"/>
                    </a:lnTo>
                    <a:lnTo>
                      <a:pt x="1521543" y="2570278"/>
                    </a:lnTo>
                    <a:lnTo>
                      <a:pt x="1571557" y="2568427"/>
                    </a:lnTo>
                    <a:lnTo>
                      <a:pt x="1621572" y="2566311"/>
                    </a:lnTo>
                    <a:lnTo>
                      <a:pt x="1671586" y="2563932"/>
                    </a:lnTo>
                    <a:lnTo>
                      <a:pt x="1771616" y="2558905"/>
                    </a:lnTo>
                    <a:lnTo>
                      <a:pt x="1824276" y="2555732"/>
                    </a:lnTo>
                    <a:lnTo>
                      <a:pt x="1877466" y="2552294"/>
                    </a:lnTo>
                    <a:lnTo>
                      <a:pt x="1983053" y="2545681"/>
                    </a:lnTo>
                    <a:lnTo>
                      <a:pt x="2088904" y="2538012"/>
                    </a:lnTo>
                    <a:lnTo>
                      <a:pt x="2194490" y="2529811"/>
                    </a:lnTo>
                    <a:lnTo>
                      <a:pt x="2213543" y="2527697"/>
                    </a:lnTo>
                    <a:lnTo>
                      <a:pt x="2233126" y="2525316"/>
                    </a:lnTo>
                    <a:lnTo>
                      <a:pt x="2252973" y="2522669"/>
                    </a:lnTo>
                    <a:lnTo>
                      <a:pt x="2273349" y="2519760"/>
                    </a:lnTo>
                    <a:lnTo>
                      <a:pt x="2314896" y="2513408"/>
                    </a:lnTo>
                    <a:lnTo>
                      <a:pt x="2356971" y="2507064"/>
                    </a:lnTo>
                    <a:lnTo>
                      <a:pt x="2377877" y="2504155"/>
                    </a:lnTo>
                    <a:lnTo>
                      <a:pt x="2398782" y="2501509"/>
                    </a:lnTo>
                    <a:lnTo>
                      <a:pt x="2419688" y="2499391"/>
                    </a:lnTo>
                    <a:lnTo>
                      <a:pt x="2440064" y="2497805"/>
                    </a:lnTo>
                    <a:lnTo>
                      <a:pt x="2450120" y="2497277"/>
                    </a:lnTo>
                    <a:lnTo>
                      <a:pt x="2460441" y="2497011"/>
                    </a:lnTo>
                    <a:lnTo>
                      <a:pt x="2469967" y="2496746"/>
                    </a:lnTo>
                    <a:close/>
                    <a:moveTo>
                      <a:pt x="2539564" y="2493839"/>
                    </a:moveTo>
                    <a:lnTo>
                      <a:pt x="2541152" y="2493839"/>
                    </a:lnTo>
                    <a:lnTo>
                      <a:pt x="2541417" y="2495953"/>
                    </a:lnTo>
                    <a:lnTo>
                      <a:pt x="2540887" y="2501773"/>
                    </a:lnTo>
                    <a:lnTo>
                      <a:pt x="2539564" y="2493839"/>
                    </a:lnTo>
                    <a:close/>
                    <a:moveTo>
                      <a:pt x="5625011" y="2463368"/>
                    </a:moveTo>
                    <a:lnTo>
                      <a:pt x="5624793" y="2463461"/>
                    </a:lnTo>
                    <a:lnTo>
                      <a:pt x="5627695" y="2472477"/>
                    </a:lnTo>
                    <a:lnTo>
                      <a:pt x="5628808" y="2475232"/>
                    </a:lnTo>
                    <a:lnTo>
                      <a:pt x="5625011" y="2463368"/>
                    </a:lnTo>
                    <a:close/>
                    <a:moveTo>
                      <a:pt x="5811643" y="2449280"/>
                    </a:moveTo>
                    <a:lnTo>
                      <a:pt x="5804846" y="2452452"/>
                    </a:lnTo>
                    <a:lnTo>
                      <a:pt x="5814042" y="2476129"/>
                    </a:lnTo>
                    <a:lnTo>
                      <a:pt x="5812498" y="2471491"/>
                    </a:lnTo>
                    <a:lnTo>
                      <a:pt x="5804846" y="2452452"/>
                    </a:lnTo>
                    <a:lnTo>
                      <a:pt x="5805640" y="2452190"/>
                    </a:lnTo>
                    <a:lnTo>
                      <a:pt x="5806169" y="2452190"/>
                    </a:lnTo>
                    <a:lnTo>
                      <a:pt x="5808022" y="2452452"/>
                    </a:lnTo>
                    <a:lnTo>
                      <a:pt x="5809876" y="2453772"/>
                    </a:lnTo>
                    <a:lnTo>
                      <a:pt x="5809896" y="2453795"/>
                    </a:lnTo>
                    <a:lnTo>
                      <a:pt x="5810046" y="2452741"/>
                    </a:lnTo>
                    <a:lnTo>
                      <a:pt x="5810575" y="2451150"/>
                    </a:lnTo>
                    <a:lnTo>
                      <a:pt x="5811103" y="2450091"/>
                    </a:lnTo>
                    <a:lnTo>
                      <a:pt x="5811643" y="2449280"/>
                    </a:lnTo>
                    <a:close/>
                    <a:moveTo>
                      <a:pt x="6290109" y="2432824"/>
                    </a:moveTo>
                    <a:lnTo>
                      <a:pt x="6290109" y="2433088"/>
                    </a:lnTo>
                    <a:lnTo>
                      <a:pt x="6293550" y="2438638"/>
                    </a:lnTo>
                    <a:lnTo>
                      <a:pt x="6290109" y="2432824"/>
                    </a:lnTo>
                    <a:close/>
                    <a:moveTo>
                      <a:pt x="5851625" y="2430154"/>
                    </a:moveTo>
                    <a:lnTo>
                      <a:pt x="5847448" y="2432191"/>
                    </a:lnTo>
                    <a:lnTo>
                      <a:pt x="5851798" y="2430257"/>
                    </a:lnTo>
                    <a:lnTo>
                      <a:pt x="5851625" y="2430154"/>
                    </a:lnTo>
                    <a:close/>
                    <a:moveTo>
                      <a:pt x="5389563" y="2425692"/>
                    </a:moveTo>
                    <a:lnTo>
                      <a:pt x="5389563" y="2426540"/>
                    </a:lnTo>
                    <a:lnTo>
                      <a:pt x="5389336" y="2438376"/>
                    </a:lnTo>
                    <a:lnTo>
                      <a:pt x="5387975" y="2425974"/>
                    </a:lnTo>
                    <a:lnTo>
                      <a:pt x="5389563" y="2425692"/>
                    </a:lnTo>
                    <a:close/>
                    <a:moveTo>
                      <a:pt x="6281639" y="2410862"/>
                    </a:moveTo>
                    <a:lnTo>
                      <a:pt x="6285080" y="2418805"/>
                    </a:lnTo>
                    <a:lnTo>
                      <a:pt x="6285080" y="2418539"/>
                    </a:lnTo>
                    <a:lnTo>
                      <a:pt x="6281639" y="2410862"/>
                    </a:lnTo>
                    <a:close/>
                    <a:moveTo>
                      <a:pt x="5405438" y="2395520"/>
                    </a:moveTo>
                    <a:lnTo>
                      <a:pt x="5410201" y="2398622"/>
                    </a:lnTo>
                    <a:lnTo>
                      <a:pt x="5408686" y="2406636"/>
                    </a:lnTo>
                    <a:lnTo>
                      <a:pt x="5405438" y="2395520"/>
                    </a:lnTo>
                    <a:close/>
                    <a:moveTo>
                      <a:pt x="5462726" y="2376458"/>
                    </a:moveTo>
                    <a:lnTo>
                      <a:pt x="5472113" y="2383419"/>
                    </a:lnTo>
                    <a:lnTo>
                      <a:pt x="5471285" y="2403461"/>
                    </a:lnTo>
                    <a:lnTo>
                      <a:pt x="5459413" y="2378965"/>
                    </a:lnTo>
                    <a:lnTo>
                      <a:pt x="5462726" y="2376458"/>
                    </a:lnTo>
                    <a:close/>
                    <a:moveTo>
                      <a:pt x="5369455" y="2365341"/>
                    </a:moveTo>
                    <a:lnTo>
                      <a:pt x="5376863" y="2372223"/>
                    </a:lnTo>
                    <a:lnTo>
                      <a:pt x="5376863" y="2385991"/>
                    </a:lnTo>
                    <a:lnTo>
                      <a:pt x="5367338" y="2371458"/>
                    </a:lnTo>
                    <a:lnTo>
                      <a:pt x="5369455" y="2365341"/>
                    </a:lnTo>
                    <a:close/>
                    <a:moveTo>
                      <a:pt x="5433765" y="2357400"/>
                    </a:moveTo>
                    <a:lnTo>
                      <a:pt x="5434013" y="2358463"/>
                    </a:lnTo>
                    <a:lnTo>
                      <a:pt x="5428294" y="2400285"/>
                    </a:lnTo>
                    <a:lnTo>
                      <a:pt x="5413375" y="2381489"/>
                    </a:lnTo>
                    <a:lnTo>
                      <a:pt x="5433765" y="2357400"/>
                    </a:lnTo>
                    <a:close/>
                    <a:moveTo>
                      <a:pt x="6251462" y="2338605"/>
                    </a:moveTo>
                    <a:lnTo>
                      <a:pt x="6264962" y="2373806"/>
                    </a:lnTo>
                    <a:lnTo>
                      <a:pt x="6265756" y="2376187"/>
                    </a:lnTo>
                    <a:lnTo>
                      <a:pt x="6263109" y="2367719"/>
                    </a:lnTo>
                    <a:lnTo>
                      <a:pt x="6251462" y="2338605"/>
                    </a:lnTo>
                    <a:close/>
                    <a:moveTo>
                      <a:pt x="5689106" y="2326142"/>
                    </a:moveTo>
                    <a:lnTo>
                      <a:pt x="5694975" y="2342074"/>
                    </a:lnTo>
                    <a:lnTo>
                      <a:pt x="5696031" y="2342337"/>
                    </a:lnTo>
                    <a:lnTo>
                      <a:pt x="5724349" y="2418072"/>
                    </a:lnTo>
                    <a:lnTo>
                      <a:pt x="5724895" y="2417825"/>
                    </a:lnTo>
                    <a:lnTo>
                      <a:pt x="5696303" y="2341556"/>
                    </a:lnTo>
                    <a:lnTo>
                      <a:pt x="5703834" y="2345477"/>
                    </a:lnTo>
                    <a:lnTo>
                      <a:pt x="5701439" y="2342917"/>
                    </a:lnTo>
                    <a:lnTo>
                      <a:pt x="5697476" y="2338949"/>
                    </a:lnTo>
                    <a:lnTo>
                      <a:pt x="5694305" y="2334450"/>
                    </a:lnTo>
                    <a:lnTo>
                      <a:pt x="5691398" y="2330478"/>
                    </a:lnTo>
                    <a:lnTo>
                      <a:pt x="5689106" y="2326142"/>
                    </a:lnTo>
                    <a:close/>
                    <a:moveTo>
                      <a:pt x="6238771" y="2323438"/>
                    </a:moveTo>
                    <a:lnTo>
                      <a:pt x="6239341" y="2332236"/>
                    </a:lnTo>
                    <a:lnTo>
                      <a:pt x="6238649" y="2331543"/>
                    </a:lnTo>
                    <a:lnTo>
                      <a:pt x="6239550" y="2332783"/>
                    </a:lnTo>
                    <a:lnTo>
                      <a:pt x="6238771" y="2323438"/>
                    </a:lnTo>
                    <a:close/>
                    <a:moveTo>
                      <a:pt x="5503863" y="2320872"/>
                    </a:moveTo>
                    <a:lnTo>
                      <a:pt x="5508361" y="2328634"/>
                    </a:lnTo>
                    <a:lnTo>
                      <a:pt x="5511801" y="2337198"/>
                    </a:lnTo>
                    <a:lnTo>
                      <a:pt x="5512859" y="2342553"/>
                    </a:lnTo>
                    <a:lnTo>
                      <a:pt x="5513388" y="2345766"/>
                    </a:lnTo>
                    <a:lnTo>
                      <a:pt x="5513388" y="2347104"/>
                    </a:lnTo>
                    <a:lnTo>
                      <a:pt x="5505186" y="2368516"/>
                    </a:lnTo>
                    <a:lnTo>
                      <a:pt x="5504657" y="2362362"/>
                    </a:lnTo>
                    <a:lnTo>
                      <a:pt x="5502804" y="2346575"/>
                    </a:lnTo>
                    <a:lnTo>
                      <a:pt x="5502275" y="2337737"/>
                    </a:lnTo>
                    <a:lnTo>
                      <a:pt x="5502275" y="2329706"/>
                    </a:lnTo>
                    <a:lnTo>
                      <a:pt x="5502275" y="2326494"/>
                    </a:lnTo>
                    <a:lnTo>
                      <a:pt x="5502540" y="2323816"/>
                    </a:lnTo>
                    <a:lnTo>
                      <a:pt x="5503069" y="2321675"/>
                    </a:lnTo>
                    <a:lnTo>
                      <a:pt x="5503598" y="2321138"/>
                    </a:lnTo>
                    <a:lnTo>
                      <a:pt x="5503863" y="2320872"/>
                    </a:lnTo>
                    <a:close/>
                    <a:moveTo>
                      <a:pt x="6237488" y="2303616"/>
                    </a:moveTo>
                    <a:lnTo>
                      <a:pt x="6237579" y="2305016"/>
                    </a:lnTo>
                    <a:lnTo>
                      <a:pt x="6238227" y="2306314"/>
                    </a:lnTo>
                    <a:lnTo>
                      <a:pt x="6238155" y="2304949"/>
                    </a:lnTo>
                    <a:lnTo>
                      <a:pt x="6237488" y="2303616"/>
                    </a:lnTo>
                    <a:close/>
                    <a:moveTo>
                      <a:pt x="6191625" y="2294477"/>
                    </a:moveTo>
                    <a:lnTo>
                      <a:pt x="6192681" y="2296860"/>
                    </a:lnTo>
                    <a:lnTo>
                      <a:pt x="6195324" y="2305067"/>
                    </a:lnTo>
                    <a:lnTo>
                      <a:pt x="6196645" y="2309038"/>
                    </a:lnTo>
                    <a:lnTo>
                      <a:pt x="6191625" y="2294477"/>
                    </a:lnTo>
                    <a:close/>
                    <a:moveTo>
                      <a:pt x="5506316" y="2290691"/>
                    </a:moveTo>
                    <a:lnTo>
                      <a:pt x="5511800" y="2295088"/>
                    </a:lnTo>
                    <a:lnTo>
                      <a:pt x="5506316" y="2312930"/>
                    </a:lnTo>
                    <a:lnTo>
                      <a:pt x="5502275" y="2312157"/>
                    </a:lnTo>
                    <a:lnTo>
                      <a:pt x="5506316" y="2290691"/>
                    </a:lnTo>
                    <a:close/>
                    <a:moveTo>
                      <a:pt x="5668860" y="2272132"/>
                    </a:moveTo>
                    <a:lnTo>
                      <a:pt x="5669601" y="2274894"/>
                    </a:lnTo>
                    <a:lnTo>
                      <a:pt x="5671979" y="2281510"/>
                    </a:lnTo>
                    <a:lnTo>
                      <a:pt x="5674358" y="2288403"/>
                    </a:lnTo>
                    <a:lnTo>
                      <a:pt x="5679907" y="2302726"/>
                    </a:lnTo>
                    <a:lnTo>
                      <a:pt x="5685951" y="2317756"/>
                    </a:lnTo>
                    <a:lnTo>
                      <a:pt x="5686005" y="2317720"/>
                    </a:lnTo>
                    <a:lnTo>
                      <a:pt x="5688441" y="2324335"/>
                    </a:lnTo>
                    <a:lnTo>
                      <a:pt x="5687434" y="2321477"/>
                    </a:lnTo>
                    <a:lnTo>
                      <a:pt x="5686377" y="2317241"/>
                    </a:lnTo>
                    <a:lnTo>
                      <a:pt x="5668860" y="2272132"/>
                    </a:lnTo>
                    <a:close/>
                    <a:moveTo>
                      <a:pt x="6169993" y="2267688"/>
                    </a:moveTo>
                    <a:lnTo>
                      <a:pt x="6171806" y="2269076"/>
                    </a:lnTo>
                    <a:lnTo>
                      <a:pt x="6174184" y="2271197"/>
                    </a:lnTo>
                    <a:lnTo>
                      <a:pt x="6176826" y="2273841"/>
                    </a:lnTo>
                    <a:lnTo>
                      <a:pt x="6179469" y="2276492"/>
                    </a:lnTo>
                    <a:lnTo>
                      <a:pt x="6181847" y="2279662"/>
                    </a:lnTo>
                    <a:lnTo>
                      <a:pt x="6184490" y="2283359"/>
                    </a:lnTo>
                    <a:lnTo>
                      <a:pt x="6187132" y="2287596"/>
                    </a:lnTo>
                    <a:lnTo>
                      <a:pt x="6189775" y="2291832"/>
                    </a:lnTo>
                    <a:lnTo>
                      <a:pt x="6192153" y="2297126"/>
                    </a:lnTo>
                    <a:lnTo>
                      <a:pt x="6194267" y="2302683"/>
                    </a:lnTo>
                    <a:lnTo>
                      <a:pt x="6196645" y="2309038"/>
                    </a:lnTo>
                    <a:lnTo>
                      <a:pt x="6198585" y="2318266"/>
                    </a:lnTo>
                    <a:lnTo>
                      <a:pt x="6199050" y="2310020"/>
                    </a:lnTo>
                    <a:lnTo>
                      <a:pt x="6199579" y="2309755"/>
                    </a:lnTo>
                    <a:lnTo>
                      <a:pt x="6201168" y="2308696"/>
                    </a:lnTo>
                    <a:lnTo>
                      <a:pt x="6202226" y="2308166"/>
                    </a:lnTo>
                    <a:lnTo>
                      <a:pt x="6203815" y="2307902"/>
                    </a:lnTo>
                    <a:lnTo>
                      <a:pt x="6205138" y="2307637"/>
                    </a:lnTo>
                    <a:lnTo>
                      <a:pt x="6208579" y="2307902"/>
                    </a:lnTo>
                    <a:lnTo>
                      <a:pt x="6211491" y="2308431"/>
                    </a:lnTo>
                    <a:lnTo>
                      <a:pt x="6214668" y="2309755"/>
                    </a:lnTo>
                    <a:lnTo>
                      <a:pt x="6217579" y="2311340"/>
                    </a:lnTo>
                    <a:lnTo>
                      <a:pt x="6220240" y="2313115"/>
                    </a:lnTo>
                    <a:lnTo>
                      <a:pt x="6211807" y="2304675"/>
                    </a:lnTo>
                    <a:lnTo>
                      <a:pt x="6200952" y="2294073"/>
                    </a:lnTo>
                    <a:lnTo>
                      <a:pt x="6190097" y="2283733"/>
                    </a:lnTo>
                    <a:lnTo>
                      <a:pt x="6184802" y="2279233"/>
                    </a:lnTo>
                    <a:lnTo>
                      <a:pt x="6179507" y="2274732"/>
                    </a:lnTo>
                    <a:lnTo>
                      <a:pt x="6174477" y="2270764"/>
                    </a:lnTo>
                    <a:lnTo>
                      <a:pt x="6169993" y="2267688"/>
                    </a:lnTo>
                    <a:close/>
                    <a:moveTo>
                      <a:pt x="6156827" y="2266608"/>
                    </a:moveTo>
                    <a:lnTo>
                      <a:pt x="6156359" y="2268244"/>
                    </a:lnTo>
                    <a:lnTo>
                      <a:pt x="6156479" y="2268282"/>
                    </a:lnTo>
                    <a:lnTo>
                      <a:pt x="6156827" y="2266608"/>
                    </a:lnTo>
                    <a:close/>
                    <a:moveTo>
                      <a:pt x="6236429" y="2265726"/>
                    </a:moveTo>
                    <a:lnTo>
                      <a:pt x="6236485" y="2266774"/>
                    </a:lnTo>
                    <a:lnTo>
                      <a:pt x="6250668" y="2282754"/>
                    </a:lnTo>
                    <a:lnTo>
                      <a:pt x="6264962" y="2299694"/>
                    </a:lnTo>
                    <a:lnTo>
                      <a:pt x="6278727" y="2316899"/>
                    </a:lnTo>
                    <a:lnTo>
                      <a:pt x="6291962" y="2334901"/>
                    </a:lnTo>
                    <a:lnTo>
                      <a:pt x="6304668" y="2352895"/>
                    </a:lnTo>
                    <a:lnTo>
                      <a:pt x="6317109" y="2371158"/>
                    </a:lnTo>
                    <a:lnTo>
                      <a:pt x="6328757" y="2389951"/>
                    </a:lnTo>
                    <a:lnTo>
                      <a:pt x="6340139" y="2408746"/>
                    </a:lnTo>
                    <a:lnTo>
                      <a:pt x="6339491" y="2406652"/>
                    </a:lnTo>
                    <a:lnTo>
                      <a:pt x="6329092" y="2389476"/>
                    </a:lnTo>
                    <a:lnTo>
                      <a:pt x="6317443" y="2370655"/>
                    </a:lnTo>
                    <a:lnTo>
                      <a:pt x="6304999" y="2352376"/>
                    </a:lnTo>
                    <a:lnTo>
                      <a:pt x="6292291" y="2334356"/>
                    </a:lnTo>
                    <a:lnTo>
                      <a:pt x="6279054" y="2316334"/>
                    </a:lnTo>
                    <a:lnTo>
                      <a:pt x="6265287" y="2299109"/>
                    </a:lnTo>
                    <a:lnTo>
                      <a:pt x="6250990" y="2282149"/>
                    </a:lnTo>
                    <a:lnTo>
                      <a:pt x="6236429" y="2265726"/>
                    </a:lnTo>
                    <a:close/>
                    <a:moveTo>
                      <a:pt x="6151083" y="2263345"/>
                    </a:moveTo>
                    <a:lnTo>
                      <a:pt x="6153044" y="2267224"/>
                    </a:lnTo>
                    <a:lnTo>
                      <a:pt x="6154361" y="2267631"/>
                    </a:lnTo>
                    <a:lnTo>
                      <a:pt x="6151083" y="2263345"/>
                    </a:lnTo>
                    <a:close/>
                    <a:moveTo>
                      <a:pt x="5677264" y="2201490"/>
                    </a:moveTo>
                    <a:lnTo>
                      <a:pt x="5677000" y="2201755"/>
                    </a:lnTo>
                    <a:lnTo>
                      <a:pt x="5675415" y="2202550"/>
                    </a:lnTo>
                    <a:lnTo>
                      <a:pt x="5671979" y="2211028"/>
                    </a:lnTo>
                    <a:lnTo>
                      <a:pt x="5669337" y="2218976"/>
                    </a:lnTo>
                    <a:lnTo>
                      <a:pt x="5667223" y="2226663"/>
                    </a:lnTo>
                    <a:lnTo>
                      <a:pt x="5666166" y="2234080"/>
                    </a:lnTo>
                    <a:lnTo>
                      <a:pt x="5665109" y="2240968"/>
                    </a:lnTo>
                    <a:lnTo>
                      <a:pt x="5665109" y="2243245"/>
                    </a:lnTo>
                    <a:lnTo>
                      <a:pt x="5665501" y="2239712"/>
                    </a:lnTo>
                    <a:lnTo>
                      <a:pt x="5666558" y="2234950"/>
                    </a:lnTo>
                    <a:lnTo>
                      <a:pt x="5668672" y="2225693"/>
                    </a:lnTo>
                    <a:lnTo>
                      <a:pt x="5671315" y="2216964"/>
                    </a:lnTo>
                    <a:lnTo>
                      <a:pt x="5674486" y="2208234"/>
                    </a:lnTo>
                    <a:lnTo>
                      <a:pt x="5677337" y="2201490"/>
                    </a:lnTo>
                    <a:lnTo>
                      <a:pt x="5677264" y="2201490"/>
                    </a:lnTo>
                    <a:close/>
                    <a:moveTo>
                      <a:pt x="5682454" y="2184584"/>
                    </a:moveTo>
                    <a:lnTo>
                      <a:pt x="5681492" y="2184799"/>
                    </a:lnTo>
                    <a:lnTo>
                      <a:pt x="5677613" y="2201137"/>
                    </a:lnTo>
                    <a:lnTo>
                      <a:pt x="5677657" y="2201093"/>
                    </a:lnTo>
                    <a:lnTo>
                      <a:pt x="5679242" y="2198184"/>
                    </a:lnTo>
                    <a:lnTo>
                      <a:pt x="5682454" y="2184584"/>
                    </a:lnTo>
                    <a:close/>
                    <a:moveTo>
                      <a:pt x="2729513" y="2177907"/>
                    </a:moveTo>
                    <a:lnTo>
                      <a:pt x="2730829" y="2189470"/>
                    </a:lnTo>
                    <a:lnTo>
                      <a:pt x="2707658" y="2196148"/>
                    </a:lnTo>
                    <a:lnTo>
                      <a:pt x="2705814" y="2197176"/>
                    </a:lnTo>
                    <a:lnTo>
                      <a:pt x="2710291" y="2197432"/>
                    </a:lnTo>
                    <a:lnTo>
                      <a:pt x="2695809" y="2201286"/>
                    </a:lnTo>
                    <a:lnTo>
                      <a:pt x="2698968" y="2199231"/>
                    </a:lnTo>
                    <a:lnTo>
                      <a:pt x="2689226" y="2199231"/>
                    </a:lnTo>
                    <a:lnTo>
                      <a:pt x="2696335" y="2190754"/>
                    </a:lnTo>
                    <a:lnTo>
                      <a:pt x="2698442" y="2189212"/>
                    </a:lnTo>
                    <a:lnTo>
                      <a:pt x="2708448" y="2185103"/>
                    </a:lnTo>
                    <a:lnTo>
                      <a:pt x="2715294" y="2179193"/>
                    </a:lnTo>
                    <a:lnTo>
                      <a:pt x="2716874" y="2178679"/>
                    </a:lnTo>
                    <a:lnTo>
                      <a:pt x="2729513" y="2177907"/>
                    </a:lnTo>
                    <a:close/>
                    <a:moveTo>
                      <a:pt x="5696005" y="2173744"/>
                    </a:moveTo>
                    <a:lnTo>
                      <a:pt x="5694001" y="2181791"/>
                    </a:lnTo>
                    <a:lnTo>
                      <a:pt x="5694040" y="2181785"/>
                    </a:lnTo>
                    <a:lnTo>
                      <a:pt x="5694305" y="2181785"/>
                    </a:lnTo>
                    <a:lnTo>
                      <a:pt x="5696419" y="2177811"/>
                    </a:lnTo>
                    <a:lnTo>
                      <a:pt x="5696005" y="2173744"/>
                    </a:lnTo>
                    <a:close/>
                    <a:moveTo>
                      <a:pt x="5699197" y="2160935"/>
                    </a:moveTo>
                    <a:lnTo>
                      <a:pt x="5699183" y="2160995"/>
                    </a:lnTo>
                    <a:lnTo>
                      <a:pt x="5699244" y="2160935"/>
                    </a:lnTo>
                    <a:lnTo>
                      <a:pt x="5699197" y="2160935"/>
                    </a:lnTo>
                    <a:close/>
                    <a:moveTo>
                      <a:pt x="2702575" y="2158967"/>
                    </a:moveTo>
                    <a:lnTo>
                      <a:pt x="2698605" y="2181185"/>
                    </a:lnTo>
                    <a:lnTo>
                      <a:pt x="2703104" y="2163198"/>
                    </a:lnTo>
                    <a:lnTo>
                      <a:pt x="2702575" y="2158967"/>
                    </a:lnTo>
                    <a:close/>
                    <a:moveTo>
                      <a:pt x="2782438" y="2157352"/>
                    </a:moveTo>
                    <a:lnTo>
                      <a:pt x="2763217" y="2172512"/>
                    </a:lnTo>
                    <a:lnTo>
                      <a:pt x="2768483" y="2172767"/>
                    </a:lnTo>
                    <a:lnTo>
                      <a:pt x="2778752" y="2165061"/>
                    </a:lnTo>
                    <a:lnTo>
                      <a:pt x="2798764" y="2160180"/>
                    </a:lnTo>
                    <a:lnTo>
                      <a:pt x="2797711" y="2161465"/>
                    </a:lnTo>
                    <a:lnTo>
                      <a:pt x="2791128" y="2167376"/>
                    </a:lnTo>
                    <a:lnTo>
                      <a:pt x="2787705" y="2170198"/>
                    </a:lnTo>
                    <a:lnTo>
                      <a:pt x="2784545" y="2172767"/>
                    </a:lnTo>
                    <a:lnTo>
                      <a:pt x="2781385" y="2175081"/>
                    </a:lnTo>
                    <a:lnTo>
                      <a:pt x="2777699" y="2177138"/>
                    </a:lnTo>
                    <a:lnTo>
                      <a:pt x="2774539" y="2178421"/>
                    </a:lnTo>
                    <a:lnTo>
                      <a:pt x="2771379" y="2179963"/>
                    </a:lnTo>
                    <a:lnTo>
                      <a:pt x="2768220" y="2180735"/>
                    </a:lnTo>
                    <a:lnTo>
                      <a:pt x="2765060" y="2181250"/>
                    </a:lnTo>
                    <a:lnTo>
                      <a:pt x="2762163" y="2181250"/>
                    </a:lnTo>
                    <a:lnTo>
                      <a:pt x="2759530" y="2180735"/>
                    </a:lnTo>
                    <a:lnTo>
                      <a:pt x="2756897" y="2179706"/>
                    </a:lnTo>
                    <a:lnTo>
                      <a:pt x="2754527" y="2177907"/>
                    </a:lnTo>
                    <a:lnTo>
                      <a:pt x="2752157" y="2175595"/>
                    </a:lnTo>
                    <a:lnTo>
                      <a:pt x="2750051" y="2172767"/>
                    </a:lnTo>
                    <a:lnTo>
                      <a:pt x="2760320" y="2169943"/>
                    </a:lnTo>
                    <a:lnTo>
                      <a:pt x="2780595" y="2158123"/>
                    </a:lnTo>
                    <a:lnTo>
                      <a:pt x="2782438" y="2157352"/>
                    </a:lnTo>
                    <a:close/>
                    <a:moveTo>
                      <a:pt x="5703597" y="2152862"/>
                    </a:moveTo>
                    <a:lnTo>
                      <a:pt x="5703425" y="2153247"/>
                    </a:lnTo>
                    <a:lnTo>
                      <a:pt x="5699756" y="2160610"/>
                    </a:lnTo>
                    <a:lnTo>
                      <a:pt x="5699854" y="2160610"/>
                    </a:lnTo>
                    <a:lnTo>
                      <a:pt x="5700118" y="2160610"/>
                    </a:lnTo>
                    <a:lnTo>
                      <a:pt x="5700118" y="2160346"/>
                    </a:lnTo>
                    <a:lnTo>
                      <a:pt x="5701439" y="2159553"/>
                    </a:lnTo>
                    <a:lnTo>
                      <a:pt x="5703597" y="2152862"/>
                    </a:lnTo>
                    <a:close/>
                    <a:moveTo>
                      <a:pt x="2892532" y="2128768"/>
                    </a:moveTo>
                    <a:lnTo>
                      <a:pt x="2894014" y="2132810"/>
                    </a:lnTo>
                    <a:lnTo>
                      <a:pt x="2892532" y="2138295"/>
                    </a:lnTo>
                    <a:lnTo>
                      <a:pt x="2882901" y="2137719"/>
                    </a:lnTo>
                    <a:lnTo>
                      <a:pt x="2892532" y="2128768"/>
                    </a:lnTo>
                    <a:close/>
                    <a:moveTo>
                      <a:pt x="2868670" y="2127179"/>
                    </a:moveTo>
                    <a:lnTo>
                      <a:pt x="2869180" y="2127179"/>
                    </a:lnTo>
                    <a:lnTo>
                      <a:pt x="2870201" y="2129701"/>
                    </a:lnTo>
                    <a:lnTo>
                      <a:pt x="2855913" y="2136707"/>
                    </a:lnTo>
                    <a:lnTo>
                      <a:pt x="2868670" y="2127179"/>
                    </a:lnTo>
                    <a:close/>
                    <a:moveTo>
                      <a:pt x="2840038" y="2122420"/>
                    </a:moveTo>
                    <a:lnTo>
                      <a:pt x="2840038" y="2122935"/>
                    </a:lnTo>
                    <a:lnTo>
                      <a:pt x="2833688" y="2133532"/>
                    </a:lnTo>
                    <a:lnTo>
                      <a:pt x="2840038" y="2122420"/>
                    </a:lnTo>
                    <a:close/>
                    <a:moveTo>
                      <a:pt x="2312514" y="2122194"/>
                    </a:moveTo>
                    <a:lnTo>
                      <a:pt x="2306692" y="2130921"/>
                    </a:lnTo>
                    <a:lnTo>
                      <a:pt x="2297166" y="2142299"/>
                    </a:lnTo>
                    <a:lnTo>
                      <a:pt x="2318071" y="2140182"/>
                    </a:lnTo>
                    <a:lnTo>
                      <a:pt x="2323364" y="2136743"/>
                    </a:lnTo>
                    <a:lnTo>
                      <a:pt x="2316748" y="2128011"/>
                    </a:lnTo>
                    <a:lnTo>
                      <a:pt x="2318336" y="2124045"/>
                    </a:lnTo>
                    <a:lnTo>
                      <a:pt x="2312514" y="2122194"/>
                    </a:lnTo>
                    <a:close/>
                    <a:moveTo>
                      <a:pt x="5313525" y="2116143"/>
                    </a:moveTo>
                    <a:lnTo>
                      <a:pt x="5314332" y="2116435"/>
                    </a:lnTo>
                    <a:lnTo>
                      <a:pt x="5319713" y="2122204"/>
                    </a:lnTo>
                    <a:lnTo>
                      <a:pt x="5306529" y="2125673"/>
                    </a:lnTo>
                    <a:lnTo>
                      <a:pt x="5303838" y="2117874"/>
                    </a:lnTo>
                    <a:lnTo>
                      <a:pt x="5309220" y="2118739"/>
                    </a:lnTo>
                    <a:lnTo>
                      <a:pt x="5313525" y="2116143"/>
                    </a:lnTo>
                    <a:close/>
                    <a:moveTo>
                      <a:pt x="2493784" y="2078290"/>
                    </a:moveTo>
                    <a:lnTo>
                      <a:pt x="2493255" y="2080142"/>
                    </a:lnTo>
                    <a:lnTo>
                      <a:pt x="2492990" y="2084374"/>
                    </a:lnTo>
                    <a:lnTo>
                      <a:pt x="2496695" y="2089400"/>
                    </a:lnTo>
                    <a:lnTo>
                      <a:pt x="2481611" y="2094161"/>
                    </a:lnTo>
                    <a:lnTo>
                      <a:pt x="2473143" y="2094425"/>
                    </a:lnTo>
                    <a:lnTo>
                      <a:pt x="2468909" y="2094690"/>
                    </a:lnTo>
                    <a:lnTo>
                      <a:pt x="2464939" y="2095219"/>
                    </a:lnTo>
                    <a:lnTo>
                      <a:pt x="2460970" y="2095748"/>
                    </a:lnTo>
                    <a:lnTo>
                      <a:pt x="2457001" y="2096806"/>
                    </a:lnTo>
                    <a:lnTo>
                      <a:pt x="2453031" y="2097864"/>
                    </a:lnTo>
                    <a:lnTo>
                      <a:pt x="2449326" y="2099185"/>
                    </a:lnTo>
                    <a:lnTo>
                      <a:pt x="2445622" y="2100508"/>
                    </a:lnTo>
                    <a:lnTo>
                      <a:pt x="2441917" y="2102361"/>
                    </a:lnTo>
                    <a:lnTo>
                      <a:pt x="2438477" y="2103948"/>
                    </a:lnTo>
                    <a:lnTo>
                      <a:pt x="2434772" y="2105801"/>
                    </a:lnTo>
                    <a:lnTo>
                      <a:pt x="2431332" y="2107917"/>
                    </a:lnTo>
                    <a:lnTo>
                      <a:pt x="2427892" y="2110297"/>
                    </a:lnTo>
                    <a:lnTo>
                      <a:pt x="2421276" y="2115584"/>
                    </a:lnTo>
                    <a:lnTo>
                      <a:pt x="2436624" y="2116114"/>
                    </a:lnTo>
                    <a:lnTo>
                      <a:pt x="2432919" y="2116907"/>
                    </a:lnTo>
                    <a:lnTo>
                      <a:pt x="2428421" y="2117435"/>
                    </a:lnTo>
                    <a:lnTo>
                      <a:pt x="2424451" y="2118229"/>
                    </a:lnTo>
                    <a:lnTo>
                      <a:pt x="2420217" y="2118493"/>
                    </a:lnTo>
                    <a:lnTo>
                      <a:pt x="2411485" y="2118757"/>
                    </a:lnTo>
                    <a:lnTo>
                      <a:pt x="2403017" y="2119021"/>
                    </a:lnTo>
                    <a:lnTo>
                      <a:pt x="2394019" y="2119021"/>
                    </a:lnTo>
                    <a:lnTo>
                      <a:pt x="2385551" y="2119551"/>
                    </a:lnTo>
                    <a:lnTo>
                      <a:pt x="2381317" y="2119815"/>
                    </a:lnTo>
                    <a:lnTo>
                      <a:pt x="2376818" y="2120607"/>
                    </a:lnTo>
                    <a:lnTo>
                      <a:pt x="2372584" y="2121402"/>
                    </a:lnTo>
                    <a:lnTo>
                      <a:pt x="2368615" y="2122194"/>
                    </a:lnTo>
                    <a:lnTo>
                      <a:pt x="2347180" y="2139916"/>
                    </a:lnTo>
                    <a:lnTo>
                      <a:pt x="2322834" y="2150765"/>
                    </a:lnTo>
                    <a:lnTo>
                      <a:pt x="2308809" y="2163728"/>
                    </a:lnTo>
                    <a:lnTo>
                      <a:pt x="2298224" y="2161613"/>
                    </a:lnTo>
                    <a:lnTo>
                      <a:pt x="2294519" y="2162141"/>
                    </a:lnTo>
                    <a:lnTo>
                      <a:pt x="2291608" y="2162406"/>
                    </a:lnTo>
                    <a:lnTo>
                      <a:pt x="2289491" y="2161877"/>
                    </a:lnTo>
                    <a:lnTo>
                      <a:pt x="2288433" y="2161613"/>
                    </a:lnTo>
                    <a:lnTo>
                      <a:pt x="2287639" y="2161083"/>
                    </a:lnTo>
                    <a:lnTo>
                      <a:pt x="2287110" y="2160024"/>
                    </a:lnTo>
                    <a:lnTo>
                      <a:pt x="2286316" y="2159229"/>
                    </a:lnTo>
                    <a:lnTo>
                      <a:pt x="2286051" y="2158436"/>
                    </a:lnTo>
                    <a:lnTo>
                      <a:pt x="2285787" y="2157115"/>
                    </a:lnTo>
                    <a:lnTo>
                      <a:pt x="2286051" y="2154467"/>
                    </a:lnTo>
                    <a:lnTo>
                      <a:pt x="2286845" y="2151294"/>
                    </a:lnTo>
                    <a:lnTo>
                      <a:pt x="2287110" y="2150765"/>
                    </a:lnTo>
                    <a:lnTo>
                      <a:pt x="2286845" y="2151030"/>
                    </a:lnTo>
                    <a:lnTo>
                      <a:pt x="2284463" y="2153410"/>
                    </a:lnTo>
                    <a:lnTo>
                      <a:pt x="2275201" y="2162934"/>
                    </a:lnTo>
                    <a:lnTo>
                      <a:pt x="2270174" y="2168491"/>
                    </a:lnTo>
                    <a:lnTo>
                      <a:pt x="2265940" y="2174041"/>
                    </a:lnTo>
                    <a:lnTo>
                      <a:pt x="2264087" y="2176688"/>
                    </a:lnTo>
                    <a:lnTo>
                      <a:pt x="2262764" y="2178802"/>
                    </a:lnTo>
                    <a:lnTo>
                      <a:pt x="2261970" y="2180920"/>
                    </a:lnTo>
                    <a:lnTo>
                      <a:pt x="2261705" y="2181978"/>
                    </a:lnTo>
                    <a:lnTo>
                      <a:pt x="2279436" y="2189648"/>
                    </a:lnTo>
                    <a:lnTo>
                      <a:pt x="2290021" y="2190971"/>
                    </a:lnTo>
                    <a:lnTo>
                      <a:pt x="2279436" y="2193879"/>
                    </a:lnTo>
                    <a:lnTo>
                      <a:pt x="2277319" y="2194674"/>
                    </a:lnTo>
                    <a:lnTo>
                      <a:pt x="2277054" y="2194938"/>
                    </a:lnTo>
                    <a:lnTo>
                      <a:pt x="2278642" y="2194938"/>
                    </a:lnTo>
                    <a:lnTo>
                      <a:pt x="2280759" y="2194938"/>
                    </a:lnTo>
                    <a:lnTo>
                      <a:pt x="2288962" y="2193615"/>
                    </a:lnTo>
                    <a:lnTo>
                      <a:pt x="2290021" y="2193615"/>
                    </a:lnTo>
                    <a:lnTo>
                      <a:pt x="2295578" y="2192293"/>
                    </a:lnTo>
                    <a:lnTo>
                      <a:pt x="2300870" y="2190971"/>
                    </a:lnTo>
                    <a:lnTo>
                      <a:pt x="2306428" y="2189912"/>
                    </a:lnTo>
                    <a:lnTo>
                      <a:pt x="2311720" y="2189119"/>
                    </a:lnTo>
                    <a:lnTo>
                      <a:pt x="2317277" y="2188326"/>
                    </a:lnTo>
                    <a:lnTo>
                      <a:pt x="2322834" y="2188062"/>
                    </a:lnTo>
                    <a:lnTo>
                      <a:pt x="2328127" y="2187532"/>
                    </a:lnTo>
                    <a:lnTo>
                      <a:pt x="2333684" y="2187268"/>
                    </a:lnTo>
                    <a:lnTo>
                      <a:pt x="2340300" y="2185945"/>
                    </a:lnTo>
                    <a:lnTo>
                      <a:pt x="2347180" y="2183829"/>
                    </a:lnTo>
                    <a:lnTo>
                      <a:pt x="2353796" y="2181185"/>
                    </a:lnTo>
                    <a:lnTo>
                      <a:pt x="2360676" y="2178274"/>
                    </a:lnTo>
                    <a:lnTo>
                      <a:pt x="2367821" y="2175099"/>
                    </a:lnTo>
                    <a:lnTo>
                      <a:pt x="2374701" y="2171398"/>
                    </a:lnTo>
                    <a:lnTo>
                      <a:pt x="2388727" y="2163994"/>
                    </a:lnTo>
                    <a:lnTo>
                      <a:pt x="2403017" y="2156058"/>
                    </a:lnTo>
                    <a:lnTo>
                      <a:pt x="2416777" y="2148118"/>
                    </a:lnTo>
                    <a:lnTo>
                      <a:pt x="2430009" y="2140446"/>
                    </a:lnTo>
                    <a:lnTo>
                      <a:pt x="2442181" y="2134097"/>
                    </a:lnTo>
                    <a:lnTo>
                      <a:pt x="2453031" y="2127483"/>
                    </a:lnTo>
                    <a:lnTo>
                      <a:pt x="2463352" y="2120607"/>
                    </a:lnTo>
                    <a:lnTo>
                      <a:pt x="2473407" y="2113732"/>
                    </a:lnTo>
                    <a:lnTo>
                      <a:pt x="2482140" y="2107124"/>
                    </a:lnTo>
                    <a:lnTo>
                      <a:pt x="2489550" y="2101038"/>
                    </a:lnTo>
                    <a:lnTo>
                      <a:pt x="2495372" y="2096541"/>
                    </a:lnTo>
                    <a:lnTo>
                      <a:pt x="2499341" y="2093103"/>
                    </a:lnTo>
                    <a:lnTo>
                      <a:pt x="2500929" y="2091515"/>
                    </a:lnTo>
                    <a:lnTo>
                      <a:pt x="2501193" y="2089664"/>
                    </a:lnTo>
                    <a:lnTo>
                      <a:pt x="2492990" y="2084374"/>
                    </a:lnTo>
                    <a:lnTo>
                      <a:pt x="2493784" y="2078290"/>
                    </a:lnTo>
                    <a:close/>
                    <a:moveTo>
                      <a:pt x="5721174" y="1989986"/>
                    </a:moveTo>
                    <a:lnTo>
                      <a:pt x="5720866" y="1991016"/>
                    </a:lnTo>
                    <a:lnTo>
                      <a:pt x="5720073" y="1994197"/>
                    </a:lnTo>
                    <a:lnTo>
                      <a:pt x="5718488" y="2000824"/>
                    </a:lnTo>
                    <a:lnTo>
                      <a:pt x="5717431" y="2007451"/>
                    </a:lnTo>
                    <a:lnTo>
                      <a:pt x="5716110" y="2013813"/>
                    </a:lnTo>
                    <a:lnTo>
                      <a:pt x="5715581" y="2017259"/>
                    </a:lnTo>
                    <a:lnTo>
                      <a:pt x="5714788" y="2020174"/>
                    </a:lnTo>
                    <a:lnTo>
                      <a:pt x="5713467" y="2022560"/>
                    </a:lnTo>
                    <a:lnTo>
                      <a:pt x="5712410" y="2024946"/>
                    </a:lnTo>
                    <a:lnTo>
                      <a:pt x="5719281" y="2039525"/>
                    </a:lnTo>
                    <a:lnTo>
                      <a:pt x="5720073" y="2046947"/>
                    </a:lnTo>
                    <a:lnTo>
                      <a:pt x="5720602" y="2054104"/>
                    </a:lnTo>
                    <a:lnTo>
                      <a:pt x="5721130" y="2061791"/>
                    </a:lnTo>
                    <a:lnTo>
                      <a:pt x="5721130" y="2069478"/>
                    </a:lnTo>
                    <a:lnTo>
                      <a:pt x="5721130" y="2076900"/>
                    </a:lnTo>
                    <a:lnTo>
                      <a:pt x="5720866" y="2084587"/>
                    </a:lnTo>
                    <a:lnTo>
                      <a:pt x="5720338" y="2092009"/>
                    </a:lnTo>
                    <a:lnTo>
                      <a:pt x="5719281" y="2099691"/>
                    </a:lnTo>
                    <a:lnTo>
                      <a:pt x="5717959" y="2107386"/>
                    </a:lnTo>
                    <a:lnTo>
                      <a:pt x="5717407" y="2110061"/>
                    </a:lnTo>
                    <a:lnTo>
                      <a:pt x="5732092" y="2064551"/>
                    </a:lnTo>
                    <a:lnTo>
                      <a:pt x="5719673" y="2043118"/>
                    </a:lnTo>
                    <a:lnTo>
                      <a:pt x="5721174" y="1989986"/>
                    </a:lnTo>
                    <a:close/>
                    <a:moveTo>
                      <a:pt x="2189163" y="1984312"/>
                    </a:moveTo>
                    <a:lnTo>
                      <a:pt x="2188115" y="1985900"/>
                    </a:lnTo>
                    <a:lnTo>
                      <a:pt x="2178165" y="1998865"/>
                    </a:lnTo>
                    <a:lnTo>
                      <a:pt x="2174237" y="2003627"/>
                    </a:lnTo>
                    <a:lnTo>
                      <a:pt x="2170571" y="2007596"/>
                    </a:lnTo>
                    <a:lnTo>
                      <a:pt x="2167952" y="2009977"/>
                    </a:lnTo>
                    <a:lnTo>
                      <a:pt x="2166905" y="2010770"/>
                    </a:lnTo>
                    <a:lnTo>
                      <a:pt x="2166119" y="2011036"/>
                    </a:lnTo>
                    <a:lnTo>
                      <a:pt x="2165072" y="2011300"/>
                    </a:lnTo>
                    <a:lnTo>
                      <a:pt x="2164286" y="2011036"/>
                    </a:lnTo>
                    <a:lnTo>
                      <a:pt x="2164025" y="2010242"/>
                    </a:lnTo>
                    <a:lnTo>
                      <a:pt x="2163763" y="2009448"/>
                    </a:lnTo>
                    <a:lnTo>
                      <a:pt x="2165596" y="2004156"/>
                    </a:lnTo>
                    <a:lnTo>
                      <a:pt x="2171357" y="1999394"/>
                    </a:lnTo>
                    <a:lnTo>
                      <a:pt x="2179998" y="1989869"/>
                    </a:lnTo>
                    <a:lnTo>
                      <a:pt x="2189163" y="1984312"/>
                    </a:lnTo>
                    <a:close/>
                    <a:moveTo>
                      <a:pt x="5731268" y="1979016"/>
                    </a:moveTo>
                    <a:lnTo>
                      <a:pt x="5727472" y="1980413"/>
                    </a:lnTo>
                    <a:lnTo>
                      <a:pt x="5725887" y="1981739"/>
                    </a:lnTo>
                    <a:lnTo>
                      <a:pt x="5724037" y="1983329"/>
                    </a:lnTo>
                    <a:lnTo>
                      <a:pt x="5723312" y="1984964"/>
                    </a:lnTo>
                    <a:lnTo>
                      <a:pt x="5724958" y="1983316"/>
                    </a:lnTo>
                    <a:lnTo>
                      <a:pt x="5729186" y="1980406"/>
                    </a:lnTo>
                    <a:lnTo>
                      <a:pt x="5731268" y="1979016"/>
                    </a:lnTo>
                    <a:close/>
                    <a:moveTo>
                      <a:pt x="2673995" y="1975397"/>
                    </a:moveTo>
                    <a:lnTo>
                      <a:pt x="2670819" y="1977513"/>
                    </a:lnTo>
                    <a:lnTo>
                      <a:pt x="2666056" y="1980687"/>
                    </a:lnTo>
                    <a:lnTo>
                      <a:pt x="2658117" y="1985713"/>
                    </a:lnTo>
                    <a:lnTo>
                      <a:pt x="2649914" y="1990210"/>
                    </a:lnTo>
                    <a:lnTo>
                      <a:pt x="2641446" y="1994706"/>
                    </a:lnTo>
                    <a:lnTo>
                      <a:pt x="2633242" y="1998409"/>
                    </a:lnTo>
                    <a:lnTo>
                      <a:pt x="2624510" y="2002377"/>
                    </a:lnTo>
                    <a:lnTo>
                      <a:pt x="2615512" y="2005551"/>
                    </a:lnTo>
                    <a:lnTo>
                      <a:pt x="2606780" y="2008461"/>
                    </a:lnTo>
                    <a:lnTo>
                      <a:pt x="2611278" y="2005022"/>
                    </a:lnTo>
                    <a:lnTo>
                      <a:pt x="2594664" y="2008747"/>
                    </a:lnTo>
                    <a:lnTo>
                      <a:pt x="2589844" y="2009254"/>
                    </a:lnTo>
                    <a:lnTo>
                      <a:pt x="2582963" y="2011370"/>
                    </a:lnTo>
                    <a:lnTo>
                      <a:pt x="2594664" y="2008747"/>
                    </a:lnTo>
                    <a:lnTo>
                      <a:pt x="2594871" y="2008725"/>
                    </a:lnTo>
                    <a:lnTo>
                      <a:pt x="2598312" y="2008461"/>
                    </a:lnTo>
                    <a:lnTo>
                      <a:pt x="2600958" y="2008725"/>
                    </a:lnTo>
                    <a:lnTo>
                      <a:pt x="2603340" y="2009254"/>
                    </a:lnTo>
                    <a:lnTo>
                      <a:pt x="2606250" y="2009783"/>
                    </a:lnTo>
                    <a:lnTo>
                      <a:pt x="2609691" y="2009254"/>
                    </a:lnTo>
                    <a:lnTo>
                      <a:pt x="2614454" y="2008461"/>
                    </a:lnTo>
                    <a:lnTo>
                      <a:pt x="2605721" y="2017983"/>
                    </a:lnTo>
                    <a:lnTo>
                      <a:pt x="2610749" y="2018776"/>
                    </a:lnTo>
                    <a:lnTo>
                      <a:pt x="2595665" y="2024595"/>
                    </a:lnTo>
                    <a:lnTo>
                      <a:pt x="2595665" y="2022479"/>
                    </a:lnTo>
                    <a:lnTo>
                      <a:pt x="2594871" y="2020628"/>
                    </a:lnTo>
                    <a:lnTo>
                      <a:pt x="2593548" y="2018776"/>
                    </a:lnTo>
                    <a:lnTo>
                      <a:pt x="2592490" y="2017189"/>
                    </a:lnTo>
                    <a:lnTo>
                      <a:pt x="2591167" y="2015867"/>
                    </a:lnTo>
                    <a:lnTo>
                      <a:pt x="2589844" y="2014544"/>
                    </a:lnTo>
                    <a:lnTo>
                      <a:pt x="2587991" y="2013751"/>
                    </a:lnTo>
                    <a:lnTo>
                      <a:pt x="2586668" y="2012957"/>
                    </a:lnTo>
                    <a:lnTo>
                      <a:pt x="2584816" y="2012429"/>
                    </a:lnTo>
                    <a:lnTo>
                      <a:pt x="2581111" y="2011370"/>
                    </a:lnTo>
                    <a:lnTo>
                      <a:pt x="2576877" y="2011106"/>
                    </a:lnTo>
                    <a:lnTo>
                      <a:pt x="2572114" y="2011370"/>
                    </a:lnTo>
                    <a:lnTo>
                      <a:pt x="2567615" y="2012429"/>
                    </a:lnTo>
                    <a:lnTo>
                      <a:pt x="2562587" y="2013486"/>
                    </a:lnTo>
                    <a:lnTo>
                      <a:pt x="2557559" y="2015338"/>
                    </a:lnTo>
                    <a:lnTo>
                      <a:pt x="2552002" y="2017189"/>
                    </a:lnTo>
                    <a:lnTo>
                      <a:pt x="2546709" y="2019570"/>
                    </a:lnTo>
                    <a:lnTo>
                      <a:pt x="2541152" y="2022479"/>
                    </a:lnTo>
                    <a:lnTo>
                      <a:pt x="2535595" y="2025389"/>
                    </a:lnTo>
                    <a:lnTo>
                      <a:pt x="2524481" y="2032266"/>
                    </a:lnTo>
                    <a:lnTo>
                      <a:pt x="2513631" y="2039143"/>
                    </a:lnTo>
                    <a:lnTo>
                      <a:pt x="2503310" y="2046549"/>
                    </a:lnTo>
                    <a:lnTo>
                      <a:pt x="2493784" y="2053691"/>
                    </a:lnTo>
                    <a:lnTo>
                      <a:pt x="2485845" y="2060039"/>
                    </a:lnTo>
                    <a:lnTo>
                      <a:pt x="2479494" y="2065858"/>
                    </a:lnTo>
                    <a:lnTo>
                      <a:pt x="2474731" y="2070355"/>
                    </a:lnTo>
                    <a:lnTo>
                      <a:pt x="2472084" y="2073265"/>
                    </a:lnTo>
                    <a:lnTo>
                      <a:pt x="2471820" y="2073794"/>
                    </a:lnTo>
                    <a:lnTo>
                      <a:pt x="2471820" y="2074058"/>
                    </a:lnTo>
                    <a:lnTo>
                      <a:pt x="2472084" y="2074058"/>
                    </a:lnTo>
                    <a:lnTo>
                      <a:pt x="2479229" y="2070090"/>
                    </a:lnTo>
                    <a:lnTo>
                      <a:pt x="2485316" y="2067446"/>
                    </a:lnTo>
                    <a:lnTo>
                      <a:pt x="2490079" y="2065594"/>
                    </a:lnTo>
                    <a:lnTo>
                      <a:pt x="2491931" y="2065065"/>
                    </a:lnTo>
                    <a:lnTo>
                      <a:pt x="2493519" y="2065065"/>
                    </a:lnTo>
                    <a:lnTo>
                      <a:pt x="2494842" y="2065065"/>
                    </a:lnTo>
                    <a:lnTo>
                      <a:pt x="2495901" y="2065594"/>
                    </a:lnTo>
                    <a:lnTo>
                      <a:pt x="2496430" y="2066123"/>
                    </a:lnTo>
                    <a:lnTo>
                      <a:pt x="2496695" y="2067446"/>
                    </a:lnTo>
                    <a:lnTo>
                      <a:pt x="2496959" y="2068503"/>
                    </a:lnTo>
                    <a:lnTo>
                      <a:pt x="2496695" y="2070355"/>
                    </a:lnTo>
                    <a:lnTo>
                      <a:pt x="2496430" y="2072207"/>
                    </a:lnTo>
                    <a:lnTo>
                      <a:pt x="2495636" y="2074058"/>
                    </a:lnTo>
                    <a:lnTo>
                      <a:pt x="2496695" y="2072207"/>
                    </a:lnTo>
                    <a:lnTo>
                      <a:pt x="2498547" y="2069826"/>
                    </a:lnTo>
                    <a:lnTo>
                      <a:pt x="2500664" y="2067974"/>
                    </a:lnTo>
                    <a:lnTo>
                      <a:pt x="2503310" y="2066123"/>
                    </a:lnTo>
                    <a:lnTo>
                      <a:pt x="2506221" y="2064536"/>
                    </a:lnTo>
                    <a:lnTo>
                      <a:pt x="2509397" y="2062949"/>
                    </a:lnTo>
                    <a:lnTo>
                      <a:pt x="2513102" y="2061626"/>
                    </a:lnTo>
                    <a:lnTo>
                      <a:pt x="2517336" y="2060304"/>
                    </a:lnTo>
                    <a:lnTo>
                      <a:pt x="2526068" y="2058452"/>
                    </a:lnTo>
                    <a:lnTo>
                      <a:pt x="2536124" y="2056336"/>
                    </a:lnTo>
                    <a:lnTo>
                      <a:pt x="2546445" y="2054749"/>
                    </a:lnTo>
                    <a:lnTo>
                      <a:pt x="2557559" y="2053426"/>
                    </a:lnTo>
                    <a:lnTo>
                      <a:pt x="2579788" y="2050517"/>
                    </a:lnTo>
                    <a:lnTo>
                      <a:pt x="2590637" y="2048930"/>
                    </a:lnTo>
                    <a:lnTo>
                      <a:pt x="2601223" y="2047078"/>
                    </a:lnTo>
                    <a:lnTo>
                      <a:pt x="2611014" y="2045227"/>
                    </a:lnTo>
                    <a:lnTo>
                      <a:pt x="2615248" y="2043904"/>
                    </a:lnTo>
                    <a:lnTo>
                      <a:pt x="2619746" y="2042582"/>
                    </a:lnTo>
                    <a:lnTo>
                      <a:pt x="2623451" y="2040995"/>
                    </a:lnTo>
                    <a:lnTo>
                      <a:pt x="2627421" y="2039672"/>
                    </a:lnTo>
                    <a:lnTo>
                      <a:pt x="2630596" y="2037820"/>
                    </a:lnTo>
                    <a:lnTo>
                      <a:pt x="2633242" y="2035969"/>
                    </a:lnTo>
                    <a:lnTo>
                      <a:pt x="2638800" y="2021950"/>
                    </a:lnTo>
                    <a:lnTo>
                      <a:pt x="2647797" y="2010047"/>
                    </a:lnTo>
                    <a:lnTo>
                      <a:pt x="2641446" y="2011106"/>
                    </a:lnTo>
                    <a:lnTo>
                      <a:pt x="2642240" y="2007403"/>
                    </a:lnTo>
                    <a:lnTo>
                      <a:pt x="2638006" y="2008196"/>
                    </a:lnTo>
                    <a:lnTo>
                      <a:pt x="2637741" y="2005815"/>
                    </a:lnTo>
                    <a:lnTo>
                      <a:pt x="2638270" y="2003699"/>
                    </a:lnTo>
                    <a:lnTo>
                      <a:pt x="2638535" y="2002642"/>
                    </a:lnTo>
                    <a:lnTo>
                      <a:pt x="2639329" y="2001848"/>
                    </a:lnTo>
                    <a:lnTo>
                      <a:pt x="2641711" y="1999203"/>
                    </a:lnTo>
                    <a:lnTo>
                      <a:pt x="2645415" y="1995500"/>
                    </a:lnTo>
                    <a:lnTo>
                      <a:pt x="2651502" y="1991268"/>
                    </a:lnTo>
                    <a:lnTo>
                      <a:pt x="2670819" y="1977513"/>
                    </a:lnTo>
                    <a:lnTo>
                      <a:pt x="2670820" y="1977513"/>
                    </a:lnTo>
                    <a:lnTo>
                      <a:pt x="2673995" y="1975397"/>
                    </a:lnTo>
                    <a:close/>
                    <a:moveTo>
                      <a:pt x="5756227" y="1969828"/>
                    </a:moveTo>
                    <a:lnTo>
                      <a:pt x="5754348" y="1970519"/>
                    </a:lnTo>
                    <a:lnTo>
                      <a:pt x="5756404" y="1970086"/>
                    </a:lnTo>
                    <a:lnTo>
                      <a:pt x="5756227" y="1969828"/>
                    </a:lnTo>
                    <a:close/>
                    <a:moveTo>
                      <a:pt x="4935362" y="1968539"/>
                    </a:moveTo>
                    <a:lnTo>
                      <a:pt x="4940301" y="1973301"/>
                    </a:lnTo>
                    <a:lnTo>
                      <a:pt x="4933951" y="1969809"/>
                    </a:lnTo>
                    <a:lnTo>
                      <a:pt x="4935362" y="1968539"/>
                    </a:lnTo>
                    <a:close/>
                    <a:moveTo>
                      <a:pt x="5751258" y="1962569"/>
                    </a:moveTo>
                    <a:lnTo>
                      <a:pt x="5752576" y="1964774"/>
                    </a:lnTo>
                    <a:lnTo>
                      <a:pt x="5754162" y="1967425"/>
                    </a:lnTo>
                    <a:lnTo>
                      <a:pt x="5756007" y="1969506"/>
                    </a:lnTo>
                    <a:lnTo>
                      <a:pt x="5751258" y="1962569"/>
                    </a:lnTo>
                    <a:close/>
                    <a:moveTo>
                      <a:pt x="2263839" y="1950976"/>
                    </a:moveTo>
                    <a:lnTo>
                      <a:pt x="2265363" y="1952230"/>
                    </a:lnTo>
                    <a:lnTo>
                      <a:pt x="2265363" y="1952731"/>
                    </a:lnTo>
                    <a:lnTo>
                      <a:pt x="2259013" y="1960501"/>
                    </a:lnTo>
                    <a:lnTo>
                      <a:pt x="2263839" y="1950976"/>
                    </a:lnTo>
                    <a:close/>
                    <a:moveTo>
                      <a:pt x="2996883" y="1949389"/>
                    </a:moveTo>
                    <a:lnTo>
                      <a:pt x="2997201" y="1950122"/>
                    </a:lnTo>
                    <a:lnTo>
                      <a:pt x="2991803" y="1955739"/>
                    </a:lnTo>
                    <a:lnTo>
                      <a:pt x="2990851" y="1955739"/>
                    </a:lnTo>
                    <a:lnTo>
                      <a:pt x="2996883" y="1949389"/>
                    </a:lnTo>
                    <a:close/>
                    <a:moveTo>
                      <a:pt x="5992307" y="1946408"/>
                    </a:moveTo>
                    <a:lnTo>
                      <a:pt x="5992025" y="1947161"/>
                    </a:lnTo>
                    <a:lnTo>
                      <a:pt x="5992115" y="1947330"/>
                    </a:lnTo>
                    <a:lnTo>
                      <a:pt x="5993436" y="1951564"/>
                    </a:lnTo>
                    <a:lnTo>
                      <a:pt x="6096803" y="2156012"/>
                    </a:lnTo>
                    <a:lnTo>
                      <a:pt x="6095316" y="2146408"/>
                    </a:lnTo>
                    <a:lnTo>
                      <a:pt x="6084991" y="2126529"/>
                    </a:lnTo>
                    <a:lnTo>
                      <a:pt x="5992592" y="1948115"/>
                    </a:lnTo>
                    <a:lnTo>
                      <a:pt x="5992307" y="1946408"/>
                    </a:lnTo>
                    <a:close/>
                    <a:moveTo>
                      <a:pt x="3014664" y="1936689"/>
                    </a:moveTo>
                    <a:lnTo>
                      <a:pt x="3017839" y="1939661"/>
                    </a:lnTo>
                    <a:lnTo>
                      <a:pt x="3014928" y="1945065"/>
                    </a:lnTo>
                    <a:lnTo>
                      <a:pt x="3009901" y="1949388"/>
                    </a:lnTo>
                    <a:lnTo>
                      <a:pt x="3014664" y="1936689"/>
                    </a:lnTo>
                    <a:close/>
                    <a:moveTo>
                      <a:pt x="2366448" y="1928795"/>
                    </a:moveTo>
                    <a:lnTo>
                      <a:pt x="2366963" y="1931335"/>
                    </a:lnTo>
                    <a:lnTo>
                      <a:pt x="2357438" y="1935145"/>
                    </a:lnTo>
                    <a:lnTo>
                      <a:pt x="2366448" y="1928795"/>
                    </a:lnTo>
                    <a:close/>
                    <a:moveTo>
                      <a:pt x="2341358" y="1928315"/>
                    </a:moveTo>
                    <a:lnTo>
                      <a:pt x="2342681" y="1928315"/>
                    </a:lnTo>
                    <a:lnTo>
                      <a:pt x="2342946" y="1928844"/>
                    </a:lnTo>
                    <a:lnTo>
                      <a:pt x="2342681" y="1929109"/>
                    </a:lnTo>
                    <a:lnTo>
                      <a:pt x="2341094" y="1930696"/>
                    </a:lnTo>
                    <a:lnTo>
                      <a:pt x="2339250" y="1928947"/>
                    </a:lnTo>
                    <a:lnTo>
                      <a:pt x="2341358" y="1928315"/>
                    </a:lnTo>
                    <a:close/>
                    <a:moveTo>
                      <a:pt x="2410834" y="1925620"/>
                    </a:moveTo>
                    <a:lnTo>
                      <a:pt x="2414849" y="1931844"/>
                    </a:lnTo>
                    <a:lnTo>
                      <a:pt x="2428765" y="1928597"/>
                    </a:lnTo>
                    <a:lnTo>
                      <a:pt x="2428765" y="1935091"/>
                    </a:lnTo>
                    <a:lnTo>
                      <a:pt x="2437329" y="1926973"/>
                    </a:lnTo>
                    <a:lnTo>
                      <a:pt x="2433850" y="1932114"/>
                    </a:lnTo>
                    <a:lnTo>
                      <a:pt x="2438400" y="1931302"/>
                    </a:lnTo>
                    <a:lnTo>
                      <a:pt x="2436526" y="1934008"/>
                    </a:lnTo>
                    <a:lnTo>
                      <a:pt x="2420469" y="1949432"/>
                    </a:lnTo>
                    <a:lnTo>
                      <a:pt x="2416722" y="1946455"/>
                    </a:lnTo>
                    <a:lnTo>
                      <a:pt x="2426089" y="1939420"/>
                    </a:lnTo>
                    <a:lnTo>
                      <a:pt x="2412708" y="1947538"/>
                    </a:lnTo>
                    <a:lnTo>
                      <a:pt x="2410567" y="1947538"/>
                    </a:lnTo>
                    <a:lnTo>
                      <a:pt x="2402003" y="1942397"/>
                    </a:lnTo>
                    <a:lnTo>
                      <a:pt x="2390495" y="1940232"/>
                    </a:lnTo>
                    <a:lnTo>
                      <a:pt x="2384875" y="1937797"/>
                    </a:lnTo>
                    <a:lnTo>
                      <a:pt x="2368550" y="1934550"/>
                    </a:lnTo>
                    <a:lnTo>
                      <a:pt x="2374437" y="1928597"/>
                    </a:lnTo>
                    <a:lnTo>
                      <a:pt x="2392904" y="1934550"/>
                    </a:lnTo>
                    <a:lnTo>
                      <a:pt x="2410834" y="1925620"/>
                    </a:lnTo>
                    <a:close/>
                    <a:moveTo>
                      <a:pt x="2355418" y="1923989"/>
                    </a:moveTo>
                    <a:lnTo>
                      <a:pt x="2357439" y="1929432"/>
                    </a:lnTo>
                    <a:lnTo>
                      <a:pt x="2346326" y="1933513"/>
                    </a:lnTo>
                    <a:lnTo>
                      <a:pt x="2355418" y="1923989"/>
                    </a:lnTo>
                    <a:close/>
                    <a:moveTo>
                      <a:pt x="4915983" y="1922504"/>
                    </a:moveTo>
                    <a:lnTo>
                      <a:pt x="4916489" y="1923931"/>
                    </a:lnTo>
                    <a:lnTo>
                      <a:pt x="4895463" y="1932028"/>
                    </a:lnTo>
                    <a:lnTo>
                      <a:pt x="4892676" y="1925837"/>
                    </a:lnTo>
                    <a:lnTo>
                      <a:pt x="4907623" y="1925361"/>
                    </a:lnTo>
                    <a:lnTo>
                      <a:pt x="4915983" y="1922504"/>
                    </a:lnTo>
                    <a:close/>
                    <a:moveTo>
                      <a:pt x="4783610" y="1917742"/>
                    </a:moveTo>
                    <a:lnTo>
                      <a:pt x="4800601" y="1921838"/>
                    </a:lnTo>
                    <a:lnTo>
                      <a:pt x="4800343" y="1921838"/>
                    </a:lnTo>
                    <a:lnTo>
                      <a:pt x="4793393" y="1925680"/>
                    </a:lnTo>
                    <a:lnTo>
                      <a:pt x="4781551" y="1923375"/>
                    </a:lnTo>
                    <a:lnTo>
                      <a:pt x="4783610" y="1917742"/>
                    </a:lnTo>
                    <a:close/>
                    <a:moveTo>
                      <a:pt x="4770239" y="1916155"/>
                    </a:moveTo>
                    <a:lnTo>
                      <a:pt x="4776490" y="1919330"/>
                    </a:lnTo>
                    <a:lnTo>
                      <a:pt x="4776788" y="1922504"/>
                    </a:lnTo>
                    <a:lnTo>
                      <a:pt x="4767263" y="1918752"/>
                    </a:lnTo>
                    <a:lnTo>
                      <a:pt x="4770239" y="1916155"/>
                    </a:lnTo>
                    <a:close/>
                    <a:moveTo>
                      <a:pt x="2347040" y="1914508"/>
                    </a:moveTo>
                    <a:lnTo>
                      <a:pt x="2351088" y="1917418"/>
                    </a:lnTo>
                    <a:lnTo>
                      <a:pt x="2341563" y="1924032"/>
                    </a:lnTo>
                    <a:lnTo>
                      <a:pt x="2347040" y="1914508"/>
                    </a:lnTo>
                    <a:close/>
                    <a:moveTo>
                      <a:pt x="3126433" y="1913261"/>
                    </a:moveTo>
                    <a:lnTo>
                      <a:pt x="3125839" y="1914152"/>
                    </a:lnTo>
                    <a:lnTo>
                      <a:pt x="3111884" y="1923321"/>
                    </a:lnTo>
                    <a:lnTo>
                      <a:pt x="3126433" y="1913261"/>
                    </a:lnTo>
                    <a:close/>
                    <a:moveTo>
                      <a:pt x="4786313" y="1905043"/>
                    </a:moveTo>
                    <a:lnTo>
                      <a:pt x="4805363" y="1911392"/>
                    </a:lnTo>
                    <a:lnTo>
                      <a:pt x="4805112" y="1911392"/>
                    </a:lnTo>
                    <a:lnTo>
                      <a:pt x="4786313" y="1905043"/>
                    </a:lnTo>
                    <a:close/>
                    <a:moveTo>
                      <a:pt x="3089276" y="1905010"/>
                    </a:moveTo>
                    <a:lnTo>
                      <a:pt x="3089276" y="1906201"/>
                    </a:lnTo>
                    <a:lnTo>
                      <a:pt x="3082926" y="1914535"/>
                    </a:lnTo>
                    <a:lnTo>
                      <a:pt x="3089276" y="1905010"/>
                    </a:lnTo>
                    <a:close/>
                    <a:moveTo>
                      <a:pt x="3405188" y="1903401"/>
                    </a:moveTo>
                    <a:lnTo>
                      <a:pt x="3404933" y="1904116"/>
                    </a:lnTo>
                    <a:lnTo>
                      <a:pt x="3397023" y="1907926"/>
                    </a:lnTo>
                    <a:lnTo>
                      <a:pt x="3397023" y="1908164"/>
                    </a:lnTo>
                    <a:lnTo>
                      <a:pt x="3396513" y="1908164"/>
                    </a:lnTo>
                    <a:lnTo>
                      <a:pt x="3390900" y="1907212"/>
                    </a:lnTo>
                    <a:lnTo>
                      <a:pt x="3405188" y="1903401"/>
                    </a:lnTo>
                    <a:close/>
                    <a:moveTo>
                      <a:pt x="925514" y="1900181"/>
                    </a:moveTo>
                    <a:lnTo>
                      <a:pt x="925514" y="1900470"/>
                    </a:lnTo>
                    <a:lnTo>
                      <a:pt x="922112" y="1907974"/>
                    </a:lnTo>
                    <a:lnTo>
                      <a:pt x="917576" y="1909707"/>
                    </a:lnTo>
                    <a:lnTo>
                      <a:pt x="925514" y="1900181"/>
                    </a:lnTo>
                    <a:close/>
                    <a:moveTo>
                      <a:pt x="4819915" y="1890756"/>
                    </a:moveTo>
                    <a:lnTo>
                      <a:pt x="4829176" y="1894492"/>
                    </a:lnTo>
                    <a:lnTo>
                      <a:pt x="4827588" y="1898695"/>
                    </a:lnTo>
                    <a:lnTo>
                      <a:pt x="4818063" y="1891690"/>
                    </a:lnTo>
                    <a:lnTo>
                      <a:pt x="4819915" y="1890756"/>
                    </a:lnTo>
                    <a:close/>
                    <a:moveTo>
                      <a:pt x="5690334" y="1870167"/>
                    </a:moveTo>
                    <a:lnTo>
                      <a:pt x="5707125" y="1900095"/>
                    </a:lnTo>
                    <a:lnTo>
                      <a:pt x="5707389" y="1903276"/>
                    </a:lnTo>
                    <a:lnTo>
                      <a:pt x="5708182" y="1906457"/>
                    </a:lnTo>
                    <a:lnTo>
                      <a:pt x="5709767" y="1909903"/>
                    </a:lnTo>
                    <a:lnTo>
                      <a:pt x="5711882" y="1913084"/>
                    </a:lnTo>
                    <a:lnTo>
                      <a:pt x="5713996" y="1916265"/>
                    </a:lnTo>
                    <a:lnTo>
                      <a:pt x="5716638" y="1919976"/>
                    </a:lnTo>
                    <a:lnTo>
                      <a:pt x="5719545" y="1923157"/>
                    </a:lnTo>
                    <a:lnTo>
                      <a:pt x="5722716" y="1926338"/>
                    </a:lnTo>
                    <a:lnTo>
                      <a:pt x="5729322" y="1932435"/>
                    </a:lnTo>
                    <a:lnTo>
                      <a:pt x="5732594" y="1935307"/>
                    </a:lnTo>
                    <a:lnTo>
                      <a:pt x="5705139" y="1895202"/>
                    </a:lnTo>
                    <a:lnTo>
                      <a:pt x="5702761" y="1890439"/>
                    </a:lnTo>
                    <a:lnTo>
                      <a:pt x="5700382" y="1885941"/>
                    </a:lnTo>
                    <a:lnTo>
                      <a:pt x="5695097" y="1877209"/>
                    </a:lnTo>
                    <a:lnTo>
                      <a:pt x="5690334" y="1870167"/>
                    </a:lnTo>
                    <a:close/>
                    <a:moveTo>
                      <a:pt x="2208742" y="1862077"/>
                    </a:moveTo>
                    <a:lnTo>
                      <a:pt x="2212976" y="1862077"/>
                    </a:lnTo>
                    <a:lnTo>
                      <a:pt x="2212711" y="1863693"/>
                    </a:lnTo>
                    <a:lnTo>
                      <a:pt x="2210065" y="1866656"/>
                    </a:lnTo>
                    <a:lnTo>
                      <a:pt x="2201863" y="1867733"/>
                    </a:lnTo>
                    <a:lnTo>
                      <a:pt x="2202392" y="1870965"/>
                    </a:lnTo>
                    <a:lnTo>
                      <a:pt x="2174876" y="1892240"/>
                    </a:lnTo>
                    <a:lnTo>
                      <a:pt x="2177786" y="1884161"/>
                    </a:lnTo>
                    <a:lnTo>
                      <a:pt x="2177522" y="1882007"/>
                    </a:lnTo>
                    <a:lnTo>
                      <a:pt x="2177522" y="1880121"/>
                    </a:lnTo>
                    <a:lnTo>
                      <a:pt x="2178051" y="1878236"/>
                    </a:lnTo>
                    <a:lnTo>
                      <a:pt x="2178580" y="1876082"/>
                    </a:lnTo>
                    <a:lnTo>
                      <a:pt x="2179903" y="1874196"/>
                    </a:lnTo>
                    <a:lnTo>
                      <a:pt x="2181226" y="1872850"/>
                    </a:lnTo>
                    <a:lnTo>
                      <a:pt x="2183078" y="1870965"/>
                    </a:lnTo>
                    <a:lnTo>
                      <a:pt x="2185195" y="1869618"/>
                    </a:lnTo>
                    <a:lnTo>
                      <a:pt x="2187311" y="1868271"/>
                    </a:lnTo>
                    <a:lnTo>
                      <a:pt x="2189957" y="1866925"/>
                    </a:lnTo>
                    <a:lnTo>
                      <a:pt x="2192603" y="1865848"/>
                    </a:lnTo>
                    <a:lnTo>
                      <a:pt x="2195513" y="1864771"/>
                    </a:lnTo>
                    <a:lnTo>
                      <a:pt x="2201599" y="1863155"/>
                    </a:lnTo>
                    <a:lnTo>
                      <a:pt x="2208742" y="1862077"/>
                    </a:lnTo>
                    <a:close/>
                    <a:moveTo>
                      <a:pt x="955676" y="1841443"/>
                    </a:moveTo>
                    <a:lnTo>
                      <a:pt x="955425" y="1845028"/>
                    </a:lnTo>
                    <a:lnTo>
                      <a:pt x="950913" y="1849381"/>
                    </a:lnTo>
                    <a:lnTo>
                      <a:pt x="955676" y="1841443"/>
                    </a:lnTo>
                    <a:close/>
                    <a:moveTo>
                      <a:pt x="966789" y="1836680"/>
                    </a:moveTo>
                    <a:lnTo>
                      <a:pt x="966293" y="1839279"/>
                    </a:lnTo>
                    <a:lnTo>
                      <a:pt x="958851" y="1841443"/>
                    </a:lnTo>
                    <a:lnTo>
                      <a:pt x="966789" y="1836680"/>
                    </a:lnTo>
                    <a:close/>
                    <a:moveTo>
                      <a:pt x="2307092" y="1835135"/>
                    </a:moveTo>
                    <a:lnTo>
                      <a:pt x="2308226" y="1835135"/>
                    </a:lnTo>
                    <a:lnTo>
                      <a:pt x="2307772" y="1835424"/>
                    </a:lnTo>
                    <a:lnTo>
                      <a:pt x="2300741" y="1841485"/>
                    </a:lnTo>
                    <a:lnTo>
                      <a:pt x="2300515" y="1841485"/>
                    </a:lnTo>
                    <a:lnTo>
                      <a:pt x="2300288" y="1841485"/>
                    </a:lnTo>
                    <a:lnTo>
                      <a:pt x="2307092" y="1835135"/>
                    </a:lnTo>
                    <a:close/>
                    <a:moveTo>
                      <a:pt x="2202937" y="1825564"/>
                    </a:moveTo>
                    <a:lnTo>
                      <a:pt x="2205039" y="1826329"/>
                    </a:lnTo>
                    <a:lnTo>
                      <a:pt x="2204251" y="1826583"/>
                    </a:lnTo>
                    <a:lnTo>
                      <a:pt x="2199522" y="1828876"/>
                    </a:lnTo>
                    <a:lnTo>
                      <a:pt x="2195057" y="1831170"/>
                    </a:lnTo>
                    <a:lnTo>
                      <a:pt x="2186388" y="1836775"/>
                    </a:lnTo>
                    <a:lnTo>
                      <a:pt x="2177982" y="1841871"/>
                    </a:lnTo>
                    <a:lnTo>
                      <a:pt x="2173254" y="1844419"/>
                    </a:lnTo>
                    <a:lnTo>
                      <a:pt x="2168526" y="1846202"/>
                    </a:lnTo>
                    <a:lnTo>
                      <a:pt x="2202937" y="1825564"/>
                    </a:lnTo>
                    <a:close/>
                    <a:moveTo>
                      <a:pt x="955676" y="1824054"/>
                    </a:moveTo>
                    <a:lnTo>
                      <a:pt x="955124" y="1829875"/>
                    </a:lnTo>
                    <a:lnTo>
                      <a:pt x="949326" y="1835167"/>
                    </a:lnTo>
                    <a:lnTo>
                      <a:pt x="955676" y="1824054"/>
                    </a:lnTo>
                    <a:close/>
                    <a:moveTo>
                      <a:pt x="958852" y="1820879"/>
                    </a:moveTo>
                    <a:lnTo>
                      <a:pt x="962026" y="1825642"/>
                    </a:lnTo>
                    <a:lnTo>
                      <a:pt x="961762" y="1825642"/>
                    </a:lnTo>
                    <a:lnTo>
                      <a:pt x="958852" y="1820879"/>
                    </a:lnTo>
                    <a:close/>
                    <a:moveTo>
                      <a:pt x="5627321" y="1815005"/>
                    </a:moveTo>
                    <a:lnTo>
                      <a:pt x="5627585" y="1815005"/>
                    </a:lnTo>
                    <a:lnTo>
                      <a:pt x="5629699" y="1816596"/>
                    </a:lnTo>
                    <a:lnTo>
                      <a:pt x="5629699" y="1816861"/>
                    </a:lnTo>
                    <a:lnTo>
                      <a:pt x="5627321" y="1815005"/>
                    </a:lnTo>
                    <a:close/>
                    <a:moveTo>
                      <a:pt x="5948384" y="1803274"/>
                    </a:moveTo>
                    <a:lnTo>
                      <a:pt x="5949043" y="1804803"/>
                    </a:lnTo>
                    <a:lnTo>
                      <a:pt x="5948997" y="1804558"/>
                    </a:lnTo>
                    <a:lnTo>
                      <a:pt x="5948908" y="1804089"/>
                    </a:lnTo>
                    <a:lnTo>
                      <a:pt x="5948392" y="1803286"/>
                    </a:lnTo>
                    <a:lnTo>
                      <a:pt x="5948384" y="1803274"/>
                    </a:lnTo>
                    <a:close/>
                    <a:moveTo>
                      <a:pt x="3361002" y="1796478"/>
                    </a:moveTo>
                    <a:lnTo>
                      <a:pt x="3357563" y="1799884"/>
                    </a:lnTo>
                    <a:lnTo>
                      <a:pt x="3361267" y="1796478"/>
                    </a:lnTo>
                    <a:lnTo>
                      <a:pt x="3361002" y="1796478"/>
                    </a:lnTo>
                    <a:close/>
                    <a:moveTo>
                      <a:pt x="900113" y="1795452"/>
                    </a:moveTo>
                    <a:lnTo>
                      <a:pt x="899869" y="1796004"/>
                    </a:lnTo>
                    <a:lnTo>
                      <a:pt x="893764" y="1801802"/>
                    </a:lnTo>
                    <a:lnTo>
                      <a:pt x="900113" y="1795452"/>
                    </a:lnTo>
                    <a:close/>
                    <a:moveTo>
                      <a:pt x="989480" y="1793890"/>
                    </a:moveTo>
                    <a:lnTo>
                      <a:pt x="990601" y="1794049"/>
                    </a:lnTo>
                    <a:lnTo>
                      <a:pt x="985838" y="1795478"/>
                    </a:lnTo>
                    <a:lnTo>
                      <a:pt x="989480" y="1793890"/>
                    </a:lnTo>
                    <a:close/>
                    <a:moveTo>
                      <a:pt x="959909" y="1792304"/>
                    </a:moveTo>
                    <a:lnTo>
                      <a:pt x="962026" y="1794036"/>
                    </a:lnTo>
                    <a:lnTo>
                      <a:pt x="962026" y="1794325"/>
                    </a:lnTo>
                    <a:lnTo>
                      <a:pt x="958852" y="1795479"/>
                    </a:lnTo>
                    <a:lnTo>
                      <a:pt x="959909" y="1792304"/>
                    </a:lnTo>
                    <a:close/>
                    <a:moveTo>
                      <a:pt x="2254250" y="1784334"/>
                    </a:moveTo>
                    <a:lnTo>
                      <a:pt x="2255838" y="1784334"/>
                    </a:lnTo>
                    <a:lnTo>
                      <a:pt x="2255157" y="1789097"/>
                    </a:lnTo>
                    <a:lnTo>
                      <a:pt x="2254250" y="1784334"/>
                    </a:lnTo>
                    <a:close/>
                    <a:moveTo>
                      <a:pt x="2246219" y="1784334"/>
                    </a:moveTo>
                    <a:lnTo>
                      <a:pt x="2252663" y="1785703"/>
                    </a:lnTo>
                    <a:lnTo>
                      <a:pt x="2252102" y="1786250"/>
                    </a:lnTo>
                    <a:lnTo>
                      <a:pt x="2238375" y="1792273"/>
                    </a:lnTo>
                    <a:lnTo>
                      <a:pt x="2246219" y="1784334"/>
                    </a:lnTo>
                    <a:close/>
                    <a:moveTo>
                      <a:pt x="3386212" y="1781366"/>
                    </a:moveTo>
                    <a:lnTo>
                      <a:pt x="3378730" y="1786255"/>
                    </a:lnTo>
                    <a:lnTo>
                      <a:pt x="3383228" y="1781536"/>
                    </a:lnTo>
                    <a:lnTo>
                      <a:pt x="3386212" y="1781366"/>
                    </a:lnTo>
                    <a:close/>
                    <a:moveTo>
                      <a:pt x="980850" y="1779603"/>
                    </a:moveTo>
                    <a:lnTo>
                      <a:pt x="981076" y="1779603"/>
                    </a:lnTo>
                    <a:lnTo>
                      <a:pt x="980850" y="1779801"/>
                    </a:lnTo>
                    <a:lnTo>
                      <a:pt x="973138" y="1784366"/>
                    </a:lnTo>
                    <a:lnTo>
                      <a:pt x="980850" y="1779603"/>
                    </a:lnTo>
                    <a:close/>
                    <a:moveTo>
                      <a:pt x="3391165" y="1778129"/>
                    </a:moveTo>
                    <a:lnTo>
                      <a:pt x="3387531" y="1781290"/>
                    </a:lnTo>
                    <a:lnTo>
                      <a:pt x="3386212" y="1781366"/>
                    </a:lnTo>
                    <a:lnTo>
                      <a:pt x="3391165" y="1778129"/>
                    </a:lnTo>
                    <a:close/>
                    <a:moveTo>
                      <a:pt x="2263293" y="1777545"/>
                    </a:moveTo>
                    <a:lnTo>
                      <a:pt x="2259059" y="1777809"/>
                    </a:lnTo>
                    <a:lnTo>
                      <a:pt x="2255090" y="1778602"/>
                    </a:lnTo>
                    <a:lnTo>
                      <a:pt x="2250591" y="1780190"/>
                    </a:lnTo>
                    <a:lnTo>
                      <a:pt x="2245828" y="1782041"/>
                    </a:lnTo>
                    <a:lnTo>
                      <a:pt x="2240535" y="1784951"/>
                    </a:lnTo>
                    <a:lnTo>
                      <a:pt x="2235507" y="1788654"/>
                    </a:lnTo>
                    <a:lnTo>
                      <a:pt x="2232332" y="1792093"/>
                    </a:lnTo>
                    <a:lnTo>
                      <a:pt x="2229421" y="1795267"/>
                    </a:lnTo>
                    <a:lnTo>
                      <a:pt x="2226245" y="1798176"/>
                    </a:lnTo>
                    <a:lnTo>
                      <a:pt x="2223070" y="1801086"/>
                    </a:lnTo>
                    <a:lnTo>
                      <a:pt x="2219630" y="1803996"/>
                    </a:lnTo>
                    <a:lnTo>
                      <a:pt x="2215925" y="1806376"/>
                    </a:lnTo>
                    <a:lnTo>
                      <a:pt x="2212220" y="1808757"/>
                    </a:lnTo>
                    <a:lnTo>
                      <a:pt x="2208515" y="1811137"/>
                    </a:lnTo>
                    <a:lnTo>
                      <a:pt x="2210632" y="1808757"/>
                    </a:lnTo>
                    <a:lnTo>
                      <a:pt x="2213279" y="1806376"/>
                    </a:lnTo>
                    <a:lnTo>
                      <a:pt x="2215660" y="1803996"/>
                    </a:lnTo>
                    <a:lnTo>
                      <a:pt x="2217777" y="1801350"/>
                    </a:lnTo>
                    <a:lnTo>
                      <a:pt x="2219894" y="1798705"/>
                    </a:lnTo>
                    <a:lnTo>
                      <a:pt x="2222011" y="1796325"/>
                    </a:lnTo>
                    <a:lnTo>
                      <a:pt x="2223599" y="1793151"/>
                    </a:lnTo>
                    <a:lnTo>
                      <a:pt x="2225187" y="1789977"/>
                    </a:lnTo>
                    <a:lnTo>
                      <a:pt x="2221217" y="1789448"/>
                    </a:lnTo>
                    <a:lnTo>
                      <a:pt x="2218042" y="1789712"/>
                    </a:lnTo>
                    <a:lnTo>
                      <a:pt x="2215131" y="1790241"/>
                    </a:lnTo>
                    <a:lnTo>
                      <a:pt x="2212749" y="1791564"/>
                    </a:lnTo>
                    <a:lnTo>
                      <a:pt x="2210368" y="1793151"/>
                    </a:lnTo>
                    <a:lnTo>
                      <a:pt x="2208515" y="1795267"/>
                    </a:lnTo>
                    <a:lnTo>
                      <a:pt x="2206663" y="1797647"/>
                    </a:lnTo>
                    <a:lnTo>
                      <a:pt x="2205075" y="1800292"/>
                    </a:lnTo>
                    <a:lnTo>
                      <a:pt x="2201900" y="1805847"/>
                    </a:lnTo>
                    <a:lnTo>
                      <a:pt x="2198724" y="1811137"/>
                    </a:lnTo>
                    <a:lnTo>
                      <a:pt x="2196607" y="1813518"/>
                    </a:lnTo>
                    <a:lnTo>
                      <a:pt x="2195019" y="1815899"/>
                    </a:lnTo>
                    <a:lnTo>
                      <a:pt x="2192638" y="1817486"/>
                    </a:lnTo>
                    <a:lnTo>
                      <a:pt x="2189991" y="1819073"/>
                    </a:lnTo>
                    <a:lnTo>
                      <a:pt x="2200577" y="1805847"/>
                    </a:lnTo>
                    <a:lnTo>
                      <a:pt x="2199253" y="1806376"/>
                    </a:lnTo>
                    <a:lnTo>
                      <a:pt x="2196872" y="1807699"/>
                    </a:lnTo>
                    <a:lnTo>
                      <a:pt x="2190785" y="1811931"/>
                    </a:lnTo>
                    <a:lnTo>
                      <a:pt x="2174114" y="1824098"/>
                    </a:lnTo>
                    <a:lnTo>
                      <a:pt x="2159030" y="1835208"/>
                    </a:lnTo>
                    <a:lnTo>
                      <a:pt x="2155061" y="1838118"/>
                    </a:lnTo>
                    <a:lnTo>
                      <a:pt x="2154002" y="1838382"/>
                    </a:lnTo>
                    <a:lnTo>
                      <a:pt x="2154531" y="1838118"/>
                    </a:lnTo>
                    <a:lnTo>
                      <a:pt x="2136007" y="1845788"/>
                    </a:lnTo>
                    <a:lnTo>
                      <a:pt x="2117748" y="1854252"/>
                    </a:lnTo>
                    <a:lnTo>
                      <a:pt x="2099489" y="1862981"/>
                    </a:lnTo>
                    <a:lnTo>
                      <a:pt x="2090492" y="1867478"/>
                    </a:lnTo>
                    <a:lnTo>
                      <a:pt x="2081759" y="1872504"/>
                    </a:lnTo>
                    <a:lnTo>
                      <a:pt x="2072762" y="1877530"/>
                    </a:lnTo>
                    <a:lnTo>
                      <a:pt x="2064029" y="1882291"/>
                    </a:lnTo>
                    <a:lnTo>
                      <a:pt x="2055561" y="1887581"/>
                    </a:lnTo>
                    <a:lnTo>
                      <a:pt x="2047093" y="1893136"/>
                    </a:lnTo>
                    <a:lnTo>
                      <a:pt x="2038625" y="1898955"/>
                    </a:lnTo>
                    <a:lnTo>
                      <a:pt x="2030686" y="1904774"/>
                    </a:lnTo>
                    <a:lnTo>
                      <a:pt x="2022482" y="1910593"/>
                    </a:lnTo>
                    <a:lnTo>
                      <a:pt x="2014808" y="1916942"/>
                    </a:lnTo>
                    <a:lnTo>
                      <a:pt x="2015337" y="1917206"/>
                    </a:lnTo>
                    <a:lnTo>
                      <a:pt x="2016131" y="1917470"/>
                    </a:lnTo>
                    <a:lnTo>
                      <a:pt x="2018513" y="1917999"/>
                    </a:lnTo>
                    <a:lnTo>
                      <a:pt x="2021953" y="1917470"/>
                    </a:lnTo>
                    <a:lnTo>
                      <a:pt x="2026187" y="1916942"/>
                    </a:lnTo>
                    <a:lnTo>
                      <a:pt x="2030950" y="1915884"/>
                    </a:lnTo>
                    <a:lnTo>
                      <a:pt x="2036243" y="1914561"/>
                    </a:lnTo>
                    <a:lnTo>
                      <a:pt x="2047093" y="1911386"/>
                    </a:lnTo>
                    <a:lnTo>
                      <a:pt x="2057678" y="1908213"/>
                    </a:lnTo>
                    <a:lnTo>
                      <a:pt x="2066675" y="1905303"/>
                    </a:lnTo>
                    <a:lnTo>
                      <a:pt x="2074085" y="1902658"/>
                    </a:lnTo>
                    <a:lnTo>
                      <a:pt x="2060324" y="1921174"/>
                    </a:lnTo>
                    <a:lnTo>
                      <a:pt x="2067469" y="1920116"/>
                    </a:lnTo>
                    <a:lnTo>
                      <a:pt x="2075143" y="1919322"/>
                    </a:lnTo>
                    <a:lnTo>
                      <a:pt x="2082553" y="1917999"/>
                    </a:lnTo>
                    <a:lnTo>
                      <a:pt x="2089962" y="1916413"/>
                    </a:lnTo>
                    <a:lnTo>
                      <a:pt x="2096843" y="1914561"/>
                    </a:lnTo>
                    <a:lnTo>
                      <a:pt x="2103988" y="1912709"/>
                    </a:lnTo>
                    <a:lnTo>
                      <a:pt x="2110868" y="1910329"/>
                    </a:lnTo>
                    <a:lnTo>
                      <a:pt x="2118013" y="1907948"/>
                    </a:lnTo>
                    <a:lnTo>
                      <a:pt x="2124893" y="1905039"/>
                    </a:lnTo>
                    <a:lnTo>
                      <a:pt x="2131509" y="1902129"/>
                    </a:lnTo>
                    <a:lnTo>
                      <a:pt x="2138389" y="1898955"/>
                    </a:lnTo>
                    <a:lnTo>
                      <a:pt x="2144740" y="1895516"/>
                    </a:lnTo>
                    <a:lnTo>
                      <a:pt x="2151091" y="1891813"/>
                    </a:lnTo>
                    <a:lnTo>
                      <a:pt x="2157707" y="1887846"/>
                    </a:lnTo>
                    <a:lnTo>
                      <a:pt x="2164058" y="1883878"/>
                    </a:lnTo>
                    <a:lnTo>
                      <a:pt x="2170674" y="1879381"/>
                    </a:lnTo>
                    <a:lnTo>
                      <a:pt x="2167234" y="1903716"/>
                    </a:lnTo>
                    <a:lnTo>
                      <a:pt x="2180200" y="1895516"/>
                    </a:lnTo>
                    <a:lnTo>
                      <a:pt x="2178348" y="1898162"/>
                    </a:lnTo>
                    <a:lnTo>
                      <a:pt x="2181523" y="1896574"/>
                    </a:lnTo>
                    <a:lnTo>
                      <a:pt x="2184170" y="1895781"/>
                    </a:lnTo>
                    <a:lnTo>
                      <a:pt x="2186551" y="1895516"/>
                    </a:lnTo>
                    <a:lnTo>
                      <a:pt x="2188933" y="1896310"/>
                    </a:lnTo>
                    <a:lnTo>
                      <a:pt x="2191315" y="1897103"/>
                    </a:lnTo>
                    <a:lnTo>
                      <a:pt x="2193696" y="1898162"/>
                    </a:lnTo>
                    <a:lnTo>
                      <a:pt x="2195813" y="1900013"/>
                    </a:lnTo>
                    <a:lnTo>
                      <a:pt x="2197930" y="1902129"/>
                    </a:lnTo>
                    <a:lnTo>
                      <a:pt x="2201900" y="1906097"/>
                    </a:lnTo>
                    <a:lnTo>
                      <a:pt x="2206398" y="1910064"/>
                    </a:lnTo>
                    <a:lnTo>
                      <a:pt x="2208515" y="1911651"/>
                    </a:lnTo>
                    <a:lnTo>
                      <a:pt x="2210632" y="1912974"/>
                    </a:lnTo>
                    <a:lnTo>
                      <a:pt x="2213014" y="1913768"/>
                    </a:lnTo>
                    <a:lnTo>
                      <a:pt x="2215660" y="1914296"/>
                    </a:lnTo>
                    <a:lnTo>
                      <a:pt x="2217777" y="1914296"/>
                    </a:lnTo>
                    <a:lnTo>
                      <a:pt x="2220424" y="1914032"/>
                    </a:lnTo>
                    <a:lnTo>
                      <a:pt x="2227039" y="1912709"/>
                    </a:lnTo>
                    <a:lnTo>
                      <a:pt x="2236037" y="1910593"/>
                    </a:lnTo>
                    <a:lnTo>
                      <a:pt x="2245034" y="1907948"/>
                    </a:lnTo>
                    <a:lnTo>
                      <a:pt x="2263029" y="1902922"/>
                    </a:lnTo>
                    <a:lnTo>
                      <a:pt x="2273878" y="1899484"/>
                    </a:lnTo>
                    <a:lnTo>
                      <a:pt x="2274143" y="1899484"/>
                    </a:lnTo>
                    <a:lnTo>
                      <a:pt x="2274672" y="1899484"/>
                    </a:lnTo>
                    <a:lnTo>
                      <a:pt x="2274937" y="1899484"/>
                    </a:lnTo>
                    <a:lnTo>
                      <a:pt x="2275201" y="1899220"/>
                    </a:lnTo>
                    <a:lnTo>
                      <a:pt x="2275995" y="1899220"/>
                    </a:lnTo>
                    <a:lnTo>
                      <a:pt x="2276525" y="1899220"/>
                    </a:lnTo>
                    <a:lnTo>
                      <a:pt x="2277319" y="1899220"/>
                    </a:lnTo>
                    <a:lnTo>
                      <a:pt x="2286316" y="1897897"/>
                    </a:lnTo>
                    <a:lnTo>
                      <a:pt x="2295578" y="1896310"/>
                    </a:lnTo>
                    <a:lnTo>
                      <a:pt x="2304311" y="1894194"/>
                    </a:lnTo>
                    <a:lnTo>
                      <a:pt x="2313043" y="1891284"/>
                    </a:lnTo>
                    <a:lnTo>
                      <a:pt x="2306163" y="1907684"/>
                    </a:lnTo>
                    <a:lnTo>
                      <a:pt x="2309603" y="1906361"/>
                    </a:lnTo>
                    <a:lnTo>
                      <a:pt x="2313043" y="1905568"/>
                    </a:lnTo>
                    <a:lnTo>
                      <a:pt x="2316748" y="1905039"/>
                    </a:lnTo>
                    <a:lnTo>
                      <a:pt x="2320188" y="1904774"/>
                    </a:lnTo>
                    <a:lnTo>
                      <a:pt x="2323628" y="1904510"/>
                    </a:lnTo>
                    <a:lnTo>
                      <a:pt x="2327333" y="1904774"/>
                    </a:lnTo>
                    <a:lnTo>
                      <a:pt x="2330773" y="1905303"/>
                    </a:lnTo>
                    <a:lnTo>
                      <a:pt x="2333949" y="1905832"/>
                    </a:lnTo>
                    <a:lnTo>
                      <a:pt x="2330773" y="1920909"/>
                    </a:lnTo>
                    <a:lnTo>
                      <a:pt x="2339250" y="1928947"/>
                    </a:lnTo>
                    <a:lnTo>
                      <a:pt x="2338712" y="1929109"/>
                    </a:lnTo>
                    <a:lnTo>
                      <a:pt x="2330509" y="1931754"/>
                    </a:lnTo>
                    <a:lnTo>
                      <a:pt x="2320717" y="1935457"/>
                    </a:lnTo>
                    <a:lnTo>
                      <a:pt x="2303252" y="1942599"/>
                    </a:lnTo>
                    <a:lnTo>
                      <a:pt x="2299283" y="1943921"/>
                    </a:lnTo>
                    <a:lnTo>
                      <a:pt x="2301400" y="1942863"/>
                    </a:lnTo>
                    <a:lnTo>
                      <a:pt x="2299283" y="1942863"/>
                    </a:lnTo>
                    <a:lnTo>
                      <a:pt x="2296636" y="1940747"/>
                    </a:lnTo>
                    <a:lnTo>
                      <a:pt x="2293725" y="1938896"/>
                    </a:lnTo>
                    <a:lnTo>
                      <a:pt x="2291079" y="1937573"/>
                    </a:lnTo>
                    <a:lnTo>
                      <a:pt x="2288168" y="1936779"/>
                    </a:lnTo>
                    <a:lnTo>
                      <a:pt x="2285522" y="1935721"/>
                    </a:lnTo>
                    <a:lnTo>
                      <a:pt x="2282611" y="1935192"/>
                    </a:lnTo>
                    <a:lnTo>
                      <a:pt x="2279965" y="1934663"/>
                    </a:lnTo>
                    <a:lnTo>
                      <a:pt x="2277319" y="1934663"/>
                    </a:lnTo>
                    <a:lnTo>
                      <a:pt x="2274408" y="1934663"/>
                    </a:lnTo>
                    <a:lnTo>
                      <a:pt x="2271761" y="1934928"/>
                    </a:lnTo>
                    <a:lnTo>
                      <a:pt x="2266204" y="1935721"/>
                    </a:lnTo>
                    <a:lnTo>
                      <a:pt x="2260647" y="1937573"/>
                    </a:lnTo>
                    <a:lnTo>
                      <a:pt x="2255354" y="1939689"/>
                    </a:lnTo>
                    <a:lnTo>
                      <a:pt x="2249797" y="1942334"/>
                    </a:lnTo>
                    <a:lnTo>
                      <a:pt x="2244505" y="1945244"/>
                    </a:lnTo>
                    <a:lnTo>
                      <a:pt x="2233655" y="1951592"/>
                    </a:lnTo>
                    <a:lnTo>
                      <a:pt x="2222805" y="1957940"/>
                    </a:lnTo>
                    <a:lnTo>
                      <a:pt x="2217513" y="1961114"/>
                    </a:lnTo>
                    <a:lnTo>
                      <a:pt x="2211956" y="1964024"/>
                    </a:lnTo>
                    <a:lnTo>
                      <a:pt x="2223864" y="1949476"/>
                    </a:lnTo>
                    <a:lnTo>
                      <a:pt x="2201370" y="1961908"/>
                    </a:lnTo>
                    <a:lnTo>
                      <a:pt x="2205340" y="1951592"/>
                    </a:lnTo>
                    <a:lnTo>
                      <a:pt x="2199518" y="1955295"/>
                    </a:lnTo>
                    <a:lnTo>
                      <a:pt x="2193696" y="1959263"/>
                    </a:lnTo>
                    <a:lnTo>
                      <a:pt x="2188139" y="1963495"/>
                    </a:lnTo>
                    <a:lnTo>
                      <a:pt x="2182582" y="1967991"/>
                    </a:lnTo>
                    <a:lnTo>
                      <a:pt x="2177289" y="1972752"/>
                    </a:lnTo>
                    <a:lnTo>
                      <a:pt x="2171732" y="1977513"/>
                    </a:lnTo>
                    <a:lnTo>
                      <a:pt x="2166440" y="1982275"/>
                    </a:lnTo>
                    <a:lnTo>
                      <a:pt x="2161412" y="1987564"/>
                    </a:lnTo>
                    <a:lnTo>
                      <a:pt x="2156384" y="1992855"/>
                    </a:lnTo>
                    <a:lnTo>
                      <a:pt x="2151356" y="1998145"/>
                    </a:lnTo>
                    <a:lnTo>
                      <a:pt x="2142359" y="2008989"/>
                    </a:lnTo>
                    <a:lnTo>
                      <a:pt x="2133890" y="2020628"/>
                    </a:lnTo>
                    <a:lnTo>
                      <a:pt x="2125952" y="2031737"/>
                    </a:lnTo>
                    <a:lnTo>
                      <a:pt x="2129392" y="2027770"/>
                    </a:lnTo>
                    <a:lnTo>
                      <a:pt x="2133361" y="2024331"/>
                    </a:lnTo>
                    <a:lnTo>
                      <a:pt x="2137331" y="2021157"/>
                    </a:lnTo>
                    <a:lnTo>
                      <a:pt x="2141829" y="2018512"/>
                    </a:lnTo>
                    <a:lnTo>
                      <a:pt x="2146063" y="2016131"/>
                    </a:lnTo>
                    <a:lnTo>
                      <a:pt x="2150827" y="2014279"/>
                    </a:lnTo>
                    <a:lnTo>
                      <a:pt x="2155855" y="2012957"/>
                    </a:lnTo>
                    <a:lnTo>
                      <a:pt x="2161147" y="2011635"/>
                    </a:lnTo>
                    <a:lnTo>
                      <a:pt x="2160882" y="2011899"/>
                    </a:lnTo>
                    <a:lnTo>
                      <a:pt x="2159295" y="2013751"/>
                    </a:lnTo>
                    <a:lnTo>
                      <a:pt x="2155061" y="2021421"/>
                    </a:lnTo>
                    <a:lnTo>
                      <a:pt x="2147916" y="2033589"/>
                    </a:lnTo>
                    <a:lnTo>
                      <a:pt x="2139448" y="2049195"/>
                    </a:lnTo>
                    <a:lnTo>
                      <a:pt x="2129392" y="2067710"/>
                    </a:lnTo>
                    <a:lnTo>
                      <a:pt x="2119071" y="2088077"/>
                    </a:lnTo>
                    <a:lnTo>
                      <a:pt x="2109280" y="2108710"/>
                    </a:lnTo>
                    <a:lnTo>
                      <a:pt x="2099489" y="2129861"/>
                    </a:lnTo>
                    <a:lnTo>
                      <a:pt x="2095255" y="2139916"/>
                    </a:lnTo>
                    <a:lnTo>
                      <a:pt x="2091285" y="2149441"/>
                    </a:lnTo>
                    <a:lnTo>
                      <a:pt x="2087845" y="2158967"/>
                    </a:lnTo>
                    <a:lnTo>
                      <a:pt x="2084934" y="2167698"/>
                    </a:lnTo>
                    <a:lnTo>
                      <a:pt x="2082553" y="2175629"/>
                    </a:lnTo>
                    <a:lnTo>
                      <a:pt x="2080700" y="2182771"/>
                    </a:lnTo>
                    <a:lnTo>
                      <a:pt x="2079906" y="2188854"/>
                    </a:lnTo>
                    <a:lnTo>
                      <a:pt x="2079906" y="2191763"/>
                    </a:lnTo>
                    <a:lnTo>
                      <a:pt x="2079906" y="2194144"/>
                    </a:lnTo>
                    <a:lnTo>
                      <a:pt x="2080171" y="2196260"/>
                    </a:lnTo>
                    <a:lnTo>
                      <a:pt x="2080700" y="2197846"/>
                    </a:lnTo>
                    <a:lnTo>
                      <a:pt x="2081759" y="2199698"/>
                    </a:lnTo>
                    <a:lnTo>
                      <a:pt x="2082553" y="2200756"/>
                    </a:lnTo>
                    <a:lnTo>
                      <a:pt x="2083876" y="2201550"/>
                    </a:lnTo>
                    <a:lnTo>
                      <a:pt x="2085464" y="2202078"/>
                    </a:lnTo>
                    <a:lnTo>
                      <a:pt x="2087581" y="2202078"/>
                    </a:lnTo>
                    <a:lnTo>
                      <a:pt x="2089433" y="2201814"/>
                    </a:lnTo>
                    <a:lnTo>
                      <a:pt x="2091815" y="2201020"/>
                    </a:lnTo>
                    <a:lnTo>
                      <a:pt x="2094726" y="2199961"/>
                    </a:lnTo>
                    <a:lnTo>
                      <a:pt x="2097901" y="2198112"/>
                    </a:lnTo>
                    <a:lnTo>
                      <a:pt x="2101341" y="2196260"/>
                    </a:lnTo>
                    <a:lnTo>
                      <a:pt x="2105046" y="2193879"/>
                    </a:lnTo>
                    <a:lnTo>
                      <a:pt x="2109280" y="2190971"/>
                    </a:lnTo>
                    <a:lnTo>
                      <a:pt x="2118542" y="2183298"/>
                    </a:lnTo>
                    <a:lnTo>
                      <a:pt x="2124893" y="2177745"/>
                    </a:lnTo>
                    <a:lnTo>
                      <a:pt x="2130715" y="2172191"/>
                    </a:lnTo>
                    <a:lnTo>
                      <a:pt x="2136007" y="2166111"/>
                    </a:lnTo>
                    <a:lnTo>
                      <a:pt x="2140506" y="2160289"/>
                    </a:lnTo>
                    <a:lnTo>
                      <a:pt x="2145005" y="2154203"/>
                    </a:lnTo>
                    <a:lnTo>
                      <a:pt x="2149239" y="2148118"/>
                    </a:lnTo>
                    <a:lnTo>
                      <a:pt x="2152679" y="2141504"/>
                    </a:lnTo>
                    <a:lnTo>
                      <a:pt x="2156119" y="2135154"/>
                    </a:lnTo>
                    <a:lnTo>
                      <a:pt x="2159295" y="2128805"/>
                    </a:lnTo>
                    <a:lnTo>
                      <a:pt x="2162206" y="2122194"/>
                    </a:lnTo>
                    <a:lnTo>
                      <a:pt x="2167498" y="2108975"/>
                    </a:lnTo>
                    <a:lnTo>
                      <a:pt x="2172261" y="2095483"/>
                    </a:lnTo>
                    <a:lnTo>
                      <a:pt x="2177289" y="2081993"/>
                    </a:lnTo>
                    <a:lnTo>
                      <a:pt x="2182317" y="2068768"/>
                    </a:lnTo>
                    <a:lnTo>
                      <a:pt x="2184964" y="2062155"/>
                    </a:lnTo>
                    <a:lnTo>
                      <a:pt x="2187610" y="2055807"/>
                    </a:lnTo>
                    <a:lnTo>
                      <a:pt x="2190785" y="2049195"/>
                    </a:lnTo>
                    <a:lnTo>
                      <a:pt x="2193961" y="2042847"/>
                    </a:lnTo>
                    <a:lnTo>
                      <a:pt x="2197666" y="2036234"/>
                    </a:lnTo>
                    <a:lnTo>
                      <a:pt x="2201370" y="2029886"/>
                    </a:lnTo>
                    <a:lnTo>
                      <a:pt x="2205869" y="2023802"/>
                    </a:lnTo>
                    <a:lnTo>
                      <a:pt x="2210368" y="2017983"/>
                    </a:lnTo>
                    <a:lnTo>
                      <a:pt x="2215396" y="2011899"/>
                    </a:lnTo>
                    <a:lnTo>
                      <a:pt x="2220953" y="2006080"/>
                    </a:lnTo>
                    <a:lnTo>
                      <a:pt x="2226775" y="2000525"/>
                    </a:lnTo>
                    <a:lnTo>
                      <a:pt x="2233655" y="1994970"/>
                    </a:lnTo>
                    <a:lnTo>
                      <a:pt x="2240535" y="1989680"/>
                    </a:lnTo>
                    <a:lnTo>
                      <a:pt x="2248474" y="1984391"/>
                    </a:lnTo>
                    <a:lnTo>
                      <a:pt x="2236301" y="2006609"/>
                    </a:lnTo>
                    <a:lnTo>
                      <a:pt x="2244769" y="1998145"/>
                    </a:lnTo>
                    <a:lnTo>
                      <a:pt x="2238948" y="2008461"/>
                    </a:lnTo>
                    <a:lnTo>
                      <a:pt x="2242123" y="2006345"/>
                    </a:lnTo>
                    <a:lnTo>
                      <a:pt x="2245034" y="2003964"/>
                    </a:lnTo>
                    <a:lnTo>
                      <a:pt x="2247680" y="2001848"/>
                    </a:lnTo>
                    <a:lnTo>
                      <a:pt x="2250327" y="1999203"/>
                    </a:lnTo>
                    <a:lnTo>
                      <a:pt x="2255090" y="1993913"/>
                    </a:lnTo>
                    <a:lnTo>
                      <a:pt x="2259324" y="1988623"/>
                    </a:lnTo>
                    <a:lnTo>
                      <a:pt x="2263823" y="1983333"/>
                    </a:lnTo>
                    <a:lnTo>
                      <a:pt x="2266469" y="1980687"/>
                    </a:lnTo>
                    <a:lnTo>
                      <a:pt x="2269115" y="1978307"/>
                    </a:lnTo>
                    <a:lnTo>
                      <a:pt x="2272026" y="1975926"/>
                    </a:lnTo>
                    <a:lnTo>
                      <a:pt x="2275201" y="1973545"/>
                    </a:lnTo>
                    <a:lnTo>
                      <a:pt x="2278906" y="1971430"/>
                    </a:lnTo>
                    <a:lnTo>
                      <a:pt x="2282876" y="1969843"/>
                    </a:lnTo>
                    <a:lnTo>
                      <a:pt x="2279171" y="1968256"/>
                    </a:lnTo>
                    <a:lnTo>
                      <a:pt x="2277583" y="1965875"/>
                    </a:lnTo>
                    <a:lnTo>
                      <a:pt x="2277848" y="1962701"/>
                    </a:lnTo>
                    <a:lnTo>
                      <a:pt x="2278642" y="1959792"/>
                    </a:lnTo>
                    <a:lnTo>
                      <a:pt x="2279436" y="1957146"/>
                    </a:lnTo>
                    <a:lnTo>
                      <a:pt x="2280759" y="1955030"/>
                    </a:lnTo>
                    <a:lnTo>
                      <a:pt x="2282346" y="1953179"/>
                    </a:lnTo>
                    <a:lnTo>
                      <a:pt x="2284199" y="1951592"/>
                    </a:lnTo>
                    <a:lnTo>
                      <a:pt x="2286051" y="1950534"/>
                    </a:lnTo>
                    <a:lnTo>
                      <a:pt x="2288433" y="1949476"/>
                    </a:lnTo>
                    <a:lnTo>
                      <a:pt x="2291079" y="1948947"/>
                    </a:lnTo>
                    <a:lnTo>
                      <a:pt x="2293725" y="1948418"/>
                    </a:lnTo>
                    <a:lnTo>
                      <a:pt x="2296636" y="1948418"/>
                    </a:lnTo>
                    <a:lnTo>
                      <a:pt x="2299547" y="1948418"/>
                    </a:lnTo>
                    <a:lnTo>
                      <a:pt x="2302458" y="1948947"/>
                    </a:lnTo>
                    <a:lnTo>
                      <a:pt x="2305898" y="1949211"/>
                    </a:lnTo>
                    <a:lnTo>
                      <a:pt x="2309074" y="1950005"/>
                    </a:lnTo>
                    <a:lnTo>
                      <a:pt x="2312249" y="1951063"/>
                    </a:lnTo>
                    <a:lnTo>
                      <a:pt x="2318336" y="1953708"/>
                    </a:lnTo>
                    <a:lnTo>
                      <a:pt x="2324687" y="1956617"/>
                    </a:lnTo>
                    <a:lnTo>
                      <a:pt x="2327598" y="1958469"/>
                    </a:lnTo>
                    <a:lnTo>
                      <a:pt x="2330244" y="1960321"/>
                    </a:lnTo>
                    <a:lnTo>
                      <a:pt x="2332626" y="1962437"/>
                    </a:lnTo>
                    <a:lnTo>
                      <a:pt x="2334743" y="1964553"/>
                    </a:lnTo>
                    <a:lnTo>
                      <a:pt x="2337124" y="1966668"/>
                    </a:lnTo>
                    <a:lnTo>
                      <a:pt x="2338977" y="1968784"/>
                    </a:lnTo>
                    <a:lnTo>
                      <a:pt x="2340829" y="1970900"/>
                    </a:lnTo>
                    <a:lnTo>
                      <a:pt x="2341888" y="1973281"/>
                    </a:lnTo>
                    <a:lnTo>
                      <a:pt x="2342681" y="1975662"/>
                    </a:lnTo>
                    <a:lnTo>
                      <a:pt x="2343475" y="1978307"/>
                    </a:lnTo>
                    <a:lnTo>
                      <a:pt x="2343740" y="1980687"/>
                    </a:lnTo>
                    <a:lnTo>
                      <a:pt x="2343475" y="1983068"/>
                    </a:lnTo>
                    <a:lnTo>
                      <a:pt x="2342946" y="1984391"/>
                    </a:lnTo>
                    <a:lnTo>
                      <a:pt x="2342417" y="1986506"/>
                    </a:lnTo>
                    <a:lnTo>
                      <a:pt x="2340035" y="1991003"/>
                    </a:lnTo>
                    <a:lnTo>
                      <a:pt x="2337124" y="1996293"/>
                    </a:lnTo>
                    <a:lnTo>
                      <a:pt x="2333155" y="2002112"/>
                    </a:lnTo>
                    <a:lnTo>
                      <a:pt x="2323628" y="2015602"/>
                    </a:lnTo>
                    <a:lnTo>
                      <a:pt x="2313308" y="2029886"/>
                    </a:lnTo>
                    <a:lnTo>
                      <a:pt x="2303252" y="2043640"/>
                    </a:lnTo>
                    <a:lnTo>
                      <a:pt x="2294255" y="2055807"/>
                    </a:lnTo>
                    <a:lnTo>
                      <a:pt x="2290815" y="2060304"/>
                    </a:lnTo>
                    <a:lnTo>
                      <a:pt x="2288433" y="2064536"/>
                    </a:lnTo>
                    <a:lnTo>
                      <a:pt x="2287110" y="2067181"/>
                    </a:lnTo>
                    <a:lnTo>
                      <a:pt x="2286845" y="2067974"/>
                    </a:lnTo>
                    <a:lnTo>
                      <a:pt x="2287110" y="2068503"/>
                    </a:lnTo>
                    <a:lnTo>
                      <a:pt x="2290815" y="2069297"/>
                    </a:lnTo>
                    <a:lnTo>
                      <a:pt x="2294519" y="2069297"/>
                    </a:lnTo>
                    <a:lnTo>
                      <a:pt x="2298489" y="2068768"/>
                    </a:lnTo>
                    <a:lnTo>
                      <a:pt x="2301929" y="2068239"/>
                    </a:lnTo>
                    <a:lnTo>
                      <a:pt x="2305898" y="2067446"/>
                    </a:lnTo>
                    <a:lnTo>
                      <a:pt x="2309338" y="2066652"/>
                    </a:lnTo>
                    <a:lnTo>
                      <a:pt x="2312514" y="2065065"/>
                    </a:lnTo>
                    <a:lnTo>
                      <a:pt x="2315954" y="2063742"/>
                    </a:lnTo>
                    <a:lnTo>
                      <a:pt x="2322305" y="2060568"/>
                    </a:lnTo>
                    <a:lnTo>
                      <a:pt x="2328127" y="2057394"/>
                    </a:lnTo>
                    <a:lnTo>
                      <a:pt x="2333155" y="2054749"/>
                    </a:lnTo>
                    <a:lnTo>
                      <a:pt x="2337389" y="2052633"/>
                    </a:lnTo>
                    <a:lnTo>
                      <a:pt x="2339241" y="2051839"/>
                    </a:lnTo>
                    <a:lnTo>
                      <a:pt x="2341094" y="2051575"/>
                    </a:lnTo>
                    <a:lnTo>
                      <a:pt x="2342417" y="2051575"/>
                    </a:lnTo>
                    <a:lnTo>
                      <a:pt x="2343740" y="2052104"/>
                    </a:lnTo>
                    <a:lnTo>
                      <a:pt x="2344534" y="2053162"/>
                    </a:lnTo>
                    <a:lnTo>
                      <a:pt x="2345063" y="2054484"/>
                    </a:lnTo>
                    <a:lnTo>
                      <a:pt x="2345592" y="2056336"/>
                    </a:lnTo>
                    <a:lnTo>
                      <a:pt x="2345592" y="2058981"/>
                    </a:lnTo>
                    <a:lnTo>
                      <a:pt x="2345592" y="2062155"/>
                    </a:lnTo>
                    <a:lnTo>
                      <a:pt x="2345063" y="2065858"/>
                    </a:lnTo>
                    <a:lnTo>
                      <a:pt x="2343475" y="2075645"/>
                    </a:lnTo>
                    <a:lnTo>
                      <a:pt x="2340035" y="2088871"/>
                    </a:lnTo>
                    <a:lnTo>
                      <a:pt x="2335537" y="2105536"/>
                    </a:lnTo>
                    <a:lnTo>
                      <a:pt x="2340035" y="2100245"/>
                    </a:lnTo>
                    <a:lnTo>
                      <a:pt x="2346122" y="2094161"/>
                    </a:lnTo>
                    <a:lnTo>
                      <a:pt x="2361470" y="2078819"/>
                    </a:lnTo>
                    <a:lnTo>
                      <a:pt x="2370732" y="2070090"/>
                    </a:lnTo>
                    <a:lnTo>
                      <a:pt x="2379729" y="2060568"/>
                    </a:lnTo>
                    <a:lnTo>
                      <a:pt x="2388991" y="2051046"/>
                    </a:lnTo>
                    <a:lnTo>
                      <a:pt x="2397989" y="2040995"/>
                    </a:lnTo>
                    <a:lnTo>
                      <a:pt x="2402223" y="2035969"/>
                    </a:lnTo>
                    <a:lnTo>
                      <a:pt x="2406192" y="2030679"/>
                    </a:lnTo>
                    <a:lnTo>
                      <a:pt x="2409897" y="2025918"/>
                    </a:lnTo>
                    <a:lnTo>
                      <a:pt x="2413602" y="2020628"/>
                    </a:lnTo>
                    <a:lnTo>
                      <a:pt x="2417042" y="2015602"/>
                    </a:lnTo>
                    <a:lnTo>
                      <a:pt x="2419688" y="2010577"/>
                    </a:lnTo>
                    <a:lnTo>
                      <a:pt x="2422334" y="2005287"/>
                    </a:lnTo>
                    <a:lnTo>
                      <a:pt x="2424451" y="2000261"/>
                    </a:lnTo>
                    <a:lnTo>
                      <a:pt x="2425774" y="1995500"/>
                    </a:lnTo>
                    <a:lnTo>
                      <a:pt x="2427098" y="1990474"/>
                    </a:lnTo>
                    <a:lnTo>
                      <a:pt x="2427627" y="1985977"/>
                    </a:lnTo>
                    <a:lnTo>
                      <a:pt x="2427362" y="1981481"/>
                    </a:lnTo>
                    <a:lnTo>
                      <a:pt x="2426568" y="1976984"/>
                    </a:lnTo>
                    <a:lnTo>
                      <a:pt x="2426039" y="1974869"/>
                    </a:lnTo>
                    <a:lnTo>
                      <a:pt x="2425245" y="1972752"/>
                    </a:lnTo>
                    <a:lnTo>
                      <a:pt x="2424451" y="1970636"/>
                    </a:lnTo>
                    <a:lnTo>
                      <a:pt x="2423128" y="1968520"/>
                    </a:lnTo>
                    <a:lnTo>
                      <a:pt x="2421805" y="1966668"/>
                    </a:lnTo>
                    <a:lnTo>
                      <a:pt x="2420217" y="1964817"/>
                    </a:lnTo>
                    <a:lnTo>
                      <a:pt x="2422334" y="1964817"/>
                    </a:lnTo>
                    <a:lnTo>
                      <a:pt x="2424451" y="1965346"/>
                    </a:lnTo>
                    <a:lnTo>
                      <a:pt x="2426304" y="1965875"/>
                    </a:lnTo>
                    <a:lnTo>
                      <a:pt x="2428156" y="1966668"/>
                    </a:lnTo>
                    <a:lnTo>
                      <a:pt x="2431332" y="1968520"/>
                    </a:lnTo>
                    <a:lnTo>
                      <a:pt x="2434507" y="1971165"/>
                    </a:lnTo>
                    <a:lnTo>
                      <a:pt x="2437153" y="1973810"/>
                    </a:lnTo>
                    <a:lnTo>
                      <a:pt x="2439535" y="1976720"/>
                    </a:lnTo>
                    <a:lnTo>
                      <a:pt x="2443505" y="1982275"/>
                    </a:lnTo>
                    <a:lnTo>
                      <a:pt x="2438477" y="1988887"/>
                    </a:lnTo>
                    <a:lnTo>
                      <a:pt x="2443505" y="1987564"/>
                    </a:lnTo>
                    <a:lnTo>
                      <a:pt x="2445092" y="1989416"/>
                    </a:lnTo>
                    <a:lnTo>
                      <a:pt x="2442446" y="1997351"/>
                    </a:lnTo>
                    <a:lnTo>
                      <a:pt x="2458853" y="1997616"/>
                    </a:lnTo>
                    <a:lnTo>
                      <a:pt x="2477112" y="2001319"/>
                    </a:lnTo>
                    <a:lnTo>
                      <a:pt x="2483463" y="1982275"/>
                    </a:lnTo>
                    <a:lnTo>
                      <a:pt x="2499076" y="1981216"/>
                    </a:lnTo>
                    <a:lnTo>
                      <a:pt x="2500929" y="1978571"/>
                    </a:lnTo>
                    <a:lnTo>
                      <a:pt x="2501193" y="1977513"/>
                    </a:lnTo>
                    <a:lnTo>
                      <a:pt x="2496165" y="1980952"/>
                    </a:lnTo>
                    <a:lnTo>
                      <a:pt x="2490344" y="1964817"/>
                    </a:lnTo>
                    <a:lnTo>
                      <a:pt x="2492725" y="1962701"/>
                    </a:lnTo>
                    <a:lnTo>
                      <a:pt x="2494578" y="1948418"/>
                    </a:lnTo>
                    <a:lnTo>
                      <a:pt x="2486639" y="1953179"/>
                    </a:lnTo>
                    <a:lnTo>
                      <a:pt x="2483463" y="1950798"/>
                    </a:lnTo>
                    <a:lnTo>
                      <a:pt x="2482934" y="1938631"/>
                    </a:lnTo>
                    <a:lnTo>
                      <a:pt x="2480288" y="1938896"/>
                    </a:lnTo>
                    <a:lnTo>
                      <a:pt x="2474466" y="1922761"/>
                    </a:lnTo>
                    <a:lnTo>
                      <a:pt x="2461235" y="1922761"/>
                    </a:lnTo>
                    <a:lnTo>
                      <a:pt x="2459911" y="1920909"/>
                    </a:lnTo>
                    <a:lnTo>
                      <a:pt x="2461235" y="1918528"/>
                    </a:lnTo>
                    <a:lnTo>
                      <a:pt x="2458324" y="1920116"/>
                    </a:lnTo>
                    <a:lnTo>
                      <a:pt x="2454619" y="1921967"/>
                    </a:lnTo>
                    <a:lnTo>
                      <a:pt x="2450385" y="1923819"/>
                    </a:lnTo>
                    <a:lnTo>
                      <a:pt x="2446680" y="1924877"/>
                    </a:lnTo>
                    <a:lnTo>
                      <a:pt x="2444828" y="1925141"/>
                    </a:lnTo>
                    <a:lnTo>
                      <a:pt x="2443505" y="1925141"/>
                    </a:lnTo>
                    <a:lnTo>
                      <a:pt x="2442181" y="1925141"/>
                    </a:lnTo>
                    <a:lnTo>
                      <a:pt x="2441388" y="1924612"/>
                    </a:lnTo>
                    <a:lnTo>
                      <a:pt x="2441123" y="1923819"/>
                    </a:lnTo>
                    <a:lnTo>
                      <a:pt x="2441388" y="1922496"/>
                    </a:lnTo>
                    <a:lnTo>
                      <a:pt x="2442181" y="1921174"/>
                    </a:lnTo>
                    <a:lnTo>
                      <a:pt x="2443769" y="1919058"/>
                    </a:lnTo>
                    <a:lnTo>
                      <a:pt x="2439006" y="1919851"/>
                    </a:lnTo>
                    <a:lnTo>
                      <a:pt x="2443769" y="1915354"/>
                    </a:lnTo>
                    <a:lnTo>
                      <a:pt x="2434243" y="1920909"/>
                    </a:lnTo>
                    <a:lnTo>
                      <a:pt x="2435830" y="1918264"/>
                    </a:lnTo>
                    <a:lnTo>
                      <a:pt x="2398253" y="1915619"/>
                    </a:lnTo>
                    <a:lnTo>
                      <a:pt x="2394019" y="1916148"/>
                    </a:lnTo>
                    <a:lnTo>
                      <a:pt x="2390050" y="1916677"/>
                    </a:lnTo>
                    <a:lnTo>
                      <a:pt x="2381582" y="1916942"/>
                    </a:lnTo>
                    <a:lnTo>
                      <a:pt x="2373378" y="1916942"/>
                    </a:lnTo>
                    <a:lnTo>
                      <a:pt x="2365439" y="1916148"/>
                    </a:lnTo>
                    <a:lnTo>
                      <a:pt x="2361735" y="1915619"/>
                    </a:lnTo>
                    <a:lnTo>
                      <a:pt x="2358294" y="1914825"/>
                    </a:lnTo>
                    <a:lnTo>
                      <a:pt x="2355119" y="1914032"/>
                    </a:lnTo>
                    <a:lnTo>
                      <a:pt x="2352208" y="1912974"/>
                    </a:lnTo>
                    <a:lnTo>
                      <a:pt x="2349562" y="1911651"/>
                    </a:lnTo>
                    <a:lnTo>
                      <a:pt x="2347180" y="1910593"/>
                    </a:lnTo>
                    <a:lnTo>
                      <a:pt x="2345328" y="1909006"/>
                    </a:lnTo>
                    <a:lnTo>
                      <a:pt x="2344005" y="1907684"/>
                    </a:lnTo>
                    <a:lnTo>
                      <a:pt x="2342946" y="1903716"/>
                    </a:lnTo>
                    <a:lnTo>
                      <a:pt x="2325745" y="1903980"/>
                    </a:lnTo>
                    <a:lnTo>
                      <a:pt x="2333420" y="1891813"/>
                    </a:lnTo>
                    <a:lnTo>
                      <a:pt x="2331038" y="1893136"/>
                    </a:lnTo>
                    <a:lnTo>
                      <a:pt x="2341358" y="1883349"/>
                    </a:lnTo>
                    <a:lnTo>
                      <a:pt x="2330509" y="1877530"/>
                    </a:lnTo>
                    <a:lnTo>
                      <a:pt x="2342152" y="1857691"/>
                    </a:lnTo>
                    <a:lnTo>
                      <a:pt x="2334743" y="1843143"/>
                    </a:lnTo>
                    <a:lnTo>
                      <a:pt x="2346916" y="1823569"/>
                    </a:lnTo>
                    <a:lnTo>
                      <a:pt x="2335007" y="1825421"/>
                    </a:lnTo>
                    <a:lnTo>
                      <a:pt x="2331302" y="1826479"/>
                    </a:lnTo>
                    <a:lnTo>
                      <a:pt x="2327862" y="1826744"/>
                    </a:lnTo>
                    <a:lnTo>
                      <a:pt x="2324158" y="1826479"/>
                    </a:lnTo>
                    <a:lnTo>
                      <a:pt x="2320982" y="1825421"/>
                    </a:lnTo>
                    <a:lnTo>
                      <a:pt x="2318071" y="1824363"/>
                    </a:lnTo>
                    <a:lnTo>
                      <a:pt x="2315425" y="1822776"/>
                    </a:lnTo>
                    <a:lnTo>
                      <a:pt x="2312779" y="1821189"/>
                    </a:lnTo>
                    <a:lnTo>
                      <a:pt x="2310132" y="1818808"/>
                    </a:lnTo>
                    <a:lnTo>
                      <a:pt x="2307751" y="1816428"/>
                    </a:lnTo>
                    <a:lnTo>
                      <a:pt x="2305634" y="1813783"/>
                    </a:lnTo>
                    <a:lnTo>
                      <a:pt x="2300870" y="1807963"/>
                    </a:lnTo>
                    <a:lnTo>
                      <a:pt x="2292138" y="1795796"/>
                    </a:lnTo>
                    <a:lnTo>
                      <a:pt x="2287374" y="1789977"/>
                    </a:lnTo>
                    <a:lnTo>
                      <a:pt x="2284728" y="1787331"/>
                    </a:lnTo>
                    <a:lnTo>
                      <a:pt x="2282346" y="1784951"/>
                    </a:lnTo>
                    <a:lnTo>
                      <a:pt x="2279436" y="1782834"/>
                    </a:lnTo>
                    <a:lnTo>
                      <a:pt x="2276525" y="1780983"/>
                    </a:lnTo>
                    <a:lnTo>
                      <a:pt x="2273614" y="1779396"/>
                    </a:lnTo>
                    <a:lnTo>
                      <a:pt x="2270174" y="1778338"/>
                    </a:lnTo>
                    <a:lnTo>
                      <a:pt x="2266733" y="1777809"/>
                    </a:lnTo>
                    <a:lnTo>
                      <a:pt x="2263293" y="1777545"/>
                    </a:lnTo>
                    <a:close/>
                    <a:moveTo>
                      <a:pt x="963613" y="1776428"/>
                    </a:moveTo>
                    <a:lnTo>
                      <a:pt x="965201" y="1793892"/>
                    </a:lnTo>
                    <a:lnTo>
                      <a:pt x="964804" y="1793610"/>
                    </a:lnTo>
                    <a:lnTo>
                      <a:pt x="963613" y="1776428"/>
                    </a:lnTo>
                    <a:close/>
                    <a:moveTo>
                      <a:pt x="5656517" y="1762894"/>
                    </a:moveTo>
                    <a:lnTo>
                      <a:pt x="5675014" y="1793325"/>
                    </a:lnTo>
                    <a:lnTo>
                      <a:pt x="5692983" y="1824021"/>
                    </a:lnTo>
                    <a:lnTo>
                      <a:pt x="5711217" y="1855245"/>
                    </a:lnTo>
                    <a:lnTo>
                      <a:pt x="5728921" y="1886205"/>
                    </a:lnTo>
                    <a:lnTo>
                      <a:pt x="5746098" y="1917694"/>
                    </a:lnTo>
                    <a:lnTo>
                      <a:pt x="5763538" y="1948917"/>
                    </a:lnTo>
                    <a:lnTo>
                      <a:pt x="5780186" y="1980671"/>
                    </a:lnTo>
                    <a:lnTo>
                      <a:pt x="5796834" y="2012688"/>
                    </a:lnTo>
                    <a:lnTo>
                      <a:pt x="5812953" y="2044706"/>
                    </a:lnTo>
                    <a:lnTo>
                      <a:pt x="5829073" y="2076988"/>
                    </a:lnTo>
                    <a:lnTo>
                      <a:pt x="5844663" y="2109272"/>
                    </a:lnTo>
                    <a:lnTo>
                      <a:pt x="5859990" y="2142082"/>
                    </a:lnTo>
                    <a:lnTo>
                      <a:pt x="5875052" y="2174634"/>
                    </a:lnTo>
                    <a:lnTo>
                      <a:pt x="5890114" y="2207441"/>
                    </a:lnTo>
                    <a:lnTo>
                      <a:pt x="5904648" y="2240507"/>
                    </a:lnTo>
                    <a:lnTo>
                      <a:pt x="5918653" y="2273841"/>
                    </a:lnTo>
                    <a:lnTo>
                      <a:pt x="5932659" y="2307184"/>
                    </a:lnTo>
                    <a:lnTo>
                      <a:pt x="5946136" y="2341064"/>
                    </a:lnTo>
                    <a:lnTo>
                      <a:pt x="5959612" y="2374676"/>
                    </a:lnTo>
                    <a:lnTo>
                      <a:pt x="5972561" y="2408294"/>
                    </a:lnTo>
                    <a:lnTo>
                      <a:pt x="5985509" y="2442422"/>
                    </a:lnTo>
                    <a:lnTo>
                      <a:pt x="5997929" y="2476828"/>
                    </a:lnTo>
                    <a:lnTo>
                      <a:pt x="6009820" y="2510966"/>
                    </a:lnTo>
                    <a:lnTo>
                      <a:pt x="6021447" y="2545625"/>
                    </a:lnTo>
                    <a:lnTo>
                      <a:pt x="6033338" y="2580282"/>
                    </a:lnTo>
                    <a:lnTo>
                      <a:pt x="6044437" y="2614941"/>
                    </a:lnTo>
                    <a:lnTo>
                      <a:pt x="6055007" y="2650137"/>
                    </a:lnTo>
                    <a:lnTo>
                      <a:pt x="6065577" y="2685065"/>
                    </a:lnTo>
                    <a:lnTo>
                      <a:pt x="6075618" y="2720262"/>
                    </a:lnTo>
                    <a:lnTo>
                      <a:pt x="6085660" y="2755722"/>
                    </a:lnTo>
                    <a:lnTo>
                      <a:pt x="6095173" y="2791180"/>
                    </a:lnTo>
                    <a:lnTo>
                      <a:pt x="6104158" y="2826640"/>
                    </a:lnTo>
                    <a:lnTo>
                      <a:pt x="6086981" y="2836695"/>
                    </a:lnTo>
                    <a:lnTo>
                      <a:pt x="6069541" y="2846487"/>
                    </a:lnTo>
                    <a:lnTo>
                      <a:pt x="6052100" y="2855750"/>
                    </a:lnTo>
                    <a:lnTo>
                      <a:pt x="6034395" y="2864747"/>
                    </a:lnTo>
                    <a:lnTo>
                      <a:pt x="6016955" y="2874008"/>
                    </a:lnTo>
                    <a:lnTo>
                      <a:pt x="5998986" y="2883007"/>
                    </a:lnTo>
                    <a:lnTo>
                      <a:pt x="5963576" y="2900469"/>
                    </a:lnTo>
                    <a:lnTo>
                      <a:pt x="5953006" y="2867128"/>
                    </a:lnTo>
                    <a:lnTo>
                      <a:pt x="5952736" y="2866323"/>
                    </a:lnTo>
                    <a:lnTo>
                      <a:pt x="5953893" y="2871179"/>
                    </a:lnTo>
                    <a:lnTo>
                      <a:pt x="5954687" y="2876475"/>
                    </a:lnTo>
                    <a:lnTo>
                      <a:pt x="5955217" y="2881503"/>
                    </a:lnTo>
                    <a:lnTo>
                      <a:pt x="5954687" y="2885997"/>
                    </a:lnTo>
                    <a:lnTo>
                      <a:pt x="5953893" y="2890503"/>
                    </a:lnTo>
                    <a:lnTo>
                      <a:pt x="5952569" y="2894996"/>
                    </a:lnTo>
                    <a:lnTo>
                      <a:pt x="5950716" y="2898964"/>
                    </a:lnTo>
                    <a:lnTo>
                      <a:pt x="5948333" y="2902673"/>
                    </a:lnTo>
                    <a:lnTo>
                      <a:pt x="5945421" y="2906642"/>
                    </a:lnTo>
                    <a:lnTo>
                      <a:pt x="5942509" y="2910084"/>
                    </a:lnTo>
                    <a:lnTo>
                      <a:pt x="5938538" y="2913256"/>
                    </a:lnTo>
                    <a:lnTo>
                      <a:pt x="5934832" y="2916701"/>
                    </a:lnTo>
                    <a:lnTo>
                      <a:pt x="5930331" y="2919881"/>
                    </a:lnTo>
                    <a:lnTo>
                      <a:pt x="5926095" y="2922791"/>
                    </a:lnTo>
                    <a:lnTo>
                      <a:pt x="5921065" y="2925435"/>
                    </a:lnTo>
                    <a:lnTo>
                      <a:pt x="5916035" y="2928086"/>
                    </a:lnTo>
                    <a:lnTo>
                      <a:pt x="5910741" y="2930733"/>
                    </a:lnTo>
                    <a:lnTo>
                      <a:pt x="5905446" y="2933115"/>
                    </a:lnTo>
                    <a:lnTo>
                      <a:pt x="5894062" y="2937614"/>
                    </a:lnTo>
                    <a:lnTo>
                      <a:pt x="5882414" y="2941850"/>
                    </a:lnTo>
                    <a:lnTo>
                      <a:pt x="5870501" y="2945819"/>
                    </a:lnTo>
                    <a:lnTo>
                      <a:pt x="5847468" y="2953757"/>
                    </a:lnTo>
                    <a:lnTo>
                      <a:pt x="5836614" y="2957721"/>
                    </a:lnTo>
                    <a:lnTo>
                      <a:pt x="5826554" y="2961422"/>
                    </a:lnTo>
                    <a:lnTo>
                      <a:pt x="5801933" y="2971739"/>
                    </a:lnTo>
                    <a:lnTo>
                      <a:pt x="5777578" y="2981790"/>
                    </a:lnTo>
                    <a:lnTo>
                      <a:pt x="5728601" y="3001125"/>
                    </a:lnTo>
                    <a:lnTo>
                      <a:pt x="5679095" y="3020182"/>
                    </a:lnTo>
                    <a:lnTo>
                      <a:pt x="5629589" y="3038444"/>
                    </a:lnTo>
                    <a:lnTo>
                      <a:pt x="5628530" y="3031035"/>
                    </a:lnTo>
                    <a:lnTo>
                      <a:pt x="5626412" y="3023620"/>
                    </a:lnTo>
                    <a:lnTo>
                      <a:pt x="5624030" y="3015688"/>
                    </a:lnTo>
                    <a:lnTo>
                      <a:pt x="5621118" y="3008006"/>
                    </a:lnTo>
                    <a:lnTo>
                      <a:pt x="5617941" y="3000329"/>
                    </a:lnTo>
                    <a:lnTo>
                      <a:pt x="5614499" y="2992656"/>
                    </a:lnTo>
                    <a:lnTo>
                      <a:pt x="5607616" y="2976762"/>
                    </a:lnTo>
                    <a:lnTo>
                      <a:pt x="5604174" y="2969091"/>
                    </a:lnTo>
                    <a:lnTo>
                      <a:pt x="5600998" y="2961422"/>
                    </a:lnTo>
                    <a:lnTo>
                      <a:pt x="5598086" y="2953757"/>
                    </a:lnTo>
                    <a:lnTo>
                      <a:pt x="5595703" y="2946616"/>
                    </a:lnTo>
                    <a:lnTo>
                      <a:pt x="5594114" y="2939467"/>
                    </a:lnTo>
                    <a:lnTo>
                      <a:pt x="5592791" y="2932322"/>
                    </a:lnTo>
                    <a:lnTo>
                      <a:pt x="5592526" y="2929146"/>
                    </a:lnTo>
                    <a:lnTo>
                      <a:pt x="5592526" y="2925701"/>
                    </a:lnTo>
                    <a:lnTo>
                      <a:pt x="5592791" y="2922526"/>
                    </a:lnTo>
                    <a:lnTo>
                      <a:pt x="5593320" y="2919613"/>
                    </a:lnTo>
                    <a:lnTo>
                      <a:pt x="5589349" y="2926232"/>
                    </a:lnTo>
                    <a:lnTo>
                      <a:pt x="5589614" y="2915640"/>
                    </a:lnTo>
                    <a:lnTo>
                      <a:pt x="5589349" y="2903730"/>
                    </a:lnTo>
                    <a:lnTo>
                      <a:pt x="5589084" y="2897639"/>
                    </a:lnTo>
                    <a:lnTo>
                      <a:pt x="5588555" y="2891034"/>
                    </a:lnTo>
                    <a:lnTo>
                      <a:pt x="5588025" y="2884943"/>
                    </a:lnTo>
                    <a:lnTo>
                      <a:pt x="5586967" y="2879121"/>
                    </a:lnTo>
                    <a:lnTo>
                      <a:pt x="5585643" y="2873827"/>
                    </a:lnTo>
                    <a:lnTo>
                      <a:pt x="5584319" y="2868798"/>
                    </a:lnTo>
                    <a:lnTo>
                      <a:pt x="5582731" y="2864301"/>
                    </a:lnTo>
                    <a:lnTo>
                      <a:pt x="5580613" y="2860858"/>
                    </a:lnTo>
                    <a:lnTo>
                      <a:pt x="5579289" y="2859268"/>
                    </a:lnTo>
                    <a:lnTo>
                      <a:pt x="5578230" y="2858212"/>
                    </a:lnTo>
                    <a:lnTo>
                      <a:pt x="5577171" y="2857418"/>
                    </a:lnTo>
                    <a:lnTo>
                      <a:pt x="5575583" y="2856358"/>
                    </a:lnTo>
                    <a:lnTo>
                      <a:pt x="5573994" y="2856095"/>
                    </a:lnTo>
                    <a:lnTo>
                      <a:pt x="5572671" y="2856095"/>
                    </a:lnTo>
                    <a:lnTo>
                      <a:pt x="5570818" y="2856358"/>
                    </a:lnTo>
                    <a:lnTo>
                      <a:pt x="5569229" y="2857152"/>
                    </a:lnTo>
                    <a:lnTo>
                      <a:pt x="5563934" y="2849740"/>
                    </a:lnTo>
                    <a:lnTo>
                      <a:pt x="5558375" y="2842860"/>
                    </a:lnTo>
                    <a:lnTo>
                      <a:pt x="5552021" y="2836243"/>
                    </a:lnTo>
                    <a:lnTo>
                      <a:pt x="5545932" y="2829624"/>
                    </a:lnTo>
                    <a:lnTo>
                      <a:pt x="5547521" y="2847886"/>
                    </a:lnTo>
                    <a:lnTo>
                      <a:pt x="5547107" y="2848439"/>
                    </a:lnTo>
                    <a:lnTo>
                      <a:pt x="5548014" y="2851166"/>
                    </a:lnTo>
                    <a:lnTo>
                      <a:pt x="5546167" y="2847991"/>
                    </a:lnTo>
                    <a:lnTo>
                      <a:pt x="5544320" y="2844554"/>
                    </a:lnTo>
                    <a:lnTo>
                      <a:pt x="5541418" y="2837411"/>
                    </a:lnTo>
                    <a:lnTo>
                      <a:pt x="5539571" y="2830006"/>
                    </a:lnTo>
                    <a:lnTo>
                      <a:pt x="5537724" y="2822864"/>
                    </a:lnTo>
                    <a:lnTo>
                      <a:pt x="5536405" y="2815197"/>
                    </a:lnTo>
                    <a:lnTo>
                      <a:pt x="5535877" y="2807787"/>
                    </a:lnTo>
                    <a:lnTo>
                      <a:pt x="5535613" y="2800120"/>
                    </a:lnTo>
                    <a:lnTo>
                      <a:pt x="5535613" y="2792182"/>
                    </a:lnTo>
                    <a:lnTo>
                      <a:pt x="5535877" y="2784777"/>
                    </a:lnTo>
                    <a:lnTo>
                      <a:pt x="5536405" y="2777108"/>
                    </a:lnTo>
                    <a:lnTo>
                      <a:pt x="5538252" y="2761766"/>
                    </a:lnTo>
                    <a:lnTo>
                      <a:pt x="5540362" y="2746692"/>
                    </a:lnTo>
                    <a:lnTo>
                      <a:pt x="5542473" y="2732144"/>
                    </a:lnTo>
                    <a:lnTo>
                      <a:pt x="5543265" y="2722359"/>
                    </a:lnTo>
                    <a:lnTo>
                      <a:pt x="5544584" y="2708869"/>
                    </a:lnTo>
                    <a:lnTo>
                      <a:pt x="5545639" y="2693534"/>
                    </a:lnTo>
                    <a:lnTo>
                      <a:pt x="5546167" y="2678453"/>
                    </a:lnTo>
                    <a:lnTo>
                      <a:pt x="5546431" y="2671579"/>
                    </a:lnTo>
                    <a:lnTo>
                      <a:pt x="5546167" y="2665236"/>
                    </a:lnTo>
                    <a:lnTo>
                      <a:pt x="5545639" y="2660207"/>
                    </a:lnTo>
                    <a:lnTo>
                      <a:pt x="5544584" y="2655983"/>
                    </a:lnTo>
                    <a:lnTo>
                      <a:pt x="5544056" y="2654128"/>
                    </a:lnTo>
                    <a:lnTo>
                      <a:pt x="5543528" y="2653071"/>
                    </a:lnTo>
                    <a:lnTo>
                      <a:pt x="5542737" y="2652282"/>
                    </a:lnTo>
                    <a:lnTo>
                      <a:pt x="5541681" y="2651489"/>
                    </a:lnTo>
                    <a:lnTo>
                      <a:pt x="5540890" y="2651489"/>
                    </a:lnTo>
                    <a:lnTo>
                      <a:pt x="5539835" y="2652282"/>
                    </a:lnTo>
                    <a:lnTo>
                      <a:pt x="5538516" y="2653071"/>
                    </a:lnTo>
                    <a:lnTo>
                      <a:pt x="5537196" y="2654916"/>
                    </a:lnTo>
                    <a:lnTo>
                      <a:pt x="5537988" y="2638265"/>
                    </a:lnTo>
                    <a:lnTo>
                      <a:pt x="5539043" y="2621335"/>
                    </a:lnTo>
                    <a:lnTo>
                      <a:pt x="5540890" y="2604136"/>
                    </a:lnTo>
                    <a:lnTo>
                      <a:pt x="5543001" y="2586685"/>
                    </a:lnTo>
                    <a:lnTo>
                      <a:pt x="5547222" y="2551004"/>
                    </a:lnTo>
                    <a:lnTo>
                      <a:pt x="5551708" y="2515053"/>
                    </a:lnTo>
                    <a:lnTo>
                      <a:pt x="5553818" y="2497076"/>
                    </a:lnTo>
                    <a:lnTo>
                      <a:pt x="5555138" y="2479357"/>
                    </a:lnTo>
                    <a:lnTo>
                      <a:pt x="5556457" y="2461363"/>
                    </a:lnTo>
                    <a:lnTo>
                      <a:pt x="5556984" y="2443640"/>
                    </a:lnTo>
                    <a:lnTo>
                      <a:pt x="5556984" y="2434917"/>
                    </a:lnTo>
                    <a:lnTo>
                      <a:pt x="5556984" y="2426469"/>
                    </a:lnTo>
                    <a:lnTo>
                      <a:pt x="5556457" y="2417751"/>
                    </a:lnTo>
                    <a:lnTo>
                      <a:pt x="5556193" y="2409290"/>
                    </a:lnTo>
                    <a:lnTo>
                      <a:pt x="5555138" y="2401092"/>
                    </a:lnTo>
                    <a:lnTo>
                      <a:pt x="5554346" y="2392890"/>
                    </a:lnTo>
                    <a:lnTo>
                      <a:pt x="5553027" y="2384422"/>
                    </a:lnTo>
                    <a:lnTo>
                      <a:pt x="5551469" y="2376347"/>
                    </a:lnTo>
                    <a:lnTo>
                      <a:pt x="5551216" y="2376440"/>
                    </a:lnTo>
                    <a:lnTo>
                      <a:pt x="5551248" y="2376216"/>
                    </a:lnTo>
                    <a:lnTo>
                      <a:pt x="5550916" y="2376216"/>
                    </a:lnTo>
                    <a:lnTo>
                      <a:pt x="5551180" y="2375952"/>
                    </a:lnTo>
                    <a:lnTo>
                      <a:pt x="5551285" y="2375952"/>
                    </a:lnTo>
                    <a:lnTo>
                      <a:pt x="5551744" y="2372728"/>
                    </a:lnTo>
                    <a:lnTo>
                      <a:pt x="5552273" y="2369281"/>
                    </a:lnTo>
                    <a:lnTo>
                      <a:pt x="5553066" y="2365567"/>
                    </a:lnTo>
                    <a:lnTo>
                      <a:pt x="5554123" y="2361857"/>
                    </a:lnTo>
                    <a:lnTo>
                      <a:pt x="5556501" y="2354698"/>
                    </a:lnTo>
                    <a:lnTo>
                      <a:pt x="5559672" y="2347543"/>
                    </a:lnTo>
                    <a:lnTo>
                      <a:pt x="5563107" y="2340380"/>
                    </a:lnTo>
                    <a:lnTo>
                      <a:pt x="5567071" y="2332956"/>
                    </a:lnTo>
                    <a:lnTo>
                      <a:pt x="5575527" y="2318636"/>
                    </a:lnTo>
                    <a:lnTo>
                      <a:pt x="5583983" y="2303787"/>
                    </a:lnTo>
                    <a:lnTo>
                      <a:pt x="5588211" y="2296095"/>
                    </a:lnTo>
                    <a:lnTo>
                      <a:pt x="5591911" y="2288403"/>
                    </a:lnTo>
                    <a:lnTo>
                      <a:pt x="5595082" y="2280454"/>
                    </a:lnTo>
                    <a:lnTo>
                      <a:pt x="5597989" y="2272507"/>
                    </a:lnTo>
                    <a:lnTo>
                      <a:pt x="5599310" y="2268261"/>
                    </a:lnTo>
                    <a:lnTo>
                      <a:pt x="5600103" y="2264022"/>
                    </a:lnTo>
                    <a:lnTo>
                      <a:pt x="5600895" y="2259782"/>
                    </a:lnTo>
                    <a:lnTo>
                      <a:pt x="5601688" y="2255540"/>
                    </a:lnTo>
                    <a:lnTo>
                      <a:pt x="5602481" y="2247858"/>
                    </a:lnTo>
                    <a:lnTo>
                      <a:pt x="5602745" y="2239908"/>
                    </a:lnTo>
                    <a:lnTo>
                      <a:pt x="5603009" y="2232223"/>
                    </a:lnTo>
                    <a:lnTo>
                      <a:pt x="5603274" y="2224275"/>
                    </a:lnTo>
                    <a:lnTo>
                      <a:pt x="5603009" y="2216327"/>
                    </a:lnTo>
                    <a:lnTo>
                      <a:pt x="5602745" y="2208643"/>
                    </a:lnTo>
                    <a:lnTo>
                      <a:pt x="5602217" y="2200959"/>
                    </a:lnTo>
                    <a:lnTo>
                      <a:pt x="5601424" y="2193277"/>
                    </a:lnTo>
                    <a:lnTo>
                      <a:pt x="5600367" y="2187978"/>
                    </a:lnTo>
                    <a:lnTo>
                      <a:pt x="5599046" y="2182944"/>
                    </a:lnTo>
                    <a:lnTo>
                      <a:pt x="5597196" y="2177904"/>
                    </a:lnTo>
                    <a:lnTo>
                      <a:pt x="5595082" y="2173129"/>
                    </a:lnTo>
                    <a:lnTo>
                      <a:pt x="5592439" y="2168092"/>
                    </a:lnTo>
                    <a:lnTo>
                      <a:pt x="5590061" y="2163585"/>
                    </a:lnTo>
                    <a:lnTo>
                      <a:pt x="5584247" y="2153778"/>
                    </a:lnTo>
                    <a:lnTo>
                      <a:pt x="5578698" y="2144230"/>
                    </a:lnTo>
                    <a:lnTo>
                      <a:pt x="5573149" y="2134416"/>
                    </a:lnTo>
                    <a:lnTo>
                      <a:pt x="5570506" y="2129642"/>
                    </a:lnTo>
                    <a:lnTo>
                      <a:pt x="5568128" y="2124606"/>
                    </a:lnTo>
                    <a:lnTo>
                      <a:pt x="5566278" y="2119307"/>
                    </a:lnTo>
                    <a:lnTo>
                      <a:pt x="5564428" y="2114539"/>
                    </a:lnTo>
                    <a:lnTo>
                      <a:pt x="5561786" y="2104734"/>
                    </a:lnTo>
                    <a:lnTo>
                      <a:pt x="5559408" y="2095455"/>
                    </a:lnTo>
                    <a:lnTo>
                      <a:pt x="5557558" y="2085913"/>
                    </a:lnTo>
                    <a:lnTo>
                      <a:pt x="5556237" y="2076900"/>
                    </a:lnTo>
                    <a:lnTo>
                      <a:pt x="5554915" y="2067623"/>
                    </a:lnTo>
                    <a:lnTo>
                      <a:pt x="5554123" y="2058610"/>
                    </a:lnTo>
                    <a:lnTo>
                      <a:pt x="5553858" y="2049862"/>
                    </a:lnTo>
                    <a:lnTo>
                      <a:pt x="5553594" y="2040850"/>
                    </a:lnTo>
                    <a:lnTo>
                      <a:pt x="5553594" y="2032102"/>
                    </a:lnTo>
                    <a:lnTo>
                      <a:pt x="5553858" y="2023355"/>
                    </a:lnTo>
                    <a:lnTo>
                      <a:pt x="5554651" y="2006390"/>
                    </a:lnTo>
                    <a:lnTo>
                      <a:pt x="5556237" y="1989160"/>
                    </a:lnTo>
                    <a:lnTo>
                      <a:pt x="5557558" y="1972196"/>
                    </a:lnTo>
                    <a:lnTo>
                      <a:pt x="5559143" y="1955231"/>
                    </a:lnTo>
                    <a:lnTo>
                      <a:pt x="5560200" y="1938531"/>
                    </a:lnTo>
                    <a:lnTo>
                      <a:pt x="5560465" y="1929784"/>
                    </a:lnTo>
                    <a:lnTo>
                      <a:pt x="5560993" y="1921037"/>
                    </a:lnTo>
                    <a:lnTo>
                      <a:pt x="5560465" y="1912554"/>
                    </a:lnTo>
                    <a:lnTo>
                      <a:pt x="5560200" y="1903806"/>
                    </a:lnTo>
                    <a:lnTo>
                      <a:pt x="5559672" y="1895059"/>
                    </a:lnTo>
                    <a:lnTo>
                      <a:pt x="5558879" y="1886046"/>
                    </a:lnTo>
                    <a:lnTo>
                      <a:pt x="5557558" y="1877299"/>
                    </a:lnTo>
                    <a:lnTo>
                      <a:pt x="5555972" y="1868286"/>
                    </a:lnTo>
                    <a:lnTo>
                      <a:pt x="5553858" y="1859008"/>
                    </a:lnTo>
                    <a:lnTo>
                      <a:pt x="5551480" y="1849730"/>
                    </a:lnTo>
                    <a:lnTo>
                      <a:pt x="5548573" y="1840188"/>
                    </a:lnTo>
                    <a:lnTo>
                      <a:pt x="5546028" y="1833314"/>
                    </a:lnTo>
                    <a:lnTo>
                      <a:pt x="5545932" y="1833257"/>
                    </a:lnTo>
                    <a:lnTo>
                      <a:pt x="5544609" y="1831946"/>
                    </a:lnTo>
                    <a:lnTo>
                      <a:pt x="5541963" y="1819363"/>
                    </a:lnTo>
                    <a:lnTo>
                      <a:pt x="5542228" y="1819363"/>
                    </a:lnTo>
                    <a:lnTo>
                      <a:pt x="5547255" y="1813333"/>
                    </a:lnTo>
                    <a:lnTo>
                      <a:pt x="5548842" y="1809663"/>
                    </a:lnTo>
                    <a:lnTo>
                      <a:pt x="5555722" y="1814644"/>
                    </a:lnTo>
                    <a:lnTo>
                      <a:pt x="5572126" y="1830111"/>
                    </a:lnTo>
                    <a:lnTo>
                      <a:pt x="5571861" y="1831160"/>
                    </a:lnTo>
                    <a:lnTo>
                      <a:pt x="5570274" y="1833257"/>
                    </a:lnTo>
                    <a:lnTo>
                      <a:pt x="5568951" y="1835354"/>
                    </a:lnTo>
                    <a:lnTo>
                      <a:pt x="5568162" y="1835843"/>
                    </a:lnTo>
                    <a:lnTo>
                      <a:pt x="5569461" y="1835680"/>
                    </a:lnTo>
                    <a:lnTo>
                      <a:pt x="5573677" y="1835151"/>
                    </a:lnTo>
                    <a:lnTo>
                      <a:pt x="5580812" y="1834356"/>
                    </a:lnTo>
                    <a:lnTo>
                      <a:pt x="5587418" y="1832766"/>
                    </a:lnTo>
                    <a:lnTo>
                      <a:pt x="5594289" y="1830910"/>
                    </a:lnTo>
                    <a:lnTo>
                      <a:pt x="5600631" y="1829054"/>
                    </a:lnTo>
                    <a:lnTo>
                      <a:pt x="5606973" y="1826669"/>
                    </a:lnTo>
                    <a:lnTo>
                      <a:pt x="5617543" y="1822958"/>
                    </a:lnTo>
                    <a:lnTo>
                      <a:pt x="5628906" y="1818186"/>
                    </a:lnTo>
                    <a:lnTo>
                      <a:pt x="5639212" y="1814475"/>
                    </a:lnTo>
                    <a:lnTo>
                      <a:pt x="5663340" y="1833695"/>
                    </a:lnTo>
                    <a:lnTo>
                      <a:pt x="5661273" y="1830901"/>
                    </a:lnTo>
                    <a:lnTo>
                      <a:pt x="5656781" y="1823228"/>
                    </a:lnTo>
                    <a:lnTo>
                      <a:pt x="5654667" y="1819523"/>
                    </a:lnTo>
                    <a:lnTo>
                      <a:pt x="5653346" y="1815554"/>
                    </a:lnTo>
                    <a:lnTo>
                      <a:pt x="5651496" y="1811584"/>
                    </a:lnTo>
                    <a:lnTo>
                      <a:pt x="5650439" y="1807615"/>
                    </a:lnTo>
                    <a:lnTo>
                      <a:pt x="5649382" y="1803645"/>
                    </a:lnTo>
                    <a:lnTo>
                      <a:pt x="5648854" y="1799411"/>
                    </a:lnTo>
                    <a:lnTo>
                      <a:pt x="5648325" y="1795442"/>
                    </a:lnTo>
                    <a:lnTo>
                      <a:pt x="5648325" y="1790944"/>
                    </a:lnTo>
                    <a:lnTo>
                      <a:pt x="5648589" y="1786445"/>
                    </a:lnTo>
                    <a:lnTo>
                      <a:pt x="5649382" y="1782211"/>
                    </a:lnTo>
                    <a:lnTo>
                      <a:pt x="5650703" y="1777448"/>
                    </a:lnTo>
                    <a:lnTo>
                      <a:pt x="5652025" y="1772685"/>
                    </a:lnTo>
                    <a:lnTo>
                      <a:pt x="5654139" y="1767657"/>
                    </a:lnTo>
                    <a:lnTo>
                      <a:pt x="5656517" y="1762894"/>
                    </a:lnTo>
                    <a:close/>
                    <a:moveTo>
                      <a:pt x="3233473" y="1757352"/>
                    </a:moveTo>
                    <a:lnTo>
                      <a:pt x="3231886" y="1760277"/>
                    </a:lnTo>
                    <a:lnTo>
                      <a:pt x="3230563" y="1762937"/>
                    </a:lnTo>
                    <a:lnTo>
                      <a:pt x="3229769" y="1765597"/>
                    </a:lnTo>
                    <a:lnTo>
                      <a:pt x="3229504" y="1767724"/>
                    </a:lnTo>
                    <a:lnTo>
                      <a:pt x="3229504" y="1770383"/>
                    </a:lnTo>
                    <a:lnTo>
                      <a:pt x="3229769" y="1773043"/>
                    </a:lnTo>
                    <a:lnTo>
                      <a:pt x="3230563" y="1775436"/>
                    </a:lnTo>
                    <a:lnTo>
                      <a:pt x="3231886" y="1778096"/>
                    </a:lnTo>
                    <a:lnTo>
                      <a:pt x="3231357" y="1789265"/>
                    </a:lnTo>
                    <a:lnTo>
                      <a:pt x="3252523" y="1785010"/>
                    </a:lnTo>
                    <a:lnTo>
                      <a:pt x="3263371" y="1782882"/>
                    </a:lnTo>
                    <a:lnTo>
                      <a:pt x="3275013" y="1780755"/>
                    </a:lnTo>
                    <a:lnTo>
                      <a:pt x="3286390" y="1779160"/>
                    </a:lnTo>
                    <a:lnTo>
                      <a:pt x="3297767" y="1777564"/>
                    </a:lnTo>
                    <a:lnTo>
                      <a:pt x="3308879" y="1776766"/>
                    </a:lnTo>
                    <a:lnTo>
                      <a:pt x="3319463" y="1776500"/>
                    </a:lnTo>
                    <a:lnTo>
                      <a:pt x="3317611" y="1777564"/>
                    </a:lnTo>
                    <a:lnTo>
                      <a:pt x="3316552" y="1778628"/>
                    </a:lnTo>
                    <a:lnTo>
                      <a:pt x="3314436" y="1779957"/>
                    </a:lnTo>
                    <a:lnTo>
                      <a:pt x="3302265" y="1785542"/>
                    </a:lnTo>
                    <a:lnTo>
                      <a:pt x="3289300" y="1796977"/>
                    </a:lnTo>
                    <a:lnTo>
                      <a:pt x="3294592" y="1797775"/>
                    </a:lnTo>
                    <a:lnTo>
                      <a:pt x="3286390" y="1809742"/>
                    </a:lnTo>
                    <a:lnTo>
                      <a:pt x="3271044" y="1806285"/>
                    </a:lnTo>
                    <a:lnTo>
                      <a:pt x="3270779" y="1797244"/>
                    </a:lnTo>
                    <a:lnTo>
                      <a:pt x="3268927" y="1796977"/>
                    </a:lnTo>
                    <a:lnTo>
                      <a:pt x="3268398" y="1796445"/>
                    </a:lnTo>
                    <a:lnTo>
                      <a:pt x="3268398" y="1796180"/>
                    </a:lnTo>
                    <a:lnTo>
                      <a:pt x="3267869" y="1796180"/>
                    </a:lnTo>
                    <a:lnTo>
                      <a:pt x="3266282" y="1796711"/>
                    </a:lnTo>
                    <a:lnTo>
                      <a:pt x="3263371" y="1797775"/>
                    </a:lnTo>
                    <a:lnTo>
                      <a:pt x="3259932" y="1799370"/>
                    </a:lnTo>
                    <a:lnTo>
                      <a:pt x="3255434" y="1800434"/>
                    </a:lnTo>
                    <a:lnTo>
                      <a:pt x="3250671" y="1801232"/>
                    </a:lnTo>
                    <a:lnTo>
                      <a:pt x="3248290" y="1801498"/>
                    </a:lnTo>
                    <a:lnTo>
                      <a:pt x="3245644" y="1801498"/>
                    </a:lnTo>
                    <a:lnTo>
                      <a:pt x="3243263" y="1800966"/>
                    </a:lnTo>
                    <a:lnTo>
                      <a:pt x="3240617" y="1800169"/>
                    </a:lnTo>
                    <a:lnTo>
                      <a:pt x="3236119" y="1796977"/>
                    </a:lnTo>
                    <a:lnTo>
                      <a:pt x="3233473" y="1795382"/>
                    </a:lnTo>
                    <a:lnTo>
                      <a:pt x="3231357" y="1793254"/>
                    </a:lnTo>
                    <a:lnTo>
                      <a:pt x="3229504" y="1791127"/>
                    </a:lnTo>
                    <a:lnTo>
                      <a:pt x="3228446" y="1789531"/>
                    </a:lnTo>
                    <a:lnTo>
                      <a:pt x="3227652" y="1788467"/>
                    </a:lnTo>
                    <a:lnTo>
                      <a:pt x="3227123" y="1786606"/>
                    </a:lnTo>
                    <a:lnTo>
                      <a:pt x="3226859" y="1785276"/>
                    </a:lnTo>
                    <a:lnTo>
                      <a:pt x="3226859" y="1783414"/>
                    </a:lnTo>
                    <a:lnTo>
                      <a:pt x="3226859" y="1781819"/>
                    </a:lnTo>
                    <a:lnTo>
                      <a:pt x="3211513" y="1782351"/>
                    </a:lnTo>
                    <a:lnTo>
                      <a:pt x="3213365" y="1778361"/>
                    </a:lnTo>
                    <a:lnTo>
                      <a:pt x="3215217" y="1774639"/>
                    </a:lnTo>
                    <a:lnTo>
                      <a:pt x="3217598" y="1771447"/>
                    </a:lnTo>
                    <a:lnTo>
                      <a:pt x="3220244" y="1768256"/>
                    </a:lnTo>
                    <a:lnTo>
                      <a:pt x="3223154" y="1764798"/>
                    </a:lnTo>
                    <a:lnTo>
                      <a:pt x="3226594" y="1762139"/>
                    </a:lnTo>
                    <a:lnTo>
                      <a:pt x="3229769" y="1759480"/>
                    </a:lnTo>
                    <a:lnTo>
                      <a:pt x="3233473" y="1757352"/>
                    </a:lnTo>
                    <a:close/>
                    <a:moveTo>
                      <a:pt x="973138" y="1755789"/>
                    </a:moveTo>
                    <a:lnTo>
                      <a:pt x="972894" y="1756583"/>
                    </a:lnTo>
                    <a:lnTo>
                      <a:pt x="966788" y="1763728"/>
                    </a:lnTo>
                    <a:lnTo>
                      <a:pt x="973138" y="1755789"/>
                    </a:lnTo>
                    <a:close/>
                    <a:moveTo>
                      <a:pt x="5847555" y="1753004"/>
                    </a:moveTo>
                    <a:lnTo>
                      <a:pt x="5849156" y="1756278"/>
                    </a:lnTo>
                    <a:lnTo>
                      <a:pt x="5856026" y="1768980"/>
                    </a:lnTo>
                    <a:lnTo>
                      <a:pt x="5863425" y="1781682"/>
                    </a:lnTo>
                    <a:lnTo>
                      <a:pt x="5867125" y="1787504"/>
                    </a:lnTo>
                    <a:lnTo>
                      <a:pt x="5871353" y="1793325"/>
                    </a:lnTo>
                    <a:lnTo>
                      <a:pt x="5875316" y="1799147"/>
                    </a:lnTo>
                    <a:lnTo>
                      <a:pt x="5879809" y="1804969"/>
                    </a:lnTo>
                    <a:lnTo>
                      <a:pt x="5884037" y="1810526"/>
                    </a:lnTo>
                    <a:lnTo>
                      <a:pt x="5889057" y="1815818"/>
                    </a:lnTo>
                    <a:lnTo>
                      <a:pt x="5894078" y="1821110"/>
                    </a:lnTo>
                    <a:lnTo>
                      <a:pt x="5899363" y="1826138"/>
                    </a:lnTo>
                    <a:lnTo>
                      <a:pt x="5900782" y="1827424"/>
                    </a:lnTo>
                    <a:lnTo>
                      <a:pt x="5883012" y="1804022"/>
                    </a:lnTo>
                    <a:lnTo>
                      <a:pt x="5873751" y="1791039"/>
                    </a:lnTo>
                    <a:lnTo>
                      <a:pt x="5864491" y="1778056"/>
                    </a:lnTo>
                    <a:lnTo>
                      <a:pt x="5855760" y="1765073"/>
                    </a:lnTo>
                    <a:lnTo>
                      <a:pt x="5847555" y="1753004"/>
                    </a:lnTo>
                    <a:close/>
                    <a:moveTo>
                      <a:pt x="981076" y="1751027"/>
                    </a:moveTo>
                    <a:lnTo>
                      <a:pt x="981076" y="1751508"/>
                    </a:lnTo>
                    <a:lnTo>
                      <a:pt x="974726" y="1758965"/>
                    </a:lnTo>
                    <a:lnTo>
                      <a:pt x="981076" y="1751027"/>
                    </a:lnTo>
                    <a:close/>
                    <a:moveTo>
                      <a:pt x="968376" y="1743089"/>
                    </a:moveTo>
                    <a:lnTo>
                      <a:pt x="963449" y="1744678"/>
                    </a:lnTo>
                    <a:lnTo>
                      <a:pt x="960712" y="1744360"/>
                    </a:lnTo>
                    <a:lnTo>
                      <a:pt x="960438" y="1744360"/>
                    </a:lnTo>
                    <a:lnTo>
                      <a:pt x="968376" y="1743089"/>
                    </a:lnTo>
                    <a:close/>
                    <a:moveTo>
                      <a:pt x="976314" y="1743089"/>
                    </a:moveTo>
                    <a:lnTo>
                      <a:pt x="975481" y="1748353"/>
                    </a:lnTo>
                    <a:lnTo>
                      <a:pt x="965403" y="1757201"/>
                    </a:lnTo>
                    <a:lnTo>
                      <a:pt x="958852" y="1765315"/>
                    </a:lnTo>
                    <a:lnTo>
                      <a:pt x="962135" y="1758746"/>
                    </a:lnTo>
                    <a:lnTo>
                      <a:pt x="966217" y="1753893"/>
                    </a:lnTo>
                    <a:lnTo>
                      <a:pt x="967979" y="1747851"/>
                    </a:lnTo>
                    <a:lnTo>
                      <a:pt x="967423" y="1747851"/>
                    </a:lnTo>
                    <a:lnTo>
                      <a:pt x="976314" y="1743089"/>
                    </a:lnTo>
                    <a:close/>
                    <a:moveTo>
                      <a:pt x="3381905" y="1736713"/>
                    </a:moveTo>
                    <a:lnTo>
                      <a:pt x="3385873" y="1739072"/>
                    </a:lnTo>
                    <a:lnTo>
                      <a:pt x="3394605" y="1744315"/>
                    </a:lnTo>
                    <a:lnTo>
                      <a:pt x="3394076" y="1747460"/>
                    </a:lnTo>
                    <a:lnTo>
                      <a:pt x="3393017" y="1750606"/>
                    </a:lnTo>
                    <a:lnTo>
                      <a:pt x="3391959" y="1753489"/>
                    </a:lnTo>
                    <a:lnTo>
                      <a:pt x="3390371" y="1756110"/>
                    </a:lnTo>
                    <a:lnTo>
                      <a:pt x="3387990" y="1760566"/>
                    </a:lnTo>
                    <a:lnTo>
                      <a:pt x="3385609" y="1765023"/>
                    </a:lnTo>
                    <a:lnTo>
                      <a:pt x="3383492" y="1768692"/>
                    </a:lnTo>
                    <a:lnTo>
                      <a:pt x="3383228" y="1770265"/>
                    </a:lnTo>
                    <a:lnTo>
                      <a:pt x="3382963" y="1771838"/>
                    </a:lnTo>
                    <a:lnTo>
                      <a:pt x="3383228" y="1773148"/>
                    </a:lnTo>
                    <a:lnTo>
                      <a:pt x="3384021" y="1773935"/>
                    </a:lnTo>
                    <a:lnTo>
                      <a:pt x="3385344" y="1775245"/>
                    </a:lnTo>
                    <a:lnTo>
                      <a:pt x="3386932" y="1776032"/>
                    </a:lnTo>
                    <a:lnTo>
                      <a:pt x="3376348" y="1786779"/>
                    </a:lnTo>
                    <a:lnTo>
                      <a:pt x="3366559" y="1792546"/>
                    </a:lnTo>
                    <a:lnTo>
                      <a:pt x="3370792" y="1792021"/>
                    </a:lnTo>
                    <a:lnTo>
                      <a:pt x="3369734" y="1794118"/>
                    </a:lnTo>
                    <a:lnTo>
                      <a:pt x="3368146" y="1796215"/>
                    </a:lnTo>
                    <a:lnTo>
                      <a:pt x="3364707" y="1799623"/>
                    </a:lnTo>
                    <a:lnTo>
                      <a:pt x="3361267" y="1803030"/>
                    </a:lnTo>
                    <a:lnTo>
                      <a:pt x="3358357" y="1805913"/>
                    </a:lnTo>
                    <a:lnTo>
                      <a:pt x="3357298" y="1807225"/>
                    </a:lnTo>
                    <a:lnTo>
                      <a:pt x="3356769" y="1808273"/>
                    </a:lnTo>
                    <a:lnTo>
                      <a:pt x="3356769" y="1809583"/>
                    </a:lnTo>
                    <a:lnTo>
                      <a:pt x="3357034" y="1810632"/>
                    </a:lnTo>
                    <a:lnTo>
                      <a:pt x="3358357" y="1811418"/>
                    </a:lnTo>
                    <a:lnTo>
                      <a:pt x="3359944" y="1812466"/>
                    </a:lnTo>
                    <a:lnTo>
                      <a:pt x="3362325" y="1812991"/>
                    </a:lnTo>
                    <a:lnTo>
                      <a:pt x="3365765" y="1813515"/>
                    </a:lnTo>
                    <a:lnTo>
                      <a:pt x="3370528" y="1810370"/>
                    </a:lnTo>
                    <a:lnTo>
                      <a:pt x="3375025" y="1806962"/>
                    </a:lnTo>
                    <a:lnTo>
                      <a:pt x="3378730" y="1803292"/>
                    </a:lnTo>
                    <a:lnTo>
                      <a:pt x="3380317" y="1801720"/>
                    </a:lnTo>
                    <a:lnTo>
                      <a:pt x="3381376" y="1800147"/>
                    </a:lnTo>
                    <a:lnTo>
                      <a:pt x="3381905" y="1798836"/>
                    </a:lnTo>
                    <a:lnTo>
                      <a:pt x="3381905" y="1797526"/>
                    </a:lnTo>
                    <a:lnTo>
                      <a:pt x="3381640" y="1796478"/>
                    </a:lnTo>
                    <a:lnTo>
                      <a:pt x="3380582" y="1795953"/>
                    </a:lnTo>
                    <a:lnTo>
                      <a:pt x="3378994" y="1795429"/>
                    </a:lnTo>
                    <a:lnTo>
                      <a:pt x="3376613" y="1795429"/>
                    </a:lnTo>
                    <a:lnTo>
                      <a:pt x="3373438" y="1796215"/>
                    </a:lnTo>
                    <a:lnTo>
                      <a:pt x="3369469" y="1797001"/>
                    </a:lnTo>
                    <a:lnTo>
                      <a:pt x="3387531" y="1781290"/>
                    </a:lnTo>
                    <a:lnTo>
                      <a:pt x="3396986" y="1780750"/>
                    </a:lnTo>
                    <a:lnTo>
                      <a:pt x="3405982" y="1777867"/>
                    </a:lnTo>
                    <a:lnTo>
                      <a:pt x="3412597" y="1778129"/>
                    </a:lnTo>
                    <a:lnTo>
                      <a:pt x="3412332" y="1779439"/>
                    </a:lnTo>
                    <a:lnTo>
                      <a:pt x="3407305" y="1787565"/>
                    </a:lnTo>
                    <a:lnTo>
                      <a:pt x="3413126" y="1790711"/>
                    </a:lnTo>
                    <a:lnTo>
                      <a:pt x="3396986" y="1801982"/>
                    </a:lnTo>
                    <a:lnTo>
                      <a:pt x="3382698" y="1812991"/>
                    </a:lnTo>
                    <a:lnTo>
                      <a:pt x="3377407" y="1815350"/>
                    </a:lnTo>
                    <a:lnTo>
                      <a:pt x="3372115" y="1816922"/>
                    </a:lnTo>
                    <a:lnTo>
                      <a:pt x="3367088" y="1818495"/>
                    </a:lnTo>
                    <a:lnTo>
                      <a:pt x="3362325" y="1819544"/>
                    </a:lnTo>
                    <a:lnTo>
                      <a:pt x="3361290" y="1819785"/>
                    </a:lnTo>
                    <a:lnTo>
                      <a:pt x="3362325" y="1819901"/>
                    </a:lnTo>
                    <a:lnTo>
                      <a:pt x="3362027" y="1820536"/>
                    </a:lnTo>
                    <a:lnTo>
                      <a:pt x="3355020" y="1820778"/>
                    </a:lnTo>
                    <a:lnTo>
                      <a:pt x="3353859" y="1820854"/>
                    </a:lnTo>
                    <a:lnTo>
                      <a:pt x="3350419" y="1820854"/>
                    </a:lnTo>
                    <a:lnTo>
                      <a:pt x="3346979" y="1820330"/>
                    </a:lnTo>
                    <a:lnTo>
                      <a:pt x="3345657" y="1819544"/>
                    </a:lnTo>
                    <a:lnTo>
                      <a:pt x="3344069" y="1819020"/>
                    </a:lnTo>
                    <a:lnTo>
                      <a:pt x="3343011" y="1818233"/>
                    </a:lnTo>
                    <a:lnTo>
                      <a:pt x="3341688" y="1817447"/>
                    </a:lnTo>
                    <a:lnTo>
                      <a:pt x="3340894" y="1816136"/>
                    </a:lnTo>
                    <a:lnTo>
                      <a:pt x="3340100" y="1815088"/>
                    </a:lnTo>
                    <a:lnTo>
                      <a:pt x="3339571" y="1813515"/>
                    </a:lnTo>
                    <a:lnTo>
                      <a:pt x="3338777" y="1811680"/>
                    </a:lnTo>
                    <a:lnTo>
                      <a:pt x="3338513" y="1810108"/>
                    </a:lnTo>
                    <a:lnTo>
                      <a:pt x="3338513" y="1808011"/>
                    </a:lnTo>
                    <a:lnTo>
                      <a:pt x="3338513" y="1803555"/>
                    </a:lnTo>
                    <a:lnTo>
                      <a:pt x="3339571" y="1798312"/>
                    </a:lnTo>
                    <a:lnTo>
                      <a:pt x="3340894" y="1792283"/>
                    </a:lnTo>
                    <a:lnTo>
                      <a:pt x="3350684" y="1779964"/>
                    </a:lnTo>
                    <a:lnTo>
                      <a:pt x="3359944" y="1767382"/>
                    </a:lnTo>
                    <a:lnTo>
                      <a:pt x="3369469" y="1754800"/>
                    </a:lnTo>
                    <a:lnTo>
                      <a:pt x="3373703" y="1748509"/>
                    </a:lnTo>
                    <a:lnTo>
                      <a:pt x="3378201" y="1741693"/>
                    </a:lnTo>
                    <a:lnTo>
                      <a:pt x="3381905" y="1736713"/>
                    </a:lnTo>
                    <a:close/>
                    <a:moveTo>
                      <a:pt x="954088" y="1733535"/>
                    </a:moveTo>
                    <a:lnTo>
                      <a:pt x="953559" y="1734401"/>
                    </a:lnTo>
                    <a:lnTo>
                      <a:pt x="942975" y="1736710"/>
                    </a:lnTo>
                    <a:lnTo>
                      <a:pt x="954088" y="1733535"/>
                    </a:lnTo>
                    <a:close/>
                    <a:moveTo>
                      <a:pt x="5894388" y="1731985"/>
                    </a:moveTo>
                    <a:lnTo>
                      <a:pt x="5894636" y="1731985"/>
                    </a:lnTo>
                    <a:lnTo>
                      <a:pt x="5898605" y="1734271"/>
                    </a:lnTo>
                    <a:lnTo>
                      <a:pt x="5902326" y="1746274"/>
                    </a:lnTo>
                    <a:lnTo>
                      <a:pt x="5899845" y="1743987"/>
                    </a:lnTo>
                    <a:lnTo>
                      <a:pt x="5895876" y="1739415"/>
                    </a:lnTo>
                    <a:lnTo>
                      <a:pt x="5894388" y="1731985"/>
                    </a:lnTo>
                    <a:close/>
                    <a:moveTo>
                      <a:pt x="938213" y="1728774"/>
                    </a:moveTo>
                    <a:lnTo>
                      <a:pt x="938213" y="1731949"/>
                    </a:lnTo>
                    <a:lnTo>
                      <a:pt x="935038" y="1730361"/>
                    </a:lnTo>
                    <a:lnTo>
                      <a:pt x="938213" y="1728774"/>
                    </a:lnTo>
                    <a:close/>
                    <a:moveTo>
                      <a:pt x="3325904" y="1726959"/>
                    </a:moveTo>
                    <a:lnTo>
                      <a:pt x="3324551" y="1728447"/>
                    </a:lnTo>
                    <a:lnTo>
                      <a:pt x="3330745" y="1730738"/>
                    </a:lnTo>
                    <a:lnTo>
                      <a:pt x="3321050" y="1733539"/>
                    </a:lnTo>
                    <a:lnTo>
                      <a:pt x="3323743" y="1728701"/>
                    </a:lnTo>
                    <a:lnTo>
                      <a:pt x="3325904" y="1726959"/>
                    </a:lnTo>
                    <a:close/>
                    <a:moveTo>
                      <a:pt x="955676" y="1724010"/>
                    </a:moveTo>
                    <a:lnTo>
                      <a:pt x="950913" y="1725597"/>
                    </a:lnTo>
                    <a:lnTo>
                      <a:pt x="952034" y="1724186"/>
                    </a:lnTo>
                    <a:lnTo>
                      <a:pt x="955676" y="1724010"/>
                    </a:lnTo>
                    <a:close/>
                    <a:moveTo>
                      <a:pt x="2943123" y="1723449"/>
                    </a:moveTo>
                    <a:lnTo>
                      <a:pt x="2943916" y="1723978"/>
                    </a:lnTo>
                    <a:lnTo>
                      <a:pt x="2946297" y="1725037"/>
                    </a:lnTo>
                    <a:lnTo>
                      <a:pt x="2950529" y="1726625"/>
                    </a:lnTo>
                    <a:lnTo>
                      <a:pt x="2947619" y="1732185"/>
                    </a:lnTo>
                    <a:lnTo>
                      <a:pt x="2961110" y="1728214"/>
                    </a:lnTo>
                    <a:lnTo>
                      <a:pt x="2979891" y="1731126"/>
                    </a:lnTo>
                    <a:lnTo>
                      <a:pt x="2981478" y="1731126"/>
                    </a:lnTo>
                    <a:lnTo>
                      <a:pt x="2979626" y="1730332"/>
                    </a:lnTo>
                    <a:lnTo>
                      <a:pt x="2971690" y="1728743"/>
                    </a:lnTo>
                    <a:lnTo>
                      <a:pt x="2955290" y="1725037"/>
                    </a:lnTo>
                    <a:lnTo>
                      <a:pt x="2947884" y="1723713"/>
                    </a:lnTo>
                    <a:lnTo>
                      <a:pt x="2943652" y="1723449"/>
                    </a:lnTo>
                    <a:lnTo>
                      <a:pt x="2943123" y="1723449"/>
                    </a:lnTo>
                    <a:close/>
                    <a:moveTo>
                      <a:pt x="966788" y="1720834"/>
                    </a:moveTo>
                    <a:lnTo>
                      <a:pt x="966527" y="1721727"/>
                    </a:lnTo>
                    <a:lnTo>
                      <a:pt x="949325" y="1730359"/>
                    </a:lnTo>
                    <a:lnTo>
                      <a:pt x="966788" y="1720834"/>
                    </a:lnTo>
                    <a:close/>
                    <a:moveTo>
                      <a:pt x="956956" y="1719248"/>
                    </a:moveTo>
                    <a:lnTo>
                      <a:pt x="957263" y="1719248"/>
                    </a:lnTo>
                    <a:lnTo>
                      <a:pt x="947738" y="1724011"/>
                    </a:lnTo>
                    <a:lnTo>
                      <a:pt x="956956" y="1719248"/>
                    </a:lnTo>
                    <a:close/>
                    <a:moveTo>
                      <a:pt x="916893" y="1717688"/>
                    </a:moveTo>
                    <a:lnTo>
                      <a:pt x="927418" y="1726420"/>
                    </a:lnTo>
                    <a:lnTo>
                      <a:pt x="939023" y="1737269"/>
                    </a:lnTo>
                    <a:lnTo>
                      <a:pt x="961153" y="1744942"/>
                    </a:lnTo>
                    <a:lnTo>
                      <a:pt x="965201" y="1749440"/>
                    </a:lnTo>
                    <a:lnTo>
                      <a:pt x="957105" y="1766375"/>
                    </a:lnTo>
                    <a:lnTo>
                      <a:pt x="953056" y="1780663"/>
                    </a:lnTo>
                    <a:lnTo>
                      <a:pt x="950628" y="1784367"/>
                    </a:lnTo>
                    <a:lnTo>
                      <a:pt x="945770" y="1794687"/>
                    </a:lnTo>
                    <a:lnTo>
                      <a:pt x="953597" y="1803418"/>
                    </a:lnTo>
                    <a:lnTo>
                      <a:pt x="953597" y="1809504"/>
                    </a:lnTo>
                    <a:lnTo>
                      <a:pt x="953056" y="1815060"/>
                    </a:lnTo>
                    <a:lnTo>
                      <a:pt x="952247" y="1820352"/>
                    </a:lnTo>
                    <a:lnTo>
                      <a:pt x="950628" y="1825379"/>
                    </a:lnTo>
                    <a:lnTo>
                      <a:pt x="948738" y="1830405"/>
                    </a:lnTo>
                    <a:lnTo>
                      <a:pt x="946040" y="1835432"/>
                    </a:lnTo>
                    <a:lnTo>
                      <a:pt x="943341" y="1840195"/>
                    </a:lnTo>
                    <a:lnTo>
                      <a:pt x="939833" y="1844693"/>
                    </a:lnTo>
                    <a:lnTo>
                      <a:pt x="948738" y="1838607"/>
                    </a:lnTo>
                    <a:lnTo>
                      <a:pt x="947929" y="1840195"/>
                    </a:lnTo>
                    <a:lnTo>
                      <a:pt x="945770" y="1843898"/>
                    </a:lnTo>
                    <a:lnTo>
                      <a:pt x="943881" y="1847338"/>
                    </a:lnTo>
                    <a:lnTo>
                      <a:pt x="941722" y="1849719"/>
                    </a:lnTo>
                    <a:lnTo>
                      <a:pt x="939293" y="1852101"/>
                    </a:lnTo>
                    <a:lnTo>
                      <a:pt x="937673" y="1853423"/>
                    </a:lnTo>
                    <a:lnTo>
                      <a:pt x="936594" y="1854217"/>
                    </a:lnTo>
                    <a:lnTo>
                      <a:pt x="934975" y="1854746"/>
                    </a:lnTo>
                    <a:lnTo>
                      <a:pt x="933356" y="1855011"/>
                    </a:lnTo>
                    <a:lnTo>
                      <a:pt x="931466" y="1855804"/>
                    </a:lnTo>
                    <a:lnTo>
                      <a:pt x="929577" y="1855804"/>
                    </a:lnTo>
                    <a:lnTo>
                      <a:pt x="927689" y="1855804"/>
                    </a:lnTo>
                    <a:lnTo>
                      <a:pt x="925259" y="1855540"/>
                    </a:lnTo>
                    <a:lnTo>
                      <a:pt x="915544" y="1847338"/>
                    </a:lnTo>
                    <a:lnTo>
                      <a:pt x="906908" y="1842840"/>
                    </a:lnTo>
                    <a:lnTo>
                      <a:pt x="909067" y="1838607"/>
                    </a:lnTo>
                    <a:lnTo>
                      <a:pt x="911766" y="1834903"/>
                    </a:lnTo>
                    <a:lnTo>
                      <a:pt x="914465" y="1831199"/>
                    </a:lnTo>
                    <a:lnTo>
                      <a:pt x="917703" y="1826966"/>
                    </a:lnTo>
                    <a:lnTo>
                      <a:pt x="924989" y="1817706"/>
                    </a:lnTo>
                    <a:lnTo>
                      <a:pt x="928768" y="1812414"/>
                    </a:lnTo>
                    <a:lnTo>
                      <a:pt x="932816" y="1806064"/>
                    </a:lnTo>
                    <a:lnTo>
                      <a:pt x="929577" y="1810298"/>
                    </a:lnTo>
                    <a:lnTo>
                      <a:pt x="926609" y="1813737"/>
                    </a:lnTo>
                    <a:lnTo>
                      <a:pt x="923370" y="1816383"/>
                    </a:lnTo>
                    <a:lnTo>
                      <a:pt x="920132" y="1818235"/>
                    </a:lnTo>
                    <a:lnTo>
                      <a:pt x="918242" y="1819029"/>
                    </a:lnTo>
                    <a:lnTo>
                      <a:pt x="916623" y="1819558"/>
                    </a:lnTo>
                    <a:lnTo>
                      <a:pt x="914734" y="1819823"/>
                    </a:lnTo>
                    <a:lnTo>
                      <a:pt x="912575" y="1820352"/>
                    </a:lnTo>
                    <a:lnTo>
                      <a:pt x="908797" y="1819823"/>
                    </a:lnTo>
                    <a:lnTo>
                      <a:pt x="904479" y="1819294"/>
                    </a:lnTo>
                    <a:lnTo>
                      <a:pt x="904749" y="1819823"/>
                    </a:lnTo>
                    <a:lnTo>
                      <a:pt x="905288" y="1820352"/>
                    </a:lnTo>
                    <a:lnTo>
                      <a:pt x="905288" y="1820616"/>
                    </a:lnTo>
                    <a:lnTo>
                      <a:pt x="904479" y="1820616"/>
                    </a:lnTo>
                    <a:lnTo>
                      <a:pt x="903399" y="1820352"/>
                    </a:lnTo>
                    <a:lnTo>
                      <a:pt x="901240" y="1819294"/>
                    </a:lnTo>
                    <a:lnTo>
                      <a:pt x="899082" y="1818235"/>
                    </a:lnTo>
                    <a:lnTo>
                      <a:pt x="897192" y="1816383"/>
                    </a:lnTo>
                    <a:lnTo>
                      <a:pt x="896112" y="1815325"/>
                    </a:lnTo>
                    <a:lnTo>
                      <a:pt x="895304" y="1814001"/>
                    </a:lnTo>
                    <a:lnTo>
                      <a:pt x="894764" y="1812943"/>
                    </a:lnTo>
                    <a:lnTo>
                      <a:pt x="894493" y="1811356"/>
                    </a:lnTo>
                    <a:lnTo>
                      <a:pt x="906908" y="1806329"/>
                    </a:lnTo>
                    <a:lnTo>
                      <a:pt x="906638" y="1806329"/>
                    </a:lnTo>
                    <a:lnTo>
                      <a:pt x="906368" y="1800243"/>
                    </a:lnTo>
                    <a:lnTo>
                      <a:pt x="899891" y="1802095"/>
                    </a:lnTo>
                    <a:lnTo>
                      <a:pt x="908527" y="1794687"/>
                    </a:lnTo>
                    <a:lnTo>
                      <a:pt x="900430" y="1798391"/>
                    </a:lnTo>
                    <a:lnTo>
                      <a:pt x="901780" y="1797068"/>
                    </a:lnTo>
                    <a:lnTo>
                      <a:pt x="903129" y="1796010"/>
                    </a:lnTo>
                    <a:lnTo>
                      <a:pt x="903669" y="1794687"/>
                    </a:lnTo>
                    <a:lnTo>
                      <a:pt x="903939" y="1794158"/>
                    </a:lnTo>
                    <a:lnTo>
                      <a:pt x="903669" y="1793628"/>
                    </a:lnTo>
                    <a:lnTo>
                      <a:pt x="903129" y="1793364"/>
                    </a:lnTo>
                    <a:lnTo>
                      <a:pt x="900700" y="1793364"/>
                    </a:lnTo>
                    <a:lnTo>
                      <a:pt x="897732" y="1793628"/>
                    </a:lnTo>
                    <a:lnTo>
                      <a:pt x="894224" y="1794158"/>
                    </a:lnTo>
                    <a:lnTo>
                      <a:pt x="890445" y="1794687"/>
                    </a:lnTo>
                    <a:lnTo>
                      <a:pt x="887477" y="1794951"/>
                    </a:lnTo>
                    <a:lnTo>
                      <a:pt x="898272" y="1786748"/>
                    </a:lnTo>
                    <a:lnTo>
                      <a:pt x="914734" y="1780928"/>
                    </a:lnTo>
                    <a:lnTo>
                      <a:pt x="902050" y="1778811"/>
                    </a:lnTo>
                    <a:lnTo>
                      <a:pt x="908527" y="1769550"/>
                    </a:lnTo>
                    <a:lnTo>
                      <a:pt x="904646" y="1769550"/>
                    </a:lnTo>
                    <a:lnTo>
                      <a:pt x="904081" y="1772237"/>
                    </a:lnTo>
                    <a:lnTo>
                      <a:pt x="892176" y="1782751"/>
                    </a:lnTo>
                    <a:lnTo>
                      <a:pt x="903909" y="1769550"/>
                    </a:lnTo>
                    <a:lnTo>
                      <a:pt x="901780" y="1769550"/>
                    </a:lnTo>
                    <a:lnTo>
                      <a:pt x="904209" y="1765316"/>
                    </a:lnTo>
                    <a:lnTo>
                      <a:pt x="894224" y="1767168"/>
                    </a:lnTo>
                    <a:lnTo>
                      <a:pt x="898272" y="1762670"/>
                    </a:lnTo>
                    <a:lnTo>
                      <a:pt x="907448" y="1757114"/>
                    </a:lnTo>
                    <a:lnTo>
                      <a:pt x="895573" y="1761347"/>
                    </a:lnTo>
                    <a:lnTo>
                      <a:pt x="895573" y="1755791"/>
                    </a:lnTo>
                    <a:lnTo>
                      <a:pt x="884238" y="1756584"/>
                    </a:lnTo>
                    <a:lnTo>
                      <a:pt x="896922" y="1745471"/>
                    </a:lnTo>
                    <a:lnTo>
                      <a:pt x="894224" y="1745471"/>
                    </a:lnTo>
                    <a:lnTo>
                      <a:pt x="910686" y="1737004"/>
                    </a:lnTo>
                    <a:lnTo>
                      <a:pt x="910146" y="1740709"/>
                    </a:lnTo>
                    <a:lnTo>
                      <a:pt x="921211" y="1732770"/>
                    </a:lnTo>
                    <a:lnTo>
                      <a:pt x="913951" y="1731550"/>
                    </a:lnTo>
                    <a:lnTo>
                      <a:pt x="913924" y="1731448"/>
                    </a:lnTo>
                    <a:lnTo>
                      <a:pt x="911766" y="1731183"/>
                    </a:lnTo>
                    <a:lnTo>
                      <a:pt x="913951" y="1731550"/>
                    </a:lnTo>
                    <a:lnTo>
                      <a:pt x="914194" y="1732506"/>
                    </a:lnTo>
                    <a:lnTo>
                      <a:pt x="895304" y="1733829"/>
                    </a:lnTo>
                    <a:lnTo>
                      <a:pt x="896922" y="1730125"/>
                    </a:lnTo>
                    <a:lnTo>
                      <a:pt x="898541" y="1727214"/>
                    </a:lnTo>
                    <a:lnTo>
                      <a:pt x="900700" y="1724568"/>
                    </a:lnTo>
                    <a:lnTo>
                      <a:pt x="903129" y="1722186"/>
                    </a:lnTo>
                    <a:lnTo>
                      <a:pt x="906098" y="1720599"/>
                    </a:lnTo>
                    <a:lnTo>
                      <a:pt x="909337" y="1719011"/>
                    </a:lnTo>
                    <a:lnTo>
                      <a:pt x="912845" y="1718217"/>
                    </a:lnTo>
                    <a:lnTo>
                      <a:pt x="916893" y="1717688"/>
                    </a:lnTo>
                    <a:close/>
                    <a:moveTo>
                      <a:pt x="3337747" y="1713934"/>
                    </a:moveTo>
                    <a:lnTo>
                      <a:pt x="3336099" y="1715746"/>
                    </a:lnTo>
                    <a:lnTo>
                      <a:pt x="3329668" y="1721827"/>
                    </a:lnTo>
                    <a:lnTo>
                      <a:pt x="3337747" y="1713934"/>
                    </a:lnTo>
                    <a:close/>
                    <a:moveTo>
                      <a:pt x="3217864" y="1712922"/>
                    </a:moveTo>
                    <a:lnTo>
                      <a:pt x="3217864" y="1713695"/>
                    </a:lnTo>
                    <a:lnTo>
                      <a:pt x="3213101" y="1722448"/>
                    </a:lnTo>
                    <a:lnTo>
                      <a:pt x="3217864" y="1712922"/>
                    </a:lnTo>
                    <a:close/>
                    <a:moveTo>
                      <a:pt x="1964532" y="1710477"/>
                    </a:moveTo>
                    <a:lnTo>
                      <a:pt x="1958182" y="1718139"/>
                    </a:lnTo>
                    <a:lnTo>
                      <a:pt x="1954477" y="1719988"/>
                    </a:lnTo>
                    <a:lnTo>
                      <a:pt x="1951567" y="1721309"/>
                    </a:lnTo>
                    <a:lnTo>
                      <a:pt x="1949186" y="1722366"/>
                    </a:lnTo>
                    <a:lnTo>
                      <a:pt x="1947598" y="1722366"/>
                    </a:lnTo>
                    <a:lnTo>
                      <a:pt x="1946011" y="1722366"/>
                    </a:lnTo>
                    <a:lnTo>
                      <a:pt x="1945217" y="1721573"/>
                    </a:lnTo>
                    <a:lnTo>
                      <a:pt x="1944688" y="1720517"/>
                    </a:lnTo>
                    <a:lnTo>
                      <a:pt x="1944688" y="1719460"/>
                    </a:lnTo>
                    <a:lnTo>
                      <a:pt x="1944839" y="1718405"/>
                    </a:lnTo>
                    <a:lnTo>
                      <a:pt x="1944682" y="1718823"/>
                    </a:lnTo>
                    <a:lnTo>
                      <a:pt x="1944417" y="1720675"/>
                    </a:lnTo>
                    <a:lnTo>
                      <a:pt x="1944417" y="1721733"/>
                    </a:lnTo>
                    <a:lnTo>
                      <a:pt x="1944946" y="1722791"/>
                    </a:lnTo>
                    <a:lnTo>
                      <a:pt x="1945740" y="1723584"/>
                    </a:lnTo>
                    <a:lnTo>
                      <a:pt x="1947328" y="1723584"/>
                    </a:lnTo>
                    <a:lnTo>
                      <a:pt x="1948916" y="1723584"/>
                    </a:lnTo>
                    <a:lnTo>
                      <a:pt x="1951298" y="1722526"/>
                    </a:lnTo>
                    <a:lnTo>
                      <a:pt x="1954208" y="1721204"/>
                    </a:lnTo>
                    <a:lnTo>
                      <a:pt x="1957913" y="1719352"/>
                    </a:lnTo>
                    <a:lnTo>
                      <a:pt x="1964264" y="1711681"/>
                    </a:lnTo>
                    <a:lnTo>
                      <a:pt x="1971938" y="1713797"/>
                    </a:lnTo>
                    <a:lnTo>
                      <a:pt x="1971938" y="1712517"/>
                    </a:lnTo>
                    <a:lnTo>
                      <a:pt x="1964532" y="1710477"/>
                    </a:lnTo>
                    <a:close/>
                    <a:moveTo>
                      <a:pt x="3348096" y="1709063"/>
                    </a:moveTo>
                    <a:lnTo>
                      <a:pt x="3325904" y="1726959"/>
                    </a:lnTo>
                    <a:lnTo>
                      <a:pt x="3336099" y="1715746"/>
                    </a:lnTo>
                    <a:lnTo>
                      <a:pt x="3338016" y="1713934"/>
                    </a:lnTo>
                    <a:lnTo>
                      <a:pt x="3348096" y="1709063"/>
                    </a:lnTo>
                    <a:close/>
                    <a:moveTo>
                      <a:pt x="3219451" y="1708159"/>
                    </a:moveTo>
                    <a:lnTo>
                      <a:pt x="3217070" y="1712922"/>
                    </a:lnTo>
                    <a:lnTo>
                      <a:pt x="3216276" y="1710779"/>
                    </a:lnTo>
                    <a:lnTo>
                      <a:pt x="3219451" y="1708159"/>
                    </a:lnTo>
                    <a:close/>
                    <a:moveTo>
                      <a:pt x="5388737" y="1708150"/>
                    </a:moveTo>
                    <a:lnTo>
                      <a:pt x="5391213" y="1710096"/>
                    </a:lnTo>
                    <a:lnTo>
                      <a:pt x="5390683" y="1710096"/>
                    </a:lnTo>
                    <a:lnTo>
                      <a:pt x="5388737" y="1708150"/>
                    </a:lnTo>
                    <a:close/>
                    <a:moveTo>
                      <a:pt x="5387498" y="1707177"/>
                    </a:moveTo>
                    <a:lnTo>
                      <a:pt x="5387764" y="1707177"/>
                    </a:lnTo>
                    <a:lnTo>
                      <a:pt x="5388737" y="1708150"/>
                    </a:lnTo>
                    <a:lnTo>
                      <a:pt x="5387498" y="1707177"/>
                    </a:lnTo>
                    <a:close/>
                    <a:moveTo>
                      <a:pt x="3351213" y="1706550"/>
                    </a:moveTo>
                    <a:lnTo>
                      <a:pt x="3350136" y="1708077"/>
                    </a:lnTo>
                    <a:lnTo>
                      <a:pt x="3348096" y="1709063"/>
                    </a:lnTo>
                    <a:lnTo>
                      <a:pt x="3351213" y="1706550"/>
                    </a:lnTo>
                    <a:close/>
                    <a:moveTo>
                      <a:pt x="971118" y="1705068"/>
                    </a:moveTo>
                    <a:lnTo>
                      <a:pt x="967796" y="1705859"/>
                    </a:lnTo>
                    <a:lnTo>
                      <a:pt x="947566" y="1708507"/>
                    </a:lnTo>
                    <a:lnTo>
                      <a:pt x="948095" y="1708507"/>
                    </a:lnTo>
                    <a:lnTo>
                      <a:pt x="953917" y="1708507"/>
                    </a:lnTo>
                    <a:lnTo>
                      <a:pt x="959739" y="1707714"/>
                    </a:lnTo>
                    <a:lnTo>
                      <a:pt x="965560" y="1706391"/>
                    </a:lnTo>
                    <a:lnTo>
                      <a:pt x="967796" y="1705859"/>
                    </a:lnTo>
                    <a:lnTo>
                      <a:pt x="969794" y="1705598"/>
                    </a:lnTo>
                    <a:lnTo>
                      <a:pt x="971118" y="1705068"/>
                    </a:lnTo>
                    <a:close/>
                    <a:moveTo>
                      <a:pt x="6039110" y="1695998"/>
                    </a:moveTo>
                    <a:lnTo>
                      <a:pt x="6039498" y="1696969"/>
                    </a:lnTo>
                    <a:lnTo>
                      <a:pt x="6039374" y="1696792"/>
                    </a:lnTo>
                    <a:lnTo>
                      <a:pt x="6039110" y="1695998"/>
                    </a:lnTo>
                    <a:close/>
                    <a:moveTo>
                      <a:pt x="5424775" y="1688760"/>
                    </a:moveTo>
                    <a:lnTo>
                      <a:pt x="5425444" y="1689931"/>
                    </a:lnTo>
                    <a:lnTo>
                      <a:pt x="5427036" y="1691787"/>
                    </a:lnTo>
                    <a:lnTo>
                      <a:pt x="5428894" y="1693644"/>
                    </a:lnTo>
                    <a:lnTo>
                      <a:pt x="5430486" y="1694971"/>
                    </a:lnTo>
                    <a:lnTo>
                      <a:pt x="5432608" y="1696565"/>
                    </a:lnTo>
                    <a:lnTo>
                      <a:pt x="5434731" y="1697625"/>
                    </a:lnTo>
                    <a:lnTo>
                      <a:pt x="5437119" y="1698686"/>
                    </a:lnTo>
                    <a:lnTo>
                      <a:pt x="5439773" y="1699217"/>
                    </a:lnTo>
                    <a:lnTo>
                      <a:pt x="5440793" y="1699402"/>
                    </a:lnTo>
                    <a:lnTo>
                      <a:pt x="5424775" y="1688760"/>
                    </a:lnTo>
                    <a:close/>
                    <a:moveTo>
                      <a:pt x="1983582" y="1674283"/>
                    </a:moveTo>
                    <a:lnTo>
                      <a:pt x="1968546" y="1682472"/>
                    </a:lnTo>
                    <a:lnTo>
                      <a:pt x="1965852" y="1684966"/>
                    </a:lnTo>
                    <a:lnTo>
                      <a:pt x="1980877" y="1676774"/>
                    </a:lnTo>
                    <a:lnTo>
                      <a:pt x="1983582" y="1674283"/>
                    </a:lnTo>
                    <a:close/>
                    <a:moveTo>
                      <a:pt x="962025" y="1673209"/>
                    </a:moveTo>
                    <a:lnTo>
                      <a:pt x="961749" y="1673748"/>
                    </a:lnTo>
                    <a:lnTo>
                      <a:pt x="949325" y="1687497"/>
                    </a:lnTo>
                    <a:lnTo>
                      <a:pt x="962025" y="1673209"/>
                    </a:lnTo>
                    <a:close/>
                    <a:moveTo>
                      <a:pt x="5418962" y="1670368"/>
                    </a:moveTo>
                    <a:lnTo>
                      <a:pt x="5419871" y="1675601"/>
                    </a:lnTo>
                    <a:lnTo>
                      <a:pt x="5421198" y="1680909"/>
                    </a:lnTo>
                    <a:lnTo>
                      <a:pt x="5421994" y="1683561"/>
                    </a:lnTo>
                    <a:lnTo>
                      <a:pt x="5423056" y="1685950"/>
                    </a:lnTo>
                    <a:lnTo>
                      <a:pt x="5423404" y="1686507"/>
                    </a:lnTo>
                    <a:lnTo>
                      <a:pt x="5418962" y="1670368"/>
                    </a:lnTo>
                    <a:close/>
                    <a:moveTo>
                      <a:pt x="1993005" y="1661357"/>
                    </a:moveTo>
                    <a:lnTo>
                      <a:pt x="1991784" y="1664772"/>
                    </a:lnTo>
                    <a:lnTo>
                      <a:pt x="1990196" y="1668999"/>
                    </a:lnTo>
                    <a:lnTo>
                      <a:pt x="1986228" y="1676661"/>
                    </a:lnTo>
                    <a:lnTo>
                      <a:pt x="1982523" y="1684058"/>
                    </a:lnTo>
                    <a:lnTo>
                      <a:pt x="1978290" y="1691455"/>
                    </a:lnTo>
                    <a:lnTo>
                      <a:pt x="1976703" y="1694890"/>
                    </a:lnTo>
                    <a:lnTo>
                      <a:pt x="1975115" y="1698853"/>
                    </a:lnTo>
                    <a:lnTo>
                      <a:pt x="1973528" y="1702287"/>
                    </a:lnTo>
                    <a:lnTo>
                      <a:pt x="1972734" y="1705458"/>
                    </a:lnTo>
                    <a:lnTo>
                      <a:pt x="1972689" y="1705772"/>
                    </a:lnTo>
                    <a:lnTo>
                      <a:pt x="1973262" y="1703482"/>
                    </a:lnTo>
                    <a:lnTo>
                      <a:pt x="1974849" y="1700043"/>
                    </a:lnTo>
                    <a:lnTo>
                      <a:pt x="1976437" y="1696075"/>
                    </a:lnTo>
                    <a:lnTo>
                      <a:pt x="1978025" y="1692636"/>
                    </a:lnTo>
                    <a:lnTo>
                      <a:pt x="1982259" y="1685230"/>
                    </a:lnTo>
                    <a:lnTo>
                      <a:pt x="1985964" y="1677824"/>
                    </a:lnTo>
                    <a:lnTo>
                      <a:pt x="1989933" y="1670153"/>
                    </a:lnTo>
                    <a:lnTo>
                      <a:pt x="1991521" y="1665921"/>
                    </a:lnTo>
                    <a:lnTo>
                      <a:pt x="1992844" y="1662218"/>
                    </a:lnTo>
                    <a:lnTo>
                      <a:pt x="1993005" y="1661357"/>
                    </a:lnTo>
                    <a:close/>
                    <a:moveTo>
                      <a:pt x="985479" y="1658271"/>
                    </a:moveTo>
                    <a:lnTo>
                      <a:pt x="983188" y="1660020"/>
                    </a:lnTo>
                    <a:lnTo>
                      <a:pt x="982663" y="1660536"/>
                    </a:lnTo>
                    <a:lnTo>
                      <a:pt x="982663" y="1660020"/>
                    </a:lnTo>
                    <a:lnTo>
                      <a:pt x="985479" y="1658271"/>
                    </a:lnTo>
                    <a:close/>
                    <a:moveTo>
                      <a:pt x="976958" y="1655746"/>
                    </a:moveTo>
                    <a:lnTo>
                      <a:pt x="979488" y="1656597"/>
                    </a:lnTo>
                    <a:lnTo>
                      <a:pt x="979235" y="1657163"/>
                    </a:lnTo>
                    <a:lnTo>
                      <a:pt x="977463" y="1659715"/>
                    </a:lnTo>
                    <a:lnTo>
                      <a:pt x="975692" y="1661983"/>
                    </a:lnTo>
                    <a:lnTo>
                      <a:pt x="973667" y="1664251"/>
                    </a:lnTo>
                    <a:lnTo>
                      <a:pt x="971390" y="1666235"/>
                    </a:lnTo>
                    <a:lnTo>
                      <a:pt x="969364" y="1667652"/>
                    </a:lnTo>
                    <a:lnTo>
                      <a:pt x="966834" y="1669354"/>
                    </a:lnTo>
                    <a:lnTo>
                      <a:pt x="964556" y="1670487"/>
                    </a:lnTo>
                    <a:lnTo>
                      <a:pt x="962025" y="1671621"/>
                    </a:lnTo>
                    <a:lnTo>
                      <a:pt x="963544" y="1669070"/>
                    </a:lnTo>
                    <a:lnTo>
                      <a:pt x="964810" y="1666519"/>
                    </a:lnTo>
                    <a:lnTo>
                      <a:pt x="966328" y="1663967"/>
                    </a:lnTo>
                    <a:lnTo>
                      <a:pt x="968353" y="1661699"/>
                    </a:lnTo>
                    <a:lnTo>
                      <a:pt x="970124" y="1659715"/>
                    </a:lnTo>
                    <a:lnTo>
                      <a:pt x="972149" y="1658297"/>
                    </a:lnTo>
                    <a:lnTo>
                      <a:pt x="974426" y="1656879"/>
                    </a:lnTo>
                    <a:lnTo>
                      <a:pt x="976958" y="1655746"/>
                    </a:lnTo>
                    <a:close/>
                    <a:moveTo>
                      <a:pt x="1987021" y="1655525"/>
                    </a:moveTo>
                    <a:lnTo>
                      <a:pt x="1968285" y="1666902"/>
                    </a:lnTo>
                    <a:lnTo>
                      <a:pt x="1967175" y="1668566"/>
                    </a:lnTo>
                    <a:lnTo>
                      <a:pt x="1986758" y="1656663"/>
                    </a:lnTo>
                    <a:lnTo>
                      <a:pt x="1987233" y="1664273"/>
                    </a:lnTo>
                    <a:lnTo>
                      <a:pt x="1987551" y="1663979"/>
                    </a:lnTo>
                    <a:lnTo>
                      <a:pt x="1987021" y="1655525"/>
                    </a:lnTo>
                    <a:close/>
                    <a:moveTo>
                      <a:pt x="3656440" y="1654465"/>
                    </a:moveTo>
                    <a:lnTo>
                      <a:pt x="3654494" y="1662211"/>
                    </a:lnTo>
                    <a:lnTo>
                      <a:pt x="3653873" y="1663997"/>
                    </a:lnTo>
                    <a:lnTo>
                      <a:pt x="3652838" y="1665273"/>
                    </a:lnTo>
                    <a:lnTo>
                      <a:pt x="3656440" y="1654465"/>
                    </a:lnTo>
                    <a:close/>
                    <a:moveTo>
                      <a:pt x="3657601" y="1650984"/>
                    </a:moveTo>
                    <a:lnTo>
                      <a:pt x="3656677" y="1653755"/>
                    </a:lnTo>
                    <a:lnTo>
                      <a:pt x="3656440" y="1654465"/>
                    </a:lnTo>
                    <a:lnTo>
                      <a:pt x="3657187" y="1651494"/>
                    </a:lnTo>
                    <a:lnTo>
                      <a:pt x="3657601" y="1650984"/>
                    </a:lnTo>
                    <a:close/>
                    <a:moveTo>
                      <a:pt x="983986" y="1650982"/>
                    </a:moveTo>
                    <a:lnTo>
                      <a:pt x="987426" y="1651542"/>
                    </a:lnTo>
                    <a:lnTo>
                      <a:pt x="986632" y="1652102"/>
                    </a:lnTo>
                    <a:lnTo>
                      <a:pt x="979488" y="1655745"/>
                    </a:lnTo>
                    <a:lnTo>
                      <a:pt x="983986" y="1650982"/>
                    </a:lnTo>
                    <a:close/>
                    <a:moveTo>
                      <a:pt x="980354" y="1649395"/>
                    </a:moveTo>
                    <a:lnTo>
                      <a:pt x="981076" y="1649689"/>
                    </a:lnTo>
                    <a:lnTo>
                      <a:pt x="981076" y="1649983"/>
                    </a:lnTo>
                    <a:lnTo>
                      <a:pt x="973138" y="1657333"/>
                    </a:lnTo>
                    <a:lnTo>
                      <a:pt x="980354" y="1649395"/>
                    </a:lnTo>
                    <a:close/>
                    <a:moveTo>
                      <a:pt x="1997365" y="1648542"/>
                    </a:moveTo>
                    <a:lnTo>
                      <a:pt x="1994694" y="1653147"/>
                    </a:lnTo>
                    <a:lnTo>
                      <a:pt x="1994462" y="1654230"/>
                    </a:lnTo>
                    <a:lnTo>
                      <a:pt x="1997343" y="1649257"/>
                    </a:lnTo>
                    <a:lnTo>
                      <a:pt x="1997365" y="1648542"/>
                    </a:lnTo>
                    <a:close/>
                    <a:moveTo>
                      <a:pt x="978936" y="1647808"/>
                    </a:moveTo>
                    <a:lnTo>
                      <a:pt x="979488" y="1648088"/>
                    </a:lnTo>
                    <a:lnTo>
                      <a:pt x="979212" y="1648088"/>
                    </a:lnTo>
                    <a:lnTo>
                      <a:pt x="973138" y="1652570"/>
                    </a:lnTo>
                    <a:lnTo>
                      <a:pt x="978936" y="1647808"/>
                    </a:lnTo>
                    <a:close/>
                    <a:moveTo>
                      <a:pt x="898525" y="1647806"/>
                    </a:moveTo>
                    <a:lnTo>
                      <a:pt x="897973" y="1649515"/>
                    </a:lnTo>
                    <a:lnTo>
                      <a:pt x="892176" y="1654156"/>
                    </a:lnTo>
                    <a:lnTo>
                      <a:pt x="898525" y="1647806"/>
                    </a:lnTo>
                    <a:close/>
                    <a:moveTo>
                      <a:pt x="1978688" y="1643497"/>
                    </a:moveTo>
                    <a:lnTo>
                      <a:pt x="1978554" y="1643967"/>
                    </a:lnTo>
                    <a:lnTo>
                      <a:pt x="1977936" y="1647058"/>
                    </a:lnTo>
                    <a:lnTo>
                      <a:pt x="1978025" y="1646807"/>
                    </a:lnTo>
                    <a:lnTo>
                      <a:pt x="1978688" y="1643497"/>
                    </a:lnTo>
                    <a:close/>
                    <a:moveTo>
                      <a:pt x="1015499" y="1639897"/>
                    </a:moveTo>
                    <a:lnTo>
                      <a:pt x="1019176" y="1639897"/>
                    </a:lnTo>
                    <a:lnTo>
                      <a:pt x="1017600" y="1641186"/>
                    </a:lnTo>
                    <a:lnTo>
                      <a:pt x="1010245" y="1646604"/>
                    </a:lnTo>
                    <a:lnTo>
                      <a:pt x="995535" y="1652022"/>
                    </a:lnTo>
                    <a:lnTo>
                      <a:pt x="985479" y="1658271"/>
                    </a:lnTo>
                    <a:lnTo>
                      <a:pt x="985553" y="1658214"/>
                    </a:lnTo>
                    <a:lnTo>
                      <a:pt x="989493" y="1655118"/>
                    </a:lnTo>
                    <a:lnTo>
                      <a:pt x="993959" y="1650990"/>
                    </a:lnTo>
                    <a:lnTo>
                      <a:pt x="999475" y="1646862"/>
                    </a:lnTo>
                    <a:lnTo>
                      <a:pt x="1002890" y="1645057"/>
                    </a:lnTo>
                    <a:lnTo>
                      <a:pt x="1006042" y="1643250"/>
                    </a:lnTo>
                    <a:lnTo>
                      <a:pt x="1009194" y="1641960"/>
                    </a:lnTo>
                    <a:lnTo>
                      <a:pt x="1012346" y="1640670"/>
                    </a:lnTo>
                    <a:lnTo>
                      <a:pt x="1015499" y="1639897"/>
                    </a:lnTo>
                    <a:close/>
                    <a:moveTo>
                      <a:pt x="993776" y="1639869"/>
                    </a:moveTo>
                    <a:lnTo>
                      <a:pt x="993512" y="1640095"/>
                    </a:lnTo>
                    <a:lnTo>
                      <a:pt x="985838" y="1644632"/>
                    </a:lnTo>
                    <a:lnTo>
                      <a:pt x="993776" y="1639869"/>
                    </a:lnTo>
                    <a:close/>
                    <a:moveTo>
                      <a:pt x="5395314" y="1639603"/>
                    </a:moveTo>
                    <a:lnTo>
                      <a:pt x="5398643" y="1642433"/>
                    </a:lnTo>
                    <a:lnTo>
                      <a:pt x="5403685" y="1646678"/>
                    </a:lnTo>
                    <a:lnTo>
                      <a:pt x="5408461" y="1651455"/>
                    </a:lnTo>
                    <a:lnTo>
                      <a:pt x="5410584" y="1653844"/>
                    </a:lnTo>
                    <a:lnTo>
                      <a:pt x="5412707" y="1656497"/>
                    </a:lnTo>
                    <a:lnTo>
                      <a:pt x="5414299" y="1659415"/>
                    </a:lnTo>
                    <a:lnTo>
                      <a:pt x="5416157" y="1662601"/>
                    </a:lnTo>
                    <a:lnTo>
                      <a:pt x="5417483" y="1666050"/>
                    </a:lnTo>
                    <a:lnTo>
                      <a:pt x="5418500" y="1668693"/>
                    </a:lnTo>
                    <a:lnTo>
                      <a:pt x="5415637" y="1658289"/>
                    </a:lnTo>
                    <a:lnTo>
                      <a:pt x="5414311" y="1656175"/>
                    </a:lnTo>
                    <a:lnTo>
                      <a:pt x="5413515" y="1654061"/>
                    </a:lnTo>
                    <a:lnTo>
                      <a:pt x="5410864" y="1650890"/>
                    </a:lnTo>
                    <a:lnTo>
                      <a:pt x="5407947" y="1647983"/>
                    </a:lnTo>
                    <a:lnTo>
                      <a:pt x="5405030" y="1645341"/>
                    </a:lnTo>
                    <a:lnTo>
                      <a:pt x="5401848" y="1643227"/>
                    </a:lnTo>
                    <a:lnTo>
                      <a:pt x="5398931" y="1641641"/>
                    </a:lnTo>
                    <a:lnTo>
                      <a:pt x="5395314" y="1639603"/>
                    </a:lnTo>
                    <a:close/>
                    <a:moveTo>
                      <a:pt x="1979878" y="1639145"/>
                    </a:moveTo>
                    <a:lnTo>
                      <a:pt x="1972675" y="1641697"/>
                    </a:lnTo>
                    <a:lnTo>
                      <a:pt x="1971409" y="1643173"/>
                    </a:lnTo>
                    <a:lnTo>
                      <a:pt x="1979552" y="1640285"/>
                    </a:lnTo>
                    <a:lnTo>
                      <a:pt x="1979878" y="1639145"/>
                    </a:lnTo>
                    <a:close/>
                    <a:moveTo>
                      <a:pt x="980982" y="1635105"/>
                    </a:moveTo>
                    <a:lnTo>
                      <a:pt x="982663" y="1636067"/>
                    </a:lnTo>
                    <a:lnTo>
                      <a:pt x="982383" y="1636548"/>
                    </a:lnTo>
                    <a:lnTo>
                      <a:pt x="973138" y="1643044"/>
                    </a:lnTo>
                    <a:lnTo>
                      <a:pt x="980982" y="1635105"/>
                    </a:lnTo>
                    <a:close/>
                    <a:moveTo>
                      <a:pt x="1008165" y="1631535"/>
                    </a:moveTo>
                    <a:lnTo>
                      <a:pt x="1000227" y="1635766"/>
                    </a:lnTo>
                    <a:lnTo>
                      <a:pt x="1008165" y="1631799"/>
                    </a:lnTo>
                    <a:lnTo>
                      <a:pt x="1008165" y="1631535"/>
                    </a:lnTo>
                    <a:close/>
                    <a:moveTo>
                      <a:pt x="1955876" y="1630196"/>
                    </a:moveTo>
                    <a:lnTo>
                      <a:pt x="1956061" y="1646611"/>
                    </a:lnTo>
                    <a:lnTo>
                      <a:pt x="1956590" y="1648728"/>
                    </a:lnTo>
                    <a:lnTo>
                      <a:pt x="1958178" y="1649257"/>
                    </a:lnTo>
                    <a:lnTo>
                      <a:pt x="1975888" y="1637056"/>
                    </a:lnTo>
                    <a:lnTo>
                      <a:pt x="1975909" y="1637032"/>
                    </a:lnTo>
                    <a:lnTo>
                      <a:pt x="1976967" y="1635975"/>
                    </a:lnTo>
                    <a:lnTo>
                      <a:pt x="1976967" y="1635182"/>
                    </a:lnTo>
                    <a:lnTo>
                      <a:pt x="1976703" y="1635182"/>
                    </a:lnTo>
                    <a:lnTo>
                      <a:pt x="1975644" y="1636239"/>
                    </a:lnTo>
                    <a:lnTo>
                      <a:pt x="1972469" y="1638617"/>
                    </a:lnTo>
                    <a:lnTo>
                      <a:pt x="1967971" y="1641787"/>
                    </a:lnTo>
                    <a:lnTo>
                      <a:pt x="1963738" y="1644958"/>
                    </a:lnTo>
                    <a:lnTo>
                      <a:pt x="1961621" y="1646014"/>
                    </a:lnTo>
                    <a:lnTo>
                      <a:pt x="1959769" y="1647335"/>
                    </a:lnTo>
                    <a:lnTo>
                      <a:pt x="1958182" y="1647599"/>
                    </a:lnTo>
                    <a:lnTo>
                      <a:pt x="1956859" y="1647599"/>
                    </a:lnTo>
                    <a:lnTo>
                      <a:pt x="1956329" y="1642316"/>
                    </a:lnTo>
                    <a:lnTo>
                      <a:pt x="1956329" y="1638617"/>
                    </a:lnTo>
                    <a:lnTo>
                      <a:pt x="1956065" y="1633333"/>
                    </a:lnTo>
                    <a:lnTo>
                      <a:pt x="1955876" y="1630196"/>
                    </a:lnTo>
                    <a:close/>
                    <a:moveTo>
                      <a:pt x="993776" y="1625580"/>
                    </a:moveTo>
                    <a:lnTo>
                      <a:pt x="993282" y="1626446"/>
                    </a:lnTo>
                    <a:lnTo>
                      <a:pt x="982663" y="1635105"/>
                    </a:lnTo>
                    <a:lnTo>
                      <a:pt x="984886" y="1629621"/>
                    </a:lnTo>
                    <a:lnTo>
                      <a:pt x="993776" y="1625580"/>
                    </a:lnTo>
                    <a:close/>
                    <a:moveTo>
                      <a:pt x="5389621" y="1624425"/>
                    </a:moveTo>
                    <a:lnTo>
                      <a:pt x="5381926" y="1628371"/>
                    </a:lnTo>
                    <a:lnTo>
                      <a:pt x="5381926" y="1628636"/>
                    </a:lnTo>
                    <a:lnTo>
                      <a:pt x="5386755" y="1633005"/>
                    </a:lnTo>
                    <a:lnTo>
                      <a:pt x="5386734" y="1632920"/>
                    </a:lnTo>
                    <a:lnTo>
                      <a:pt x="5386204" y="1632128"/>
                    </a:lnTo>
                    <a:lnTo>
                      <a:pt x="5386204" y="1631335"/>
                    </a:lnTo>
                    <a:lnTo>
                      <a:pt x="5386204" y="1630542"/>
                    </a:lnTo>
                    <a:lnTo>
                      <a:pt x="5386469" y="1629222"/>
                    </a:lnTo>
                    <a:lnTo>
                      <a:pt x="5386999" y="1628164"/>
                    </a:lnTo>
                    <a:lnTo>
                      <a:pt x="5388855" y="1625257"/>
                    </a:lnTo>
                    <a:lnTo>
                      <a:pt x="5389621" y="1624425"/>
                    </a:lnTo>
                    <a:close/>
                    <a:moveTo>
                      <a:pt x="5819247" y="1624112"/>
                    </a:moveTo>
                    <a:lnTo>
                      <a:pt x="5838826" y="1640540"/>
                    </a:lnTo>
                    <a:lnTo>
                      <a:pt x="5840943" y="1643454"/>
                    </a:lnTo>
                    <a:lnTo>
                      <a:pt x="5843060" y="1646369"/>
                    </a:lnTo>
                    <a:lnTo>
                      <a:pt x="5847028" y="1653257"/>
                    </a:lnTo>
                    <a:lnTo>
                      <a:pt x="5850203" y="1660147"/>
                    </a:lnTo>
                    <a:lnTo>
                      <a:pt x="5853643" y="1668095"/>
                    </a:lnTo>
                    <a:lnTo>
                      <a:pt x="5856553" y="1676309"/>
                    </a:lnTo>
                    <a:lnTo>
                      <a:pt x="5859728" y="1684523"/>
                    </a:lnTo>
                    <a:lnTo>
                      <a:pt x="5865814" y="1701481"/>
                    </a:lnTo>
                    <a:lnTo>
                      <a:pt x="5868989" y="1709430"/>
                    </a:lnTo>
                    <a:lnTo>
                      <a:pt x="5872164" y="1716849"/>
                    </a:lnTo>
                    <a:lnTo>
                      <a:pt x="5875603" y="1724004"/>
                    </a:lnTo>
                    <a:lnTo>
                      <a:pt x="5879572" y="1730363"/>
                    </a:lnTo>
                    <a:lnTo>
                      <a:pt x="5881424" y="1733013"/>
                    </a:lnTo>
                    <a:lnTo>
                      <a:pt x="5883541" y="1735662"/>
                    </a:lnTo>
                    <a:lnTo>
                      <a:pt x="5885922" y="1738311"/>
                    </a:lnTo>
                    <a:lnTo>
                      <a:pt x="5888303" y="1740431"/>
                    </a:lnTo>
                    <a:lnTo>
                      <a:pt x="5890685" y="1742286"/>
                    </a:lnTo>
                    <a:lnTo>
                      <a:pt x="5893330" y="1743610"/>
                    </a:lnTo>
                    <a:lnTo>
                      <a:pt x="5895976" y="1744935"/>
                    </a:lnTo>
                    <a:lnTo>
                      <a:pt x="5898887" y="1745731"/>
                    </a:lnTo>
                    <a:lnTo>
                      <a:pt x="5906824" y="1754474"/>
                    </a:lnTo>
                    <a:lnTo>
                      <a:pt x="5904972" y="1744935"/>
                    </a:lnTo>
                    <a:lnTo>
                      <a:pt x="5918201" y="1763748"/>
                    </a:lnTo>
                    <a:lnTo>
                      <a:pt x="5920053" y="1764013"/>
                    </a:lnTo>
                    <a:lnTo>
                      <a:pt x="5948275" y="1803104"/>
                    </a:lnTo>
                    <a:lnTo>
                      <a:pt x="5941760" y="1792966"/>
                    </a:lnTo>
                    <a:lnTo>
                      <a:pt x="5939642" y="1789525"/>
                    </a:lnTo>
                    <a:lnTo>
                      <a:pt x="5939377" y="1789525"/>
                    </a:lnTo>
                    <a:lnTo>
                      <a:pt x="5924551" y="1763310"/>
                    </a:lnTo>
                    <a:lnTo>
                      <a:pt x="5927199" y="1765164"/>
                    </a:lnTo>
                    <a:lnTo>
                      <a:pt x="5929846" y="1767018"/>
                    </a:lnTo>
                    <a:lnTo>
                      <a:pt x="5932494" y="1768606"/>
                    </a:lnTo>
                    <a:lnTo>
                      <a:pt x="5935406" y="1769930"/>
                    </a:lnTo>
                    <a:lnTo>
                      <a:pt x="5938583" y="1770989"/>
                    </a:lnTo>
                    <a:lnTo>
                      <a:pt x="5941495" y="1771520"/>
                    </a:lnTo>
                    <a:lnTo>
                      <a:pt x="5944407" y="1771784"/>
                    </a:lnTo>
                    <a:lnTo>
                      <a:pt x="5947584" y="1771784"/>
                    </a:lnTo>
                    <a:lnTo>
                      <a:pt x="5948114" y="1768606"/>
                    </a:lnTo>
                    <a:lnTo>
                      <a:pt x="5948908" y="1765958"/>
                    </a:lnTo>
                    <a:lnTo>
                      <a:pt x="5949967" y="1763576"/>
                    </a:lnTo>
                    <a:lnTo>
                      <a:pt x="5951026" y="1761721"/>
                    </a:lnTo>
                    <a:lnTo>
                      <a:pt x="5952350" y="1760664"/>
                    </a:lnTo>
                    <a:lnTo>
                      <a:pt x="5953674" y="1759605"/>
                    </a:lnTo>
                    <a:lnTo>
                      <a:pt x="5955262" y="1759077"/>
                    </a:lnTo>
                    <a:lnTo>
                      <a:pt x="5956851" y="1758809"/>
                    </a:lnTo>
                    <a:lnTo>
                      <a:pt x="5958704" y="1759077"/>
                    </a:lnTo>
                    <a:lnTo>
                      <a:pt x="5960822" y="1759340"/>
                    </a:lnTo>
                    <a:lnTo>
                      <a:pt x="5962940" y="1759870"/>
                    </a:lnTo>
                    <a:lnTo>
                      <a:pt x="5965058" y="1761193"/>
                    </a:lnTo>
                    <a:lnTo>
                      <a:pt x="5969824" y="1763576"/>
                    </a:lnTo>
                    <a:lnTo>
                      <a:pt x="5975383" y="1766754"/>
                    </a:lnTo>
                    <a:lnTo>
                      <a:pt x="5998152" y="1782905"/>
                    </a:lnTo>
                    <a:lnTo>
                      <a:pt x="6009801" y="1791378"/>
                    </a:lnTo>
                    <a:lnTo>
                      <a:pt x="6021715" y="1800118"/>
                    </a:lnTo>
                    <a:lnTo>
                      <a:pt x="6033629" y="1809385"/>
                    </a:lnTo>
                    <a:lnTo>
                      <a:pt x="6045278" y="1818651"/>
                    </a:lnTo>
                    <a:lnTo>
                      <a:pt x="6056397" y="1828183"/>
                    </a:lnTo>
                    <a:lnTo>
                      <a:pt x="6067252" y="1837978"/>
                    </a:lnTo>
                    <a:lnTo>
                      <a:pt x="6068576" y="1836125"/>
                    </a:lnTo>
                    <a:lnTo>
                      <a:pt x="6069370" y="1834008"/>
                    </a:lnTo>
                    <a:lnTo>
                      <a:pt x="6070164" y="1831889"/>
                    </a:lnTo>
                    <a:lnTo>
                      <a:pt x="6070959" y="1829508"/>
                    </a:lnTo>
                    <a:lnTo>
                      <a:pt x="6071223" y="1827125"/>
                    </a:lnTo>
                    <a:lnTo>
                      <a:pt x="6071488" y="1825271"/>
                    </a:lnTo>
                    <a:lnTo>
                      <a:pt x="6071223" y="1820505"/>
                    </a:lnTo>
                    <a:lnTo>
                      <a:pt x="6070429" y="1815474"/>
                    </a:lnTo>
                    <a:lnTo>
                      <a:pt x="6069105" y="1810180"/>
                    </a:lnTo>
                    <a:lnTo>
                      <a:pt x="6067252" y="1805146"/>
                    </a:lnTo>
                    <a:lnTo>
                      <a:pt x="6064869" y="1799590"/>
                    </a:lnTo>
                    <a:lnTo>
                      <a:pt x="6062222" y="1794027"/>
                    </a:lnTo>
                    <a:lnTo>
                      <a:pt x="6059045" y="1788465"/>
                    </a:lnTo>
                    <a:lnTo>
                      <a:pt x="6055603" y="1782905"/>
                    </a:lnTo>
                    <a:lnTo>
                      <a:pt x="6051897" y="1777081"/>
                    </a:lnTo>
                    <a:lnTo>
                      <a:pt x="6043425" y="1765164"/>
                    </a:lnTo>
                    <a:lnTo>
                      <a:pt x="6034952" y="1753250"/>
                    </a:lnTo>
                    <a:lnTo>
                      <a:pt x="6025951" y="1740806"/>
                    </a:lnTo>
                    <a:lnTo>
                      <a:pt x="6017479" y="1728890"/>
                    </a:lnTo>
                    <a:lnTo>
                      <a:pt x="6009801" y="1716975"/>
                    </a:lnTo>
                    <a:lnTo>
                      <a:pt x="6006359" y="1710883"/>
                    </a:lnTo>
                    <a:lnTo>
                      <a:pt x="6002918" y="1705058"/>
                    </a:lnTo>
                    <a:lnTo>
                      <a:pt x="6000005" y="1699233"/>
                    </a:lnTo>
                    <a:lnTo>
                      <a:pt x="5997887" y="1693672"/>
                    </a:lnTo>
                    <a:lnTo>
                      <a:pt x="5995769" y="1688111"/>
                    </a:lnTo>
                    <a:lnTo>
                      <a:pt x="5994181" y="1682551"/>
                    </a:lnTo>
                    <a:lnTo>
                      <a:pt x="5993651" y="1677255"/>
                    </a:lnTo>
                    <a:lnTo>
                      <a:pt x="5993386" y="1672224"/>
                    </a:lnTo>
                    <a:lnTo>
                      <a:pt x="5993386" y="1669577"/>
                    </a:lnTo>
                    <a:lnTo>
                      <a:pt x="5993916" y="1667193"/>
                    </a:lnTo>
                    <a:lnTo>
                      <a:pt x="5994181" y="1664545"/>
                    </a:lnTo>
                    <a:lnTo>
                      <a:pt x="5995240" y="1662163"/>
                    </a:lnTo>
                    <a:lnTo>
                      <a:pt x="6002653" y="1668251"/>
                    </a:lnTo>
                    <a:lnTo>
                      <a:pt x="6009801" y="1674341"/>
                    </a:lnTo>
                    <a:lnTo>
                      <a:pt x="6016420" y="1680961"/>
                    </a:lnTo>
                    <a:lnTo>
                      <a:pt x="6022774" y="1688374"/>
                    </a:lnTo>
                    <a:lnTo>
                      <a:pt x="6026480" y="1691819"/>
                    </a:lnTo>
                    <a:lnTo>
                      <a:pt x="6030716" y="1696319"/>
                    </a:lnTo>
                    <a:lnTo>
                      <a:pt x="6034952" y="1701616"/>
                    </a:lnTo>
                    <a:lnTo>
                      <a:pt x="6038232" y="1706054"/>
                    </a:lnTo>
                    <a:lnTo>
                      <a:pt x="6036995" y="1702878"/>
                    </a:lnTo>
                    <a:lnTo>
                      <a:pt x="6034088" y="1694411"/>
                    </a:lnTo>
                    <a:lnTo>
                      <a:pt x="6036202" y="1692294"/>
                    </a:lnTo>
                    <a:lnTo>
                      <a:pt x="6040167" y="1698645"/>
                    </a:lnTo>
                    <a:lnTo>
                      <a:pt x="6039498" y="1696969"/>
                    </a:lnTo>
                    <a:lnTo>
                      <a:pt x="6043074" y="1702084"/>
                    </a:lnTo>
                    <a:lnTo>
                      <a:pt x="6043074" y="1702349"/>
                    </a:lnTo>
                    <a:lnTo>
                      <a:pt x="6133732" y="1875389"/>
                    </a:lnTo>
                    <a:lnTo>
                      <a:pt x="6155405" y="1920102"/>
                    </a:lnTo>
                    <a:lnTo>
                      <a:pt x="6166242" y="1942590"/>
                    </a:lnTo>
                    <a:lnTo>
                      <a:pt x="6176814" y="1965342"/>
                    </a:lnTo>
                    <a:lnTo>
                      <a:pt x="6187387" y="1988359"/>
                    </a:lnTo>
                    <a:lnTo>
                      <a:pt x="6197959" y="2011376"/>
                    </a:lnTo>
                    <a:lnTo>
                      <a:pt x="6207738" y="2034658"/>
                    </a:lnTo>
                    <a:lnTo>
                      <a:pt x="6217782" y="2057940"/>
                    </a:lnTo>
                    <a:lnTo>
                      <a:pt x="6227561" y="2081222"/>
                    </a:lnTo>
                    <a:lnTo>
                      <a:pt x="6237077" y="2104764"/>
                    </a:lnTo>
                    <a:lnTo>
                      <a:pt x="6246327" y="2128310"/>
                    </a:lnTo>
                    <a:lnTo>
                      <a:pt x="6255314" y="2151879"/>
                    </a:lnTo>
                    <a:lnTo>
                      <a:pt x="6264036" y="2175427"/>
                    </a:lnTo>
                    <a:lnTo>
                      <a:pt x="6272230" y="2199224"/>
                    </a:lnTo>
                    <a:lnTo>
                      <a:pt x="6280159" y="2222743"/>
                    </a:lnTo>
                    <a:lnTo>
                      <a:pt x="6284403" y="2235336"/>
                    </a:lnTo>
                    <a:lnTo>
                      <a:pt x="6286274" y="2240175"/>
                    </a:lnTo>
                    <a:lnTo>
                      <a:pt x="6283492" y="2230908"/>
                    </a:lnTo>
                    <a:lnTo>
                      <a:pt x="6283492" y="2230379"/>
                    </a:lnTo>
                    <a:lnTo>
                      <a:pt x="6291229" y="2253750"/>
                    </a:lnTo>
                    <a:lnTo>
                      <a:pt x="6299175" y="2276592"/>
                    </a:lnTo>
                    <a:lnTo>
                      <a:pt x="6309500" y="2306796"/>
                    </a:lnTo>
                    <a:lnTo>
                      <a:pt x="6329356" y="2367211"/>
                    </a:lnTo>
                    <a:lnTo>
                      <a:pt x="6329952" y="2370792"/>
                    </a:lnTo>
                    <a:lnTo>
                      <a:pt x="6340668" y="2403185"/>
                    </a:lnTo>
                    <a:lnTo>
                      <a:pt x="6370580" y="2508501"/>
                    </a:lnTo>
                    <a:lnTo>
                      <a:pt x="6371639" y="2513790"/>
                    </a:lnTo>
                    <a:lnTo>
                      <a:pt x="6372963" y="2519082"/>
                    </a:lnTo>
                    <a:lnTo>
                      <a:pt x="6373757" y="2524112"/>
                    </a:lnTo>
                    <a:lnTo>
                      <a:pt x="6374286" y="2529403"/>
                    </a:lnTo>
                    <a:lnTo>
                      <a:pt x="6374551" y="2534430"/>
                    </a:lnTo>
                    <a:lnTo>
                      <a:pt x="6374816" y="2539455"/>
                    </a:lnTo>
                    <a:lnTo>
                      <a:pt x="6374816" y="2544219"/>
                    </a:lnTo>
                    <a:lnTo>
                      <a:pt x="6374551" y="2549509"/>
                    </a:lnTo>
                    <a:lnTo>
                      <a:pt x="6374286" y="2554535"/>
                    </a:lnTo>
                    <a:lnTo>
                      <a:pt x="6373757" y="2559562"/>
                    </a:lnTo>
                    <a:lnTo>
                      <a:pt x="6373227" y="2564325"/>
                    </a:lnTo>
                    <a:lnTo>
                      <a:pt x="6372169" y="2569350"/>
                    </a:lnTo>
                    <a:lnTo>
                      <a:pt x="6369786" y="2578874"/>
                    </a:lnTo>
                    <a:lnTo>
                      <a:pt x="6366874" y="2588662"/>
                    </a:lnTo>
                    <a:lnTo>
                      <a:pt x="6363168" y="2597921"/>
                    </a:lnTo>
                    <a:lnTo>
                      <a:pt x="6358933" y="2607444"/>
                    </a:lnTo>
                    <a:lnTo>
                      <a:pt x="6354433" y="2616441"/>
                    </a:lnTo>
                    <a:lnTo>
                      <a:pt x="6349139" y="2625439"/>
                    </a:lnTo>
                    <a:lnTo>
                      <a:pt x="6343580" y="2634438"/>
                    </a:lnTo>
                    <a:lnTo>
                      <a:pt x="6337227" y="2643172"/>
                    </a:lnTo>
                    <a:lnTo>
                      <a:pt x="6330874" y="2651906"/>
                    </a:lnTo>
                    <a:lnTo>
                      <a:pt x="6323992" y="2660100"/>
                    </a:lnTo>
                    <a:lnTo>
                      <a:pt x="6317109" y="2668309"/>
                    </a:lnTo>
                    <a:lnTo>
                      <a:pt x="6309698" y="2676508"/>
                    </a:lnTo>
                    <a:lnTo>
                      <a:pt x="6302021" y="2684447"/>
                    </a:lnTo>
                    <a:lnTo>
                      <a:pt x="6294080" y="2692122"/>
                    </a:lnTo>
                    <a:lnTo>
                      <a:pt x="6285874" y="2699794"/>
                    </a:lnTo>
                    <a:lnTo>
                      <a:pt x="6277933" y="2707205"/>
                    </a:lnTo>
                    <a:lnTo>
                      <a:pt x="6269727" y="2714086"/>
                    </a:lnTo>
                    <a:lnTo>
                      <a:pt x="6261256" y="2721229"/>
                    </a:lnTo>
                    <a:lnTo>
                      <a:pt x="6244844" y="2734460"/>
                    </a:lnTo>
                    <a:lnTo>
                      <a:pt x="6228432" y="2746631"/>
                    </a:lnTo>
                    <a:lnTo>
                      <a:pt x="6212550" y="2758540"/>
                    </a:lnTo>
                    <a:lnTo>
                      <a:pt x="6197726" y="2769125"/>
                    </a:lnTo>
                    <a:lnTo>
                      <a:pt x="6197501" y="2768293"/>
                    </a:lnTo>
                    <a:lnTo>
                      <a:pt x="6176826" y="2782183"/>
                    </a:lnTo>
                    <a:lnTo>
                      <a:pt x="6155951" y="2795679"/>
                    </a:lnTo>
                    <a:lnTo>
                      <a:pt x="6134546" y="2808910"/>
                    </a:lnTo>
                    <a:lnTo>
                      <a:pt x="6113142" y="2821612"/>
                    </a:lnTo>
                    <a:lnTo>
                      <a:pt x="6103365" y="2783241"/>
                    </a:lnTo>
                    <a:lnTo>
                      <a:pt x="6093059" y="2745134"/>
                    </a:lnTo>
                    <a:lnTo>
                      <a:pt x="6082489" y="2707030"/>
                    </a:lnTo>
                    <a:lnTo>
                      <a:pt x="6071390" y="2669192"/>
                    </a:lnTo>
                    <a:lnTo>
                      <a:pt x="6060028" y="2631349"/>
                    </a:lnTo>
                    <a:lnTo>
                      <a:pt x="6047872" y="2593775"/>
                    </a:lnTo>
                    <a:lnTo>
                      <a:pt x="6035981" y="2556208"/>
                    </a:lnTo>
                    <a:lnTo>
                      <a:pt x="6023033" y="2518635"/>
                    </a:lnTo>
                    <a:lnTo>
                      <a:pt x="6010084" y="2481590"/>
                    </a:lnTo>
                    <a:lnTo>
                      <a:pt x="5996872" y="2444273"/>
                    </a:lnTo>
                    <a:lnTo>
                      <a:pt x="5983131" y="2407234"/>
                    </a:lnTo>
                    <a:lnTo>
                      <a:pt x="5969125" y="2370176"/>
                    </a:lnTo>
                    <a:lnTo>
                      <a:pt x="5954327" y="2333389"/>
                    </a:lnTo>
                    <a:lnTo>
                      <a:pt x="5939794" y="2296596"/>
                    </a:lnTo>
                    <a:lnTo>
                      <a:pt x="5924467" y="2260345"/>
                    </a:lnTo>
                    <a:lnTo>
                      <a:pt x="5909140" y="2223841"/>
                    </a:lnTo>
                    <a:lnTo>
                      <a:pt x="5902270" y="2208234"/>
                    </a:lnTo>
                    <a:lnTo>
                      <a:pt x="5895135" y="2193159"/>
                    </a:lnTo>
                    <a:lnTo>
                      <a:pt x="5888000" y="2177811"/>
                    </a:lnTo>
                    <a:lnTo>
                      <a:pt x="5880601" y="2162202"/>
                    </a:lnTo>
                    <a:lnTo>
                      <a:pt x="5865275" y="2132022"/>
                    </a:lnTo>
                    <a:lnTo>
                      <a:pt x="5849948" y="2101595"/>
                    </a:lnTo>
                    <a:lnTo>
                      <a:pt x="5833829" y="2071696"/>
                    </a:lnTo>
                    <a:lnTo>
                      <a:pt x="5817445" y="2041530"/>
                    </a:lnTo>
                    <a:lnTo>
                      <a:pt x="5784414" y="1981729"/>
                    </a:lnTo>
                    <a:lnTo>
                      <a:pt x="5768031" y="1951564"/>
                    </a:lnTo>
                    <a:lnTo>
                      <a:pt x="5751647" y="1921398"/>
                    </a:lnTo>
                    <a:lnTo>
                      <a:pt x="5735528" y="1891498"/>
                    </a:lnTo>
                    <a:lnTo>
                      <a:pt x="5719937" y="1861332"/>
                    </a:lnTo>
                    <a:lnTo>
                      <a:pt x="5704875" y="1831166"/>
                    </a:lnTo>
                    <a:lnTo>
                      <a:pt x="5697476" y="1815818"/>
                    </a:lnTo>
                    <a:lnTo>
                      <a:pt x="5690341" y="1800735"/>
                    </a:lnTo>
                    <a:lnTo>
                      <a:pt x="5683470" y="1785387"/>
                    </a:lnTo>
                    <a:lnTo>
                      <a:pt x="5676600" y="1769774"/>
                    </a:lnTo>
                    <a:lnTo>
                      <a:pt x="5670258" y="1754690"/>
                    </a:lnTo>
                    <a:lnTo>
                      <a:pt x="5663916" y="1739078"/>
                    </a:lnTo>
                    <a:lnTo>
                      <a:pt x="5680828" y="1728758"/>
                    </a:lnTo>
                    <a:lnTo>
                      <a:pt x="5697476" y="1718173"/>
                    </a:lnTo>
                    <a:lnTo>
                      <a:pt x="5714123" y="1707588"/>
                    </a:lnTo>
                    <a:lnTo>
                      <a:pt x="5730507" y="1696738"/>
                    </a:lnTo>
                    <a:lnTo>
                      <a:pt x="5763538" y="1674775"/>
                    </a:lnTo>
                    <a:lnTo>
                      <a:pt x="5796305" y="1652811"/>
                    </a:lnTo>
                    <a:lnTo>
                      <a:pt x="5800005" y="1658898"/>
                    </a:lnTo>
                    <a:lnTo>
                      <a:pt x="5803969" y="1665513"/>
                    </a:lnTo>
                    <a:lnTo>
                      <a:pt x="5805879" y="1668970"/>
                    </a:lnTo>
                    <a:lnTo>
                      <a:pt x="5805489" y="1667565"/>
                    </a:lnTo>
                    <a:lnTo>
                      <a:pt x="5804695" y="1662797"/>
                    </a:lnTo>
                    <a:lnTo>
                      <a:pt x="5803901" y="1658557"/>
                    </a:lnTo>
                    <a:lnTo>
                      <a:pt x="5803637" y="1654317"/>
                    </a:lnTo>
                    <a:lnTo>
                      <a:pt x="5803637" y="1650343"/>
                    </a:lnTo>
                    <a:lnTo>
                      <a:pt x="5803901" y="1646369"/>
                    </a:lnTo>
                    <a:lnTo>
                      <a:pt x="5804430" y="1642924"/>
                    </a:lnTo>
                    <a:lnTo>
                      <a:pt x="5805489" y="1639480"/>
                    </a:lnTo>
                    <a:lnTo>
                      <a:pt x="5806812" y="1636300"/>
                    </a:lnTo>
                    <a:lnTo>
                      <a:pt x="5808399" y="1633120"/>
                    </a:lnTo>
                    <a:lnTo>
                      <a:pt x="5810516" y="1630736"/>
                    </a:lnTo>
                    <a:lnTo>
                      <a:pt x="5813162" y="1628351"/>
                    </a:lnTo>
                    <a:lnTo>
                      <a:pt x="5816072" y="1625966"/>
                    </a:lnTo>
                    <a:lnTo>
                      <a:pt x="5819247" y="1624112"/>
                    </a:lnTo>
                    <a:close/>
                    <a:moveTo>
                      <a:pt x="1006476" y="1619258"/>
                    </a:moveTo>
                    <a:lnTo>
                      <a:pt x="1005683" y="1620316"/>
                    </a:lnTo>
                    <a:lnTo>
                      <a:pt x="985838" y="1639897"/>
                    </a:lnTo>
                    <a:lnTo>
                      <a:pt x="1006476" y="1619258"/>
                    </a:lnTo>
                    <a:close/>
                    <a:moveTo>
                      <a:pt x="919163" y="1617642"/>
                    </a:moveTo>
                    <a:lnTo>
                      <a:pt x="918858" y="1617907"/>
                    </a:lnTo>
                    <a:lnTo>
                      <a:pt x="911225" y="1620818"/>
                    </a:lnTo>
                    <a:lnTo>
                      <a:pt x="919163" y="1617642"/>
                    </a:lnTo>
                    <a:close/>
                    <a:moveTo>
                      <a:pt x="984251" y="1617642"/>
                    </a:moveTo>
                    <a:lnTo>
                      <a:pt x="982029" y="1625722"/>
                    </a:lnTo>
                    <a:lnTo>
                      <a:pt x="973138" y="1635105"/>
                    </a:lnTo>
                    <a:lnTo>
                      <a:pt x="984251" y="1617642"/>
                    </a:lnTo>
                    <a:close/>
                    <a:moveTo>
                      <a:pt x="1047066" y="1617515"/>
                    </a:moveTo>
                    <a:lnTo>
                      <a:pt x="1032511" y="1631005"/>
                    </a:lnTo>
                    <a:lnTo>
                      <a:pt x="1046272" y="1619103"/>
                    </a:lnTo>
                    <a:lnTo>
                      <a:pt x="1047066" y="1617515"/>
                    </a:lnTo>
                    <a:close/>
                    <a:moveTo>
                      <a:pt x="2668173" y="1609580"/>
                    </a:moveTo>
                    <a:lnTo>
                      <a:pt x="2669232" y="1612225"/>
                    </a:lnTo>
                    <a:lnTo>
                      <a:pt x="2670026" y="1614077"/>
                    </a:lnTo>
                    <a:lnTo>
                      <a:pt x="2670026" y="1614870"/>
                    </a:lnTo>
                    <a:lnTo>
                      <a:pt x="2670026" y="1615399"/>
                    </a:lnTo>
                    <a:lnTo>
                      <a:pt x="2669496" y="1615399"/>
                    </a:lnTo>
                    <a:lnTo>
                      <a:pt x="2668726" y="1614886"/>
                    </a:lnTo>
                    <a:lnTo>
                      <a:pt x="2668173" y="1609580"/>
                    </a:lnTo>
                    <a:close/>
                    <a:moveTo>
                      <a:pt x="924984" y="1603354"/>
                    </a:moveTo>
                    <a:lnTo>
                      <a:pt x="928688" y="1604346"/>
                    </a:lnTo>
                    <a:lnTo>
                      <a:pt x="928159" y="1604941"/>
                    </a:lnTo>
                    <a:lnTo>
                      <a:pt x="919163" y="1606529"/>
                    </a:lnTo>
                    <a:lnTo>
                      <a:pt x="924984" y="1603354"/>
                    </a:lnTo>
                    <a:close/>
                    <a:moveTo>
                      <a:pt x="1005910" y="1601594"/>
                    </a:moveTo>
                    <a:lnTo>
                      <a:pt x="1002120" y="1607464"/>
                    </a:lnTo>
                    <a:lnTo>
                      <a:pt x="1005910" y="1606664"/>
                    </a:lnTo>
                    <a:lnTo>
                      <a:pt x="1005910" y="1601594"/>
                    </a:lnTo>
                    <a:close/>
                    <a:moveTo>
                      <a:pt x="3269543" y="1598595"/>
                    </a:moveTo>
                    <a:lnTo>
                      <a:pt x="3276916" y="1598866"/>
                    </a:lnTo>
                    <a:lnTo>
                      <a:pt x="3284816" y="1599954"/>
                    </a:lnTo>
                    <a:lnTo>
                      <a:pt x="3292189" y="1601585"/>
                    </a:lnTo>
                    <a:lnTo>
                      <a:pt x="3335112" y="1616265"/>
                    </a:lnTo>
                    <a:lnTo>
                      <a:pt x="3343275" y="1626322"/>
                    </a:lnTo>
                    <a:lnTo>
                      <a:pt x="3341958" y="1629313"/>
                    </a:lnTo>
                    <a:lnTo>
                      <a:pt x="3340378" y="1632031"/>
                    </a:lnTo>
                    <a:lnTo>
                      <a:pt x="3338271" y="1634207"/>
                    </a:lnTo>
                    <a:lnTo>
                      <a:pt x="3335638" y="1635565"/>
                    </a:lnTo>
                    <a:lnTo>
                      <a:pt x="3333005" y="1636925"/>
                    </a:lnTo>
                    <a:lnTo>
                      <a:pt x="3330108" y="1637740"/>
                    </a:lnTo>
                    <a:lnTo>
                      <a:pt x="3326948" y="1638012"/>
                    </a:lnTo>
                    <a:lnTo>
                      <a:pt x="3323525" y="1638284"/>
                    </a:lnTo>
                    <a:lnTo>
                      <a:pt x="3319575" y="1638012"/>
                    </a:lnTo>
                    <a:lnTo>
                      <a:pt x="3315888" y="1637468"/>
                    </a:lnTo>
                    <a:lnTo>
                      <a:pt x="3311675" y="1636381"/>
                    </a:lnTo>
                    <a:lnTo>
                      <a:pt x="3307725" y="1635565"/>
                    </a:lnTo>
                    <a:lnTo>
                      <a:pt x="3299035" y="1632847"/>
                    </a:lnTo>
                    <a:lnTo>
                      <a:pt x="3289819" y="1629585"/>
                    </a:lnTo>
                    <a:lnTo>
                      <a:pt x="3280866" y="1626051"/>
                    </a:lnTo>
                    <a:lnTo>
                      <a:pt x="3272176" y="1621973"/>
                    </a:lnTo>
                    <a:lnTo>
                      <a:pt x="3255323" y="1614090"/>
                    </a:lnTo>
                    <a:lnTo>
                      <a:pt x="3248213" y="1610827"/>
                    </a:lnTo>
                    <a:lnTo>
                      <a:pt x="3241630" y="1608109"/>
                    </a:lnTo>
                    <a:lnTo>
                      <a:pt x="3236100" y="1606478"/>
                    </a:lnTo>
                    <a:lnTo>
                      <a:pt x="3233993" y="1605663"/>
                    </a:lnTo>
                    <a:lnTo>
                      <a:pt x="3232150" y="1605391"/>
                    </a:lnTo>
                    <a:lnTo>
                      <a:pt x="3238996" y="1602944"/>
                    </a:lnTo>
                    <a:lnTo>
                      <a:pt x="3246633" y="1601041"/>
                    </a:lnTo>
                    <a:lnTo>
                      <a:pt x="3254006" y="1599682"/>
                    </a:lnTo>
                    <a:lnTo>
                      <a:pt x="3261906" y="1598866"/>
                    </a:lnTo>
                    <a:lnTo>
                      <a:pt x="3269543" y="1598595"/>
                    </a:lnTo>
                    <a:close/>
                    <a:moveTo>
                      <a:pt x="996677" y="1598591"/>
                    </a:moveTo>
                    <a:lnTo>
                      <a:pt x="996951" y="1598591"/>
                    </a:lnTo>
                    <a:lnTo>
                      <a:pt x="989013" y="1606529"/>
                    </a:lnTo>
                    <a:lnTo>
                      <a:pt x="996677" y="1598591"/>
                    </a:lnTo>
                    <a:close/>
                    <a:moveTo>
                      <a:pt x="1015927" y="1593856"/>
                    </a:moveTo>
                    <a:lnTo>
                      <a:pt x="1019176" y="1594656"/>
                    </a:lnTo>
                    <a:lnTo>
                      <a:pt x="1018634" y="1598393"/>
                    </a:lnTo>
                    <a:lnTo>
                      <a:pt x="1019176" y="1598393"/>
                    </a:lnTo>
                    <a:lnTo>
                      <a:pt x="1018364" y="1601327"/>
                    </a:lnTo>
                    <a:lnTo>
                      <a:pt x="1018093" y="1601861"/>
                    </a:lnTo>
                    <a:lnTo>
                      <a:pt x="1012137" y="1608531"/>
                    </a:lnTo>
                    <a:lnTo>
                      <a:pt x="1007805" y="1614401"/>
                    </a:lnTo>
                    <a:lnTo>
                      <a:pt x="1001849" y="1620004"/>
                    </a:lnTo>
                    <a:lnTo>
                      <a:pt x="988853" y="1625608"/>
                    </a:lnTo>
                    <a:lnTo>
                      <a:pt x="1007534" y="1609865"/>
                    </a:lnTo>
                    <a:lnTo>
                      <a:pt x="997246" y="1617336"/>
                    </a:lnTo>
                    <a:lnTo>
                      <a:pt x="984251" y="1624807"/>
                    </a:lnTo>
                    <a:lnTo>
                      <a:pt x="995351" y="1610399"/>
                    </a:lnTo>
                    <a:lnTo>
                      <a:pt x="995081" y="1610399"/>
                    </a:lnTo>
                    <a:lnTo>
                      <a:pt x="994810" y="1610399"/>
                    </a:lnTo>
                    <a:lnTo>
                      <a:pt x="992644" y="1609332"/>
                    </a:lnTo>
                    <a:lnTo>
                      <a:pt x="1015927" y="1593856"/>
                    </a:lnTo>
                    <a:close/>
                    <a:moveTo>
                      <a:pt x="932668" y="1593827"/>
                    </a:moveTo>
                    <a:lnTo>
                      <a:pt x="933451" y="1598061"/>
                    </a:lnTo>
                    <a:lnTo>
                      <a:pt x="930579" y="1601236"/>
                    </a:lnTo>
                    <a:lnTo>
                      <a:pt x="925879" y="1600971"/>
                    </a:lnTo>
                    <a:lnTo>
                      <a:pt x="914129" y="1609967"/>
                    </a:lnTo>
                    <a:lnTo>
                      <a:pt x="914390" y="1609967"/>
                    </a:lnTo>
                    <a:lnTo>
                      <a:pt x="915435" y="1610497"/>
                    </a:lnTo>
                    <a:lnTo>
                      <a:pt x="909168" y="1621345"/>
                    </a:lnTo>
                    <a:lnTo>
                      <a:pt x="905774" y="1640131"/>
                    </a:lnTo>
                    <a:lnTo>
                      <a:pt x="896113" y="1647805"/>
                    </a:lnTo>
                    <a:lnTo>
                      <a:pt x="898202" y="1643571"/>
                    </a:lnTo>
                    <a:lnTo>
                      <a:pt x="893764" y="1646746"/>
                    </a:lnTo>
                    <a:lnTo>
                      <a:pt x="894286" y="1644894"/>
                    </a:lnTo>
                    <a:lnTo>
                      <a:pt x="898985" y="1633252"/>
                    </a:lnTo>
                    <a:lnTo>
                      <a:pt x="901597" y="1620022"/>
                    </a:lnTo>
                    <a:lnTo>
                      <a:pt x="906296" y="1614201"/>
                    </a:lnTo>
                    <a:lnTo>
                      <a:pt x="902902" y="1615259"/>
                    </a:lnTo>
                    <a:lnTo>
                      <a:pt x="915696" y="1603882"/>
                    </a:lnTo>
                    <a:lnTo>
                      <a:pt x="907601" y="1600971"/>
                    </a:lnTo>
                    <a:lnTo>
                      <a:pt x="914129" y="1597267"/>
                    </a:lnTo>
                    <a:lnTo>
                      <a:pt x="932668" y="1593827"/>
                    </a:lnTo>
                    <a:close/>
                    <a:moveTo>
                      <a:pt x="1011238" y="1592242"/>
                    </a:moveTo>
                    <a:lnTo>
                      <a:pt x="1011238" y="1592759"/>
                    </a:lnTo>
                    <a:lnTo>
                      <a:pt x="998538" y="1603356"/>
                    </a:lnTo>
                    <a:lnTo>
                      <a:pt x="1011238" y="1592242"/>
                    </a:lnTo>
                    <a:close/>
                    <a:moveTo>
                      <a:pt x="1046272" y="1587361"/>
                    </a:moveTo>
                    <a:lnTo>
                      <a:pt x="1042567" y="1596619"/>
                    </a:lnTo>
                    <a:lnTo>
                      <a:pt x="1046536" y="1591064"/>
                    </a:lnTo>
                    <a:lnTo>
                      <a:pt x="1046272" y="1587361"/>
                    </a:lnTo>
                    <a:close/>
                    <a:moveTo>
                      <a:pt x="1956220" y="1583198"/>
                    </a:moveTo>
                    <a:lnTo>
                      <a:pt x="1955532" y="1583922"/>
                    </a:lnTo>
                    <a:lnTo>
                      <a:pt x="1957913" y="1585774"/>
                    </a:lnTo>
                    <a:lnTo>
                      <a:pt x="1959766" y="1587096"/>
                    </a:lnTo>
                    <a:lnTo>
                      <a:pt x="1962412" y="1588419"/>
                    </a:lnTo>
                    <a:lnTo>
                      <a:pt x="1964794" y="1589213"/>
                    </a:lnTo>
                    <a:lnTo>
                      <a:pt x="1967440" y="1589477"/>
                    </a:lnTo>
                    <a:lnTo>
                      <a:pt x="1970086" y="1589742"/>
                    </a:lnTo>
                    <a:lnTo>
                      <a:pt x="1972997" y="1589477"/>
                    </a:lnTo>
                    <a:lnTo>
                      <a:pt x="1974649" y="1589350"/>
                    </a:lnTo>
                    <a:lnTo>
                      <a:pt x="1976703" y="1588156"/>
                    </a:lnTo>
                    <a:lnTo>
                      <a:pt x="1973263" y="1588420"/>
                    </a:lnTo>
                    <a:lnTo>
                      <a:pt x="1970352" y="1588684"/>
                    </a:lnTo>
                    <a:lnTo>
                      <a:pt x="1967707" y="1588420"/>
                    </a:lnTo>
                    <a:lnTo>
                      <a:pt x="1965061" y="1588156"/>
                    </a:lnTo>
                    <a:lnTo>
                      <a:pt x="1962680" y="1587364"/>
                    </a:lnTo>
                    <a:lnTo>
                      <a:pt x="1960034" y="1586042"/>
                    </a:lnTo>
                    <a:lnTo>
                      <a:pt x="1958182" y="1584722"/>
                    </a:lnTo>
                    <a:lnTo>
                      <a:pt x="1956220" y="1583198"/>
                    </a:lnTo>
                    <a:close/>
                    <a:moveTo>
                      <a:pt x="1027114" y="1582743"/>
                    </a:moveTo>
                    <a:lnTo>
                      <a:pt x="1026604" y="1583244"/>
                    </a:lnTo>
                    <a:lnTo>
                      <a:pt x="1012826" y="1592269"/>
                    </a:lnTo>
                    <a:lnTo>
                      <a:pt x="1027114" y="1582743"/>
                    </a:lnTo>
                    <a:close/>
                    <a:moveTo>
                      <a:pt x="5854700" y="1582653"/>
                    </a:moveTo>
                    <a:lnTo>
                      <a:pt x="5861050" y="1588606"/>
                    </a:lnTo>
                    <a:lnTo>
                      <a:pt x="5862638" y="1592178"/>
                    </a:lnTo>
                    <a:lnTo>
                      <a:pt x="5854700" y="1582653"/>
                    </a:lnTo>
                    <a:close/>
                    <a:moveTo>
                      <a:pt x="5594350" y="1581123"/>
                    </a:moveTo>
                    <a:lnTo>
                      <a:pt x="5597525" y="1582181"/>
                    </a:lnTo>
                    <a:lnTo>
                      <a:pt x="5597525" y="1585885"/>
                    </a:lnTo>
                    <a:lnTo>
                      <a:pt x="5595216" y="1583504"/>
                    </a:lnTo>
                    <a:lnTo>
                      <a:pt x="5595216" y="1583240"/>
                    </a:lnTo>
                    <a:lnTo>
                      <a:pt x="5594350" y="1581123"/>
                    </a:lnTo>
                    <a:close/>
                    <a:moveTo>
                      <a:pt x="5372093" y="1579424"/>
                    </a:moveTo>
                    <a:lnTo>
                      <a:pt x="5376354" y="1591756"/>
                    </a:lnTo>
                    <a:lnTo>
                      <a:pt x="5384313" y="1603504"/>
                    </a:lnTo>
                    <a:lnTo>
                      <a:pt x="5381961" y="1597775"/>
                    </a:lnTo>
                    <a:lnTo>
                      <a:pt x="5379044" y="1592226"/>
                    </a:lnTo>
                    <a:lnTo>
                      <a:pt x="5376128" y="1586412"/>
                    </a:lnTo>
                    <a:lnTo>
                      <a:pt x="5372946" y="1580862"/>
                    </a:lnTo>
                    <a:lnTo>
                      <a:pt x="5372093" y="1579424"/>
                    </a:lnTo>
                    <a:close/>
                    <a:moveTo>
                      <a:pt x="2020155" y="1576736"/>
                    </a:moveTo>
                    <a:lnTo>
                      <a:pt x="2019036" y="1580759"/>
                    </a:lnTo>
                    <a:lnTo>
                      <a:pt x="2017449" y="1585250"/>
                    </a:lnTo>
                    <a:lnTo>
                      <a:pt x="2015332" y="1589477"/>
                    </a:lnTo>
                    <a:lnTo>
                      <a:pt x="1997869" y="1639409"/>
                    </a:lnTo>
                    <a:lnTo>
                      <a:pt x="1997857" y="1639813"/>
                    </a:lnTo>
                    <a:lnTo>
                      <a:pt x="2015073" y="1590535"/>
                    </a:lnTo>
                    <a:lnTo>
                      <a:pt x="2017190" y="1586303"/>
                    </a:lnTo>
                    <a:lnTo>
                      <a:pt x="2018778" y="1581807"/>
                    </a:lnTo>
                    <a:lnTo>
                      <a:pt x="2020101" y="1577045"/>
                    </a:lnTo>
                    <a:lnTo>
                      <a:pt x="2020155" y="1576736"/>
                    </a:lnTo>
                    <a:close/>
                    <a:moveTo>
                      <a:pt x="3608704" y="1575045"/>
                    </a:moveTo>
                    <a:lnTo>
                      <a:pt x="3604198" y="1584041"/>
                    </a:lnTo>
                    <a:lnTo>
                      <a:pt x="3612151" y="1578485"/>
                    </a:lnTo>
                    <a:lnTo>
                      <a:pt x="3612151" y="1578220"/>
                    </a:lnTo>
                    <a:lnTo>
                      <a:pt x="3608704" y="1575045"/>
                    </a:lnTo>
                    <a:close/>
                    <a:moveTo>
                      <a:pt x="993154" y="1574777"/>
                    </a:moveTo>
                    <a:lnTo>
                      <a:pt x="995363" y="1591182"/>
                    </a:lnTo>
                    <a:lnTo>
                      <a:pt x="982663" y="1598591"/>
                    </a:lnTo>
                    <a:lnTo>
                      <a:pt x="984320" y="1595680"/>
                    </a:lnTo>
                    <a:lnTo>
                      <a:pt x="987633" y="1582715"/>
                    </a:lnTo>
                    <a:lnTo>
                      <a:pt x="993154" y="1574777"/>
                    </a:lnTo>
                    <a:close/>
                    <a:moveTo>
                      <a:pt x="2664651" y="1571627"/>
                    </a:moveTo>
                    <a:lnTo>
                      <a:pt x="2665413" y="1575345"/>
                    </a:lnTo>
                    <a:lnTo>
                      <a:pt x="2652713" y="1581153"/>
                    </a:lnTo>
                    <a:lnTo>
                      <a:pt x="2664651" y="1571627"/>
                    </a:lnTo>
                    <a:close/>
                    <a:moveTo>
                      <a:pt x="5805700" y="1565311"/>
                    </a:moveTo>
                    <a:lnTo>
                      <a:pt x="5807181" y="1566503"/>
                    </a:lnTo>
                    <a:lnTo>
                      <a:pt x="5808663" y="1570074"/>
                    </a:lnTo>
                    <a:lnTo>
                      <a:pt x="5805488" y="1566204"/>
                    </a:lnTo>
                    <a:lnTo>
                      <a:pt x="5805700" y="1565311"/>
                    </a:lnTo>
                    <a:close/>
                    <a:moveTo>
                      <a:pt x="957946" y="1564096"/>
                    </a:moveTo>
                    <a:lnTo>
                      <a:pt x="939359" y="1570308"/>
                    </a:lnTo>
                    <a:lnTo>
                      <a:pt x="940953" y="1570308"/>
                    </a:lnTo>
                    <a:lnTo>
                      <a:pt x="945733" y="1569790"/>
                    </a:lnTo>
                    <a:lnTo>
                      <a:pt x="937235" y="1574967"/>
                    </a:lnTo>
                    <a:lnTo>
                      <a:pt x="957150" y="1564613"/>
                    </a:lnTo>
                    <a:lnTo>
                      <a:pt x="957946" y="1564096"/>
                    </a:lnTo>
                    <a:close/>
                    <a:moveTo>
                      <a:pt x="5763420" y="1563700"/>
                    </a:moveTo>
                    <a:lnTo>
                      <a:pt x="5766595" y="1564230"/>
                    </a:lnTo>
                    <a:lnTo>
                      <a:pt x="5771357" y="1571913"/>
                    </a:lnTo>
                    <a:lnTo>
                      <a:pt x="5767918" y="1565025"/>
                    </a:lnTo>
                    <a:lnTo>
                      <a:pt x="5775061" y="1567410"/>
                    </a:lnTo>
                    <a:lnTo>
                      <a:pt x="5779295" y="1572444"/>
                    </a:lnTo>
                    <a:lnTo>
                      <a:pt x="5786174" y="1580128"/>
                    </a:lnTo>
                    <a:lnTo>
                      <a:pt x="5789084" y="1585692"/>
                    </a:lnTo>
                    <a:lnTo>
                      <a:pt x="5792789" y="1586222"/>
                    </a:lnTo>
                    <a:lnTo>
                      <a:pt x="5786968" y="1565290"/>
                    </a:lnTo>
                    <a:lnTo>
                      <a:pt x="5787761" y="1564495"/>
                    </a:lnTo>
                    <a:lnTo>
                      <a:pt x="5794111" y="1571649"/>
                    </a:lnTo>
                    <a:lnTo>
                      <a:pt x="5797022" y="1576683"/>
                    </a:lnTo>
                    <a:lnTo>
                      <a:pt x="5799668" y="1581187"/>
                    </a:lnTo>
                    <a:lnTo>
                      <a:pt x="5801784" y="1585692"/>
                    </a:lnTo>
                    <a:lnTo>
                      <a:pt x="5803637" y="1590196"/>
                    </a:lnTo>
                    <a:lnTo>
                      <a:pt x="5804695" y="1593905"/>
                    </a:lnTo>
                    <a:lnTo>
                      <a:pt x="5805224" y="1597880"/>
                    </a:lnTo>
                    <a:lnTo>
                      <a:pt x="5805224" y="1601590"/>
                    </a:lnTo>
                    <a:lnTo>
                      <a:pt x="5804959" y="1605034"/>
                    </a:lnTo>
                    <a:lnTo>
                      <a:pt x="5804166" y="1608479"/>
                    </a:lnTo>
                    <a:lnTo>
                      <a:pt x="5802578" y="1611923"/>
                    </a:lnTo>
                    <a:lnTo>
                      <a:pt x="5800461" y="1615103"/>
                    </a:lnTo>
                    <a:lnTo>
                      <a:pt x="5797816" y="1618018"/>
                    </a:lnTo>
                    <a:lnTo>
                      <a:pt x="5794641" y="1620932"/>
                    </a:lnTo>
                    <a:lnTo>
                      <a:pt x="5791201" y="1623846"/>
                    </a:lnTo>
                    <a:lnTo>
                      <a:pt x="5786703" y="1626496"/>
                    </a:lnTo>
                    <a:lnTo>
                      <a:pt x="5782205" y="1629147"/>
                    </a:lnTo>
                    <a:lnTo>
                      <a:pt x="5782142" y="1629083"/>
                    </a:lnTo>
                    <a:lnTo>
                      <a:pt x="5768295" y="1640639"/>
                    </a:lnTo>
                    <a:lnTo>
                      <a:pt x="5753761" y="1652282"/>
                    </a:lnTo>
                    <a:lnTo>
                      <a:pt x="5739227" y="1663396"/>
                    </a:lnTo>
                    <a:lnTo>
                      <a:pt x="5724165" y="1673981"/>
                    </a:lnTo>
                    <a:lnTo>
                      <a:pt x="5708838" y="1684566"/>
                    </a:lnTo>
                    <a:lnTo>
                      <a:pt x="5693776" y="1694622"/>
                    </a:lnTo>
                    <a:lnTo>
                      <a:pt x="5678185" y="1704412"/>
                    </a:lnTo>
                    <a:lnTo>
                      <a:pt x="5662595" y="1714203"/>
                    </a:lnTo>
                    <a:lnTo>
                      <a:pt x="5663387" y="1711028"/>
                    </a:lnTo>
                    <a:lnTo>
                      <a:pt x="5664709" y="1708117"/>
                    </a:lnTo>
                    <a:lnTo>
                      <a:pt x="5667615" y="1702031"/>
                    </a:lnTo>
                    <a:lnTo>
                      <a:pt x="5671051" y="1695680"/>
                    </a:lnTo>
                    <a:lnTo>
                      <a:pt x="5675279" y="1689064"/>
                    </a:lnTo>
                    <a:lnTo>
                      <a:pt x="5680035" y="1682713"/>
                    </a:lnTo>
                    <a:lnTo>
                      <a:pt x="5684263" y="1676627"/>
                    </a:lnTo>
                    <a:lnTo>
                      <a:pt x="5692455" y="1665513"/>
                    </a:lnTo>
                    <a:lnTo>
                      <a:pt x="5693512" y="1664984"/>
                    </a:lnTo>
                    <a:lnTo>
                      <a:pt x="5692455" y="1661808"/>
                    </a:lnTo>
                    <a:lnTo>
                      <a:pt x="5698004" y="1656781"/>
                    </a:lnTo>
                    <a:lnTo>
                      <a:pt x="5700647" y="1650165"/>
                    </a:lnTo>
                    <a:lnTo>
                      <a:pt x="5702761" y="1648048"/>
                    </a:lnTo>
                    <a:lnTo>
                      <a:pt x="5711745" y="1641433"/>
                    </a:lnTo>
                    <a:lnTo>
                      <a:pt x="5723108" y="1643020"/>
                    </a:lnTo>
                    <a:lnTo>
                      <a:pt x="5729978" y="1645931"/>
                    </a:lnTo>
                    <a:lnTo>
                      <a:pt x="5729978" y="1634023"/>
                    </a:lnTo>
                    <a:lnTo>
                      <a:pt x="5733942" y="1627937"/>
                    </a:lnTo>
                    <a:lnTo>
                      <a:pt x="5732885" y="1612589"/>
                    </a:lnTo>
                    <a:lnTo>
                      <a:pt x="5742927" y="1615765"/>
                    </a:lnTo>
                    <a:lnTo>
                      <a:pt x="5746098" y="1613647"/>
                    </a:lnTo>
                    <a:lnTo>
                      <a:pt x="5743720" y="1602004"/>
                    </a:lnTo>
                    <a:lnTo>
                      <a:pt x="5753233" y="1602533"/>
                    </a:lnTo>
                    <a:lnTo>
                      <a:pt x="5753497" y="1602268"/>
                    </a:lnTo>
                    <a:lnTo>
                      <a:pt x="5757196" y="1607561"/>
                    </a:lnTo>
                    <a:lnTo>
                      <a:pt x="5764331" y="1598035"/>
                    </a:lnTo>
                    <a:lnTo>
                      <a:pt x="5765063" y="1595590"/>
                    </a:lnTo>
                    <a:lnTo>
                      <a:pt x="5764743" y="1594966"/>
                    </a:lnTo>
                    <a:lnTo>
                      <a:pt x="5765801" y="1590461"/>
                    </a:lnTo>
                    <a:lnTo>
                      <a:pt x="5762626" y="1579862"/>
                    </a:lnTo>
                    <a:lnTo>
                      <a:pt x="5763420" y="1563700"/>
                    </a:lnTo>
                    <a:close/>
                    <a:moveTo>
                      <a:pt x="1016001" y="1560492"/>
                    </a:moveTo>
                    <a:lnTo>
                      <a:pt x="1009903" y="1582556"/>
                    </a:lnTo>
                    <a:lnTo>
                      <a:pt x="1008517" y="1583094"/>
                    </a:lnTo>
                    <a:lnTo>
                      <a:pt x="1009903" y="1586862"/>
                    </a:lnTo>
                    <a:lnTo>
                      <a:pt x="1007686" y="1588476"/>
                    </a:lnTo>
                    <a:lnTo>
                      <a:pt x="998538" y="1592243"/>
                    </a:lnTo>
                    <a:lnTo>
                      <a:pt x="1007408" y="1575560"/>
                    </a:lnTo>
                    <a:lnTo>
                      <a:pt x="1002973" y="1577713"/>
                    </a:lnTo>
                    <a:lnTo>
                      <a:pt x="1006854" y="1572062"/>
                    </a:lnTo>
                    <a:lnTo>
                      <a:pt x="1016001" y="1560492"/>
                    </a:lnTo>
                    <a:close/>
                    <a:moveTo>
                      <a:pt x="5583503" y="1560485"/>
                    </a:moveTo>
                    <a:lnTo>
                      <a:pt x="5588530" y="1563320"/>
                    </a:lnTo>
                    <a:lnTo>
                      <a:pt x="5591176" y="1576360"/>
                    </a:lnTo>
                    <a:lnTo>
                      <a:pt x="5583238" y="1561052"/>
                    </a:lnTo>
                    <a:lnTo>
                      <a:pt x="5583503" y="1560485"/>
                    </a:lnTo>
                    <a:close/>
                    <a:moveTo>
                      <a:pt x="5354827" y="1554878"/>
                    </a:moveTo>
                    <a:lnTo>
                      <a:pt x="5369751" y="1575475"/>
                    </a:lnTo>
                    <a:lnTo>
                      <a:pt x="5369499" y="1575049"/>
                    </a:lnTo>
                    <a:lnTo>
                      <a:pt x="5364726" y="1568179"/>
                    </a:lnTo>
                    <a:lnTo>
                      <a:pt x="5360748" y="1562101"/>
                    </a:lnTo>
                    <a:lnTo>
                      <a:pt x="5356241" y="1556287"/>
                    </a:lnTo>
                    <a:lnTo>
                      <a:pt x="5354827" y="1554878"/>
                    </a:lnTo>
                    <a:close/>
                    <a:moveTo>
                      <a:pt x="1016646" y="1552551"/>
                    </a:moveTo>
                    <a:lnTo>
                      <a:pt x="1019176" y="1553093"/>
                    </a:lnTo>
                    <a:lnTo>
                      <a:pt x="1018417" y="1555533"/>
                    </a:lnTo>
                    <a:lnTo>
                      <a:pt x="1005762" y="1563664"/>
                    </a:lnTo>
                    <a:lnTo>
                      <a:pt x="1013608" y="1558515"/>
                    </a:lnTo>
                    <a:lnTo>
                      <a:pt x="1006775" y="1560955"/>
                    </a:lnTo>
                    <a:lnTo>
                      <a:pt x="1004497" y="1558515"/>
                    </a:lnTo>
                    <a:lnTo>
                      <a:pt x="1016646" y="1552551"/>
                    </a:lnTo>
                    <a:close/>
                    <a:moveTo>
                      <a:pt x="2025294" y="1551093"/>
                    </a:moveTo>
                    <a:lnTo>
                      <a:pt x="2024592" y="1553019"/>
                    </a:lnTo>
                    <a:lnTo>
                      <a:pt x="2024347" y="1554000"/>
                    </a:lnTo>
                    <a:lnTo>
                      <a:pt x="2025393" y="1551123"/>
                    </a:lnTo>
                    <a:lnTo>
                      <a:pt x="2025294" y="1551093"/>
                    </a:lnTo>
                    <a:close/>
                    <a:moveTo>
                      <a:pt x="953698" y="1547789"/>
                    </a:moveTo>
                    <a:lnTo>
                      <a:pt x="954494" y="1548047"/>
                    </a:lnTo>
                    <a:lnTo>
                      <a:pt x="955025" y="1548306"/>
                    </a:lnTo>
                    <a:lnTo>
                      <a:pt x="955557" y="1548824"/>
                    </a:lnTo>
                    <a:lnTo>
                      <a:pt x="956088" y="1549342"/>
                    </a:lnTo>
                    <a:lnTo>
                      <a:pt x="956619" y="1551412"/>
                    </a:lnTo>
                    <a:lnTo>
                      <a:pt x="956619" y="1554260"/>
                    </a:lnTo>
                    <a:lnTo>
                      <a:pt x="967240" y="1550894"/>
                    </a:lnTo>
                    <a:lnTo>
                      <a:pt x="962992" y="1560213"/>
                    </a:lnTo>
                    <a:lnTo>
                      <a:pt x="972020" y="1554519"/>
                    </a:lnTo>
                    <a:lnTo>
                      <a:pt x="986092" y="1550118"/>
                    </a:lnTo>
                    <a:lnTo>
                      <a:pt x="989013" y="1548565"/>
                    </a:lnTo>
                    <a:lnTo>
                      <a:pt x="986889" y="1550636"/>
                    </a:lnTo>
                    <a:lnTo>
                      <a:pt x="979720" y="1556330"/>
                    </a:lnTo>
                    <a:lnTo>
                      <a:pt x="960070" y="1569013"/>
                    </a:lnTo>
                    <a:lnTo>
                      <a:pt x="938828" y="1585062"/>
                    </a:lnTo>
                    <a:lnTo>
                      <a:pt x="914666" y="1595415"/>
                    </a:lnTo>
                    <a:lnTo>
                      <a:pt x="914400" y="1588944"/>
                    </a:lnTo>
                    <a:lnTo>
                      <a:pt x="922100" y="1585320"/>
                    </a:lnTo>
                    <a:lnTo>
                      <a:pt x="919710" y="1583767"/>
                    </a:lnTo>
                    <a:lnTo>
                      <a:pt x="926084" y="1583767"/>
                    </a:lnTo>
                    <a:lnTo>
                      <a:pt x="925021" y="1572638"/>
                    </a:lnTo>
                    <a:lnTo>
                      <a:pt x="928207" y="1572379"/>
                    </a:lnTo>
                    <a:lnTo>
                      <a:pt x="931925" y="1566943"/>
                    </a:lnTo>
                    <a:lnTo>
                      <a:pt x="936439" y="1561248"/>
                    </a:lnTo>
                    <a:lnTo>
                      <a:pt x="941218" y="1556071"/>
                    </a:lnTo>
                    <a:lnTo>
                      <a:pt x="943608" y="1553742"/>
                    </a:lnTo>
                    <a:lnTo>
                      <a:pt x="945733" y="1551412"/>
                    </a:lnTo>
                    <a:lnTo>
                      <a:pt x="948122" y="1549601"/>
                    </a:lnTo>
                    <a:lnTo>
                      <a:pt x="950246" y="1548565"/>
                    </a:lnTo>
                    <a:lnTo>
                      <a:pt x="952105" y="1548047"/>
                    </a:lnTo>
                    <a:lnTo>
                      <a:pt x="953698" y="1547789"/>
                    </a:lnTo>
                    <a:close/>
                    <a:moveTo>
                      <a:pt x="1051564" y="1546891"/>
                    </a:moveTo>
                    <a:lnTo>
                      <a:pt x="1043361" y="1548743"/>
                    </a:lnTo>
                    <a:lnTo>
                      <a:pt x="1051300" y="1547155"/>
                    </a:lnTo>
                    <a:lnTo>
                      <a:pt x="1051564" y="1546891"/>
                    </a:lnTo>
                    <a:close/>
                    <a:moveTo>
                      <a:pt x="3636963" y="1546204"/>
                    </a:moveTo>
                    <a:lnTo>
                      <a:pt x="3636413" y="1546756"/>
                    </a:lnTo>
                    <a:lnTo>
                      <a:pt x="3622675" y="1552554"/>
                    </a:lnTo>
                    <a:lnTo>
                      <a:pt x="3636963" y="1546204"/>
                    </a:lnTo>
                    <a:close/>
                    <a:moveTo>
                      <a:pt x="2004995" y="1545568"/>
                    </a:moveTo>
                    <a:lnTo>
                      <a:pt x="2015861" y="1548527"/>
                    </a:lnTo>
                    <a:lnTo>
                      <a:pt x="2017997" y="1548873"/>
                    </a:lnTo>
                    <a:lnTo>
                      <a:pt x="2007134" y="1545568"/>
                    </a:lnTo>
                    <a:lnTo>
                      <a:pt x="2004995" y="1545568"/>
                    </a:lnTo>
                    <a:close/>
                    <a:moveTo>
                      <a:pt x="5350120" y="1537695"/>
                    </a:moveTo>
                    <a:lnTo>
                      <a:pt x="5351279" y="1549548"/>
                    </a:lnTo>
                    <a:lnTo>
                      <a:pt x="5351468" y="1548888"/>
                    </a:lnTo>
                    <a:lnTo>
                      <a:pt x="5350120" y="1537695"/>
                    </a:lnTo>
                    <a:close/>
                    <a:moveTo>
                      <a:pt x="3652838" y="1536678"/>
                    </a:moveTo>
                    <a:lnTo>
                      <a:pt x="3659188" y="1540025"/>
                    </a:lnTo>
                    <a:lnTo>
                      <a:pt x="3658033" y="1540283"/>
                    </a:lnTo>
                    <a:lnTo>
                      <a:pt x="3646488" y="1546204"/>
                    </a:lnTo>
                    <a:lnTo>
                      <a:pt x="3652838" y="1536678"/>
                    </a:lnTo>
                    <a:close/>
                    <a:moveTo>
                      <a:pt x="1036702" y="1525590"/>
                    </a:moveTo>
                    <a:lnTo>
                      <a:pt x="1038226" y="1526138"/>
                    </a:lnTo>
                    <a:lnTo>
                      <a:pt x="1037718" y="1526138"/>
                    </a:lnTo>
                    <a:lnTo>
                      <a:pt x="1025526" y="1533529"/>
                    </a:lnTo>
                    <a:lnTo>
                      <a:pt x="1036702" y="1525590"/>
                    </a:lnTo>
                    <a:close/>
                    <a:moveTo>
                      <a:pt x="1059683" y="1520827"/>
                    </a:moveTo>
                    <a:lnTo>
                      <a:pt x="1060451" y="1521072"/>
                    </a:lnTo>
                    <a:lnTo>
                      <a:pt x="1060195" y="1521072"/>
                    </a:lnTo>
                    <a:lnTo>
                      <a:pt x="1052513" y="1524002"/>
                    </a:lnTo>
                    <a:lnTo>
                      <a:pt x="1059683" y="1520827"/>
                    </a:lnTo>
                    <a:close/>
                    <a:moveTo>
                      <a:pt x="5303340" y="1515005"/>
                    </a:moveTo>
                    <a:lnTo>
                      <a:pt x="5302944" y="1515063"/>
                    </a:lnTo>
                    <a:lnTo>
                      <a:pt x="5299260" y="1520752"/>
                    </a:lnTo>
                    <a:lnTo>
                      <a:pt x="5300993" y="1518524"/>
                    </a:lnTo>
                    <a:lnTo>
                      <a:pt x="5303340" y="1515005"/>
                    </a:lnTo>
                    <a:close/>
                    <a:moveTo>
                      <a:pt x="5291522" y="1513919"/>
                    </a:moveTo>
                    <a:lnTo>
                      <a:pt x="5291706" y="1514545"/>
                    </a:lnTo>
                    <a:lnTo>
                      <a:pt x="5293033" y="1517995"/>
                    </a:lnTo>
                    <a:lnTo>
                      <a:pt x="5293774" y="1519477"/>
                    </a:lnTo>
                    <a:lnTo>
                      <a:pt x="5291522" y="1513919"/>
                    </a:lnTo>
                    <a:close/>
                    <a:moveTo>
                      <a:pt x="5289951" y="1510042"/>
                    </a:moveTo>
                    <a:lnTo>
                      <a:pt x="5289524" y="1510255"/>
                    </a:lnTo>
                    <a:lnTo>
                      <a:pt x="5289583" y="1510300"/>
                    </a:lnTo>
                    <a:lnTo>
                      <a:pt x="5289999" y="1510161"/>
                    </a:lnTo>
                    <a:lnTo>
                      <a:pt x="5289951" y="1510042"/>
                    </a:lnTo>
                    <a:close/>
                    <a:moveTo>
                      <a:pt x="1003713" y="1509641"/>
                    </a:moveTo>
                    <a:lnTo>
                      <a:pt x="1004889" y="1511228"/>
                    </a:lnTo>
                    <a:lnTo>
                      <a:pt x="1004595" y="1511228"/>
                    </a:lnTo>
                    <a:lnTo>
                      <a:pt x="996951" y="1517579"/>
                    </a:lnTo>
                    <a:lnTo>
                      <a:pt x="1003713" y="1509641"/>
                    </a:lnTo>
                    <a:close/>
                    <a:moveTo>
                      <a:pt x="1080409" y="1508801"/>
                    </a:moveTo>
                    <a:lnTo>
                      <a:pt x="1141008" y="1511182"/>
                    </a:lnTo>
                    <a:lnTo>
                      <a:pt x="1202137" y="1512769"/>
                    </a:lnTo>
                    <a:lnTo>
                      <a:pt x="1262737" y="1513563"/>
                    </a:lnTo>
                    <a:lnTo>
                      <a:pt x="1323866" y="1514091"/>
                    </a:lnTo>
                    <a:lnTo>
                      <a:pt x="1312487" y="1545833"/>
                    </a:lnTo>
                    <a:lnTo>
                      <a:pt x="1301108" y="1577574"/>
                    </a:lnTo>
                    <a:lnTo>
                      <a:pt x="1289994" y="1609051"/>
                    </a:lnTo>
                    <a:lnTo>
                      <a:pt x="1279144" y="1641057"/>
                    </a:lnTo>
                    <a:lnTo>
                      <a:pt x="1268559" y="1673063"/>
                    </a:lnTo>
                    <a:lnTo>
                      <a:pt x="1258503" y="1705068"/>
                    </a:lnTo>
                    <a:lnTo>
                      <a:pt x="1248447" y="1737339"/>
                    </a:lnTo>
                    <a:lnTo>
                      <a:pt x="1238391" y="1769344"/>
                    </a:lnTo>
                    <a:lnTo>
                      <a:pt x="1228865" y="1801350"/>
                    </a:lnTo>
                    <a:lnTo>
                      <a:pt x="1219338" y="1834150"/>
                    </a:lnTo>
                    <a:lnTo>
                      <a:pt x="1210341" y="1866156"/>
                    </a:lnTo>
                    <a:lnTo>
                      <a:pt x="1201079" y="1898955"/>
                    </a:lnTo>
                    <a:lnTo>
                      <a:pt x="1192346" y="1930960"/>
                    </a:lnTo>
                    <a:lnTo>
                      <a:pt x="1183878" y="1963495"/>
                    </a:lnTo>
                    <a:lnTo>
                      <a:pt x="1175410" y="1996558"/>
                    </a:lnTo>
                    <a:lnTo>
                      <a:pt x="1167471" y="2029092"/>
                    </a:lnTo>
                    <a:lnTo>
                      <a:pt x="1159532" y="2061891"/>
                    </a:lnTo>
                    <a:lnTo>
                      <a:pt x="1151594" y="2094425"/>
                    </a:lnTo>
                    <a:lnTo>
                      <a:pt x="1144184" y="2127217"/>
                    </a:lnTo>
                    <a:lnTo>
                      <a:pt x="1137039" y="2160024"/>
                    </a:lnTo>
                    <a:lnTo>
                      <a:pt x="1129894" y="2193085"/>
                    </a:lnTo>
                    <a:lnTo>
                      <a:pt x="1122749" y="2226151"/>
                    </a:lnTo>
                    <a:lnTo>
                      <a:pt x="1116134" y="2258948"/>
                    </a:lnTo>
                    <a:lnTo>
                      <a:pt x="1109518" y="2292008"/>
                    </a:lnTo>
                    <a:lnTo>
                      <a:pt x="1103431" y="2325072"/>
                    </a:lnTo>
                    <a:lnTo>
                      <a:pt x="1097345" y="2358399"/>
                    </a:lnTo>
                    <a:lnTo>
                      <a:pt x="1091523" y="2391464"/>
                    </a:lnTo>
                    <a:lnTo>
                      <a:pt x="1085966" y="2424528"/>
                    </a:lnTo>
                    <a:lnTo>
                      <a:pt x="1080409" y="2457597"/>
                    </a:lnTo>
                    <a:lnTo>
                      <a:pt x="1075116" y="2490927"/>
                    </a:lnTo>
                    <a:lnTo>
                      <a:pt x="1069824" y="2524256"/>
                    </a:lnTo>
                    <a:lnTo>
                      <a:pt x="1065060" y="2557319"/>
                    </a:lnTo>
                    <a:lnTo>
                      <a:pt x="1067442" y="2540656"/>
                    </a:lnTo>
                    <a:lnTo>
                      <a:pt x="1069030" y="2524787"/>
                    </a:lnTo>
                    <a:lnTo>
                      <a:pt x="1070618" y="2509973"/>
                    </a:lnTo>
                    <a:lnTo>
                      <a:pt x="1071411" y="2496218"/>
                    </a:lnTo>
                    <a:lnTo>
                      <a:pt x="1072205" y="2483520"/>
                    </a:lnTo>
                    <a:lnTo>
                      <a:pt x="1072470" y="2471351"/>
                    </a:lnTo>
                    <a:lnTo>
                      <a:pt x="1072470" y="2460506"/>
                    </a:lnTo>
                    <a:lnTo>
                      <a:pt x="1071676" y="2450718"/>
                    </a:lnTo>
                    <a:lnTo>
                      <a:pt x="1071147" y="2441459"/>
                    </a:lnTo>
                    <a:lnTo>
                      <a:pt x="1070088" y="2433260"/>
                    </a:lnTo>
                    <a:lnTo>
                      <a:pt x="1068501" y="2426118"/>
                    </a:lnTo>
                    <a:lnTo>
                      <a:pt x="1067177" y="2419239"/>
                    </a:lnTo>
                    <a:lnTo>
                      <a:pt x="1065325" y="2413419"/>
                    </a:lnTo>
                    <a:lnTo>
                      <a:pt x="1062943" y="2408393"/>
                    </a:lnTo>
                    <a:lnTo>
                      <a:pt x="1060826" y="2404161"/>
                    </a:lnTo>
                    <a:lnTo>
                      <a:pt x="1058180" y="2400458"/>
                    </a:lnTo>
                    <a:lnTo>
                      <a:pt x="1055534" y="2397547"/>
                    </a:lnTo>
                    <a:lnTo>
                      <a:pt x="1052623" y="2395167"/>
                    </a:lnTo>
                    <a:lnTo>
                      <a:pt x="1049712" y="2393844"/>
                    </a:lnTo>
                    <a:lnTo>
                      <a:pt x="1046801" y="2392523"/>
                    </a:lnTo>
                    <a:lnTo>
                      <a:pt x="1043626" y="2391992"/>
                    </a:lnTo>
                    <a:lnTo>
                      <a:pt x="1040186" y="2392257"/>
                    </a:lnTo>
                    <a:lnTo>
                      <a:pt x="1036746" y="2392787"/>
                    </a:lnTo>
                    <a:lnTo>
                      <a:pt x="1033570" y="2393844"/>
                    </a:lnTo>
                    <a:lnTo>
                      <a:pt x="1030130" y="2395430"/>
                    </a:lnTo>
                    <a:lnTo>
                      <a:pt x="1026689" y="2397547"/>
                    </a:lnTo>
                    <a:lnTo>
                      <a:pt x="1022985" y="2399929"/>
                    </a:lnTo>
                    <a:lnTo>
                      <a:pt x="1019809" y="2402839"/>
                    </a:lnTo>
                    <a:lnTo>
                      <a:pt x="1016369" y="2406013"/>
                    </a:lnTo>
                    <a:lnTo>
                      <a:pt x="1013194" y="2409716"/>
                    </a:lnTo>
                    <a:lnTo>
                      <a:pt x="1009754" y="2413684"/>
                    </a:lnTo>
                    <a:lnTo>
                      <a:pt x="1006578" y="2417917"/>
                    </a:lnTo>
                    <a:lnTo>
                      <a:pt x="1003667" y="2422149"/>
                    </a:lnTo>
                    <a:lnTo>
                      <a:pt x="1000756" y="2426911"/>
                    </a:lnTo>
                    <a:lnTo>
                      <a:pt x="998110" y="2431937"/>
                    </a:lnTo>
                    <a:lnTo>
                      <a:pt x="995463" y="2437227"/>
                    </a:lnTo>
                    <a:lnTo>
                      <a:pt x="993082" y="2442518"/>
                    </a:lnTo>
                    <a:lnTo>
                      <a:pt x="990700" y="2448073"/>
                    </a:lnTo>
                    <a:lnTo>
                      <a:pt x="989112" y="2453628"/>
                    </a:lnTo>
                    <a:lnTo>
                      <a:pt x="987260" y="2459184"/>
                    </a:lnTo>
                    <a:lnTo>
                      <a:pt x="985937" y="2465003"/>
                    </a:lnTo>
                    <a:lnTo>
                      <a:pt x="984614" y="2470558"/>
                    </a:lnTo>
                    <a:lnTo>
                      <a:pt x="983820" y="2476378"/>
                    </a:lnTo>
                    <a:lnTo>
                      <a:pt x="983291" y="2482461"/>
                    </a:lnTo>
                    <a:lnTo>
                      <a:pt x="982761" y="2488282"/>
                    </a:lnTo>
                    <a:lnTo>
                      <a:pt x="982761" y="2493839"/>
                    </a:lnTo>
                    <a:lnTo>
                      <a:pt x="983555" y="2499391"/>
                    </a:lnTo>
                    <a:lnTo>
                      <a:pt x="984349" y="2504947"/>
                    </a:lnTo>
                    <a:lnTo>
                      <a:pt x="985408" y="2510236"/>
                    </a:lnTo>
                    <a:lnTo>
                      <a:pt x="987260" y="2515524"/>
                    </a:lnTo>
                    <a:lnTo>
                      <a:pt x="989377" y="2520552"/>
                    </a:lnTo>
                    <a:lnTo>
                      <a:pt x="992023" y="2525316"/>
                    </a:lnTo>
                    <a:lnTo>
                      <a:pt x="994934" y="2529811"/>
                    </a:lnTo>
                    <a:lnTo>
                      <a:pt x="998374" y="2534308"/>
                    </a:lnTo>
                    <a:lnTo>
                      <a:pt x="1002608" y="2538276"/>
                    </a:lnTo>
                    <a:lnTo>
                      <a:pt x="1007107" y="2542243"/>
                    </a:lnTo>
                    <a:lnTo>
                      <a:pt x="1012135" y="2545417"/>
                    </a:lnTo>
                    <a:lnTo>
                      <a:pt x="1017692" y="2548327"/>
                    </a:lnTo>
                    <a:lnTo>
                      <a:pt x="1024308" y="2550972"/>
                    </a:lnTo>
                    <a:lnTo>
                      <a:pt x="1030923" y="2553351"/>
                    </a:lnTo>
                    <a:lnTo>
                      <a:pt x="1038598" y="2554939"/>
                    </a:lnTo>
                    <a:lnTo>
                      <a:pt x="1046536" y="2556261"/>
                    </a:lnTo>
                    <a:lnTo>
                      <a:pt x="1055269" y="2557054"/>
                    </a:lnTo>
                    <a:lnTo>
                      <a:pt x="1065060" y="2557319"/>
                    </a:lnTo>
                    <a:lnTo>
                      <a:pt x="993347" y="2557054"/>
                    </a:lnTo>
                    <a:lnTo>
                      <a:pt x="921632" y="2555997"/>
                    </a:lnTo>
                    <a:lnTo>
                      <a:pt x="849919" y="2554409"/>
                    </a:lnTo>
                    <a:lnTo>
                      <a:pt x="814194" y="2553351"/>
                    </a:lnTo>
                    <a:lnTo>
                      <a:pt x="778469" y="2552029"/>
                    </a:lnTo>
                    <a:lnTo>
                      <a:pt x="742480" y="2550707"/>
                    </a:lnTo>
                    <a:lnTo>
                      <a:pt x="706755" y="2548856"/>
                    </a:lnTo>
                    <a:lnTo>
                      <a:pt x="671295" y="2547005"/>
                    </a:lnTo>
                    <a:lnTo>
                      <a:pt x="635570" y="2545153"/>
                    </a:lnTo>
                    <a:lnTo>
                      <a:pt x="599846" y="2542772"/>
                    </a:lnTo>
                    <a:lnTo>
                      <a:pt x="563856" y="2540393"/>
                    </a:lnTo>
                    <a:lnTo>
                      <a:pt x="528131" y="2537747"/>
                    </a:lnTo>
                    <a:lnTo>
                      <a:pt x="492671" y="2534574"/>
                    </a:lnTo>
                    <a:lnTo>
                      <a:pt x="495053" y="2529283"/>
                    </a:lnTo>
                    <a:lnTo>
                      <a:pt x="496905" y="2523464"/>
                    </a:lnTo>
                    <a:lnTo>
                      <a:pt x="499022" y="2517906"/>
                    </a:lnTo>
                    <a:lnTo>
                      <a:pt x="500610" y="2512353"/>
                    </a:lnTo>
                    <a:lnTo>
                      <a:pt x="503521" y="2500714"/>
                    </a:lnTo>
                    <a:lnTo>
                      <a:pt x="506432" y="2489604"/>
                    </a:lnTo>
                    <a:lnTo>
                      <a:pt x="509607" y="2478494"/>
                    </a:lnTo>
                    <a:lnTo>
                      <a:pt x="511460" y="2473204"/>
                    </a:lnTo>
                    <a:lnTo>
                      <a:pt x="513577" y="2467648"/>
                    </a:lnTo>
                    <a:lnTo>
                      <a:pt x="515694" y="2462622"/>
                    </a:lnTo>
                    <a:lnTo>
                      <a:pt x="518340" y="2457332"/>
                    </a:lnTo>
                    <a:lnTo>
                      <a:pt x="521251" y="2452305"/>
                    </a:lnTo>
                    <a:lnTo>
                      <a:pt x="524956" y="2447808"/>
                    </a:lnTo>
                    <a:lnTo>
                      <a:pt x="523368" y="2468970"/>
                    </a:lnTo>
                    <a:lnTo>
                      <a:pt x="538716" y="2429027"/>
                    </a:lnTo>
                    <a:lnTo>
                      <a:pt x="536335" y="2429820"/>
                    </a:lnTo>
                    <a:lnTo>
                      <a:pt x="533689" y="2431407"/>
                    </a:lnTo>
                    <a:lnTo>
                      <a:pt x="528661" y="2435111"/>
                    </a:lnTo>
                    <a:lnTo>
                      <a:pt x="523898" y="2438815"/>
                    </a:lnTo>
                    <a:lnTo>
                      <a:pt x="520722" y="2441988"/>
                    </a:lnTo>
                    <a:lnTo>
                      <a:pt x="515429" y="2429820"/>
                    </a:lnTo>
                    <a:lnTo>
                      <a:pt x="521251" y="2427968"/>
                    </a:lnTo>
                    <a:lnTo>
                      <a:pt x="522839" y="2420561"/>
                    </a:lnTo>
                    <a:lnTo>
                      <a:pt x="524427" y="2412891"/>
                    </a:lnTo>
                    <a:lnTo>
                      <a:pt x="528131" y="2397019"/>
                    </a:lnTo>
                    <a:lnTo>
                      <a:pt x="532630" y="2380883"/>
                    </a:lnTo>
                    <a:lnTo>
                      <a:pt x="537393" y="2364747"/>
                    </a:lnTo>
                    <a:lnTo>
                      <a:pt x="543480" y="2348085"/>
                    </a:lnTo>
                    <a:lnTo>
                      <a:pt x="549831" y="2331422"/>
                    </a:lnTo>
                    <a:lnTo>
                      <a:pt x="556976" y="2314226"/>
                    </a:lnTo>
                    <a:lnTo>
                      <a:pt x="564385" y="2297296"/>
                    </a:lnTo>
                    <a:lnTo>
                      <a:pt x="572854" y="2280102"/>
                    </a:lnTo>
                    <a:lnTo>
                      <a:pt x="581586" y="2262915"/>
                    </a:lnTo>
                    <a:lnTo>
                      <a:pt x="590583" y="2245985"/>
                    </a:lnTo>
                    <a:lnTo>
                      <a:pt x="600375" y="2228794"/>
                    </a:lnTo>
                    <a:lnTo>
                      <a:pt x="610166" y="2211600"/>
                    </a:lnTo>
                    <a:lnTo>
                      <a:pt x="620751" y="2194938"/>
                    </a:lnTo>
                    <a:lnTo>
                      <a:pt x="631336" y="2178274"/>
                    </a:lnTo>
                    <a:lnTo>
                      <a:pt x="642450" y="2161877"/>
                    </a:lnTo>
                    <a:lnTo>
                      <a:pt x="653829" y="2145737"/>
                    </a:lnTo>
                    <a:lnTo>
                      <a:pt x="665473" y="2130126"/>
                    </a:lnTo>
                    <a:lnTo>
                      <a:pt x="677117" y="2114527"/>
                    </a:lnTo>
                    <a:lnTo>
                      <a:pt x="689025" y="2099714"/>
                    </a:lnTo>
                    <a:lnTo>
                      <a:pt x="700933" y="2084903"/>
                    </a:lnTo>
                    <a:lnTo>
                      <a:pt x="713371" y="2070884"/>
                    </a:lnTo>
                    <a:lnTo>
                      <a:pt x="725279" y="2057130"/>
                    </a:lnTo>
                    <a:lnTo>
                      <a:pt x="737717" y="2044169"/>
                    </a:lnTo>
                    <a:lnTo>
                      <a:pt x="749624" y="2032002"/>
                    </a:lnTo>
                    <a:lnTo>
                      <a:pt x="762062" y="2020099"/>
                    </a:lnTo>
                    <a:lnTo>
                      <a:pt x="773970" y="2008989"/>
                    </a:lnTo>
                    <a:lnTo>
                      <a:pt x="786143" y="1998938"/>
                    </a:lnTo>
                    <a:lnTo>
                      <a:pt x="797787" y="1989152"/>
                    </a:lnTo>
                    <a:lnTo>
                      <a:pt x="809430" y="1980687"/>
                    </a:lnTo>
                    <a:lnTo>
                      <a:pt x="820809" y="1972752"/>
                    </a:lnTo>
                    <a:lnTo>
                      <a:pt x="832189" y="1965875"/>
                    </a:lnTo>
                    <a:lnTo>
                      <a:pt x="826896" y="1966139"/>
                    </a:lnTo>
                    <a:lnTo>
                      <a:pt x="823456" y="1961908"/>
                    </a:lnTo>
                    <a:lnTo>
                      <a:pt x="832453" y="1949211"/>
                    </a:lnTo>
                    <a:lnTo>
                      <a:pt x="825837" y="1958998"/>
                    </a:lnTo>
                    <a:lnTo>
                      <a:pt x="844890" y="1942863"/>
                    </a:lnTo>
                    <a:lnTo>
                      <a:pt x="839333" y="1941011"/>
                    </a:lnTo>
                    <a:lnTo>
                      <a:pt x="855211" y="1928051"/>
                    </a:lnTo>
                    <a:lnTo>
                      <a:pt x="852300" y="1923554"/>
                    </a:lnTo>
                    <a:lnTo>
                      <a:pt x="848331" y="1927786"/>
                    </a:lnTo>
                    <a:lnTo>
                      <a:pt x="853094" y="1919322"/>
                    </a:lnTo>
                    <a:lnTo>
                      <a:pt x="857857" y="1910593"/>
                    </a:lnTo>
                    <a:lnTo>
                      <a:pt x="867119" y="1893929"/>
                    </a:lnTo>
                    <a:lnTo>
                      <a:pt x="871353" y="1885994"/>
                    </a:lnTo>
                    <a:lnTo>
                      <a:pt x="875852" y="1878588"/>
                    </a:lnTo>
                    <a:lnTo>
                      <a:pt x="880086" y="1872240"/>
                    </a:lnTo>
                    <a:lnTo>
                      <a:pt x="882468" y="1868801"/>
                    </a:lnTo>
                    <a:lnTo>
                      <a:pt x="884849" y="1866156"/>
                    </a:lnTo>
                    <a:lnTo>
                      <a:pt x="887495" y="1863510"/>
                    </a:lnTo>
                    <a:lnTo>
                      <a:pt x="890142" y="1861659"/>
                    </a:lnTo>
                    <a:lnTo>
                      <a:pt x="892788" y="1859543"/>
                    </a:lnTo>
                    <a:lnTo>
                      <a:pt x="895699" y="1857691"/>
                    </a:lnTo>
                    <a:lnTo>
                      <a:pt x="898610" y="1856633"/>
                    </a:lnTo>
                    <a:lnTo>
                      <a:pt x="901785" y="1855311"/>
                    </a:lnTo>
                    <a:lnTo>
                      <a:pt x="905225" y="1854782"/>
                    </a:lnTo>
                    <a:lnTo>
                      <a:pt x="908401" y="1854517"/>
                    </a:lnTo>
                    <a:lnTo>
                      <a:pt x="912106" y="1854517"/>
                    </a:lnTo>
                    <a:lnTo>
                      <a:pt x="916075" y="1854782"/>
                    </a:lnTo>
                    <a:lnTo>
                      <a:pt x="920045" y="1855840"/>
                    </a:lnTo>
                    <a:lnTo>
                      <a:pt x="924279" y="1856898"/>
                    </a:lnTo>
                    <a:lnTo>
                      <a:pt x="928513" y="1858749"/>
                    </a:lnTo>
                    <a:lnTo>
                      <a:pt x="933276" y="1861130"/>
                    </a:lnTo>
                    <a:lnTo>
                      <a:pt x="938304" y="1863510"/>
                    </a:lnTo>
                    <a:lnTo>
                      <a:pt x="943596" y="1866949"/>
                    </a:lnTo>
                    <a:lnTo>
                      <a:pt x="942009" y="1869594"/>
                    </a:lnTo>
                    <a:lnTo>
                      <a:pt x="940156" y="1872504"/>
                    </a:lnTo>
                    <a:lnTo>
                      <a:pt x="937775" y="1875414"/>
                    </a:lnTo>
                    <a:lnTo>
                      <a:pt x="935129" y="1878323"/>
                    </a:lnTo>
                    <a:lnTo>
                      <a:pt x="929306" y="1884672"/>
                    </a:lnTo>
                    <a:lnTo>
                      <a:pt x="922691" y="1891020"/>
                    </a:lnTo>
                    <a:lnTo>
                      <a:pt x="913985" y="1899085"/>
                    </a:lnTo>
                    <a:lnTo>
                      <a:pt x="901785" y="1907419"/>
                    </a:lnTo>
                    <a:lnTo>
                      <a:pt x="906813" y="1905303"/>
                    </a:lnTo>
                    <a:lnTo>
                      <a:pt x="911841" y="1901071"/>
                    </a:lnTo>
                    <a:lnTo>
                      <a:pt x="913985" y="1899085"/>
                    </a:lnTo>
                    <a:lnTo>
                      <a:pt x="938569" y="1882291"/>
                    </a:lnTo>
                    <a:lnTo>
                      <a:pt x="934864" y="1885994"/>
                    </a:lnTo>
                    <a:lnTo>
                      <a:pt x="930365" y="1889962"/>
                    </a:lnTo>
                    <a:lnTo>
                      <a:pt x="920045" y="1898955"/>
                    </a:lnTo>
                    <a:lnTo>
                      <a:pt x="915811" y="1902658"/>
                    </a:lnTo>
                    <a:lnTo>
                      <a:pt x="912635" y="1905832"/>
                    </a:lnTo>
                    <a:lnTo>
                      <a:pt x="911577" y="1907155"/>
                    </a:lnTo>
                    <a:lnTo>
                      <a:pt x="911047" y="1907948"/>
                    </a:lnTo>
                    <a:lnTo>
                      <a:pt x="911312" y="1908477"/>
                    </a:lnTo>
                    <a:lnTo>
                      <a:pt x="911841" y="1908742"/>
                    </a:lnTo>
                    <a:lnTo>
                      <a:pt x="901521" y="1915619"/>
                    </a:lnTo>
                    <a:lnTo>
                      <a:pt x="905490" y="1910593"/>
                    </a:lnTo>
                    <a:lnTo>
                      <a:pt x="902315" y="1912974"/>
                    </a:lnTo>
                    <a:lnTo>
                      <a:pt x="894905" y="1918528"/>
                    </a:lnTo>
                    <a:lnTo>
                      <a:pt x="891730" y="1920909"/>
                    </a:lnTo>
                    <a:lnTo>
                      <a:pt x="890142" y="1922496"/>
                    </a:lnTo>
                    <a:lnTo>
                      <a:pt x="890406" y="1922496"/>
                    </a:lnTo>
                    <a:lnTo>
                      <a:pt x="890936" y="1922232"/>
                    </a:lnTo>
                    <a:lnTo>
                      <a:pt x="895434" y="1920116"/>
                    </a:lnTo>
                    <a:lnTo>
                      <a:pt x="898080" y="1920645"/>
                    </a:lnTo>
                    <a:lnTo>
                      <a:pt x="900727" y="1920645"/>
                    </a:lnTo>
                    <a:lnTo>
                      <a:pt x="903373" y="1919851"/>
                    </a:lnTo>
                    <a:lnTo>
                      <a:pt x="906019" y="1919322"/>
                    </a:lnTo>
                    <a:lnTo>
                      <a:pt x="908930" y="1918528"/>
                    </a:lnTo>
                    <a:lnTo>
                      <a:pt x="911577" y="1916942"/>
                    </a:lnTo>
                    <a:lnTo>
                      <a:pt x="914223" y="1915619"/>
                    </a:lnTo>
                    <a:lnTo>
                      <a:pt x="916869" y="1914032"/>
                    </a:lnTo>
                    <a:lnTo>
                      <a:pt x="922162" y="1910064"/>
                    </a:lnTo>
                    <a:lnTo>
                      <a:pt x="927454" y="1905303"/>
                    </a:lnTo>
                    <a:lnTo>
                      <a:pt x="932217" y="1900013"/>
                    </a:lnTo>
                    <a:lnTo>
                      <a:pt x="936716" y="1894458"/>
                    </a:lnTo>
                    <a:lnTo>
                      <a:pt x="941215" y="1888375"/>
                    </a:lnTo>
                    <a:lnTo>
                      <a:pt x="945449" y="1882291"/>
                    </a:lnTo>
                    <a:lnTo>
                      <a:pt x="948889" y="1876472"/>
                    </a:lnTo>
                    <a:lnTo>
                      <a:pt x="952065" y="1870652"/>
                    </a:lnTo>
                    <a:lnTo>
                      <a:pt x="954976" y="1865098"/>
                    </a:lnTo>
                    <a:lnTo>
                      <a:pt x="957093" y="1860337"/>
                    </a:lnTo>
                    <a:lnTo>
                      <a:pt x="957532" y="1858930"/>
                    </a:lnTo>
                    <a:lnTo>
                      <a:pt x="953580" y="1861391"/>
                    </a:lnTo>
                    <a:lnTo>
                      <a:pt x="948500" y="1870968"/>
                    </a:lnTo>
                    <a:lnTo>
                      <a:pt x="948754" y="1870968"/>
                    </a:lnTo>
                    <a:lnTo>
                      <a:pt x="947992" y="1877956"/>
                    </a:lnTo>
                    <a:lnTo>
                      <a:pt x="947738" y="1875627"/>
                    </a:lnTo>
                    <a:lnTo>
                      <a:pt x="947992" y="1872780"/>
                    </a:lnTo>
                    <a:lnTo>
                      <a:pt x="948754" y="1869673"/>
                    </a:lnTo>
                    <a:lnTo>
                      <a:pt x="950024" y="1866309"/>
                    </a:lnTo>
                    <a:lnTo>
                      <a:pt x="952056" y="1862944"/>
                    </a:lnTo>
                    <a:lnTo>
                      <a:pt x="954088" y="1859579"/>
                    </a:lnTo>
                    <a:lnTo>
                      <a:pt x="957390" y="1856732"/>
                    </a:lnTo>
                    <a:lnTo>
                      <a:pt x="958660" y="1855179"/>
                    </a:lnTo>
                    <a:lnTo>
                      <a:pt x="958769" y="1855115"/>
                    </a:lnTo>
                    <a:lnTo>
                      <a:pt x="959739" y="1852401"/>
                    </a:lnTo>
                    <a:lnTo>
                      <a:pt x="962121" y="1851343"/>
                    </a:lnTo>
                    <a:lnTo>
                      <a:pt x="964502" y="1849756"/>
                    </a:lnTo>
                    <a:lnTo>
                      <a:pt x="966354" y="1848433"/>
                    </a:lnTo>
                    <a:lnTo>
                      <a:pt x="968736" y="1846582"/>
                    </a:lnTo>
                    <a:lnTo>
                      <a:pt x="970588" y="1844995"/>
                    </a:lnTo>
                    <a:lnTo>
                      <a:pt x="972705" y="1842879"/>
                    </a:lnTo>
                    <a:lnTo>
                      <a:pt x="974029" y="1840763"/>
                    </a:lnTo>
                    <a:lnTo>
                      <a:pt x="975616" y="1838647"/>
                    </a:lnTo>
                    <a:lnTo>
                      <a:pt x="976940" y="1836266"/>
                    </a:lnTo>
                    <a:lnTo>
                      <a:pt x="977998" y="1834414"/>
                    </a:lnTo>
                    <a:lnTo>
                      <a:pt x="978792" y="1832034"/>
                    </a:lnTo>
                    <a:lnTo>
                      <a:pt x="979321" y="1829653"/>
                    </a:lnTo>
                    <a:lnTo>
                      <a:pt x="979586" y="1827273"/>
                    </a:lnTo>
                    <a:lnTo>
                      <a:pt x="979586" y="1825157"/>
                    </a:lnTo>
                    <a:lnTo>
                      <a:pt x="979321" y="1822776"/>
                    </a:lnTo>
                    <a:lnTo>
                      <a:pt x="978792" y="1820924"/>
                    </a:lnTo>
                    <a:lnTo>
                      <a:pt x="973235" y="1821453"/>
                    </a:lnTo>
                    <a:lnTo>
                      <a:pt x="981967" y="1813518"/>
                    </a:lnTo>
                    <a:lnTo>
                      <a:pt x="977733" y="1815634"/>
                    </a:lnTo>
                    <a:lnTo>
                      <a:pt x="978527" y="1814312"/>
                    </a:lnTo>
                    <a:lnTo>
                      <a:pt x="979586" y="1813254"/>
                    </a:lnTo>
                    <a:lnTo>
                      <a:pt x="982761" y="1810873"/>
                    </a:lnTo>
                    <a:lnTo>
                      <a:pt x="989377" y="1807434"/>
                    </a:lnTo>
                    <a:lnTo>
                      <a:pt x="992023" y="1805583"/>
                    </a:lnTo>
                    <a:lnTo>
                      <a:pt x="992552" y="1805053"/>
                    </a:lnTo>
                    <a:lnTo>
                      <a:pt x="992817" y="1804525"/>
                    </a:lnTo>
                    <a:lnTo>
                      <a:pt x="992552" y="1803996"/>
                    </a:lnTo>
                    <a:lnTo>
                      <a:pt x="992023" y="1803467"/>
                    </a:lnTo>
                    <a:lnTo>
                      <a:pt x="990435" y="1803202"/>
                    </a:lnTo>
                    <a:lnTo>
                      <a:pt x="988054" y="1803202"/>
                    </a:lnTo>
                    <a:lnTo>
                      <a:pt x="999697" y="1787331"/>
                    </a:lnTo>
                    <a:lnTo>
                      <a:pt x="975087" y="1798441"/>
                    </a:lnTo>
                    <a:lnTo>
                      <a:pt x="974029" y="1787860"/>
                    </a:lnTo>
                    <a:lnTo>
                      <a:pt x="979056" y="1786274"/>
                    </a:lnTo>
                    <a:lnTo>
                      <a:pt x="977998" y="1791828"/>
                    </a:lnTo>
                    <a:lnTo>
                      <a:pt x="989642" y="1785216"/>
                    </a:lnTo>
                    <a:lnTo>
                      <a:pt x="984349" y="1783099"/>
                    </a:lnTo>
                    <a:lnTo>
                      <a:pt x="987790" y="1775957"/>
                    </a:lnTo>
                    <a:lnTo>
                      <a:pt x="990700" y="1770403"/>
                    </a:lnTo>
                    <a:lnTo>
                      <a:pt x="991683" y="1768816"/>
                    </a:lnTo>
                    <a:lnTo>
                      <a:pt x="995463" y="1766170"/>
                    </a:lnTo>
                    <a:lnTo>
                      <a:pt x="1001285" y="1762997"/>
                    </a:lnTo>
                    <a:lnTo>
                      <a:pt x="1001285" y="1760087"/>
                    </a:lnTo>
                    <a:lnTo>
                      <a:pt x="1001285" y="1758500"/>
                    </a:lnTo>
                    <a:lnTo>
                      <a:pt x="1001021" y="1757706"/>
                    </a:lnTo>
                    <a:lnTo>
                      <a:pt x="1000756" y="1757442"/>
                    </a:lnTo>
                    <a:lnTo>
                      <a:pt x="1000227" y="1757442"/>
                    </a:lnTo>
                    <a:lnTo>
                      <a:pt x="999962" y="1757706"/>
                    </a:lnTo>
                    <a:lnTo>
                      <a:pt x="998639" y="1758764"/>
                    </a:lnTo>
                    <a:lnTo>
                      <a:pt x="997316" y="1760087"/>
                    </a:lnTo>
                    <a:lnTo>
                      <a:pt x="994141" y="1764848"/>
                    </a:lnTo>
                    <a:lnTo>
                      <a:pt x="991683" y="1768816"/>
                    </a:lnTo>
                    <a:lnTo>
                      <a:pt x="990171" y="1769874"/>
                    </a:lnTo>
                    <a:lnTo>
                      <a:pt x="985408" y="1772783"/>
                    </a:lnTo>
                    <a:lnTo>
                      <a:pt x="981173" y="1775164"/>
                    </a:lnTo>
                    <a:lnTo>
                      <a:pt x="979321" y="1775957"/>
                    </a:lnTo>
                    <a:lnTo>
                      <a:pt x="977204" y="1776486"/>
                    </a:lnTo>
                    <a:lnTo>
                      <a:pt x="975616" y="1776751"/>
                    </a:lnTo>
                    <a:lnTo>
                      <a:pt x="974029" y="1776486"/>
                    </a:lnTo>
                    <a:lnTo>
                      <a:pt x="972705" y="1775957"/>
                    </a:lnTo>
                    <a:lnTo>
                      <a:pt x="971118" y="1775164"/>
                    </a:lnTo>
                    <a:lnTo>
                      <a:pt x="969794" y="1773577"/>
                    </a:lnTo>
                    <a:lnTo>
                      <a:pt x="968471" y="1771461"/>
                    </a:lnTo>
                    <a:lnTo>
                      <a:pt x="971383" y="1766170"/>
                    </a:lnTo>
                    <a:lnTo>
                      <a:pt x="974558" y="1761674"/>
                    </a:lnTo>
                    <a:lnTo>
                      <a:pt x="978263" y="1757442"/>
                    </a:lnTo>
                    <a:lnTo>
                      <a:pt x="982232" y="1753739"/>
                    </a:lnTo>
                    <a:lnTo>
                      <a:pt x="983204" y="1753010"/>
                    </a:lnTo>
                    <a:lnTo>
                      <a:pt x="981076" y="1754202"/>
                    </a:lnTo>
                    <a:lnTo>
                      <a:pt x="985839" y="1751026"/>
                    </a:lnTo>
                    <a:lnTo>
                      <a:pt x="985835" y="1751038"/>
                    </a:lnTo>
                    <a:lnTo>
                      <a:pt x="986466" y="1750565"/>
                    </a:lnTo>
                    <a:lnTo>
                      <a:pt x="991230" y="1747919"/>
                    </a:lnTo>
                    <a:lnTo>
                      <a:pt x="996258" y="1745538"/>
                    </a:lnTo>
                    <a:lnTo>
                      <a:pt x="1001550" y="1743423"/>
                    </a:lnTo>
                    <a:lnTo>
                      <a:pt x="985408" y="1748977"/>
                    </a:lnTo>
                    <a:lnTo>
                      <a:pt x="979586" y="1746861"/>
                    </a:lnTo>
                    <a:lnTo>
                      <a:pt x="988054" y="1739984"/>
                    </a:lnTo>
                    <a:lnTo>
                      <a:pt x="996787" y="1732842"/>
                    </a:lnTo>
                    <a:lnTo>
                      <a:pt x="1004990" y="1725436"/>
                    </a:lnTo>
                    <a:lnTo>
                      <a:pt x="1012929" y="1718294"/>
                    </a:lnTo>
                    <a:lnTo>
                      <a:pt x="1003402" y="1724378"/>
                    </a:lnTo>
                    <a:lnTo>
                      <a:pt x="993611" y="1730462"/>
                    </a:lnTo>
                    <a:lnTo>
                      <a:pt x="984085" y="1736281"/>
                    </a:lnTo>
                    <a:lnTo>
                      <a:pt x="974029" y="1741571"/>
                    </a:lnTo>
                    <a:lnTo>
                      <a:pt x="973989" y="1741591"/>
                    </a:lnTo>
                    <a:lnTo>
                      <a:pt x="974197" y="1741502"/>
                    </a:lnTo>
                    <a:lnTo>
                      <a:pt x="974726" y="1741729"/>
                    </a:lnTo>
                    <a:lnTo>
                      <a:pt x="974726" y="1742182"/>
                    </a:lnTo>
                    <a:lnTo>
                      <a:pt x="966788" y="1744677"/>
                    </a:lnTo>
                    <a:lnTo>
                      <a:pt x="971959" y="1742461"/>
                    </a:lnTo>
                    <a:lnTo>
                      <a:pt x="971118" y="1742629"/>
                    </a:lnTo>
                    <a:lnTo>
                      <a:pt x="970324" y="1742629"/>
                    </a:lnTo>
                    <a:lnTo>
                      <a:pt x="970059" y="1741835"/>
                    </a:lnTo>
                    <a:lnTo>
                      <a:pt x="970059" y="1741571"/>
                    </a:lnTo>
                    <a:lnTo>
                      <a:pt x="970324" y="1740777"/>
                    </a:lnTo>
                    <a:lnTo>
                      <a:pt x="971647" y="1738926"/>
                    </a:lnTo>
                    <a:lnTo>
                      <a:pt x="975352" y="1734694"/>
                    </a:lnTo>
                    <a:lnTo>
                      <a:pt x="977998" y="1732048"/>
                    </a:lnTo>
                    <a:lnTo>
                      <a:pt x="968471" y="1739191"/>
                    </a:lnTo>
                    <a:lnTo>
                      <a:pt x="951271" y="1739191"/>
                    </a:lnTo>
                    <a:lnTo>
                      <a:pt x="961591" y="1733635"/>
                    </a:lnTo>
                    <a:lnTo>
                      <a:pt x="956298" y="1732048"/>
                    </a:lnTo>
                    <a:lnTo>
                      <a:pt x="959739" y="1732048"/>
                    </a:lnTo>
                    <a:lnTo>
                      <a:pt x="962650" y="1732048"/>
                    </a:lnTo>
                    <a:lnTo>
                      <a:pt x="965825" y="1731520"/>
                    </a:lnTo>
                    <a:lnTo>
                      <a:pt x="968736" y="1730991"/>
                    </a:lnTo>
                    <a:lnTo>
                      <a:pt x="971647" y="1730197"/>
                    </a:lnTo>
                    <a:lnTo>
                      <a:pt x="974558" y="1729404"/>
                    </a:lnTo>
                    <a:lnTo>
                      <a:pt x="977204" y="1728346"/>
                    </a:lnTo>
                    <a:lnTo>
                      <a:pt x="979850" y="1727287"/>
                    </a:lnTo>
                    <a:lnTo>
                      <a:pt x="982497" y="1725701"/>
                    </a:lnTo>
                    <a:lnTo>
                      <a:pt x="984878" y="1724378"/>
                    </a:lnTo>
                    <a:lnTo>
                      <a:pt x="987260" y="1722526"/>
                    </a:lnTo>
                    <a:lnTo>
                      <a:pt x="989642" y="1720675"/>
                    </a:lnTo>
                    <a:lnTo>
                      <a:pt x="991759" y="1718559"/>
                    </a:lnTo>
                    <a:lnTo>
                      <a:pt x="993611" y="1716178"/>
                    </a:lnTo>
                    <a:lnTo>
                      <a:pt x="995728" y="1713797"/>
                    </a:lnTo>
                    <a:lnTo>
                      <a:pt x="997580" y="1711153"/>
                    </a:lnTo>
                    <a:lnTo>
                      <a:pt x="994669" y="1713004"/>
                    </a:lnTo>
                    <a:lnTo>
                      <a:pt x="989112" y="1715914"/>
                    </a:lnTo>
                    <a:lnTo>
                      <a:pt x="975087" y="1722526"/>
                    </a:lnTo>
                    <a:lnTo>
                      <a:pt x="964767" y="1727023"/>
                    </a:lnTo>
                    <a:lnTo>
                      <a:pt x="964238" y="1727287"/>
                    </a:lnTo>
                    <a:lnTo>
                      <a:pt x="967942" y="1725172"/>
                    </a:lnTo>
                    <a:lnTo>
                      <a:pt x="967148" y="1719617"/>
                    </a:lnTo>
                    <a:lnTo>
                      <a:pt x="961591" y="1719352"/>
                    </a:lnTo>
                    <a:lnTo>
                      <a:pt x="972970" y="1717501"/>
                    </a:lnTo>
                    <a:lnTo>
                      <a:pt x="972705" y="1717501"/>
                    </a:lnTo>
                    <a:lnTo>
                      <a:pt x="972441" y="1717501"/>
                    </a:lnTo>
                    <a:lnTo>
                      <a:pt x="971912" y="1717501"/>
                    </a:lnTo>
                    <a:lnTo>
                      <a:pt x="971647" y="1717501"/>
                    </a:lnTo>
                    <a:lnTo>
                      <a:pt x="971383" y="1717501"/>
                    </a:lnTo>
                    <a:lnTo>
                      <a:pt x="967148" y="1716178"/>
                    </a:lnTo>
                    <a:lnTo>
                      <a:pt x="969794" y="1710888"/>
                    </a:lnTo>
                    <a:lnTo>
                      <a:pt x="967942" y="1712210"/>
                    </a:lnTo>
                    <a:lnTo>
                      <a:pt x="965825" y="1713797"/>
                    </a:lnTo>
                    <a:lnTo>
                      <a:pt x="963708" y="1714855"/>
                    </a:lnTo>
                    <a:lnTo>
                      <a:pt x="961856" y="1716178"/>
                    </a:lnTo>
                    <a:lnTo>
                      <a:pt x="959739" y="1716707"/>
                    </a:lnTo>
                    <a:lnTo>
                      <a:pt x="957622" y="1717501"/>
                    </a:lnTo>
                    <a:lnTo>
                      <a:pt x="955505" y="1718030"/>
                    </a:lnTo>
                    <a:lnTo>
                      <a:pt x="953652" y="1718294"/>
                    </a:lnTo>
                    <a:lnTo>
                      <a:pt x="951536" y="1718294"/>
                    </a:lnTo>
                    <a:lnTo>
                      <a:pt x="949154" y="1718030"/>
                    </a:lnTo>
                    <a:lnTo>
                      <a:pt x="947301" y="1717236"/>
                    </a:lnTo>
                    <a:lnTo>
                      <a:pt x="945449" y="1716707"/>
                    </a:lnTo>
                    <a:lnTo>
                      <a:pt x="943332" y="1715914"/>
                    </a:lnTo>
                    <a:lnTo>
                      <a:pt x="941479" y="1714591"/>
                    </a:lnTo>
                    <a:lnTo>
                      <a:pt x="939362" y="1713268"/>
                    </a:lnTo>
                    <a:lnTo>
                      <a:pt x="937775" y="1711681"/>
                    </a:lnTo>
                    <a:lnTo>
                      <a:pt x="942009" y="1700836"/>
                    </a:lnTo>
                    <a:lnTo>
                      <a:pt x="948095" y="1698720"/>
                    </a:lnTo>
                    <a:lnTo>
                      <a:pt x="954182" y="1697133"/>
                    </a:lnTo>
                    <a:lnTo>
                      <a:pt x="960004" y="1695811"/>
                    </a:lnTo>
                    <a:lnTo>
                      <a:pt x="966090" y="1695017"/>
                    </a:lnTo>
                    <a:lnTo>
                      <a:pt x="949683" y="1694753"/>
                    </a:lnTo>
                    <a:lnTo>
                      <a:pt x="957886" y="1688669"/>
                    </a:lnTo>
                    <a:lnTo>
                      <a:pt x="961591" y="1686024"/>
                    </a:lnTo>
                    <a:lnTo>
                      <a:pt x="965296" y="1683907"/>
                    </a:lnTo>
                    <a:lnTo>
                      <a:pt x="968736" y="1681792"/>
                    </a:lnTo>
                    <a:lnTo>
                      <a:pt x="972970" y="1680469"/>
                    </a:lnTo>
                    <a:lnTo>
                      <a:pt x="977204" y="1679146"/>
                    </a:lnTo>
                    <a:lnTo>
                      <a:pt x="982232" y="1678617"/>
                    </a:lnTo>
                    <a:lnTo>
                      <a:pt x="985408" y="1679676"/>
                    </a:lnTo>
                    <a:lnTo>
                      <a:pt x="988583" y="1680205"/>
                    </a:lnTo>
                    <a:lnTo>
                      <a:pt x="991494" y="1680205"/>
                    </a:lnTo>
                    <a:lnTo>
                      <a:pt x="994141" y="1679676"/>
                    </a:lnTo>
                    <a:lnTo>
                      <a:pt x="996258" y="1678617"/>
                    </a:lnTo>
                    <a:lnTo>
                      <a:pt x="998639" y="1677030"/>
                    </a:lnTo>
                    <a:lnTo>
                      <a:pt x="1000756" y="1675179"/>
                    </a:lnTo>
                    <a:lnTo>
                      <a:pt x="1002608" y="1672534"/>
                    </a:lnTo>
                    <a:lnTo>
                      <a:pt x="1000492" y="1674385"/>
                    </a:lnTo>
                    <a:lnTo>
                      <a:pt x="998110" y="1675708"/>
                    </a:lnTo>
                    <a:lnTo>
                      <a:pt x="995728" y="1676501"/>
                    </a:lnTo>
                    <a:lnTo>
                      <a:pt x="993347" y="1676766"/>
                    </a:lnTo>
                    <a:lnTo>
                      <a:pt x="991230" y="1676766"/>
                    </a:lnTo>
                    <a:lnTo>
                      <a:pt x="989112" y="1676501"/>
                    </a:lnTo>
                    <a:lnTo>
                      <a:pt x="986995" y="1675972"/>
                    </a:lnTo>
                    <a:lnTo>
                      <a:pt x="985143" y="1675443"/>
                    </a:lnTo>
                    <a:lnTo>
                      <a:pt x="983820" y="1674385"/>
                    </a:lnTo>
                    <a:lnTo>
                      <a:pt x="982232" y="1673592"/>
                    </a:lnTo>
                    <a:lnTo>
                      <a:pt x="981438" y="1672798"/>
                    </a:lnTo>
                    <a:lnTo>
                      <a:pt x="981104" y="1672129"/>
                    </a:lnTo>
                    <a:lnTo>
                      <a:pt x="983291" y="1670947"/>
                    </a:lnTo>
                    <a:lnTo>
                      <a:pt x="981703" y="1670682"/>
                    </a:lnTo>
                    <a:lnTo>
                      <a:pt x="980909" y="1670682"/>
                    </a:lnTo>
                    <a:lnTo>
                      <a:pt x="980645" y="1671211"/>
                    </a:lnTo>
                    <a:lnTo>
                      <a:pt x="980909" y="1671740"/>
                    </a:lnTo>
                    <a:lnTo>
                      <a:pt x="981104" y="1672129"/>
                    </a:lnTo>
                    <a:lnTo>
                      <a:pt x="957357" y="1684966"/>
                    </a:lnTo>
                    <a:lnTo>
                      <a:pt x="959739" y="1681527"/>
                    </a:lnTo>
                    <a:lnTo>
                      <a:pt x="962385" y="1678088"/>
                    </a:lnTo>
                    <a:lnTo>
                      <a:pt x="965296" y="1674915"/>
                    </a:lnTo>
                    <a:lnTo>
                      <a:pt x="968471" y="1671476"/>
                    </a:lnTo>
                    <a:lnTo>
                      <a:pt x="971912" y="1668566"/>
                    </a:lnTo>
                    <a:lnTo>
                      <a:pt x="975616" y="1665656"/>
                    </a:lnTo>
                    <a:lnTo>
                      <a:pt x="979321" y="1663011"/>
                    </a:lnTo>
                    <a:lnTo>
                      <a:pt x="983291" y="1660366"/>
                    </a:lnTo>
                    <a:lnTo>
                      <a:pt x="991494" y="1655869"/>
                    </a:lnTo>
                    <a:lnTo>
                      <a:pt x="999962" y="1651637"/>
                    </a:lnTo>
                    <a:lnTo>
                      <a:pt x="1008165" y="1648463"/>
                    </a:lnTo>
                    <a:lnTo>
                      <a:pt x="1016369" y="1645554"/>
                    </a:lnTo>
                    <a:lnTo>
                      <a:pt x="1017692" y="1647140"/>
                    </a:lnTo>
                    <a:lnTo>
                      <a:pt x="1014252" y="1659573"/>
                    </a:lnTo>
                    <a:lnTo>
                      <a:pt x="1025102" y="1643173"/>
                    </a:lnTo>
                    <a:lnTo>
                      <a:pt x="1020074" y="1641057"/>
                    </a:lnTo>
                    <a:lnTo>
                      <a:pt x="1022985" y="1636031"/>
                    </a:lnTo>
                    <a:lnTo>
                      <a:pt x="990435" y="1648728"/>
                    </a:lnTo>
                    <a:lnTo>
                      <a:pt x="991996" y="1645435"/>
                    </a:lnTo>
                    <a:lnTo>
                      <a:pt x="985838" y="1649394"/>
                    </a:lnTo>
                    <a:lnTo>
                      <a:pt x="990664" y="1644630"/>
                    </a:lnTo>
                    <a:lnTo>
                      <a:pt x="992166" y="1645078"/>
                    </a:lnTo>
                    <a:lnTo>
                      <a:pt x="995199" y="1638676"/>
                    </a:lnTo>
                    <a:lnTo>
                      <a:pt x="980645" y="1645289"/>
                    </a:lnTo>
                    <a:lnTo>
                      <a:pt x="982232" y="1642909"/>
                    </a:lnTo>
                    <a:lnTo>
                      <a:pt x="1005255" y="1627303"/>
                    </a:lnTo>
                    <a:lnTo>
                      <a:pt x="1012929" y="1622012"/>
                    </a:lnTo>
                    <a:lnTo>
                      <a:pt x="1017692" y="1618309"/>
                    </a:lnTo>
                    <a:lnTo>
                      <a:pt x="1020074" y="1615928"/>
                    </a:lnTo>
                    <a:lnTo>
                      <a:pt x="1020074" y="1615399"/>
                    </a:lnTo>
                    <a:lnTo>
                      <a:pt x="1019809" y="1615399"/>
                    </a:lnTo>
                    <a:lnTo>
                      <a:pt x="1018751" y="1615664"/>
                    </a:lnTo>
                    <a:lnTo>
                      <a:pt x="1016634" y="1616193"/>
                    </a:lnTo>
                    <a:lnTo>
                      <a:pt x="1011076" y="1618838"/>
                    </a:lnTo>
                    <a:lnTo>
                      <a:pt x="1011027" y="1618777"/>
                    </a:lnTo>
                    <a:lnTo>
                      <a:pt x="998538" y="1628784"/>
                    </a:lnTo>
                    <a:lnTo>
                      <a:pt x="1005937" y="1620448"/>
                    </a:lnTo>
                    <a:lnTo>
                      <a:pt x="1010794" y="1618490"/>
                    </a:lnTo>
                    <a:lnTo>
                      <a:pt x="1007637" y="1614605"/>
                    </a:lnTo>
                    <a:lnTo>
                      <a:pt x="1019809" y="1602174"/>
                    </a:lnTo>
                    <a:lnTo>
                      <a:pt x="1019809" y="1599264"/>
                    </a:lnTo>
                    <a:lnTo>
                      <a:pt x="1020339" y="1595826"/>
                    </a:lnTo>
                    <a:lnTo>
                      <a:pt x="1021397" y="1592916"/>
                    </a:lnTo>
                    <a:lnTo>
                      <a:pt x="1022720" y="1590271"/>
                    </a:lnTo>
                    <a:lnTo>
                      <a:pt x="1024573" y="1587626"/>
                    </a:lnTo>
                    <a:lnTo>
                      <a:pt x="1026425" y="1585245"/>
                    </a:lnTo>
                    <a:lnTo>
                      <a:pt x="1028542" y="1583129"/>
                    </a:lnTo>
                    <a:lnTo>
                      <a:pt x="1030659" y="1581277"/>
                    </a:lnTo>
                    <a:lnTo>
                      <a:pt x="1032247" y="1584187"/>
                    </a:lnTo>
                    <a:lnTo>
                      <a:pt x="1035422" y="1589213"/>
                    </a:lnTo>
                    <a:lnTo>
                      <a:pt x="1040979" y="1587096"/>
                    </a:lnTo>
                    <a:lnTo>
                      <a:pt x="1040715" y="1587096"/>
                    </a:lnTo>
                    <a:lnTo>
                      <a:pt x="1040450" y="1587096"/>
                    </a:lnTo>
                    <a:lnTo>
                      <a:pt x="1040186" y="1587096"/>
                    </a:lnTo>
                    <a:lnTo>
                      <a:pt x="1036481" y="1586567"/>
                    </a:lnTo>
                    <a:lnTo>
                      <a:pt x="1038068" y="1581807"/>
                    </a:lnTo>
                    <a:lnTo>
                      <a:pt x="1039921" y="1577574"/>
                    </a:lnTo>
                    <a:lnTo>
                      <a:pt x="1041660" y="1574098"/>
                    </a:lnTo>
                    <a:lnTo>
                      <a:pt x="1044684" y="1572284"/>
                    </a:lnTo>
                    <a:lnTo>
                      <a:pt x="1051035" y="1568052"/>
                    </a:lnTo>
                    <a:lnTo>
                      <a:pt x="1056593" y="1563555"/>
                    </a:lnTo>
                    <a:lnTo>
                      <a:pt x="1060826" y="1559587"/>
                    </a:lnTo>
                    <a:lnTo>
                      <a:pt x="1056328" y="1561704"/>
                    </a:lnTo>
                    <a:lnTo>
                      <a:pt x="1052094" y="1564084"/>
                    </a:lnTo>
                    <a:lnTo>
                      <a:pt x="1048389" y="1566729"/>
                    </a:lnTo>
                    <a:lnTo>
                      <a:pt x="1045213" y="1569903"/>
                    </a:lnTo>
                    <a:lnTo>
                      <a:pt x="1042038" y="1573342"/>
                    </a:lnTo>
                    <a:lnTo>
                      <a:pt x="1041660" y="1574098"/>
                    </a:lnTo>
                    <a:lnTo>
                      <a:pt x="1038068" y="1576251"/>
                    </a:lnTo>
                    <a:lnTo>
                      <a:pt x="1030923" y="1580219"/>
                    </a:lnTo>
                    <a:lnTo>
                      <a:pt x="1024044" y="1583129"/>
                    </a:lnTo>
                    <a:lnTo>
                      <a:pt x="1020603" y="1584187"/>
                    </a:lnTo>
                    <a:lnTo>
                      <a:pt x="1017427" y="1584980"/>
                    </a:lnTo>
                    <a:lnTo>
                      <a:pt x="1014517" y="1585774"/>
                    </a:lnTo>
                    <a:lnTo>
                      <a:pt x="1011606" y="1586039"/>
                    </a:lnTo>
                    <a:lnTo>
                      <a:pt x="1012929" y="1579161"/>
                    </a:lnTo>
                    <a:lnTo>
                      <a:pt x="1014252" y="1573342"/>
                    </a:lnTo>
                    <a:lnTo>
                      <a:pt x="1015840" y="1568845"/>
                    </a:lnTo>
                    <a:lnTo>
                      <a:pt x="1017163" y="1565142"/>
                    </a:lnTo>
                    <a:lnTo>
                      <a:pt x="1018751" y="1562497"/>
                    </a:lnTo>
                    <a:lnTo>
                      <a:pt x="1020074" y="1560381"/>
                    </a:lnTo>
                    <a:lnTo>
                      <a:pt x="1021661" y="1559323"/>
                    </a:lnTo>
                    <a:lnTo>
                      <a:pt x="1022720" y="1558265"/>
                    </a:lnTo>
                    <a:lnTo>
                      <a:pt x="1024308" y="1558001"/>
                    </a:lnTo>
                    <a:lnTo>
                      <a:pt x="1025367" y="1558001"/>
                    </a:lnTo>
                    <a:lnTo>
                      <a:pt x="1026689" y="1558265"/>
                    </a:lnTo>
                    <a:lnTo>
                      <a:pt x="1027484" y="1559058"/>
                    </a:lnTo>
                    <a:lnTo>
                      <a:pt x="1029336" y="1559852"/>
                    </a:lnTo>
                    <a:lnTo>
                      <a:pt x="1029865" y="1560116"/>
                    </a:lnTo>
                    <a:lnTo>
                      <a:pt x="1030130" y="1560116"/>
                    </a:lnTo>
                    <a:lnTo>
                      <a:pt x="1040186" y="1549272"/>
                    </a:lnTo>
                    <a:lnTo>
                      <a:pt x="1029601" y="1546891"/>
                    </a:lnTo>
                    <a:lnTo>
                      <a:pt x="1045743" y="1531020"/>
                    </a:lnTo>
                    <a:lnTo>
                      <a:pt x="1041244" y="1543188"/>
                    </a:lnTo>
                    <a:lnTo>
                      <a:pt x="1050241" y="1534459"/>
                    </a:lnTo>
                    <a:lnTo>
                      <a:pt x="1051829" y="1533136"/>
                    </a:lnTo>
                    <a:lnTo>
                      <a:pt x="1049448" y="1534459"/>
                    </a:lnTo>
                    <a:lnTo>
                      <a:pt x="1048124" y="1529169"/>
                    </a:lnTo>
                    <a:lnTo>
                      <a:pt x="1052888" y="1524937"/>
                    </a:lnTo>
                    <a:lnTo>
                      <a:pt x="1058180" y="1526788"/>
                    </a:lnTo>
                    <a:lnTo>
                      <a:pt x="1059768" y="1524408"/>
                    </a:lnTo>
                    <a:lnTo>
                      <a:pt x="1061621" y="1522556"/>
                    </a:lnTo>
                    <a:lnTo>
                      <a:pt x="1063473" y="1521233"/>
                    </a:lnTo>
                    <a:lnTo>
                      <a:pt x="1065855" y="1520175"/>
                    </a:lnTo>
                    <a:lnTo>
                      <a:pt x="1068236" y="1519117"/>
                    </a:lnTo>
                    <a:lnTo>
                      <a:pt x="1070353" y="1518588"/>
                    </a:lnTo>
                    <a:lnTo>
                      <a:pt x="1074587" y="1517001"/>
                    </a:lnTo>
                    <a:lnTo>
                      <a:pt x="1078557" y="1515943"/>
                    </a:lnTo>
                    <a:lnTo>
                      <a:pt x="1079880" y="1515414"/>
                    </a:lnTo>
                    <a:lnTo>
                      <a:pt x="1080938" y="1514356"/>
                    </a:lnTo>
                    <a:lnTo>
                      <a:pt x="1081732" y="1513563"/>
                    </a:lnTo>
                    <a:lnTo>
                      <a:pt x="1081732" y="1512240"/>
                    </a:lnTo>
                    <a:lnTo>
                      <a:pt x="1081203" y="1510653"/>
                    </a:lnTo>
                    <a:lnTo>
                      <a:pt x="1080409" y="1508801"/>
                    </a:lnTo>
                    <a:close/>
                    <a:moveTo>
                      <a:pt x="1074738" y="1508060"/>
                    </a:moveTo>
                    <a:lnTo>
                      <a:pt x="1058863" y="1519172"/>
                    </a:lnTo>
                    <a:lnTo>
                      <a:pt x="1074249" y="1508330"/>
                    </a:lnTo>
                    <a:lnTo>
                      <a:pt x="1074738" y="1508060"/>
                    </a:lnTo>
                    <a:close/>
                    <a:moveTo>
                      <a:pt x="1046164" y="1508052"/>
                    </a:moveTo>
                    <a:lnTo>
                      <a:pt x="1045855" y="1508541"/>
                    </a:lnTo>
                    <a:lnTo>
                      <a:pt x="1035051" y="1511227"/>
                    </a:lnTo>
                    <a:lnTo>
                      <a:pt x="1046164" y="1508052"/>
                    </a:lnTo>
                    <a:close/>
                    <a:moveTo>
                      <a:pt x="1055005" y="1507743"/>
                    </a:moveTo>
                    <a:lnTo>
                      <a:pt x="1071676" y="1508537"/>
                    </a:lnTo>
                    <a:lnTo>
                      <a:pt x="1070088" y="1509330"/>
                    </a:lnTo>
                    <a:lnTo>
                      <a:pt x="1047066" y="1520440"/>
                    </a:lnTo>
                    <a:lnTo>
                      <a:pt x="1056063" y="1511711"/>
                    </a:lnTo>
                    <a:lnTo>
                      <a:pt x="1042832" y="1519911"/>
                    </a:lnTo>
                    <a:lnTo>
                      <a:pt x="1055005" y="1507743"/>
                    </a:lnTo>
                    <a:close/>
                    <a:moveTo>
                      <a:pt x="5283852" y="1506607"/>
                    </a:moveTo>
                    <a:lnTo>
                      <a:pt x="5281517" y="1514095"/>
                    </a:lnTo>
                    <a:lnTo>
                      <a:pt x="5284113" y="1506781"/>
                    </a:lnTo>
                    <a:lnTo>
                      <a:pt x="5283852" y="1506607"/>
                    </a:lnTo>
                    <a:close/>
                    <a:moveTo>
                      <a:pt x="5314674" y="1505464"/>
                    </a:moveTo>
                    <a:lnTo>
                      <a:pt x="5314345" y="1505550"/>
                    </a:lnTo>
                    <a:lnTo>
                      <a:pt x="5313829" y="1513271"/>
                    </a:lnTo>
                    <a:lnTo>
                      <a:pt x="5314261" y="1513218"/>
                    </a:lnTo>
                    <a:lnTo>
                      <a:pt x="5314526" y="1505524"/>
                    </a:lnTo>
                    <a:lnTo>
                      <a:pt x="5314674" y="1505464"/>
                    </a:lnTo>
                    <a:close/>
                    <a:moveTo>
                      <a:pt x="1014148" y="1504795"/>
                    </a:moveTo>
                    <a:lnTo>
                      <a:pt x="1023673" y="1505056"/>
                    </a:lnTo>
                    <a:lnTo>
                      <a:pt x="1020763" y="1506622"/>
                    </a:lnTo>
                    <a:lnTo>
                      <a:pt x="1027642" y="1505317"/>
                    </a:lnTo>
                    <a:lnTo>
                      <a:pt x="1027378" y="1505839"/>
                    </a:lnTo>
                    <a:lnTo>
                      <a:pt x="1004888" y="1517579"/>
                    </a:lnTo>
                    <a:lnTo>
                      <a:pt x="1009915" y="1514448"/>
                    </a:lnTo>
                    <a:lnTo>
                      <a:pt x="1007269" y="1514448"/>
                    </a:lnTo>
                    <a:lnTo>
                      <a:pt x="1007269" y="1514187"/>
                    </a:lnTo>
                    <a:lnTo>
                      <a:pt x="1010180" y="1511056"/>
                    </a:lnTo>
                    <a:lnTo>
                      <a:pt x="1012032" y="1505839"/>
                    </a:lnTo>
                    <a:lnTo>
                      <a:pt x="1011502" y="1505839"/>
                    </a:lnTo>
                    <a:lnTo>
                      <a:pt x="1014148" y="1504795"/>
                    </a:lnTo>
                    <a:close/>
                    <a:moveTo>
                      <a:pt x="997729" y="1503291"/>
                    </a:moveTo>
                    <a:lnTo>
                      <a:pt x="1001713" y="1503577"/>
                    </a:lnTo>
                    <a:lnTo>
                      <a:pt x="1001215" y="1504436"/>
                    </a:lnTo>
                    <a:lnTo>
                      <a:pt x="992997" y="1520754"/>
                    </a:lnTo>
                    <a:lnTo>
                      <a:pt x="989013" y="1519609"/>
                    </a:lnTo>
                    <a:lnTo>
                      <a:pt x="997729" y="1503291"/>
                    </a:lnTo>
                    <a:close/>
                    <a:moveTo>
                      <a:pt x="5913335" y="1500139"/>
                    </a:moveTo>
                    <a:lnTo>
                      <a:pt x="5917432" y="1506504"/>
                    </a:lnTo>
                    <a:lnTo>
                      <a:pt x="5920761" y="1512315"/>
                    </a:lnTo>
                    <a:lnTo>
                      <a:pt x="5926138" y="1530303"/>
                    </a:lnTo>
                    <a:lnTo>
                      <a:pt x="5925114" y="1529473"/>
                    </a:lnTo>
                    <a:lnTo>
                      <a:pt x="5922809" y="1526428"/>
                    </a:lnTo>
                    <a:lnTo>
                      <a:pt x="5920761" y="1522831"/>
                    </a:lnTo>
                    <a:lnTo>
                      <a:pt x="5918968" y="1521724"/>
                    </a:lnTo>
                    <a:lnTo>
                      <a:pt x="5917688" y="1523385"/>
                    </a:lnTo>
                    <a:lnTo>
                      <a:pt x="5917176" y="1524491"/>
                    </a:lnTo>
                    <a:lnTo>
                      <a:pt x="5916664" y="1525322"/>
                    </a:lnTo>
                    <a:lnTo>
                      <a:pt x="5915896" y="1525598"/>
                    </a:lnTo>
                    <a:lnTo>
                      <a:pt x="5915384" y="1525598"/>
                    </a:lnTo>
                    <a:lnTo>
                      <a:pt x="5914872" y="1525322"/>
                    </a:lnTo>
                    <a:lnTo>
                      <a:pt x="5914360" y="1524768"/>
                    </a:lnTo>
                    <a:lnTo>
                      <a:pt x="5912823" y="1522831"/>
                    </a:lnTo>
                    <a:lnTo>
                      <a:pt x="5909751" y="1517020"/>
                    </a:lnTo>
                    <a:lnTo>
                      <a:pt x="5908214" y="1513976"/>
                    </a:lnTo>
                    <a:lnTo>
                      <a:pt x="5906678" y="1510931"/>
                    </a:lnTo>
                    <a:lnTo>
                      <a:pt x="5908214" y="1512592"/>
                    </a:lnTo>
                    <a:lnTo>
                      <a:pt x="5902325" y="1502353"/>
                    </a:lnTo>
                    <a:lnTo>
                      <a:pt x="5906678" y="1507887"/>
                    </a:lnTo>
                    <a:lnTo>
                      <a:pt x="5905398" y="1502906"/>
                    </a:lnTo>
                    <a:lnTo>
                      <a:pt x="5912055" y="1512869"/>
                    </a:lnTo>
                    <a:lnTo>
                      <a:pt x="5912567" y="1512869"/>
                    </a:lnTo>
                    <a:lnTo>
                      <a:pt x="5910263" y="1506781"/>
                    </a:lnTo>
                    <a:lnTo>
                      <a:pt x="5910007" y="1504290"/>
                    </a:lnTo>
                    <a:lnTo>
                      <a:pt x="5912311" y="1504014"/>
                    </a:lnTo>
                    <a:lnTo>
                      <a:pt x="5911543" y="1500969"/>
                    </a:lnTo>
                    <a:lnTo>
                      <a:pt x="5917432" y="1509548"/>
                    </a:lnTo>
                    <a:lnTo>
                      <a:pt x="5917176" y="1508441"/>
                    </a:lnTo>
                    <a:lnTo>
                      <a:pt x="5913335" y="1500139"/>
                    </a:lnTo>
                    <a:close/>
                    <a:moveTo>
                      <a:pt x="5580779" y="1498570"/>
                    </a:moveTo>
                    <a:lnTo>
                      <a:pt x="5588973" y="1508571"/>
                    </a:lnTo>
                    <a:lnTo>
                      <a:pt x="5594350" y="1510366"/>
                    </a:lnTo>
                    <a:lnTo>
                      <a:pt x="5602288" y="1530883"/>
                    </a:lnTo>
                    <a:lnTo>
                      <a:pt x="5601520" y="1531909"/>
                    </a:lnTo>
                    <a:lnTo>
                      <a:pt x="5595118" y="1531652"/>
                    </a:lnTo>
                    <a:lnTo>
                      <a:pt x="5590766" y="1528575"/>
                    </a:lnTo>
                    <a:lnTo>
                      <a:pt x="5587693" y="1525754"/>
                    </a:lnTo>
                    <a:lnTo>
                      <a:pt x="5585901" y="1526267"/>
                    </a:lnTo>
                    <a:lnTo>
                      <a:pt x="5584108" y="1526523"/>
                    </a:lnTo>
                    <a:lnTo>
                      <a:pt x="5582828" y="1526267"/>
                    </a:lnTo>
                    <a:lnTo>
                      <a:pt x="5581548" y="1525754"/>
                    </a:lnTo>
                    <a:lnTo>
                      <a:pt x="5580779" y="1524728"/>
                    </a:lnTo>
                    <a:lnTo>
                      <a:pt x="5580011" y="1523446"/>
                    </a:lnTo>
                    <a:lnTo>
                      <a:pt x="5579243" y="1521651"/>
                    </a:lnTo>
                    <a:lnTo>
                      <a:pt x="5578987" y="1519855"/>
                    </a:lnTo>
                    <a:lnTo>
                      <a:pt x="5578731" y="1517804"/>
                    </a:lnTo>
                    <a:lnTo>
                      <a:pt x="5578475" y="1515495"/>
                    </a:lnTo>
                    <a:lnTo>
                      <a:pt x="5578731" y="1510366"/>
                    </a:lnTo>
                    <a:lnTo>
                      <a:pt x="5579755" y="1504724"/>
                    </a:lnTo>
                    <a:lnTo>
                      <a:pt x="5580779" y="1498570"/>
                    </a:lnTo>
                    <a:close/>
                    <a:moveTo>
                      <a:pt x="5588809" y="1484282"/>
                    </a:moveTo>
                    <a:lnTo>
                      <a:pt x="5602288" y="1493807"/>
                    </a:lnTo>
                    <a:lnTo>
                      <a:pt x="5588000" y="1488900"/>
                    </a:lnTo>
                    <a:lnTo>
                      <a:pt x="5588809" y="1484282"/>
                    </a:lnTo>
                    <a:close/>
                    <a:moveTo>
                      <a:pt x="1014414" y="1477891"/>
                    </a:moveTo>
                    <a:lnTo>
                      <a:pt x="1014150" y="1478225"/>
                    </a:lnTo>
                    <a:lnTo>
                      <a:pt x="1008858" y="1484241"/>
                    </a:lnTo>
                    <a:lnTo>
                      <a:pt x="1006476" y="1483238"/>
                    </a:lnTo>
                    <a:lnTo>
                      <a:pt x="1014414" y="1477891"/>
                    </a:lnTo>
                    <a:close/>
                    <a:moveTo>
                      <a:pt x="5876925" y="1474739"/>
                    </a:moveTo>
                    <a:lnTo>
                      <a:pt x="5878513" y="1475732"/>
                    </a:lnTo>
                    <a:lnTo>
                      <a:pt x="5878513" y="1476327"/>
                    </a:lnTo>
                    <a:lnTo>
                      <a:pt x="5876925" y="1474739"/>
                    </a:lnTo>
                    <a:close/>
                    <a:moveTo>
                      <a:pt x="1029922" y="1466778"/>
                    </a:moveTo>
                    <a:lnTo>
                      <a:pt x="1035051" y="1467491"/>
                    </a:lnTo>
                    <a:lnTo>
                      <a:pt x="1034318" y="1467731"/>
                    </a:lnTo>
                    <a:lnTo>
                      <a:pt x="1028701" y="1469159"/>
                    </a:lnTo>
                    <a:lnTo>
                      <a:pt x="1025526" y="1471541"/>
                    </a:lnTo>
                    <a:lnTo>
                      <a:pt x="1029922" y="1466778"/>
                    </a:lnTo>
                    <a:close/>
                    <a:moveTo>
                      <a:pt x="5889625" y="1462036"/>
                    </a:moveTo>
                    <a:lnTo>
                      <a:pt x="5897980" y="1473551"/>
                    </a:lnTo>
                    <a:lnTo>
                      <a:pt x="5905500" y="1484262"/>
                    </a:lnTo>
                    <a:lnTo>
                      <a:pt x="5889625" y="1462036"/>
                    </a:lnTo>
                    <a:close/>
                    <a:moveTo>
                      <a:pt x="1030288" y="1460427"/>
                    </a:moveTo>
                    <a:lnTo>
                      <a:pt x="1029620" y="1460824"/>
                    </a:lnTo>
                    <a:lnTo>
                      <a:pt x="1023938" y="1462016"/>
                    </a:lnTo>
                    <a:lnTo>
                      <a:pt x="1030288" y="1460427"/>
                    </a:lnTo>
                    <a:close/>
                    <a:moveTo>
                      <a:pt x="1020815" y="1458841"/>
                    </a:moveTo>
                    <a:lnTo>
                      <a:pt x="1022351" y="1461439"/>
                    </a:lnTo>
                    <a:lnTo>
                      <a:pt x="1021736" y="1461439"/>
                    </a:lnTo>
                    <a:lnTo>
                      <a:pt x="1012826" y="1465191"/>
                    </a:lnTo>
                    <a:lnTo>
                      <a:pt x="1020815" y="1458841"/>
                    </a:lnTo>
                    <a:close/>
                    <a:moveTo>
                      <a:pt x="1110022" y="1455540"/>
                    </a:moveTo>
                    <a:lnTo>
                      <a:pt x="1104203" y="1458451"/>
                    </a:lnTo>
                    <a:lnTo>
                      <a:pt x="1097590" y="1461628"/>
                    </a:lnTo>
                    <a:lnTo>
                      <a:pt x="1093573" y="1463489"/>
                    </a:lnTo>
                    <a:lnTo>
                      <a:pt x="1093789" y="1469771"/>
                    </a:lnTo>
                    <a:lnTo>
                      <a:pt x="1091741" y="1473624"/>
                    </a:lnTo>
                    <a:lnTo>
                      <a:pt x="1093357" y="1471954"/>
                    </a:lnTo>
                    <a:lnTo>
                      <a:pt x="1101557" y="1463746"/>
                    </a:lnTo>
                    <a:lnTo>
                      <a:pt x="1110022" y="1455540"/>
                    </a:lnTo>
                    <a:close/>
                    <a:moveTo>
                      <a:pt x="5781547" y="1452596"/>
                    </a:moveTo>
                    <a:lnTo>
                      <a:pt x="5782335" y="1452596"/>
                    </a:lnTo>
                    <a:lnTo>
                      <a:pt x="5783911" y="1455769"/>
                    </a:lnTo>
                    <a:lnTo>
                      <a:pt x="5791528" y="1470058"/>
                    </a:lnTo>
                    <a:lnTo>
                      <a:pt x="5797568" y="1481171"/>
                    </a:lnTo>
                    <a:lnTo>
                      <a:pt x="5802558" y="1490166"/>
                    </a:lnTo>
                    <a:lnTo>
                      <a:pt x="5806761" y="1496781"/>
                    </a:lnTo>
                    <a:lnTo>
                      <a:pt x="5809912" y="1501544"/>
                    </a:lnTo>
                    <a:lnTo>
                      <a:pt x="5812539" y="1504983"/>
                    </a:lnTo>
                    <a:lnTo>
                      <a:pt x="5814902" y="1507365"/>
                    </a:lnTo>
                    <a:lnTo>
                      <a:pt x="5816478" y="1509481"/>
                    </a:lnTo>
                    <a:lnTo>
                      <a:pt x="5824357" y="1518213"/>
                    </a:lnTo>
                    <a:lnTo>
                      <a:pt x="5835651" y="1537528"/>
                    </a:lnTo>
                    <a:lnTo>
                      <a:pt x="5831186" y="1541498"/>
                    </a:lnTo>
                    <a:lnTo>
                      <a:pt x="5815953" y="1528796"/>
                    </a:lnTo>
                    <a:lnTo>
                      <a:pt x="5805710" y="1526944"/>
                    </a:lnTo>
                    <a:lnTo>
                      <a:pt x="5789689" y="1517419"/>
                    </a:lnTo>
                    <a:lnTo>
                      <a:pt x="5782860" y="1517419"/>
                    </a:lnTo>
                    <a:lnTo>
                      <a:pt x="5781285" y="1517154"/>
                    </a:lnTo>
                    <a:lnTo>
                      <a:pt x="5778396" y="1513980"/>
                    </a:lnTo>
                    <a:lnTo>
                      <a:pt x="5775769" y="1510804"/>
                    </a:lnTo>
                    <a:lnTo>
                      <a:pt x="5773668" y="1507894"/>
                    </a:lnTo>
                    <a:lnTo>
                      <a:pt x="5771830" y="1504718"/>
                    </a:lnTo>
                    <a:lnTo>
                      <a:pt x="5768678" y="1497311"/>
                    </a:lnTo>
                    <a:lnTo>
                      <a:pt x="5764213" y="1488578"/>
                    </a:lnTo>
                    <a:lnTo>
                      <a:pt x="5769466" y="1492018"/>
                    </a:lnTo>
                    <a:lnTo>
                      <a:pt x="5769466" y="1481700"/>
                    </a:lnTo>
                    <a:lnTo>
                      <a:pt x="5779971" y="1484874"/>
                    </a:lnTo>
                    <a:lnTo>
                      <a:pt x="5783123" y="1477466"/>
                    </a:lnTo>
                    <a:lnTo>
                      <a:pt x="5780497" y="1464501"/>
                    </a:lnTo>
                    <a:lnTo>
                      <a:pt x="5783123" y="1464501"/>
                    </a:lnTo>
                    <a:lnTo>
                      <a:pt x="5783123" y="1461591"/>
                    </a:lnTo>
                    <a:lnTo>
                      <a:pt x="5781285" y="1452860"/>
                    </a:lnTo>
                    <a:lnTo>
                      <a:pt x="5781547" y="1452596"/>
                    </a:lnTo>
                    <a:close/>
                    <a:moveTo>
                      <a:pt x="3580868" y="1450952"/>
                    </a:moveTo>
                    <a:lnTo>
                      <a:pt x="3588291" y="1456772"/>
                    </a:lnTo>
                    <a:lnTo>
                      <a:pt x="3588291" y="1452804"/>
                    </a:lnTo>
                    <a:lnTo>
                      <a:pt x="3597305" y="1455978"/>
                    </a:lnTo>
                    <a:lnTo>
                      <a:pt x="3586701" y="1463916"/>
                    </a:lnTo>
                    <a:lnTo>
                      <a:pt x="3577157" y="1474234"/>
                    </a:lnTo>
                    <a:lnTo>
                      <a:pt x="3588556" y="1473176"/>
                    </a:lnTo>
                    <a:lnTo>
                      <a:pt x="3575566" y="1495402"/>
                    </a:lnTo>
                    <a:lnTo>
                      <a:pt x="3573180" y="1492757"/>
                    </a:lnTo>
                    <a:lnTo>
                      <a:pt x="3571855" y="1500430"/>
                    </a:lnTo>
                    <a:lnTo>
                      <a:pt x="3571059" y="1503339"/>
                    </a:lnTo>
                    <a:lnTo>
                      <a:pt x="3570529" y="1506251"/>
                    </a:lnTo>
                    <a:lnTo>
                      <a:pt x="3569734" y="1509426"/>
                    </a:lnTo>
                    <a:lnTo>
                      <a:pt x="3568938" y="1512336"/>
                    </a:lnTo>
                    <a:lnTo>
                      <a:pt x="3566552" y="1517892"/>
                    </a:lnTo>
                    <a:lnTo>
                      <a:pt x="3563636" y="1523449"/>
                    </a:lnTo>
                    <a:lnTo>
                      <a:pt x="3560190" y="1529005"/>
                    </a:lnTo>
                    <a:lnTo>
                      <a:pt x="3557009" y="1534562"/>
                    </a:lnTo>
                    <a:lnTo>
                      <a:pt x="3550646" y="1545146"/>
                    </a:lnTo>
                    <a:lnTo>
                      <a:pt x="3544549" y="1554407"/>
                    </a:lnTo>
                    <a:lnTo>
                      <a:pt x="3547200" y="1563403"/>
                    </a:lnTo>
                    <a:lnTo>
                      <a:pt x="3546404" y="1564725"/>
                    </a:lnTo>
                    <a:lnTo>
                      <a:pt x="3571589" y="1531651"/>
                    </a:lnTo>
                    <a:lnTo>
                      <a:pt x="3573710" y="1538002"/>
                    </a:lnTo>
                    <a:lnTo>
                      <a:pt x="3577422" y="1538266"/>
                    </a:lnTo>
                    <a:lnTo>
                      <a:pt x="3580603" y="1538266"/>
                    </a:lnTo>
                    <a:lnTo>
                      <a:pt x="3583519" y="1538002"/>
                    </a:lnTo>
                    <a:lnTo>
                      <a:pt x="3586701" y="1537737"/>
                    </a:lnTo>
                    <a:lnTo>
                      <a:pt x="3589617" y="1536943"/>
                    </a:lnTo>
                    <a:lnTo>
                      <a:pt x="3592533" y="1535620"/>
                    </a:lnTo>
                    <a:lnTo>
                      <a:pt x="3595449" y="1534562"/>
                    </a:lnTo>
                    <a:lnTo>
                      <a:pt x="3598630" y="1532975"/>
                    </a:lnTo>
                    <a:lnTo>
                      <a:pt x="3598100" y="1534562"/>
                    </a:lnTo>
                    <a:lnTo>
                      <a:pt x="3597305" y="1536414"/>
                    </a:lnTo>
                    <a:lnTo>
                      <a:pt x="3596510" y="1538002"/>
                    </a:lnTo>
                    <a:lnTo>
                      <a:pt x="3594919" y="1540118"/>
                    </a:lnTo>
                    <a:lnTo>
                      <a:pt x="3591472" y="1544616"/>
                    </a:lnTo>
                    <a:lnTo>
                      <a:pt x="3588026" y="1548850"/>
                    </a:lnTo>
                    <a:lnTo>
                      <a:pt x="3582724" y="1554407"/>
                    </a:lnTo>
                    <a:lnTo>
                      <a:pt x="3582694" y="1554494"/>
                    </a:lnTo>
                    <a:lnTo>
                      <a:pt x="3582459" y="1554671"/>
                    </a:lnTo>
                    <a:lnTo>
                      <a:pt x="3582459" y="1555200"/>
                    </a:lnTo>
                    <a:lnTo>
                      <a:pt x="3582694" y="1554494"/>
                    </a:lnTo>
                    <a:lnTo>
                      <a:pt x="3584580" y="1553083"/>
                    </a:lnTo>
                    <a:lnTo>
                      <a:pt x="3573710" y="1568959"/>
                    </a:lnTo>
                    <a:lnTo>
                      <a:pt x="3582724" y="1562873"/>
                    </a:lnTo>
                    <a:lnTo>
                      <a:pt x="3595979" y="1562344"/>
                    </a:lnTo>
                    <a:lnTo>
                      <a:pt x="3596775" y="1568166"/>
                    </a:lnTo>
                    <a:lnTo>
                      <a:pt x="3602872" y="1559698"/>
                    </a:lnTo>
                    <a:lnTo>
                      <a:pt x="3606849" y="1568430"/>
                    </a:lnTo>
                    <a:lnTo>
                      <a:pt x="3611090" y="1555465"/>
                    </a:lnTo>
                    <a:lnTo>
                      <a:pt x="3609500" y="1573722"/>
                    </a:lnTo>
                    <a:lnTo>
                      <a:pt x="3612416" y="1572134"/>
                    </a:lnTo>
                    <a:lnTo>
                      <a:pt x="3615332" y="1570282"/>
                    </a:lnTo>
                    <a:lnTo>
                      <a:pt x="3617983" y="1568166"/>
                    </a:lnTo>
                    <a:lnTo>
                      <a:pt x="3620634" y="1566049"/>
                    </a:lnTo>
                    <a:lnTo>
                      <a:pt x="3624876" y="1561551"/>
                    </a:lnTo>
                    <a:lnTo>
                      <a:pt x="3629118" y="1557582"/>
                    </a:lnTo>
                    <a:lnTo>
                      <a:pt x="3630973" y="1556523"/>
                    </a:lnTo>
                    <a:lnTo>
                      <a:pt x="3632564" y="1555729"/>
                    </a:lnTo>
                    <a:lnTo>
                      <a:pt x="3634155" y="1555465"/>
                    </a:lnTo>
                    <a:lnTo>
                      <a:pt x="3634685" y="1555465"/>
                    </a:lnTo>
                    <a:lnTo>
                      <a:pt x="3635215" y="1555729"/>
                    </a:lnTo>
                    <a:lnTo>
                      <a:pt x="3636541" y="1556523"/>
                    </a:lnTo>
                    <a:lnTo>
                      <a:pt x="3637601" y="1558375"/>
                    </a:lnTo>
                    <a:lnTo>
                      <a:pt x="3638396" y="1561285"/>
                    </a:lnTo>
                    <a:lnTo>
                      <a:pt x="3639457" y="1564990"/>
                    </a:lnTo>
                    <a:lnTo>
                      <a:pt x="3643964" y="1560227"/>
                    </a:lnTo>
                    <a:lnTo>
                      <a:pt x="3646350" y="1558375"/>
                    </a:lnTo>
                    <a:lnTo>
                      <a:pt x="3648736" y="1556258"/>
                    </a:lnTo>
                    <a:lnTo>
                      <a:pt x="3651122" y="1554671"/>
                    </a:lnTo>
                    <a:lnTo>
                      <a:pt x="3653507" y="1553613"/>
                    </a:lnTo>
                    <a:lnTo>
                      <a:pt x="3655628" y="1552554"/>
                    </a:lnTo>
                    <a:lnTo>
                      <a:pt x="3658279" y="1551760"/>
                    </a:lnTo>
                    <a:lnTo>
                      <a:pt x="3660400" y="1551232"/>
                    </a:lnTo>
                    <a:lnTo>
                      <a:pt x="3662786" y="1551232"/>
                    </a:lnTo>
                    <a:lnTo>
                      <a:pt x="3665437" y="1551496"/>
                    </a:lnTo>
                    <a:lnTo>
                      <a:pt x="3668088" y="1552025"/>
                    </a:lnTo>
                    <a:lnTo>
                      <a:pt x="3671005" y="1553083"/>
                    </a:lnTo>
                    <a:lnTo>
                      <a:pt x="3673921" y="1554142"/>
                    </a:lnTo>
                    <a:lnTo>
                      <a:pt x="3677102" y="1555729"/>
                    </a:lnTo>
                    <a:lnTo>
                      <a:pt x="3680548" y="1557582"/>
                    </a:lnTo>
                    <a:lnTo>
                      <a:pt x="3678693" y="1559698"/>
                    </a:lnTo>
                    <a:lnTo>
                      <a:pt x="3676572" y="1562080"/>
                    </a:lnTo>
                    <a:lnTo>
                      <a:pt x="3671800" y="1567371"/>
                    </a:lnTo>
                    <a:lnTo>
                      <a:pt x="3666498" y="1572663"/>
                    </a:lnTo>
                    <a:lnTo>
                      <a:pt x="3661461" y="1577691"/>
                    </a:lnTo>
                    <a:lnTo>
                      <a:pt x="3659605" y="1579807"/>
                    </a:lnTo>
                    <a:lnTo>
                      <a:pt x="3658279" y="1581660"/>
                    </a:lnTo>
                    <a:lnTo>
                      <a:pt x="3657219" y="1583247"/>
                    </a:lnTo>
                    <a:lnTo>
                      <a:pt x="3657219" y="1583777"/>
                    </a:lnTo>
                    <a:lnTo>
                      <a:pt x="3657219" y="1584306"/>
                    </a:lnTo>
                    <a:lnTo>
                      <a:pt x="3657484" y="1585099"/>
                    </a:lnTo>
                    <a:lnTo>
                      <a:pt x="3658014" y="1585364"/>
                    </a:lnTo>
                    <a:lnTo>
                      <a:pt x="3659605" y="1585628"/>
                    </a:lnTo>
                    <a:lnTo>
                      <a:pt x="3662521" y="1585364"/>
                    </a:lnTo>
                    <a:lnTo>
                      <a:pt x="3666763" y="1584306"/>
                    </a:lnTo>
                    <a:lnTo>
                      <a:pt x="3660400" y="1588804"/>
                    </a:lnTo>
                    <a:lnTo>
                      <a:pt x="3663847" y="1595154"/>
                    </a:lnTo>
                    <a:lnTo>
                      <a:pt x="3667558" y="1588539"/>
                    </a:lnTo>
                    <a:lnTo>
                      <a:pt x="3675246" y="1589333"/>
                    </a:lnTo>
                    <a:lnTo>
                      <a:pt x="3664377" y="1597535"/>
                    </a:lnTo>
                    <a:lnTo>
                      <a:pt x="3663847" y="1597535"/>
                    </a:lnTo>
                    <a:lnTo>
                      <a:pt x="3667028" y="1598593"/>
                    </a:lnTo>
                    <a:lnTo>
                      <a:pt x="3656689" y="1610500"/>
                    </a:lnTo>
                    <a:lnTo>
                      <a:pt x="3667293" y="1604150"/>
                    </a:lnTo>
                    <a:lnTo>
                      <a:pt x="3666233" y="1607854"/>
                    </a:lnTo>
                    <a:lnTo>
                      <a:pt x="3672330" y="1599652"/>
                    </a:lnTo>
                    <a:lnTo>
                      <a:pt x="3673921" y="1604150"/>
                    </a:lnTo>
                    <a:lnTo>
                      <a:pt x="3685850" y="1592243"/>
                    </a:lnTo>
                    <a:lnTo>
                      <a:pt x="3691683" y="1594625"/>
                    </a:lnTo>
                    <a:lnTo>
                      <a:pt x="3696455" y="1587746"/>
                    </a:lnTo>
                    <a:lnTo>
                      <a:pt x="3700696" y="1591979"/>
                    </a:lnTo>
                    <a:lnTo>
                      <a:pt x="3691153" y="1604150"/>
                    </a:lnTo>
                    <a:lnTo>
                      <a:pt x="3678693" y="1615793"/>
                    </a:lnTo>
                    <a:lnTo>
                      <a:pt x="3665437" y="1618967"/>
                    </a:lnTo>
                    <a:lnTo>
                      <a:pt x="3667309" y="1619746"/>
                    </a:lnTo>
                    <a:lnTo>
                      <a:pt x="3679287" y="1616057"/>
                    </a:lnTo>
                    <a:lnTo>
                      <a:pt x="3679826" y="1616852"/>
                    </a:lnTo>
                    <a:lnTo>
                      <a:pt x="3668519" y="1620249"/>
                    </a:lnTo>
                    <a:lnTo>
                      <a:pt x="3674981" y="1622937"/>
                    </a:lnTo>
                    <a:lnTo>
                      <a:pt x="3667558" y="1627170"/>
                    </a:lnTo>
                    <a:lnTo>
                      <a:pt x="3675776" y="1625582"/>
                    </a:lnTo>
                    <a:lnTo>
                      <a:pt x="3667823" y="1637224"/>
                    </a:lnTo>
                    <a:lnTo>
                      <a:pt x="3671535" y="1645692"/>
                    </a:lnTo>
                    <a:lnTo>
                      <a:pt x="3675511" y="1644633"/>
                    </a:lnTo>
                    <a:lnTo>
                      <a:pt x="3678427" y="1652836"/>
                    </a:lnTo>
                    <a:lnTo>
                      <a:pt x="3683995" y="1642252"/>
                    </a:lnTo>
                    <a:lnTo>
                      <a:pt x="3685320" y="1636960"/>
                    </a:lnTo>
                    <a:lnTo>
                      <a:pt x="3686911" y="1631933"/>
                    </a:lnTo>
                    <a:lnTo>
                      <a:pt x="3687971" y="1629816"/>
                    </a:lnTo>
                    <a:lnTo>
                      <a:pt x="3689032" y="1627699"/>
                    </a:lnTo>
                    <a:lnTo>
                      <a:pt x="3690622" y="1625847"/>
                    </a:lnTo>
                    <a:lnTo>
                      <a:pt x="3691948" y="1623995"/>
                    </a:lnTo>
                    <a:lnTo>
                      <a:pt x="3693539" y="1622407"/>
                    </a:lnTo>
                    <a:lnTo>
                      <a:pt x="3695129" y="1620819"/>
                    </a:lnTo>
                    <a:lnTo>
                      <a:pt x="3696985" y="1619497"/>
                    </a:lnTo>
                    <a:lnTo>
                      <a:pt x="3699106" y="1618438"/>
                    </a:lnTo>
                    <a:lnTo>
                      <a:pt x="3701492" y="1617380"/>
                    </a:lnTo>
                    <a:lnTo>
                      <a:pt x="3703348" y="1616057"/>
                    </a:lnTo>
                    <a:lnTo>
                      <a:pt x="3708650" y="1614734"/>
                    </a:lnTo>
                    <a:lnTo>
                      <a:pt x="3705203" y="1617909"/>
                    </a:lnTo>
                    <a:lnTo>
                      <a:pt x="3702552" y="1620555"/>
                    </a:lnTo>
                    <a:lnTo>
                      <a:pt x="3700431" y="1622937"/>
                    </a:lnTo>
                    <a:lnTo>
                      <a:pt x="3699106" y="1625053"/>
                    </a:lnTo>
                    <a:lnTo>
                      <a:pt x="3698045" y="1627170"/>
                    </a:lnTo>
                    <a:lnTo>
                      <a:pt x="3697515" y="1629022"/>
                    </a:lnTo>
                    <a:lnTo>
                      <a:pt x="3697250" y="1630874"/>
                    </a:lnTo>
                    <a:lnTo>
                      <a:pt x="3697250" y="1632726"/>
                    </a:lnTo>
                    <a:lnTo>
                      <a:pt x="3697780" y="1636695"/>
                    </a:lnTo>
                    <a:lnTo>
                      <a:pt x="3698576" y="1640929"/>
                    </a:lnTo>
                    <a:lnTo>
                      <a:pt x="3698576" y="1643575"/>
                    </a:lnTo>
                    <a:lnTo>
                      <a:pt x="3698045" y="1646485"/>
                    </a:lnTo>
                    <a:lnTo>
                      <a:pt x="3697780" y="1649925"/>
                    </a:lnTo>
                    <a:lnTo>
                      <a:pt x="3696985" y="1653629"/>
                    </a:lnTo>
                    <a:lnTo>
                      <a:pt x="3714482" y="1632726"/>
                    </a:lnTo>
                    <a:lnTo>
                      <a:pt x="3715542" y="1638018"/>
                    </a:lnTo>
                    <a:lnTo>
                      <a:pt x="3716073" y="1643575"/>
                    </a:lnTo>
                    <a:lnTo>
                      <a:pt x="3716338" y="1649131"/>
                    </a:lnTo>
                    <a:lnTo>
                      <a:pt x="3716338" y="1654688"/>
                    </a:lnTo>
                    <a:lnTo>
                      <a:pt x="3716073" y="1659980"/>
                    </a:lnTo>
                    <a:lnTo>
                      <a:pt x="3715542" y="1665272"/>
                    </a:lnTo>
                    <a:lnTo>
                      <a:pt x="3714217" y="1670299"/>
                    </a:lnTo>
                    <a:lnTo>
                      <a:pt x="3713156" y="1675062"/>
                    </a:lnTo>
                    <a:lnTo>
                      <a:pt x="3711036" y="1679824"/>
                    </a:lnTo>
                    <a:lnTo>
                      <a:pt x="3708915" y="1684058"/>
                    </a:lnTo>
                    <a:lnTo>
                      <a:pt x="3705999" y="1688291"/>
                    </a:lnTo>
                    <a:lnTo>
                      <a:pt x="3702817" y="1691731"/>
                    </a:lnTo>
                    <a:lnTo>
                      <a:pt x="3699106" y="1695171"/>
                    </a:lnTo>
                    <a:lnTo>
                      <a:pt x="3694599" y="1698081"/>
                    </a:lnTo>
                    <a:lnTo>
                      <a:pt x="3689562" y="1700463"/>
                    </a:lnTo>
                    <a:lnTo>
                      <a:pt x="3683730" y="1702580"/>
                    </a:lnTo>
                    <a:lnTo>
                      <a:pt x="3685055" y="1682999"/>
                    </a:lnTo>
                    <a:lnTo>
                      <a:pt x="3680018" y="1681147"/>
                    </a:lnTo>
                    <a:lnTo>
                      <a:pt x="3683995" y="1672151"/>
                    </a:lnTo>
                    <a:lnTo>
                      <a:pt x="3681609" y="1676120"/>
                    </a:lnTo>
                    <a:lnTo>
                      <a:pt x="3678958" y="1680089"/>
                    </a:lnTo>
                    <a:lnTo>
                      <a:pt x="3676042" y="1683529"/>
                    </a:lnTo>
                    <a:lnTo>
                      <a:pt x="3672860" y="1686704"/>
                    </a:lnTo>
                    <a:lnTo>
                      <a:pt x="3669414" y="1689350"/>
                    </a:lnTo>
                    <a:lnTo>
                      <a:pt x="3665437" y="1691996"/>
                    </a:lnTo>
                    <a:lnTo>
                      <a:pt x="3661461" y="1694113"/>
                    </a:lnTo>
                    <a:lnTo>
                      <a:pt x="3656954" y="1695964"/>
                    </a:lnTo>
                    <a:lnTo>
                      <a:pt x="3657484" y="1691202"/>
                    </a:lnTo>
                    <a:lnTo>
                      <a:pt x="3658279" y="1686704"/>
                    </a:lnTo>
                    <a:lnTo>
                      <a:pt x="3659075" y="1682735"/>
                    </a:lnTo>
                    <a:lnTo>
                      <a:pt x="3660135" y="1679031"/>
                    </a:lnTo>
                    <a:lnTo>
                      <a:pt x="3662256" y="1672151"/>
                    </a:lnTo>
                    <a:lnTo>
                      <a:pt x="3664377" y="1666066"/>
                    </a:lnTo>
                    <a:lnTo>
                      <a:pt x="3665172" y="1662626"/>
                    </a:lnTo>
                    <a:lnTo>
                      <a:pt x="3665437" y="1659715"/>
                    </a:lnTo>
                    <a:lnTo>
                      <a:pt x="3665437" y="1656540"/>
                    </a:lnTo>
                    <a:lnTo>
                      <a:pt x="3664907" y="1653365"/>
                    </a:lnTo>
                    <a:lnTo>
                      <a:pt x="3664112" y="1649925"/>
                    </a:lnTo>
                    <a:lnTo>
                      <a:pt x="3662256" y="1645956"/>
                    </a:lnTo>
                    <a:lnTo>
                      <a:pt x="3659870" y="1641987"/>
                    </a:lnTo>
                    <a:lnTo>
                      <a:pt x="3656689" y="1637754"/>
                    </a:lnTo>
                    <a:lnTo>
                      <a:pt x="3649001" y="1650983"/>
                    </a:lnTo>
                    <a:lnTo>
                      <a:pt x="3647675" y="1654688"/>
                    </a:lnTo>
                    <a:lnTo>
                      <a:pt x="3645819" y="1659186"/>
                    </a:lnTo>
                    <a:lnTo>
                      <a:pt x="3642638" y="1666594"/>
                    </a:lnTo>
                    <a:lnTo>
                      <a:pt x="3641313" y="1668182"/>
                    </a:lnTo>
                    <a:lnTo>
                      <a:pt x="3641047" y="1668182"/>
                    </a:lnTo>
                    <a:lnTo>
                      <a:pt x="3641047" y="1667917"/>
                    </a:lnTo>
                    <a:lnTo>
                      <a:pt x="3642108" y="1665007"/>
                    </a:lnTo>
                    <a:lnTo>
                      <a:pt x="3643964" y="1659186"/>
                    </a:lnTo>
                    <a:lnTo>
                      <a:pt x="3625671" y="1675326"/>
                    </a:lnTo>
                    <a:lnTo>
                      <a:pt x="3614007" y="1695171"/>
                    </a:lnTo>
                    <a:lnTo>
                      <a:pt x="3611090" y="1697817"/>
                    </a:lnTo>
                    <a:lnTo>
                      <a:pt x="3594919" y="1704961"/>
                    </a:lnTo>
                    <a:lnTo>
                      <a:pt x="3594744" y="1704519"/>
                    </a:lnTo>
                    <a:lnTo>
                      <a:pt x="3594107" y="1704625"/>
                    </a:lnTo>
                    <a:lnTo>
                      <a:pt x="3594107" y="1704890"/>
                    </a:lnTo>
                    <a:lnTo>
                      <a:pt x="3593579" y="1704890"/>
                    </a:lnTo>
                    <a:lnTo>
                      <a:pt x="3593316" y="1704890"/>
                    </a:lnTo>
                    <a:lnTo>
                      <a:pt x="3593052" y="1704890"/>
                    </a:lnTo>
                    <a:lnTo>
                      <a:pt x="3585410" y="1704890"/>
                    </a:lnTo>
                    <a:lnTo>
                      <a:pt x="3590417" y="1692984"/>
                    </a:lnTo>
                    <a:lnTo>
                      <a:pt x="3591208" y="1692984"/>
                    </a:lnTo>
                    <a:lnTo>
                      <a:pt x="3591231" y="1693038"/>
                    </a:lnTo>
                    <a:lnTo>
                      <a:pt x="3592798" y="1691996"/>
                    </a:lnTo>
                    <a:lnTo>
                      <a:pt x="3596244" y="1690408"/>
                    </a:lnTo>
                    <a:lnTo>
                      <a:pt x="3604463" y="1684322"/>
                    </a:lnTo>
                    <a:lnTo>
                      <a:pt x="3613741" y="1677443"/>
                    </a:lnTo>
                    <a:lnTo>
                      <a:pt x="3622490" y="1670034"/>
                    </a:lnTo>
                    <a:lnTo>
                      <a:pt x="3626201" y="1666594"/>
                    </a:lnTo>
                    <a:lnTo>
                      <a:pt x="3629383" y="1663419"/>
                    </a:lnTo>
                    <a:lnTo>
                      <a:pt x="3631504" y="1661038"/>
                    </a:lnTo>
                    <a:lnTo>
                      <a:pt x="3632034" y="1659715"/>
                    </a:lnTo>
                    <a:lnTo>
                      <a:pt x="3632299" y="1658921"/>
                    </a:lnTo>
                    <a:lnTo>
                      <a:pt x="3632299" y="1658127"/>
                    </a:lnTo>
                    <a:lnTo>
                      <a:pt x="3631769" y="1657599"/>
                    </a:lnTo>
                    <a:lnTo>
                      <a:pt x="3631239" y="1657334"/>
                    </a:lnTo>
                    <a:lnTo>
                      <a:pt x="3629913" y="1657069"/>
                    </a:lnTo>
                    <a:lnTo>
                      <a:pt x="3628587" y="1657334"/>
                    </a:lnTo>
                    <a:lnTo>
                      <a:pt x="3626467" y="1658127"/>
                    </a:lnTo>
                    <a:lnTo>
                      <a:pt x="3620899" y="1659715"/>
                    </a:lnTo>
                    <a:lnTo>
                      <a:pt x="3620634" y="1659715"/>
                    </a:lnTo>
                    <a:lnTo>
                      <a:pt x="3620634" y="1659980"/>
                    </a:lnTo>
                    <a:lnTo>
                      <a:pt x="3620369" y="1659980"/>
                    </a:lnTo>
                    <a:lnTo>
                      <a:pt x="3624081" y="1649925"/>
                    </a:lnTo>
                    <a:lnTo>
                      <a:pt x="3619574" y="1654158"/>
                    </a:lnTo>
                    <a:lnTo>
                      <a:pt x="3615332" y="1658127"/>
                    </a:lnTo>
                    <a:lnTo>
                      <a:pt x="3610560" y="1661567"/>
                    </a:lnTo>
                    <a:lnTo>
                      <a:pt x="3605788" y="1664478"/>
                    </a:lnTo>
                    <a:lnTo>
                      <a:pt x="3601281" y="1667124"/>
                    </a:lnTo>
                    <a:lnTo>
                      <a:pt x="3596510" y="1669769"/>
                    </a:lnTo>
                    <a:lnTo>
                      <a:pt x="3592003" y="1671886"/>
                    </a:lnTo>
                    <a:lnTo>
                      <a:pt x="3587231" y="1673474"/>
                    </a:lnTo>
                    <a:lnTo>
                      <a:pt x="3588821" y="1668976"/>
                    </a:lnTo>
                    <a:lnTo>
                      <a:pt x="3576361" y="1675326"/>
                    </a:lnTo>
                    <a:lnTo>
                      <a:pt x="3588291" y="1663949"/>
                    </a:lnTo>
                    <a:lnTo>
                      <a:pt x="3587761" y="1661832"/>
                    </a:lnTo>
                    <a:lnTo>
                      <a:pt x="3586966" y="1659980"/>
                    </a:lnTo>
                    <a:lnTo>
                      <a:pt x="3586701" y="1656540"/>
                    </a:lnTo>
                    <a:lnTo>
                      <a:pt x="3586435" y="1653894"/>
                    </a:lnTo>
                    <a:lnTo>
                      <a:pt x="3586170" y="1651777"/>
                    </a:lnTo>
                    <a:lnTo>
                      <a:pt x="3586170" y="1651513"/>
                    </a:lnTo>
                    <a:lnTo>
                      <a:pt x="3585640" y="1651513"/>
                    </a:lnTo>
                    <a:lnTo>
                      <a:pt x="3585375" y="1651777"/>
                    </a:lnTo>
                    <a:lnTo>
                      <a:pt x="3584315" y="1652836"/>
                    </a:lnTo>
                    <a:lnTo>
                      <a:pt x="3582459" y="1656011"/>
                    </a:lnTo>
                    <a:lnTo>
                      <a:pt x="3578482" y="1661302"/>
                    </a:lnTo>
                    <a:lnTo>
                      <a:pt x="3574506" y="1658392"/>
                    </a:lnTo>
                    <a:lnTo>
                      <a:pt x="3567348" y="1667653"/>
                    </a:lnTo>
                    <a:lnTo>
                      <a:pt x="3567348" y="1666330"/>
                    </a:lnTo>
                    <a:lnTo>
                      <a:pt x="3562340" y="1669965"/>
                    </a:lnTo>
                    <a:lnTo>
                      <a:pt x="3562482" y="1669965"/>
                    </a:lnTo>
                    <a:lnTo>
                      <a:pt x="3560901" y="1671023"/>
                    </a:lnTo>
                    <a:lnTo>
                      <a:pt x="3550886" y="1674727"/>
                    </a:lnTo>
                    <a:lnTo>
                      <a:pt x="3547197" y="1676579"/>
                    </a:lnTo>
                    <a:lnTo>
                      <a:pt x="3537446" y="1676579"/>
                    </a:lnTo>
                    <a:lnTo>
                      <a:pt x="3529540" y="1677902"/>
                    </a:lnTo>
                    <a:lnTo>
                      <a:pt x="3529013" y="1677902"/>
                    </a:lnTo>
                    <a:lnTo>
                      <a:pt x="3536622" y="1674018"/>
                    </a:lnTo>
                    <a:lnTo>
                      <a:pt x="3525991" y="1678501"/>
                    </a:lnTo>
                    <a:lnTo>
                      <a:pt x="3524931" y="1675326"/>
                    </a:lnTo>
                    <a:lnTo>
                      <a:pt x="3518833" y="1677443"/>
                    </a:lnTo>
                    <a:lnTo>
                      <a:pt x="3513001" y="1678766"/>
                    </a:lnTo>
                    <a:lnTo>
                      <a:pt x="3507169" y="1680353"/>
                    </a:lnTo>
                    <a:lnTo>
                      <a:pt x="3501336" y="1680883"/>
                    </a:lnTo>
                    <a:lnTo>
                      <a:pt x="3496299" y="1681147"/>
                    </a:lnTo>
                    <a:lnTo>
                      <a:pt x="3493648" y="1681147"/>
                    </a:lnTo>
                    <a:lnTo>
                      <a:pt x="3491262" y="1680883"/>
                    </a:lnTo>
                    <a:lnTo>
                      <a:pt x="3489141" y="1680353"/>
                    </a:lnTo>
                    <a:lnTo>
                      <a:pt x="3487020" y="1679824"/>
                    </a:lnTo>
                    <a:lnTo>
                      <a:pt x="3485430" y="1678766"/>
                    </a:lnTo>
                    <a:lnTo>
                      <a:pt x="3483839" y="1677707"/>
                    </a:lnTo>
                    <a:lnTo>
                      <a:pt x="3478802" y="1682205"/>
                    </a:lnTo>
                    <a:lnTo>
                      <a:pt x="3474560" y="1685645"/>
                    </a:lnTo>
                    <a:lnTo>
                      <a:pt x="3470319" y="1688821"/>
                    </a:lnTo>
                    <a:lnTo>
                      <a:pt x="3466607" y="1691202"/>
                    </a:lnTo>
                    <a:lnTo>
                      <a:pt x="3462896" y="1693054"/>
                    </a:lnTo>
                    <a:lnTo>
                      <a:pt x="3459980" y="1694377"/>
                    </a:lnTo>
                    <a:lnTo>
                      <a:pt x="3457328" y="1695171"/>
                    </a:lnTo>
                    <a:lnTo>
                      <a:pt x="3455208" y="1695436"/>
                    </a:lnTo>
                    <a:lnTo>
                      <a:pt x="3453087" y="1695436"/>
                    </a:lnTo>
                    <a:lnTo>
                      <a:pt x="3451496" y="1694906"/>
                    </a:lnTo>
                    <a:lnTo>
                      <a:pt x="3450171" y="1694113"/>
                    </a:lnTo>
                    <a:lnTo>
                      <a:pt x="3449110" y="1693054"/>
                    </a:lnTo>
                    <a:lnTo>
                      <a:pt x="3448315" y="1691202"/>
                    </a:lnTo>
                    <a:lnTo>
                      <a:pt x="3448050" y="1689350"/>
                    </a:lnTo>
                    <a:lnTo>
                      <a:pt x="3448050" y="1686968"/>
                    </a:lnTo>
                    <a:lnTo>
                      <a:pt x="3448050" y="1684587"/>
                    </a:lnTo>
                    <a:lnTo>
                      <a:pt x="3448580" y="1682205"/>
                    </a:lnTo>
                    <a:lnTo>
                      <a:pt x="3449110" y="1679031"/>
                    </a:lnTo>
                    <a:lnTo>
                      <a:pt x="3450436" y="1676120"/>
                    </a:lnTo>
                    <a:lnTo>
                      <a:pt x="3451496" y="1672945"/>
                    </a:lnTo>
                    <a:lnTo>
                      <a:pt x="3453087" y="1669769"/>
                    </a:lnTo>
                    <a:lnTo>
                      <a:pt x="3454677" y="1666594"/>
                    </a:lnTo>
                    <a:lnTo>
                      <a:pt x="3456798" y="1662890"/>
                    </a:lnTo>
                    <a:lnTo>
                      <a:pt x="3459184" y="1659715"/>
                    </a:lnTo>
                    <a:lnTo>
                      <a:pt x="3461570" y="1656275"/>
                    </a:lnTo>
                    <a:lnTo>
                      <a:pt x="3464221" y="1653100"/>
                    </a:lnTo>
                    <a:lnTo>
                      <a:pt x="3467137" y="1649396"/>
                    </a:lnTo>
                    <a:lnTo>
                      <a:pt x="3470054" y="1646220"/>
                    </a:lnTo>
                    <a:lnTo>
                      <a:pt x="3473235" y="1643310"/>
                    </a:lnTo>
                    <a:lnTo>
                      <a:pt x="3476946" y="1640400"/>
                    </a:lnTo>
                    <a:lnTo>
                      <a:pt x="3480393" y="1637489"/>
                    </a:lnTo>
                    <a:lnTo>
                      <a:pt x="3484104" y="1635108"/>
                    </a:lnTo>
                    <a:lnTo>
                      <a:pt x="3475356" y="1636431"/>
                    </a:lnTo>
                    <a:lnTo>
                      <a:pt x="3466342" y="1638018"/>
                    </a:lnTo>
                    <a:lnTo>
                      <a:pt x="3457328" y="1640135"/>
                    </a:lnTo>
                    <a:lnTo>
                      <a:pt x="3448845" y="1642781"/>
                    </a:lnTo>
                    <a:lnTo>
                      <a:pt x="3448845" y="1639077"/>
                    </a:lnTo>
                    <a:lnTo>
                      <a:pt x="3449375" y="1635902"/>
                    </a:lnTo>
                    <a:lnTo>
                      <a:pt x="3450966" y="1633785"/>
                    </a:lnTo>
                    <a:lnTo>
                      <a:pt x="3452557" y="1631668"/>
                    </a:lnTo>
                    <a:lnTo>
                      <a:pt x="3454147" y="1630345"/>
                    </a:lnTo>
                    <a:lnTo>
                      <a:pt x="3456268" y="1629287"/>
                    </a:lnTo>
                    <a:lnTo>
                      <a:pt x="3458389" y="1629022"/>
                    </a:lnTo>
                    <a:lnTo>
                      <a:pt x="3459980" y="1628757"/>
                    </a:lnTo>
                    <a:lnTo>
                      <a:pt x="3461835" y="1629022"/>
                    </a:lnTo>
                    <a:lnTo>
                      <a:pt x="3463426" y="1629287"/>
                    </a:lnTo>
                    <a:lnTo>
                      <a:pt x="3464221" y="1629816"/>
                    </a:lnTo>
                    <a:lnTo>
                      <a:pt x="3464751" y="1630874"/>
                    </a:lnTo>
                    <a:lnTo>
                      <a:pt x="3464486" y="1631668"/>
                    </a:lnTo>
                    <a:lnTo>
                      <a:pt x="3463691" y="1632462"/>
                    </a:lnTo>
                    <a:lnTo>
                      <a:pt x="3461835" y="1633255"/>
                    </a:lnTo>
                    <a:lnTo>
                      <a:pt x="3458919" y="1634314"/>
                    </a:lnTo>
                    <a:lnTo>
                      <a:pt x="3467137" y="1634314"/>
                    </a:lnTo>
                    <a:lnTo>
                      <a:pt x="3468198" y="1633255"/>
                    </a:lnTo>
                    <a:lnTo>
                      <a:pt x="3480393" y="1607854"/>
                    </a:lnTo>
                    <a:lnTo>
                      <a:pt x="3501866" y="1606796"/>
                    </a:lnTo>
                    <a:lnTo>
                      <a:pt x="3496564" y="1606531"/>
                    </a:lnTo>
                    <a:lnTo>
                      <a:pt x="3499480" y="1598858"/>
                    </a:lnTo>
                    <a:lnTo>
                      <a:pt x="3497625" y="1598858"/>
                    </a:lnTo>
                    <a:lnTo>
                      <a:pt x="3496564" y="1597271"/>
                    </a:lnTo>
                    <a:lnTo>
                      <a:pt x="3498950" y="1594360"/>
                    </a:lnTo>
                    <a:lnTo>
                      <a:pt x="3496299" y="1594889"/>
                    </a:lnTo>
                    <a:lnTo>
                      <a:pt x="3494178" y="1594889"/>
                    </a:lnTo>
                    <a:lnTo>
                      <a:pt x="3492323" y="1594889"/>
                    </a:lnTo>
                    <a:lnTo>
                      <a:pt x="3491527" y="1594360"/>
                    </a:lnTo>
                    <a:lnTo>
                      <a:pt x="3490997" y="1593567"/>
                    </a:lnTo>
                    <a:lnTo>
                      <a:pt x="3490732" y="1592243"/>
                    </a:lnTo>
                    <a:lnTo>
                      <a:pt x="3490997" y="1591185"/>
                    </a:lnTo>
                    <a:lnTo>
                      <a:pt x="3491527" y="1589598"/>
                    </a:lnTo>
                    <a:lnTo>
                      <a:pt x="3492057" y="1588539"/>
                    </a:lnTo>
                    <a:lnTo>
                      <a:pt x="3493383" y="1586952"/>
                    </a:lnTo>
                    <a:lnTo>
                      <a:pt x="3496034" y="1584306"/>
                    </a:lnTo>
                    <a:lnTo>
                      <a:pt x="3497625" y="1582983"/>
                    </a:lnTo>
                    <a:lnTo>
                      <a:pt x="3499215" y="1581924"/>
                    </a:lnTo>
                    <a:lnTo>
                      <a:pt x="3500806" y="1581131"/>
                    </a:lnTo>
                    <a:lnTo>
                      <a:pt x="3502662" y="1580866"/>
                    </a:lnTo>
                    <a:lnTo>
                      <a:pt x="3503192" y="1562344"/>
                    </a:lnTo>
                    <a:lnTo>
                      <a:pt x="3514857" y="1537472"/>
                    </a:lnTo>
                    <a:lnTo>
                      <a:pt x="3515917" y="1534297"/>
                    </a:lnTo>
                    <a:lnTo>
                      <a:pt x="3516978" y="1531387"/>
                    </a:lnTo>
                    <a:lnTo>
                      <a:pt x="3518303" y="1529005"/>
                    </a:lnTo>
                    <a:lnTo>
                      <a:pt x="3519363" y="1526624"/>
                    </a:lnTo>
                    <a:lnTo>
                      <a:pt x="3521749" y="1523449"/>
                    </a:lnTo>
                    <a:lnTo>
                      <a:pt x="3523870" y="1520803"/>
                    </a:lnTo>
                    <a:lnTo>
                      <a:pt x="3525726" y="1518422"/>
                    </a:lnTo>
                    <a:lnTo>
                      <a:pt x="3526256" y="1517363"/>
                    </a:lnTo>
                    <a:lnTo>
                      <a:pt x="3526521" y="1516040"/>
                    </a:lnTo>
                    <a:lnTo>
                      <a:pt x="3526786" y="1514982"/>
                    </a:lnTo>
                    <a:lnTo>
                      <a:pt x="3526786" y="1513659"/>
                    </a:lnTo>
                    <a:lnTo>
                      <a:pt x="3526521" y="1512336"/>
                    </a:lnTo>
                    <a:lnTo>
                      <a:pt x="3525991" y="1510484"/>
                    </a:lnTo>
                    <a:lnTo>
                      <a:pt x="3529438" y="1508102"/>
                    </a:lnTo>
                    <a:lnTo>
                      <a:pt x="3533149" y="1505457"/>
                    </a:lnTo>
                    <a:lnTo>
                      <a:pt x="3536861" y="1502281"/>
                    </a:lnTo>
                    <a:lnTo>
                      <a:pt x="3540042" y="1498842"/>
                    </a:lnTo>
                    <a:lnTo>
                      <a:pt x="3542693" y="1495137"/>
                    </a:lnTo>
                    <a:lnTo>
                      <a:pt x="3545344" y="1491698"/>
                    </a:lnTo>
                    <a:lnTo>
                      <a:pt x="3547995" y="1487995"/>
                    </a:lnTo>
                    <a:lnTo>
                      <a:pt x="3553032" y="1480056"/>
                    </a:lnTo>
                    <a:lnTo>
                      <a:pt x="3558334" y="1471854"/>
                    </a:lnTo>
                    <a:lnTo>
                      <a:pt x="3560985" y="1467885"/>
                    </a:lnTo>
                    <a:lnTo>
                      <a:pt x="3564166" y="1464180"/>
                    </a:lnTo>
                    <a:lnTo>
                      <a:pt x="3567613" y="1460740"/>
                    </a:lnTo>
                    <a:lnTo>
                      <a:pt x="3571589" y="1457036"/>
                    </a:lnTo>
                    <a:lnTo>
                      <a:pt x="3575831" y="1453862"/>
                    </a:lnTo>
                    <a:lnTo>
                      <a:pt x="3580868" y="1450952"/>
                    </a:lnTo>
                    <a:close/>
                    <a:moveTo>
                      <a:pt x="1033465" y="1449955"/>
                    </a:moveTo>
                    <a:lnTo>
                      <a:pt x="1030254" y="1453849"/>
                    </a:lnTo>
                    <a:lnTo>
                      <a:pt x="1027113" y="1455667"/>
                    </a:lnTo>
                    <a:lnTo>
                      <a:pt x="1033465" y="1449955"/>
                    </a:lnTo>
                    <a:close/>
                    <a:moveTo>
                      <a:pt x="1036134" y="1447554"/>
                    </a:moveTo>
                    <a:lnTo>
                      <a:pt x="1033465" y="1449955"/>
                    </a:lnTo>
                    <a:lnTo>
                      <a:pt x="1034966" y="1448134"/>
                    </a:lnTo>
                    <a:lnTo>
                      <a:pt x="1036134" y="1447554"/>
                    </a:lnTo>
                    <a:close/>
                    <a:moveTo>
                      <a:pt x="5880894" y="1445417"/>
                    </a:moveTo>
                    <a:lnTo>
                      <a:pt x="5884863" y="1450925"/>
                    </a:lnTo>
                    <a:lnTo>
                      <a:pt x="5881688" y="1447252"/>
                    </a:lnTo>
                    <a:lnTo>
                      <a:pt x="5880894" y="1445417"/>
                    </a:lnTo>
                    <a:close/>
                    <a:moveTo>
                      <a:pt x="5867400" y="1442988"/>
                    </a:moveTo>
                    <a:lnTo>
                      <a:pt x="5868988" y="1444576"/>
                    </a:lnTo>
                    <a:lnTo>
                      <a:pt x="5867400" y="1443214"/>
                    </a:lnTo>
                    <a:lnTo>
                      <a:pt x="5867400" y="1442988"/>
                    </a:lnTo>
                    <a:close/>
                    <a:moveTo>
                      <a:pt x="1087910" y="1442967"/>
                    </a:moveTo>
                    <a:lnTo>
                      <a:pt x="1089026" y="1443221"/>
                    </a:lnTo>
                    <a:lnTo>
                      <a:pt x="1081496" y="1448301"/>
                    </a:lnTo>
                    <a:lnTo>
                      <a:pt x="1084564" y="1452620"/>
                    </a:lnTo>
                    <a:lnTo>
                      <a:pt x="1084285" y="1452874"/>
                    </a:lnTo>
                    <a:lnTo>
                      <a:pt x="1068388" y="1462016"/>
                    </a:lnTo>
                    <a:lnTo>
                      <a:pt x="1072014" y="1450334"/>
                    </a:lnTo>
                    <a:lnTo>
                      <a:pt x="1087910" y="1442967"/>
                    </a:lnTo>
                    <a:close/>
                    <a:moveTo>
                      <a:pt x="1068388" y="1442966"/>
                    </a:moveTo>
                    <a:lnTo>
                      <a:pt x="1056746" y="1455750"/>
                    </a:lnTo>
                    <a:lnTo>
                      <a:pt x="1058334" y="1466707"/>
                    </a:lnTo>
                    <a:lnTo>
                      <a:pt x="1046428" y="1485229"/>
                    </a:lnTo>
                    <a:lnTo>
                      <a:pt x="1033727" y="1484446"/>
                    </a:lnTo>
                    <a:lnTo>
                      <a:pt x="1043517" y="1485490"/>
                    </a:lnTo>
                    <a:lnTo>
                      <a:pt x="1036109" y="1487055"/>
                    </a:lnTo>
                    <a:lnTo>
                      <a:pt x="1038755" y="1487577"/>
                    </a:lnTo>
                    <a:lnTo>
                      <a:pt x="1023673" y="1486533"/>
                    </a:lnTo>
                    <a:lnTo>
                      <a:pt x="1035844" y="1474794"/>
                    </a:lnTo>
                    <a:lnTo>
                      <a:pt x="1025261" y="1477403"/>
                    </a:lnTo>
                    <a:lnTo>
                      <a:pt x="1029759" y="1471924"/>
                    </a:lnTo>
                    <a:lnTo>
                      <a:pt x="1033992" y="1469576"/>
                    </a:lnTo>
                    <a:lnTo>
                      <a:pt x="1037722" y="1467204"/>
                    </a:lnTo>
                    <a:lnTo>
                      <a:pt x="1041083" y="1463602"/>
                    </a:lnTo>
                    <a:lnTo>
                      <a:pt x="1042183" y="1464366"/>
                    </a:lnTo>
                    <a:lnTo>
                      <a:pt x="1042194" y="1464359"/>
                    </a:lnTo>
                    <a:lnTo>
                      <a:pt x="1041136" y="1463054"/>
                    </a:lnTo>
                    <a:lnTo>
                      <a:pt x="1052778" y="1453402"/>
                    </a:lnTo>
                    <a:lnTo>
                      <a:pt x="1031346" y="1461749"/>
                    </a:lnTo>
                    <a:lnTo>
                      <a:pt x="1046692" y="1453402"/>
                    </a:lnTo>
                    <a:lnTo>
                      <a:pt x="1055953" y="1449749"/>
                    </a:lnTo>
                    <a:lnTo>
                      <a:pt x="1050925" y="1447141"/>
                    </a:lnTo>
                    <a:lnTo>
                      <a:pt x="1058069" y="1443749"/>
                    </a:lnTo>
                    <a:lnTo>
                      <a:pt x="1067065" y="1443227"/>
                    </a:lnTo>
                    <a:lnTo>
                      <a:pt x="1068388" y="1442966"/>
                    </a:lnTo>
                    <a:close/>
                    <a:moveTo>
                      <a:pt x="5862638" y="1439813"/>
                    </a:moveTo>
                    <a:lnTo>
                      <a:pt x="5863273" y="1440664"/>
                    </a:lnTo>
                    <a:lnTo>
                      <a:pt x="5867401" y="1447751"/>
                    </a:lnTo>
                    <a:lnTo>
                      <a:pt x="5863273" y="1442932"/>
                    </a:lnTo>
                    <a:lnTo>
                      <a:pt x="5864861" y="1443782"/>
                    </a:lnTo>
                    <a:lnTo>
                      <a:pt x="5862638" y="1439813"/>
                    </a:lnTo>
                    <a:close/>
                    <a:moveTo>
                      <a:pt x="307976" y="1439797"/>
                    </a:moveTo>
                    <a:lnTo>
                      <a:pt x="307703" y="1440048"/>
                    </a:lnTo>
                    <a:lnTo>
                      <a:pt x="300038" y="1444560"/>
                    </a:lnTo>
                    <a:lnTo>
                      <a:pt x="307976" y="1439797"/>
                    </a:lnTo>
                    <a:close/>
                    <a:moveTo>
                      <a:pt x="274638" y="1439797"/>
                    </a:moveTo>
                    <a:lnTo>
                      <a:pt x="271441" y="1445618"/>
                    </a:lnTo>
                    <a:lnTo>
                      <a:pt x="266112" y="1448529"/>
                    </a:lnTo>
                    <a:lnTo>
                      <a:pt x="261050" y="1451175"/>
                    </a:lnTo>
                    <a:lnTo>
                      <a:pt x="251991" y="1454614"/>
                    </a:lnTo>
                    <a:lnTo>
                      <a:pt x="236538" y="1460435"/>
                    </a:lnTo>
                    <a:lnTo>
                      <a:pt x="248527" y="1453820"/>
                    </a:lnTo>
                    <a:lnTo>
                      <a:pt x="254655" y="1450381"/>
                    </a:lnTo>
                    <a:lnTo>
                      <a:pt x="260517" y="1446941"/>
                    </a:lnTo>
                    <a:lnTo>
                      <a:pt x="274638" y="1439797"/>
                    </a:lnTo>
                    <a:close/>
                    <a:moveTo>
                      <a:pt x="1087439" y="1436617"/>
                    </a:moveTo>
                    <a:lnTo>
                      <a:pt x="1086884" y="1437161"/>
                    </a:lnTo>
                    <a:lnTo>
                      <a:pt x="1069976" y="1446142"/>
                    </a:lnTo>
                    <a:lnTo>
                      <a:pt x="1074688" y="1438794"/>
                    </a:lnTo>
                    <a:lnTo>
                      <a:pt x="1087439" y="1436617"/>
                    </a:lnTo>
                    <a:close/>
                    <a:moveTo>
                      <a:pt x="2565762" y="1436062"/>
                    </a:moveTo>
                    <a:lnTo>
                      <a:pt x="2584022" y="1436062"/>
                    </a:lnTo>
                    <a:lnTo>
                      <a:pt x="2602016" y="1436062"/>
                    </a:lnTo>
                    <a:lnTo>
                      <a:pt x="2620276" y="1436326"/>
                    </a:lnTo>
                    <a:lnTo>
                      <a:pt x="2617365" y="1443468"/>
                    </a:lnTo>
                    <a:lnTo>
                      <a:pt x="2614719" y="1451669"/>
                    </a:lnTo>
                    <a:lnTo>
                      <a:pt x="2611808" y="1460661"/>
                    </a:lnTo>
                    <a:lnTo>
                      <a:pt x="2609161" y="1470448"/>
                    </a:lnTo>
                    <a:lnTo>
                      <a:pt x="2603604" y="1491344"/>
                    </a:lnTo>
                    <a:lnTo>
                      <a:pt x="2598047" y="1512769"/>
                    </a:lnTo>
                    <a:lnTo>
                      <a:pt x="2595271" y="1522607"/>
                    </a:lnTo>
                    <a:lnTo>
                      <a:pt x="2596154" y="1522162"/>
                    </a:lnTo>
                    <a:lnTo>
                      <a:pt x="2599882" y="1521360"/>
                    </a:lnTo>
                    <a:lnTo>
                      <a:pt x="2603875" y="1520825"/>
                    </a:lnTo>
                    <a:lnTo>
                      <a:pt x="2608667" y="1521092"/>
                    </a:lnTo>
                    <a:lnTo>
                      <a:pt x="2623044" y="1521627"/>
                    </a:lnTo>
                    <a:lnTo>
                      <a:pt x="2628901" y="1537950"/>
                    </a:lnTo>
                    <a:lnTo>
                      <a:pt x="2617453" y="1544639"/>
                    </a:lnTo>
                    <a:lnTo>
                      <a:pt x="2590992" y="1537201"/>
                    </a:lnTo>
                    <a:lnTo>
                      <a:pt x="2589050" y="1543188"/>
                    </a:lnTo>
                    <a:lnTo>
                      <a:pt x="2585610" y="1552181"/>
                    </a:lnTo>
                    <a:lnTo>
                      <a:pt x="2582169" y="1560116"/>
                    </a:lnTo>
                    <a:lnTo>
                      <a:pt x="2580317" y="1564084"/>
                    </a:lnTo>
                    <a:lnTo>
                      <a:pt x="2578729" y="1567258"/>
                    </a:lnTo>
                    <a:lnTo>
                      <a:pt x="2576612" y="1570433"/>
                    </a:lnTo>
                    <a:lnTo>
                      <a:pt x="2574760" y="1573078"/>
                    </a:lnTo>
                    <a:lnTo>
                      <a:pt x="2572907" y="1575458"/>
                    </a:lnTo>
                    <a:lnTo>
                      <a:pt x="2570790" y="1577574"/>
                    </a:lnTo>
                    <a:lnTo>
                      <a:pt x="2579523" y="1575194"/>
                    </a:lnTo>
                    <a:lnTo>
                      <a:pt x="2583228" y="1575458"/>
                    </a:lnTo>
                    <a:lnTo>
                      <a:pt x="2586933" y="1575987"/>
                    </a:lnTo>
                    <a:lnTo>
                      <a:pt x="2590108" y="1576781"/>
                    </a:lnTo>
                    <a:lnTo>
                      <a:pt x="2593019" y="1577839"/>
                    </a:lnTo>
                    <a:lnTo>
                      <a:pt x="2595401" y="1578897"/>
                    </a:lnTo>
                    <a:lnTo>
                      <a:pt x="2597782" y="1580219"/>
                    </a:lnTo>
                    <a:lnTo>
                      <a:pt x="2599370" y="1581277"/>
                    </a:lnTo>
                    <a:lnTo>
                      <a:pt x="2601223" y="1583129"/>
                    </a:lnTo>
                    <a:lnTo>
                      <a:pt x="2602546" y="1584451"/>
                    </a:lnTo>
                    <a:lnTo>
                      <a:pt x="2603604" y="1586303"/>
                    </a:lnTo>
                    <a:lnTo>
                      <a:pt x="2604133" y="1587890"/>
                    </a:lnTo>
                    <a:lnTo>
                      <a:pt x="2604663" y="1590007"/>
                    </a:lnTo>
                    <a:lnTo>
                      <a:pt x="2604927" y="1592122"/>
                    </a:lnTo>
                    <a:lnTo>
                      <a:pt x="2604927" y="1594238"/>
                    </a:lnTo>
                    <a:lnTo>
                      <a:pt x="2604927" y="1596619"/>
                    </a:lnTo>
                    <a:lnTo>
                      <a:pt x="2604663" y="1598471"/>
                    </a:lnTo>
                    <a:lnTo>
                      <a:pt x="2603604" y="1603232"/>
                    </a:lnTo>
                    <a:lnTo>
                      <a:pt x="2601752" y="1607993"/>
                    </a:lnTo>
                    <a:lnTo>
                      <a:pt x="2599106" y="1613019"/>
                    </a:lnTo>
                    <a:lnTo>
                      <a:pt x="2596459" y="1617515"/>
                    </a:lnTo>
                    <a:lnTo>
                      <a:pt x="2593284" y="1622541"/>
                    </a:lnTo>
                    <a:lnTo>
                      <a:pt x="2589844" y="1627038"/>
                    </a:lnTo>
                    <a:lnTo>
                      <a:pt x="2585874" y="1631799"/>
                    </a:lnTo>
                    <a:lnTo>
                      <a:pt x="2582169" y="1635766"/>
                    </a:lnTo>
                    <a:lnTo>
                      <a:pt x="2592225" y="1629683"/>
                    </a:lnTo>
                    <a:lnTo>
                      <a:pt x="2600693" y="1624657"/>
                    </a:lnTo>
                    <a:lnTo>
                      <a:pt x="2604398" y="1622805"/>
                    </a:lnTo>
                    <a:lnTo>
                      <a:pt x="2608103" y="1621483"/>
                    </a:lnTo>
                    <a:lnTo>
                      <a:pt x="2611543" y="1620425"/>
                    </a:lnTo>
                    <a:lnTo>
                      <a:pt x="2614454" y="1619896"/>
                    </a:lnTo>
                    <a:lnTo>
                      <a:pt x="2617629" y="1620161"/>
                    </a:lnTo>
                    <a:lnTo>
                      <a:pt x="2620540" y="1620954"/>
                    </a:lnTo>
                    <a:lnTo>
                      <a:pt x="2623451" y="1622277"/>
                    </a:lnTo>
                    <a:lnTo>
                      <a:pt x="2626097" y="1624657"/>
                    </a:lnTo>
                    <a:lnTo>
                      <a:pt x="2629008" y="1627567"/>
                    </a:lnTo>
                    <a:lnTo>
                      <a:pt x="2631919" y="1631535"/>
                    </a:lnTo>
                    <a:lnTo>
                      <a:pt x="2635095" y="1635766"/>
                    </a:lnTo>
                    <a:lnTo>
                      <a:pt x="2636082" y="1637650"/>
                    </a:lnTo>
                    <a:lnTo>
                      <a:pt x="2636153" y="1637883"/>
                    </a:lnTo>
                    <a:lnTo>
                      <a:pt x="2638006" y="1641321"/>
                    </a:lnTo>
                    <a:lnTo>
                      <a:pt x="2636082" y="1637650"/>
                    </a:lnTo>
                    <a:lnTo>
                      <a:pt x="2635095" y="1634444"/>
                    </a:lnTo>
                    <a:lnTo>
                      <a:pt x="2633772" y="1631005"/>
                    </a:lnTo>
                    <a:lnTo>
                      <a:pt x="2633242" y="1627831"/>
                    </a:lnTo>
                    <a:lnTo>
                      <a:pt x="2632978" y="1624657"/>
                    </a:lnTo>
                    <a:lnTo>
                      <a:pt x="2633242" y="1621483"/>
                    </a:lnTo>
                    <a:lnTo>
                      <a:pt x="2633507" y="1618573"/>
                    </a:lnTo>
                    <a:lnTo>
                      <a:pt x="2634301" y="1615928"/>
                    </a:lnTo>
                    <a:lnTo>
                      <a:pt x="2635624" y="1613019"/>
                    </a:lnTo>
                    <a:lnTo>
                      <a:pt x="2636947" y="1610373"/>
                    </a:lnTo>
                    <a:lnTo>
                      <a:pt x="2638800" y="1607993"/>
                    </a:lnTo>
                    <a:lnTo>
                      <a:pt x="2641181" y="1605348"/>
                    </a:lnTo>
                    <a:lnTo>
                      <a:pt x="2643828" y="1603232"/>
                    </a:lnTo>
                    <a:lnTo>
                      <a:pt x="2646738" y="1600851"/>
                    </a:lnTo>
                    <a:lnTo>
                      <a:pt x="2649914" y="1598735"/>
                    </a:lnTo>
                    <a:lnTo>
                      <a:pt x="2653883" y="1596884"/>
                    </a:lnTo>
                    <a:lnTo>
                      <a:pt x="2654677" y="1597677"/>
                    </a:lnTo>
                    <a:lnTo>
                      <a:pt x="2655736" y="1598735"/>
                    </a:lnTo>
                    <a:lnTo>
                      <a:pt x="2658647" y="1602438"/>
                    </a:lnTo>
                    <a:lnTo>
                      <a:pt x="2665262" y="1610903"/>
                    </a:lnTo>
                    <a:lnTo>
                      <a:pt x="2667909" y="1613812"/>
                    </a:lnTo>
                    <a:lnTo>
                      <a:pt x="2668703" y="1614870"/>
                    </a:lnTo>
                    <a:lnTo>
                      <a:pt x="2668726" y="1614886"/>
                    </a:lnTo>
                    <a:lnTo>
                      <a:pt x="2682199" y="1744216"/>
                    </a:lnTo>
                    <a:lnTo>
                      <a:pt x="2697018" y="1882291"/>
                    </a:lnTo>
                    <a:lnTo>
                      <a:pt x="2712101" y="2023802"/>
                    </a:lnTo>
                    <a:lnTo>
                      <a:pt x="2727979" y="2167962"/>
                    </a:lnTo>
                    <a:lnTo>
                      <a:pt x="2724010" y="2170340"/>
                    </a:lnTo>
                    <a:lnTo>
                      <a:pt x="2706280" y="2180391"/>
                    </a:lnTo>
                    <a:lnTo>
                      <a:pt x="2698605" y="2185418"/>
                    </a:lnTo>
                    <a:lnTo>
                      <a:pt x="2695165" y="2187532"/>
                    </a:lnTo>
                    <a:lnTo>
                      <a:pt x="2692254" y="2189912"/>
                    </a:lnTo>
                    <a:lnTo>
                      <a:pt x="2689608" y="2192557"/>
                    </a:lnTo>
                    <a:lnTo>
                      <a:pt x="2687491" y="2194938"/>
                    </a:lnTo>
                    <a:lnTo>
                      <a:pt x="2685903" y="2197582"/>
                    </a:lnTo>
                    <a:lnTo>
                      <a:pt x="2685109" y="2200227"/>
                    </a:lnTo>
                    <a:lnTo>
                      <a:pt x="2685109" y="2200732"/>
                    </a:lnTo>
                    <a:lnTo>
                      <a:pt x="2687638" y="2198626"/>
                    </a:lnTo>
                    <a:lnTo>
                      <a:pt x="2687349" y="2198882"/>
                    </a:lnTo>
                    <a:lnTo>
                      <a:pt x="2685109" y="2200744"/>
                    </a:lnTo>
                    <a:lnTo>
                      <a:pt x="2685109" y="2202873"/>
                    </a:lnTo>
                    <a:lnTo>
                      <a:pt x="2685109" y="2204458"/>
                    </a:lnTo>
                    <a:lnTo>
                      <a:pt x="2685374" y="2205781"/>
                    </a:lnTo>
                    <a:lnTo>
                      <a:pt x="2686962" y="2208690"/>
                    </a:lnTo>
                    <a:lnTo>
                      <a:pt x="2689079" y="2211863"/>
                    </a:lnTo>
                    <a:lnTo>
                      <a:pt x="2686962" y="2223768"/>
                    </a:lnTo>
                    <a:lnTo>
                      <a:pt x="2685374" y="2230908"/>
                    </a:lnTo>
                    <a:lnTo>
                      <a:pt x="2683786" y="2237785"/>
                    </a:lnTo>
                    <a:lnTo>
                      <a:pt x="2682728" y="2240696"/>
                    </a:lnTo>
                    <a:lnTo>
                      <a:pt x="2681934" y="2243075"/>
                    </a:lnTo>
                    <a:lnTo>
                      <a:pt x="2681140" y="2244930"/>
                    </a:lnTo>
                    <a:lnTo>
                      <a:pt x="2679817" y="2245985"/>
                    </a:lnTo>
                    <a:lnTo>
                      <a:pt x="2679288" y="2245985"/>
                    </a:lnTo>
                    <a:lnTo>
                      <a:pt x="2678758" y="2245985"/>
                    </a:lnTo>
                    <a:lnTo>
                      <a:pt x="2678229" y="2245722"/>
                    </a:lnTo>
                    <a:lnTo>
                      <a:pt x="2677435" y="2245194"/>
                    </a:lnTo>
                    <a:lnTo>
                      <a:pt x="2676112" y="2243341"/>
                    </a:lnTo>
                    <a:lnTo>
                      <a:pt x="2674524" y="2239903"/>
                    </a:lnTo>
                    <a:lnTo>
                      <a:pt x="2664998" y="2255244"/>
                    </a:lnTo>
                    <a:lnTo>
                      <a:pt x="2659970" y="2262915"/>
                    </a:lnTo>
                    <a:lnTo>
                      <a:pt x="2657324" y="2266618"/>
                    </a:lnTo>
                    <a:lnTo>
                      <a:pt x="2654413" y="2270057"/>
                    </a:lnTo>
                    <a:lnTo>
                      <a:pt x="2652560" y="2270850"/>
                    </a:lnTo>
                    <a:lnTo>
                      <a:pt x="2647797" y="2277461"/>
                    </a:lnTo>
                    <a:lnTo>
                      <a:pt x="2643298" y="2284328"/>
                    </a:lnTo>
                    <a:lnTo>
                      <a:pt x="2638270" y="2291209"/>
                    </a:lnTo>
                    <a:lnTo>
                      <a:pt x="2633772" y="2297031"/>
                    </a:lnTo>
                    <a:lnTo>
                      <a:pt x="2631655" y="2299678"/>
                    </a:lnTo>
                    <a:lnTo>
                      <a:pt x="2629802" y="2301793"/>
                    </a:lnTo>
                    <a:lnTo>
                      <a:pt x="2627950" y="2303115"/>
                    </a:lnTo>
                    <a:lnTo>
                      <a:pt x="2626097" y="2304441"/>
                    </a:lnTo>
                    <a:lnTo>
                      <a:pt x="2624510" y="2304703"/>
                    </a:lnTo>
                    <a:lnTo>
                      <a:pt x="2623716" y="2304441"/>
                    </a:lnTo>
                    <a:lnTo>
                      <a:pt x="2623187" y="2304173"/>
                    </a:lnTo>
                    <a:lnTo>
                      <a:pt x="2622657" y="2303644"/>
                    </a:lnTo>
                    <a:lnTo>
                      <a:pt x="2622128" y="2302851"/>
                    </a:lnTo>
                    <a:lnTo>
                      <a:pt x="2621070" y="2300734"/>
                    </a:lnTo>
                    <a:lnTo>
                      <a:pt x="2618423" y="2295443"/>
                    </a:lnTo>
                    <a:lnTo>
                      <a:pt x="2616042" y="2290945"/>
                    </a:lnTo>
                    <a:lnTo>
                      <a:pt x="2613395" y="2286713"/>
                    </a:lnTo>
                    <a:lnTo>
                      <a:pt x="2610749" y="2283535"/>
                    </a:lnTo>
                    <a:lnTo>
                      <a:pt x="2605986" y="2278253"/>
                    </a:lnTo>
                    <a:lnTo>
                      <a:pt x="2604398" y="2275876"/>
                    </a:lnTo>
                    <a:lnTo>
                      <a:pt x="2603075" y="2273763"/>
                    </a:lnTo>
                    <a:lnTo>
                      <a:pt x="2602546" y="2272176"/>
                    </a:lnTo>
                    <a:lnTo>
                      <a:pt x="2602546" y="2270850"/>
                    </a:lnTo>
                    <a:lnTo>
                      <a:pt x="2602546" y="2270057"/>
                    </a:lnTo>
                    <a:lnTo>
                      <a:pt x="2602810" y="2268735"/>
                    </a:lnTo>
                    <a:lnTo>
                      <a:pt x="2603340" y="2267677"/>
                    </a:lnTo>
                    <a:lnTo>
                      <a:pt x="2604663" y="2265294"/>
                    </a:lnTo>
                    <a:lnTo>
                      <a:pt x="2607309" y="2262385"/>
                    </a:lnTo>
                    <a:lnTo>
                      <a:pt x="2611278" y="2259213"/>
                    </a:lnTo>
                    <a:lnTo>
                      <a:pt x="2616306" y="2255244"/>
                    </a:lnTo>
                    <a:lnTo>
                      <a:pt x="2622128" y="2250748"/>
                    </a:lnTo>
                    <a:lnTo>
                      <a:pt x="2618159" y="2253130"/>
                    </a:lnTo>
                    <a:lnTo>
                      <a:pt x="2614983" y="2255244"/>
                    </a:lnTo>
                    <a:lnTo>
                      <a:pt x="2612072" y="2257626"/>
                    </a:lnTo>
                    <a:lnTo>
                      <a:pt x="2609426" y="2259740"/>
                    </a:lnTo>
                    <a:lnTo>
                      <a:pt x="2607044" y="2262121"/>
                    </a:lnTo>
                    <a:lnTo>
                      <a:pt x="2604927" y="2264502"/>
                    </a:lnTo>
                    <a:lnTo>
                      <a:pt x="2603604" y="2266884"/>
                    </a:lnTo>
                    <a:lnTo>
                      <a:pt x="2602016" y="2269263"/>
                    </a:lnTo>
                    <a:lnTo>
                      <a:pt x="2601223" y="2271383"/>
                    </a:lnTo>
                    <a:lnTo>
                      <a:pt x="2600429" y="2273763"/>
                    </a:lnTo>
                    <a:lnTo>
                      <a:pt x="2599899" y="2276141"/>
                    </a:lnTo>
                    <a:lnTo>
                      <a:pt x="2599106" y="2278517"/>
                    </a:lnTo>
                    <a:lnTo>
                      <a:pt x="2599106" y="2283535"/>
                    </a:lnTo>
                    <a:lnTo>
                      <a:pt x="2599370" y="2288564"/>
                    </a:lnTo>
                    <a:lnTo>
                      <a:pt x="2600164" y="2293857"/>
                    </a:lnTo>
                    <a:lnTo>
                      <a:pt x="2601223" y="2299150"/>
                    </a:lnTo>
                    <a:lnTo>
                      <a:pt x="2602016" y="2304703"/>
                    </a:lnTo>
                    <a:lnTo>
                      <a:pt x="2603340" y="2310524"/>
                    </a:lnTo>
                    <a:lnTo>
                      <a:pt x="2603869" y="2316606"/>
                    </a:lnTo>
                    <a:lnTo>
                      <a:pt x="2604133" y="2323219"/>
                    </a:lnTo>
                    <a:lnTo>
                      <a:pt x="2603869" y="2329570"/>
                    </a:lnTo>
                    <a:lnTo>
                      <a:pt x="2603604" y="2333009"/>
                    </a:lnTo>
                    <a:lnTo>
                      <a:pt x="2603075" y="2336711"/>
                    </a:lnTo>
                    <a:lnTo>
                      <a:pt x="2601487" y="2343057"/>
                    </a:lnTo>
                    <a:lnTo>
                      <a:pt x="2599370" y="2349407"/>
                    </a:lnTo>
                    <a:lnTo>
                      <a:pt x="2596724" y="2355756"/>
                    </a:lnTo>
                    <a:lnTo>
                      <a:pt x="2593813" y="2361838"/>
                    </a:lnTo>
                    <a:lnTo>
                      <a:pt x="2590373" y="2367655"/>
                    </a:lnTo>
                    <a:lnTo>
                      <a:pt x="2586933" y="2373476"/>
                    </a:lnTo>
                    <a:lnTo>
                      <a:pt x="2582699" y="2379031"/>
                    </a:lnTo>
                    <a:lnTo>
                      <a:pt x="2578729" y="2384586"/>
                    </a:lnTo>
                    <a:lnTo>
                      <a:pt x="2574231" y="2390141"/>
                    </a:lnTo>
                    <a:lnTo>
                      <a:pt x="2569467" y="2395430"/>
                    </a:lnTo>
                    <a:lnTo>
                      <a:pt x="2564969" y="2400458"/>
                    </a:lnTo>
                    <a:lnTo>
                      <a:pt x="2559941" y="2405485"/>
                    </a:lnTo>
                    <a:lnTo>
                      <a:pt x="2550149" y="2415008"/>
                    </a:lnTo>
                    <a:lnTo>
                      <a:pt x="2540623" y="2423736"/>
                    </a:lnTo>
                    <a:lnTo>
                      <a:pt x="2540094" y="2423736"/>
                    </a:lnTo>
                    <a:lnTo>
                      <a:pt x="2540623" y="2420561"/>
                    </a:lnTo>
                    <a:lnTo>
                      <a:pt x="2541152" y="2416859"/>
                    </a:lnTo>
                    <a:lnTo>
                      <a:pt x="2541946" y="2412891"/>
                    </a:lnTo>
                    <a:lnTo>
                      <a:pt x="2543534" y="2408393"/>
                    </a:lnTo>
                    <a:lnTo>
                      <a:pt x="2546709" y="2398870"/>
                    </a:lnTo>
                    <a:lnTo>
                      <a:pt x="2550149" y="2389082"/>
                    </a:lnTo>
                    <a:lnTo>
                      <a:pt x="2554119" y="2380618"/>
                    </a:lnTo>
                    <a:lnTo>
                      <a:pt x="2557030" y="2373740"/>
                    </a:lnTo>
                    <a:lnTo>
                      <a:pt x="2558882" y="2370302"/>
                    </a:lnTo>
                    <a:lnTo>
                      <a:pt x="2558890" y="2370293"/>
                    </a:lnTo>
                    <a:lnTo>
                      <a:pt x="2558882" y="2370566"/>
                    </a:lnTo>
                    <a:lnTo>
                      <a:pt x="2559411" y="2369773"/>
                    </a:lnTo>
                    <a:lnTo>
                      <a:pt x="2558890" y="2370293"/>
                    </a:lnTo>
                    <a:lnTo>
                      <a:pt x="2559411" y="2352315"/>
                    </a:lnTo>
                    <a:lnTo>
                      <a:pt x="2552796" y="2357869"/>
                    </a:lnTo>
                    <a:lnTo>
                      <a:pt x="2546445" y="2352051"/>
                    </a:lnTo>
                    <a:lnTo>
                      <a:pt x="2547768" y="2335125"/>
                    </a:lnTo>
                    <a:lnTo>
                      <a:pt x="2555707" y="2332215"/>
                    </a:lnTo>
                    <a:lnTo>
                      <a:pt x="2552002" y="2323749"/>
                    </a:lnTo>
                    <a:lnTo>
                      <a:pt x="2558088" y="2317930"/>
                    </a:lnTo>
                    <a:lnTo>
                      <a:pt x="2550149" y="2313962"/>
                    </a:lnTo>
                    <a:lnTo>
                      <a:pt x="2562058" y="2302585"/>
                    </a:lnTo>
                    <a:lnTo>
                      <a:pt x="2557030" y="2307349"/>
                    </a:lnTo>
                    <a:lnTo>
                      <a:pt x="2557294" y="2304969"/>
                    </a:lnTo>
                    <a:lnTo>
                      <a:pt x="2558088" y="2302585"/>
                    </a:lnTo>
                    <a:lnTo>
                      <a:pt x="2558882" y="2300208"/>
                    </a:lnTo>
                    <a:lnTo>
                      <a:pt x="2560470" y="2297827"/>
                    </a:lnTo>
                    <a:lnTo>
                      <a:pt x="2563910" y="2293066"/>
                    </a:lnTo>
                    <a:lnTo>
                      <a:pt x="2567879" y="2288830"/>
                    </a:lnTo>
                    <a:lnTo>
                      <a:pt x="2571584" y="2285387"/>
                    </a:lnTo>
                    <a:lnTo>
                      <a:pt x="2574231" y="2283007"/>
                    </a:lnTo>
                    <a:lnTo>
                      <a:pt x="2575818" y="2281686"/>
                    </a:lnTo>
                    <a:lnTo>
                      <a:pt x="2575818" y="2281929"/>
                    </a:lnTo>
                    <a:lnTo>
                      <a:pt x="2575024" y="2282743"/>
                    </a:lnTo>
                    <a:lnTo>
                      <a:pt x="2575818" y="2281951"/>
                    </a:lnTo>
                    <a:lnTo>
                      <a:pt x="2575818" y="2281929"/>
                    </a:lnTo>
                    <a:lnTo>
                      <a:pt x="2581640" y="2275876"/>
                    </a:lnTo>
                    <a:lnTo>
                      <a:pt x="2573172" y="2276405"/>
                    </a:lnTo>
                    <a:lnTo>
                      <a:pt x="2569732" y="2280366"/>
                    </a:lnTo>
                    <a:lnTo>
                      <a:pt x="2566556" y="2283271"/>
                    </a:lnTo>
                    <a:lnTo>
                      <a:pt x="2563381" y="2285915"/>
                    </a:lnTo>
                    <a:lnTo>
                      <a:pt x="2559941" y="2288301"/>
                    </a:lnTo>
                    <a:lnTo>
                      <a:pt x="2556765" y="2290681"/>
                    </a:lnTo>
                    <a:lnTo>
                      <a:pt x="2553590" y="2293066"/>
                    </a:lnTo>
                    <a:lnTo>
                      <a:pt x="2550414" y="2295709"/>
                    </a:lnTo>
                    <a:lnTo>
                      <a:pt x="2547768" y="2299414"/>
                    </a:lnTo>
                    <a:lnTo>
                      <a:pt x="2542475" y="2298886"/>
                    </a:lnTo>
                    <a:lnTo>
                      <a:pt x="2545915" y="2307349"/>
                    </a:lnTo>
                    <a:lnTo>
                      <a:pt x="2543534" y="2310260"/>
                    </a:lnTo>
                    <a:lnTo>
                      <a:pt x="2541681" y="2313431"/>
                    </a:lnTo>
                    <a:lnTo>
                      <a:pt x="2540623" y="2316870"/>
                    </a:lnTo>
                    <a:lnTo>
                      <a:pt x="2539300" y="2320839"/>
                    </a:lnTo>
                    <a:lnTo>
                      <a:pt x="2538770" y="2324279"/>
                    </a:lnTo>
                    <a:lnTo>
                      <a:pt x="2538241" y="2327983"/>
                    </a:lnTo>
                    <a:lnTo>
                      <a:pt x="2536918" y="2335125"/>
                    </a:lnTo>
                    <a:lnTo>
                      <a:pt x="2536653" y="2338035"/>
                    </a:lnTo>
                    <a:lnTo>
                      <a:pt x="2536124" y="2340679"/>
                    </a:lnTo>
                    <a:lnTo>
                      <a:pt x="2535330" y="2342794"/>
                    </a:lnTo>
                    <a:lnTo>
                      <a:pt x="2534272" y="2344118"/>
                    </a:lnTo>
                    <a:lnTo>
                      <a:pt x="2533743" y="2344383"/>
                    </a:lnTo>
                    <a:lnTo>
                      <a:pt x="2532949" y="2344911"/>
                    </a:lnTo>
                    <a:lnTo>
                      <a:pt x="2532419" y="2344911"/>
                    </a:lnTo>
                    <a:lnTo>
                      <a:pt x="2531361" y="2344383"/>
                    </a:lnTo>
                    <a:lnTo>
                      <a:pt x="2528979" y="2343323"/>
                    </a:lnTo>
                    <a:lnTo>
                      <a:pt x="2526333" y="2340943"/>
                    </a:lnTo>
                    <a:lnTo>
                      <a:pt x="2534536" y="2357607"/>
                    </a:lnTo>
                    <a:lnTo>
                      <a:pt x="2532684" y="2366333"/>
                    </a:lnTo>
                    <a:lnTo>
                      <a:pt x="2527391" y="2363690"/>
                    </a:lnTo>
                    <a:lnTo>
                      <a:pt x="2522893" y="2361309"/>
                    </a:lnTo>
                    <a:lnTo>
                      <a:pt x="2514954" y="2357077"/>
                    </a:lnTo>
                    <a:lnTo>
                      <a:pt x="2511249" y="2355489"/>
                    </a:lnTo>
                    <a:lnTo>
                      <a:pt x="2507280" y="2354167"/>
                    </a:lnTo>
                    <a:lnTo>
                      <a:pt x="2503046" y="2353375"/>
                    </a:lnTo>
                    <a:lnTo>
                      <a:pt x="2500131" y="2353223"/>
                    </a:lnTo>
                    <a:lnTo>
                      <a:pt x="2500929" y="2350729"/>
                    </a:lnTo>
                    <a:lnTo>
                      <a:pt x="2504104" y="2342266"/>
                    </a:lnTo>
                    <a:lnTo>
                      <a:pt x="2512308" y="2322162"/>
                    </a:lnTo>
                    <a:lnTo>
                      <a:pt x="2505427" y="2337769"/>
                    </a:lnTo>
                    <a:lnTo>
                      <a:pt x="2498018" y="2353109"/>
                    </a:lnTo>
                    <a:lnTo>
                      <a:pt x="2500131" y="2353223"/>
                    </a:lnTo>
                    <a:lnTo>
                      <a:pt x="2498812" y="2357342"/>
                    </a:lnTo>
                    <a:lnTo>
                      <a:pt x="2499076" y="2357077"/>
                    </a:lnTo>
                    <a:lnTo>
                      <a:pt x="2499341" y="2357077"/>
                    </a:lnTo>
                    <a:lnTo>
                      <a:pt x="2500399" y="2357077"/>
                    </a:lnTo>
                    <a:lnTo>
                      <a:pt x="2509132" y="2362102"/>
                    </a:lnTo>
                    <a:lnTo>
                      <a:pt x="2514160" y="2365011"/>
                    </a:lnTo>
                    <a:lnTo>
                      <a:pt x="2519188" y="2367921"/>
                    </a:lnTo>
                    <a:lnTo>
                      <a:pt x="2524481" y="2371360"/>
                    </a:lnTo>
                    <a:lnTo>
                      <a:pt x="2528979" y="2375063"/>
                    </a:lnTo>
                    <a:lnTo>
                      <a:pt x="2531096" y="2377180"/>
                    </a:lnTo>
                    <a:lnTo>
                      <a:pt x="2532949" y="2378766"/>
                    </a:lnTo>
                    <a:lnTo>
                      <a:pt x="2534536" y="2380883"/>
                    </a:lnTo>
                    <a:lnTo>
                      <a:pt x="2536124" y="2382998"/>
                    </a:lnTo>
                    <a:lnTo>
                      <a:pt x="2522099" y="2393579"/>
                    </a:lnTo>
                    <a:lnTo>
                      <a:pt x="2507280" y="2381147"/>
                    </a:lnTo>
                    <a:lnTo>
                      <a:pt x="2508868" y="2383792"/>
                    </a:lnTo>
                    <a:lnTo>
                      <a:pt x="2510985" y="2386437"/>
                    </a:lnTo>
                    <a:lnTo>
                      <a:pt x="2512572" y="2388818"/>
                    </a:lnTo>
                    <a:lnTo>
                      <a:pt x="2514954" y="2390935"/>
                    </a:lnTo>
                    <a:lnTo>
                      <a:pt x="2519188" y="2394903"/>
                    </a:lnTo>
                    <a:lnTo>
                      <a:pt x="2522628" y="2398870"/>
                    </a:lnTo>
                    <a:lnTo>
                      <a:pt x="2523951" y="2400458"/>
                    </a:lnTo>
                    <a:lnTo>
                      <a:pt x="2525010" y="2402310"/>
                    </a:lnTo>
                    <a:lnTo>
                      <a:pt x="2525539" y="2403633"/>
                    </a:lnTo>
                    <a:lnTo>
                      <a:pt x="2525804" y="2405485"/>
                    </a:lnTo>
                    <a:lnTo>
                      <a:pt x="2525274" y="2407336"/>
                    </a:lnTo>
                    <a:lnTo>
                      <a:pt x="2523951" y="2408659"/>
                    </a:lnTo>
                    <a:lnTo>
                      <a:pt x="2522364" y="2410510"/>
                    </a:lnTo>
                    <a:lnTo>
                      <a:pt x="2519717" y="2412626"/>
                    </a:lnTo>
                    <a:lnTo>
                      <a:pt x="2521040" y="2433260"/>
                    </a:lnTo>
                    <a:lnTo>
                      <a:pt x="2502252" y="2427175"/>
                    </a:lnTo>
                    <a:lnTo>
                      <a:pt x="2498879" y="2426178"/>
                    </a:lnTo>
                    <a:lnTo>
                      <a:pt x="2496695" y="2425323"/>
                    </a:lnTo>
                    <a:lnTo>
                      <a:pt x="2490608" y="2423472"/>
                    </a:lnTo>
                    <a:lnTo>
                      <a:pt x="2483463" y="2421621"/>
                    </a:lnTo>
                    <a:lnTo>
                      <a:pt x="2498879" y="2426178"/>
                    </a:lnTo>
                    <a:lnTo>
                      <a:pt x="2502781" y="2427704"/>
                    </a:lnTo>
                    <a:lnTo>
                      <a:pt x="2508338" y="2430349"/>
                    </a:lnTo>
                    <a:lnTo>
                      <a:pt x="2513631" y="2432996"/>
                    </a:lnTo>
                    <a:lnTo>
                      <a:pt x="2519188" y="2435376"/>
                    </a:lnTo>
                    <a:lnTo>
                      <a:pt x="2525010" y="2437491"/>
                    </a:lnTo>
                    <a:lnTo>
                      <a:pt x="2531096" y="2439343"/>
                    </a:lnTo>
                    <a:lnTo>
                      <a:pt x="2533743" y="2443576"/>
                    </a:lnTo>
                    <a:lnTo>
                      <a:pt x="2536389" y="2448602"/>
                    </a:lnTo>
                    <a:lnTo>
                      <a:pt x="2538770" y="2453628"/>
                    </a:lnTo>
                    <a:lnTo>
                      <a:pt x="2540094" y="2458655"/>
                    </a:lnTo>
                    <a:lnTo>
                      <a:pt x="2540887" y="2461035"/>
                    </a:lnTo>
                    <a:lnTo>
                      <a:pt x="2540887" y="2462887"/>
                    </a:lnTo>
                    <a:lnTo>
                      <a:pt x="2540887" y="2464475"/>
                    </a:lnTo>
                    <a:lnTo>
                      <a:pt x="2540623" y="2465796"/>
                    </a:lnTo>
                    <a:lnTo>
                      <a:pt x="2539829" y="2466854"/>
                    </a:lnTo>
                    <a:lnTo>
                      <a:pt x="2538770" y="2467120"/>
                    </a:lnTo>
                    <a:lnTo>
                      <a:pt x="2537183" y="2467120"/>
                    </a:lnTo>
                    <a:lnTo>
                      <a:pt x="2535330" y="2466326"/>
                    </a:lnTo>
                    <a:lnTo>
                      <a:pt x="2531890" y="2456539"/>
                    </a:lnTo>
                    <a:lnTo>
                      <a:pt x="2531361" y="2473468"/>
                    </a:lnTo>
                    <a:lnTo>
                      <a:pt x="2441123" y="2482990"/>
                    </a:lnTo>
                    <a:lnTo>
                      <a:pt x="2350885" y="2491985"/>
                    </a:lnTo>
                    <a:lnTo>
                      <a:pt x="2260647" y="2500450"/>
                    </a:lnTo>
                    <a:lnTo>
                      <a:pt x="2170144" y="2508651"/>
                    </a:lnTo>
                    <a:lnTo>
                      <a:pt x="2079906" y="2516055"/>
                    </a:lnTo>
                    <a:lnTo>
                      <a:pt x="1989139" y="2523200"/>
                    </a:lnTo>
                    <a:lnTo>
                      <a:pt x="1898637" y="2529547"/>
                    </a:lnTo>
                    <a:lnTo>
                      <a:pt x="1808134" y="2535368"/>
                    </a:lnTo>
                    <a:lnTo>
                      <a:pt x="1717632" y="2540393"/>
                    </a:lnTo>
                    <a:lnTo>
                      <a:pt x="1626864" y="2545153"/>
                    </a:lnTo>
                    <a:lnTo>
                      <a:pt x="1536097" y="2548856"/>
                    </a:lnTo>
                    <a:lnTo>
                      <a:pt x="1445595" y="2552029"/>
                    </a:lnTo>
                    <a:lnTo>
                      <a:pt x="1400079" y="2553351"/>
                    </a:lnTo>
                    <a:lnTo>
                      <a:pt x="1354827" y="2554409"/>
                    </a:lnTo>
                    <a:lnTo>
                      <a:pt x="1309312" y="2555732"/>
                    </a:lnTo>
                    <a:lnTo>
                      <a:pt x="1264060" y="2556261"/>
                    </a:lnTo>
                    <a:lnTo>
                      <a:pt x="1218809" y="2556790"/>
                    </a:lnTo>
                    <a:lnTo>
                      <a:pt x="1173293" y="2557319"/>
                    </a:lnTo>
                    <a:lnTo>
                      <a:pt x="1128042" y="2557583"/>
                    </a:lnTo>
                    <a:lnTo>
                      <a:pt x="1082526" y="2557583"/>
                    </a:lnTo>
                    <a:lnTo>
                      <a:pt x="1088612" y="2518170"/>
                    </a:lnTo>
                    <a:lnTo>
                      <a:pt x="1094434" y="2478230"/>
                    </a:lnTo>
                    <a:lnTo>
                      <a:pt x="1100785" y="2438815"/>
                    </a:lnTo>
                    <a:lnTo>
                      <a:pt x="1107401" y="2399400"/>
                    </a:lnTo>
                    <a:lnTo>
                      <a:pt x="1114281" y="2359720"/>
                    </a:lnTo>
                    <a:lnTo>
                      <a:pt x="1121426" y="2320574"/>
                    </a:lnTo>
                    <a:lnTo>
                      <a:pt x="1129101" y="2280894"/>
                    </a:lnTo>
                    <a:lnTo>
                      <a:pt x="1136510" y="2241490"/>
                    </a:lnTo>
                    <a:lnTo>
                      <a:pt x="1144449" y="2202344"/>
                    </a:lnTo>
                    <a:lnTo>
                      <a:pt x="1152652" y="2163198"/>
                    </a:lnTo>
                    <a:lnTo>
                      <a:pt x="1161650" y="2124045"/>
                    </a:lnTo>
                    <a:lnTo>
                      <a:pt x="1170382" y="2084903"/>
                    </a:lnTo>
                    <a:lnTo>
                      <a:pt x="1179379" y="2046020"/>
                    </a:lnTo>
                    <a:lnTo>
                      <a:pt x="1188906" y="2007138"/>
                    </a:lnTo>
                    <a:lnTo>
                      <a:pt x="1198433" y="1968256"/>
                    </a:lnTo>
                    <a:lnTo>
                      <a:pt x="1208753" y="1929373"/>
                    </a:lnTo>
                    <a:lnTo>
                      <a:pt x="1218545" y="1892342"/>
                    </a:lnTo>
                    <a:lnTo>
                      <a:pt x="1228865" y="1855311"/>
                    </a:lnTo>
                    <a:lnTo>
                      <a:pt x="1238921" y="1818544"/>
                    </a:lnTo>
                    <a:lnTo>
                      <a:pt x="1249771" y="1781777"/>
                    </a:lnTo>
                    <a:lnTo>
                      <a:pt x="1260620" y="1745010"/>
                    </a:lnTo>
                    <a:lnTo>
                      <a:pt x="1272264" y="1708242"/>
                    </a:lnTo>
                    <a:lnTo>
                      <a:pt x="1283908" y="1671740"/>
                    </a:lnTo>
                    <a:lnTo>
                      <a:pt x="1295551" y="1635237"/>
                    </a:lnTo>
                    <a:lnTo>
                      <a:pt x="1305871" y="1605083"/>
                    </a:lnTo>
                    <a:lnTo>
                      <a:pt x="1316192" y="1574400"/>
                    </a:lnTo>
                    <a:lnTo>
                      <a:pt x="1326777" y="1544246"/>
                    </a:lnTo>
                    <a:lnTo>
                      <a:pt x="1337627" y="1514091"/>
                    </a:lnTo>
                    <a:lnTo>
                      <a:pt x="1398755" y="1513827"/>
                    </a:lnTo>
                    <a:lnTo>
                      <a:pt x="1459620" y="1513298"/>
                    </a:lnTo>
                    <a:lnTo>
                      <a:pt x="1531334" y="1511975"/>
                    </a:lnTo>
                    <a:lnTo>
                      <a:pt x="1602783" y="1510124"/>
                    </a:lnTo>
                    <a:lnTo>
                      <a:pt x="1674497" y="1507743"/>
                    </a:lnTo>
                    <a:lnTo>
                      <a:pt x="1745947" y="1504833"/>
                    </a:lnTo>
                    <a:lnTo>
                      <a:pt x="1817925" y="1501130"/>
                    </a:lnTo>
                    <a:lnTo>
                      <a:pt x="1889110" y="1497163"/>
                    </a:lnTo>
                    <a:lnTo>
                      <a:pt x="1960824" y="1492666"/>
                    </a:lnTo>
                    <a:lnTo>
                      <a:pt x="2032274" y="1487642"/>
                    </a:lnTo>
                    <a:lnTo>
                      <a:pt x="2068792" y="1484731"/>
                    </a:lnTo>
                    <a:lnTo>
                      <a:pt x="2105046" y="1481293"/>
                    </a:lnTo>
                    <a:lnTo>
                      <a:pt x="2141829" y="1477589"/>
                    </a:lnTo>
                    <a:lnTo>
                      <a:pt x="2178348" y="1473093"/>
                    </a:lnTo>
                    <a:lnTo>
                      <a:pt x="2252444" y="1464100"/>
                    </a:lnTo>
                    <a:lnTo>
                      <a:pt x="2326275" y="1454843"/>
                    </a:lnTo>
                    <a:lnTo>
                      <a:pt x="2363322" y="1450875"/>
                    </a:lnTo>
                    <a:lnTo>
                      <a:pt x="2400370" y="1446642"/>
                    </a:lnTo>
                    <a:lnTo>
                      <a:pt x="2437153" y="1443204"/>
                    </a:lnTo>
                    <a:lnTo>
                      <a:pt x="2474201" y="1440295"/>
                    </a:lnTo>
                    <a:lnTo>
                      <a:pt x="2492461" y="1438971"/>
                    </a:lnTo>
                    <a:lnTo>
                      <a:pt x="2510985" y="1438178"/>
                    </a:lnTo>
                    <a:lnTo>
                      <a:pt x="2528979" y="1437384"/>
                    </a:lnTo>
                    <a:lnTo>
                      <a:pt x="2547503" y="1436591"/>
                    </a:lnTo>
                    <a:lnTo>
                      <a:pt x="2565762" y="1436062"/>
                    </a:lnTo>
                    <a:close/>
                    <a:moveTo>
                      <a:pt x="334540" y="1435033"/>
                    </a:moveTo>
                    <a:lnTo>
                      <a:pt x="334963" y="1435351"/>
                    </a:lnTo>
                    <a:lnTo>
                      <a:pt x="334751" y="1435351"/>
                    </a:lnTo>
                    <a:lnTo>
                      <a:pt x="331788" y="1436621"/>
                    </a:lnTo>
                    <a:lnTo>
                      <a:pt x="334540" y="1435033"/>
                    </a:lnTo>
                    <a:close/>
                    <a:moveTo>
                      <a:pt x="5862638" y="1433462"/>
                    </a:moveTo>
                    <a:lnTo>
                      <a:pt x="5864225" y="1435504"/>
                    </a:lnTo>
                    <a:lnTo>
                      <a:pt x="5865813" y="1438225"/>
                    </a:lnTo>
                    <a:lnTo>
                      <a:pt x="5863273" y="1435163"/>
                    </a:lnTo>
                    <a:lnTo>
                      <a:pt x="5862638" y="1433802"/>
                    </a:lnTo>
                    <a:lnTo>
                      <a:pt x="5862638" y="1433462"/>
                    </a:lnTo>
                    <a:close/>
                    <a:moveTo>
                      <a:pt x="330201" y="1433446"/>
                    </a:moveTo>
                    <a:lnTo>
                      <a:pt x="329407" y="1434890"/>
                    </a:lnTo>
                    <a:lnTo>
                      <a:pt x="327026" y="1436621"/>
                    </a:lnTo>
                    <a:lnTo>
                      <a:pt x="327026" y="1434312"/>
                    </a:lnTo>
                    <a:lnTo>
                      <a:pt x="330201" y="1433446"/>
                    </a:lnTo>
                    <a:close/>
                    <a:moveTo>
                      <a:pt x="382325" y="1431857"/>
                    </a:moveTo>
                    <a:lnTo>
                      <a:pt x="382589" y="1434056"/>
                    </a:lnTo>
                    <a:lnTo>
                      <a:pt x="382325" y="1434300"/>
                    </a:lnTo>
                    <a:lnTo>
                      <a:pt x="377826" y="1435033"/>
                    </a:lnTo>
                    <a:lnTo>
                      <a:pt x="382325" y="1431857"/>
                    </a:lnTo>
                    <a:close/>
                    <a:moveTo>
                      <a:pt x="310408" y="1430272"/>
                    </a:moveTo>
                    <a:lnTo>
                      <a:pt x="302119" y="1437788"/>
                    </a:lnTo>
                    <a:lnTo>
                      <a:pt x="312739" y="1432604"/>
                    </a:lnTo>
                    <a:lnTo>
                      <a:pt x="310667" y="1435455"/>
                    </a:lnTo>
                    <a:lnTo>
                      <a:pt x="296680" y="1443231"/>
                    </a:lnTo>
                    <a:lnTo>
                      <a:pt x="300565" y="1442453"/>
                    </a:lnTo>
                    <a:lnTo>
                      <a:pt x="289428" y="1449711"/>
                    </a:lnTo>
                    <a:lnTo>
                      <a:pt x="286837" y="1450488"/>
                    </a:lnTo>
                    <a:lnTo>
                      <a:pt x="279067" y="1452045"/>
                    </a:lnTo>
                    <a:lnTo>
                      <a:pt x="267670" y="1455672"/>
                    </a:lnTo>
                    <a:lnTo>
                      <a:pt x="263526" y="1454376"/>
                    </a:lnTo>
                    <a:lnTo>
                      <a:pt x="264044" y="1452045"/>
                    </a:lnTo>
                    <a:lnTo>
                      <a:pt x="286320" y="1443231"/>
                    </a:lnTo>
                    <a:lnTo>
                      <a:pt x="286578" y="1443231"/>
                    </a:lnTo>
                    <a:lnTo>
                      <a:pt x="292277" y="1440898"/>
                    </a:lnTo>
                    <a:lnTo>
                      <a:pt x="294349" y="1442453"/>
                    </a:lnTo>
                    <a:lnTo>
                      <a:pt x="295385" y="1441935"/>
                    </a:lnTo>
                    <a:lnTo>
                      <a:pt x="310408" y="1430272"/>
                    </a:lnTo>
                    <a:close/>
                    <a:moveTo>
                      <a:pt x="5854944" y="1427113"/>
                    </a:moveTo>
                    <a:lnTo>
                      <a:pt x="5855921" y="1428303"/>
                    </a:lnTo>
                    <a:lnTo>
                      <a:pt x="5857875" y="1431876"/>
                    </a:lnTo>
                    <a:lnTo>
                      <a:pt x="5854700" y="1427410"/>
                    </a:lnTo>
                    <a:lnTo>
                      <a:pt x="5854944" y="1427113"/>
                    </a:lnTo>
                    <a:close/>
                    <a:moveTo>
                      <a:pt x="328613" y="1425508"/>
                    </a:moveTo>
                    <a:lnTo>
                      <a:pt x="326357" y="1429614"/>
                    </a:lnTo>
                    <a:lnTo>
                      <a:pt x="327610" y="1430983"/>
                    </a:lnTo>
                    <a:lnTo>
                      <a:pt x="326858" y="1431257"/>
                    </a:lnTo>
                    <a:lnTo>
                      <a:pt x="320341" y="1433446"/>
                    </a:lnTo>
                    <a:lnTo>
                      <a:pt x="319088" y="1432351"/>
                    </a:lnTo>
                    <a:lnTo>
                      <a:pt x="328613" y="1425508"/>
                    </a:lnTo>
                    <a:close/>
                    <a:moveTo>
                      <a:pt x="338138" y="1425508"/>
                    </a:moveTo>
                    <a:lnTo>
                      <a:pt x="337873" y="1425802"/>
                    </a:lnTo>
                    <a:lnTo>
                      <a:pt x="328613" y="1433446"/>
                    </a:lnTo>
                    <a:lnTo>
                      <a:pt x="338138" y="1425508"/>
                    </a:lnTo>
                    <a:close/>
                    <a:moveTo>
                      <a:pt x="458538" y="1425506"/>
                    </a:moveTo>
                    <a:lnTo>
                      <a:pt x="458789" y="1425770"/>
                    </a:lnTo>
                    <a:lnTo>
                      <a:pt x="454026" y="1428680"/>
                    </a:lnTo>
                    <a:lnTo>
                      <a:pt x="458538" y="1425506"/>
                    </a:lnTo>
                    <a:close/>
                    <a:moveTo>
                      <a:pt x="5819775" y="1422351"/>
                    </a:moveTo>
                    <a:lnTo>
                      <a:pt x="5824538" y="1426706"/>
                    </a:lnTo>
                    <a:lnTo>
                      <a:pt x="5827713" y="1431877"/>
                    </a:lnTo>
                    <a:lnTo>
                      <a:pt x="5819775" y="1422351"/>
                    </a:lnTo>
                    <a:close/>
                    <a:moveTo>
                      <a:pt x="447217" y="1422331"/>
                    </a:moveTo>
                    <a:lnTo>
                      <a:pt x="449264" y="1423389"/>
                    </a:lnTo>
                    <a:lnTo>
                      <a:pt x="448972" y="1423389"/>
                    </a:lnTo>
                    <a:lnTo>
                      <a:pt x="438151" y="1428681"/>
                    </a:lnTo>
                    <a:lnTo>
                      <a:pt x="447217" y="1422331"/>
                    </a:lnTo>
                    <a:close/>
                    <a:moveTo>
                      <a:pt x="5864225" y="1420760"/>
                    </a:moveTo>
                    <a:lnTo>
                      <a:pt x="5866342" y="1423645"/>
                    </a:lnTo>
                    <a:lnTo>
                      <a:pt x="5867400" y="1425482"/>
                    </a:lnTo>
                    <a:lnTo>
                      <a:pt x="5868988" y="1428104"/>
                    </a:lnTo>
                    <a:lnTo>
                      <a:pt x="5864225" y="1421022"/>
                    </a:lnTo>
                    <a:lnTo>
                      <a:pt x="5864225" y="1420760"/>
                    </a:lnTo>
                    <a:close/>
                    <a:moveTo>
                      <a:pt x="1102272" y="1420746"/>
                    </a:moveTo>
                    <a:lnTo>
                      <a:pt x="1103313" y="1421275"/>
                    </a:lnTo>
                    <a:lnTo>
                      <a:pt x="1102792" y="1422069"/>
                    </a:lnTo>
                    <a:lnTo>
                      <a:pt x="1096286" y="1431595"/>
                    </a:lnTo>
                    <a:lnTo>
                      <a:pt x="1087438" y="1435035"/>
                    </a:lnTo>
                    <a:lnTo>
                      <a:pt x="1092643" y="1426832"/>
                    </a:lnTo>
                    <a:lnTo>
                      <a:pt x="1097848" y="1423392"/>
                    </a:lnTo>
                    <a:lnTo>
                      <a:pt x="1102272" y="1420746"/>
                    </a:lnTo>
                    <a:close/>
                    <a:moveTo>
                      <a:pt x="5854700" y="1419174"/>
                    </a:moveTo>
                    <a:lnTo>
                      <a:pt x="5855017" y="1419408"/>
                    </a:lnTo>
                    <a:lnTo>
                      <a:pt x="5861050" y="1427113"/>
                    </a:lnTo>
                    <a:lnTo>
                      <a:pt x="5854700" y="1419174"/>
                    </a:lnTo>
                    <a:close/>
                    <a:moveTo>
                      <a:pt x="5848350" y="1414413"/>
                    </a:moveTo>
                    <a:lnTo>
                      <a:pt x="5851236" y="1418281"/>
                    </a:lnTo>
                    <a:lnTo>
                      <a:pt x="5854700" y="1423937"/>
                    </a:lnTo>
                    <a:lnTo>
                      <a:pt x="5848350" y="1414413"/>
                    </a:lnTo>
                    <a:close/>
                    <a:moveTo>
                      <a:pt x="415378" y="1414397"/>
                    </a:moveTo>
                    <a:lnTo>
                      <a:pt x="415926" y="1414661"/>
                    </a:lnTo>
                    <a:lnTo>
                      <a:pt x="415378" y="1415190"/>
                    </a:lnTo>
                    <a:lnTo>
                      <a:pt x="407988" y="1419158"/>
                    </a:lnTo>
                    <a:lnTo>
                      <a:pt x="415378" y="1414397"/>
                    </a:lnTo>
                    <a:close/>
                    <a:moveTo>
                      <a:pt x="407726" y="1410406"/>
                    </a:moveTo>
                    <a:lnTo>
                      <a:pt x="412489" y="1411728"/>
                    </a:lnTo>
                    <a:lnTo>
                      <a:pt x="411960" y="1411992"/>
                    </a:lnTo>
                    <a:lnTo>
                      <a:pt x="410108" y="1411728"/>
                    </a:lnTo>
                    <a:lnTo>
                      <a:pt x="404550" y="1414108"/>
                    </a:lnTo>
                    <a:lnTo>
                      <a:pt x="407726" y="1410406"/>
                    </a:lnTo>
                    <a:close/>
                    <a:moveTo>
                      <a:pt x="5846763" y="1409652"/>
                    </a:moveTo>
                    <a:lnTo>
                      <a:pt x="5847278" y="1409652"/>
                    </a:lnTo>
                    <a:lnTo>
                      <a:pt x="5849337" y="1413155"/>
                    </a:lnTo>
                    <a:lnTo>
                      <a:pt x="5856288" y="1423937"/>
                    </a:lnTo>
                    <a:lnTo>
                      <a:pt x="5846763" y="1409652"/>
                    </a:lnTo>
                    <a:close/>
                    <a:moveTo>
                      <a:pt x="402963" y="1408554"/>
                    </a:moveTo>
                    <a:lnTo>
                      <a:pt x="404815" y="1409348"/>
                    </a:lnTo>
                    <a:lnTo>
                      <a:pt x="404550" y="1410141"/>
                    </a:lnTo>
                    <a:lnTo>
                      <a:pt x="392113" y="1416488"/>
                    </a:lnTo>
                    <a:lnTo>
                      <a:pt x="402963" y="1408554"/>
                    </a:lnTo>
                    <a:close/>
                    <a:moveTo>
                      <a:pt x="1101197" y="1408044"/>
                    </a:moveTo>
                    <a:lnTo>
                      <a:pt x="1102784" y="1408309"/>
                    </a:lnTo>
                    <a:lnTo>
                      <a:pt x="1103843" y="1409102"/>
                    </a:lnTo>
                    <a:lnTo>
                      <a:pt x="1104372" y="1409895"/>
                    </a:lnTo>
                    <a:lnTo>
                      <a:pt x="1104901" y="1410954"/>
                    </a:lnTo>
                    <a:lnTo>
                      <a:pt x="1104372" y="1412805"/>
                    </a:lnTo>
                    <a:lnTo>
                      <a:pt x="1103313" y="1414922"/>
                    </a:lnTo>
                    <a:lnTo>
                      <a:pt x="1089555" y="1425239"/>
                    </a:lnTo>
                    <a:lnTo>
                      <a:pt x="1089820" y="1420212"/>
                    </a:lnTo>
                    <a:lnTo>
                      <a:pt x="1082676" y="1428150"/>
                    </a:lnTo>
                    <a:lnTo>
                      <a:pt x="1081618" y="1431854"/>
                    </a:lnTo>
                    <a:lnTo>
                      <a:pt x="1063626" y="1436617"/>
                    </a:lnTo>
                    <a:lnTo>
                      <a:pt x="1068948" y="1429013"/>
                    </a:lnTo>
                    <a:lnTo>
                      <a:pt x="1067688" y="1429170"/>
                    </a:lnTo>
                    <a:lnTo>
                      <a:pt x="1060096" y="1433586"/>
                    </a:lnTo>
                    <a:lnTo>
                      <a:pt x="1055646" y="1438002"/>
                    </a:lnTo>
                    <a:lnTo>
                      <a:pt x="1039416" y="1447874"/>
                    </a:lnTo>
                    <a:lnTo>
                      <a:pt x="1042819" y="1443718"/>
                    </a:lnTo>
                    <a:lnTo>
                      <a:pt x="1041772" y="1444757"/>
                    </a:lnTo>
                    <a:lnTo>
                      <a:pt x="1036134" y="1447554"/>
                    </a:lnTo>
                    <a:lnTo>
                      <a:pt x="1043866" y="1440601"/>
                    </a:lnTo>
                    <a:lnTo>
                      <a:pt x="1041772" y="1440860"/>
                    </a:lnTo>
                    <a:lnTo>
                      <a:pt x="1053290" y="1434625"/>
                    </a:lnTo>
                    <a:lnTo>
                      <a:pt x="1053290" y="1429689"/>
                    </a:lnTo>
                    <a:lnTo>
                      <a:pt x="1061405" y="1423974"/>
                    </a:lnTo>
                    <a:lnTo>
                      <a:pt x="1058526" y="1423974"/>
                    </a:lnTo>
                    <a:lnTo>
                      <a:pt x="1067949" y="1417739"/>
                    </a:lnTo>
                    <a:lnTo>
                      <a:pt x="1067688" y="1418779"/>
                    </a:lnTo>
                    <a:lnTo>
                      <a:pt x="1072399" y="1416441"/>
                    </a:lnTo>
                    <a:lnTo>
                      <a:pt x="1076064" y="1412805"/>
                    </a:lnTo>
                    <a:lnTo>
                      <a:pt x="1065331" y="1426312"/>
                    </a:lnTo>
                    <a:lnTo>
                      <a:pt x="1076064" y="1422415"/>
                    </a:lnTo>
                    <a:lnTo>
                      <a:pt x="1076326" y="1422415"/>
                    </a:lnTo>
                    <a:lnTo>
                      <a:pt x="1076064" y="1422934"/>
                    </a:lnTo>
                    <a:lnTo>
                      <a:pt x="1074360" y="1424556"/>
                    </a:lnTo>
                    <a:lnTo>
                      <a:pt x="1083470" y="1417303"/>
                    </a:lnTo>
                    <a:lnTo>
                      <a:pt x="1079501" y="1417832"/>
                    </a:lnTo>
                    <a:lnTo>
                      <a:pt x="1083999" y="1415186"/>
                    </a:lnTo>
                    <a:lnTo>
                      <a:pt x="1086116" y="1413599"/>
                    </a:lnTo>
                    <a:lnTo>
                      <a:pt x="1089555" y="1411747"/>
                    </a:lnTo>
                    <a:lnTo>
                      <a:pt x="1093524" y="1409895"/>
                    </a:lnTo>
                    <a:lnTo>
                      <a:pt x="1097757" y="1408573"/>
                    </a:lnTo>
                    <a:lnTo>
                      <a:pt x="1099609" y="1408309"/>
                    </a:lnTo>
                    <a:lnTo>
                      <a:pt x="1101197" y="1408044"/>
                    </a:lnTo>
                    <a:close/>
                    <a:moveTo>
                      <a:pt x="5851525" y="1406480"/>
                    </a:moveTo>
                    <a:lnTo>
                      <a:pt x="5852341" y="1407018"/>
                    </a:lnTo>
                    <a:lnTo>
                      <a:pt x="5861050" y="1420765"/>
                    </a:lnTo>
                    <a:lnTo>
                      <a:pt x="5851525" y="1406480"/>
                    </a:lnTo>
                    <a:close/>
                    <a:moveTo>
                      <a:pt x="396152" y="1404873"/>
                    </a:moveTo>
                    <a:lnTo>
                      <a:pt x="400051" y="1406421"/>
                    </a:lnTo>
                    <a:lnTo>
                      <a:pt x="390173" y="1418028"/>
                    </a:lnTo>
                    <a:lnTo>
                      <a:pt x="390433" y="1418543"/>
                    </a:lnTo>
                    <a:lnTo>
                      <a:pt x="390953" y="1418801"/>
                    </a:lnTo>
                    <a:lnTo>
                      <a:pt x="390433" y="1419833"/>
                    </a:lnTo>
                    <a:lnTo>
                      <a:pt x="386794" y="1420607"/>
                    </a:lnTo>
                    <a:lnTo>
                      <a:pt x="386794" y="1418285"/>
                    </a:lnTo>
                    <a:lnTo>
                      <a:pt x="383415" y="1420090"/>
                    </a:lnTo>
                    <a:lnTo>
                      <a:pt x="379776" y="1421380"/>
                    </a:lnTo>
                    <a:lnTo>
                      <a:pt x="373017" y="1419833"/>
                    </a:lnTo>
                    <a:lnTo>
                      <a:pt x="362619" y="1423187"/>
                    </a:lnTo>
                    <a:lnTo>
                      <a:pt x="355861" y="1425508"/>
                    </a:lnTo>
                    <a:lnTo>
                      <a:pt x="355601" y="1425250"/>
                    </a:lnTo>
                    <a:lnTo>
                      <a:pt x="360020" y="1416996"/>
                    </a:lnTo>
                    <a:lnTo>
                      <a:pt x="361839" y="1415706"/>
                    </a:lnTo>
                    <a:lnTo>
                      <a:pt x="364439" y="1414932"/>
                    </a:lnTo>
                    <a:lnTo>
                      <a:pt x="370158" y="1411580"/>
                    </a:lnTo>
                    <a:lnTo>
                      <a:pt x="382375" y="1405390"/>
                    </a:lnTo>
                    <a:lnTo>
                      <a:pt x="387314" y="1406936"/>
                    </a:lnTo>
                    <a:lnTo>
                      <a:pt x="396152" y="1404873"/>
                    </a:lnTo>
                    <a:close/>
                    <a:moveTo>
                      <a:pt x="568326" y="1404872"/>
                    </a:moveTo>
                    <a:lnTo>
                      <a:pt x="568070" y="1405077"/>
                    </a:lnTo>
                    <a:lnTo>
                      <a:pt x="560388" y="1409633"/>
                    </a:lnTo>
                    <a:lnTo>
                      <a:pt x="568326" y="1404872"/>
                    </a:lnTo>
                    <a:close/>
                    <a:moveTo>
                      <a:pt x="469650" y="1404872"/>
                    </a:moveTo>
                    <a:lnTo>
                      <a:pt x="469901" y="1405401"/>
                    </a:lnTo>
                    <a:lnTo>
                      <a:pt x="469901" y="1405577"/>
                    </a:lnTo>
                    <a:lnTo>
                      <a:pt x="465138" y="1406460"/>
                    </a:lnTo>
                    <a:lnTo>
                      <a:pt x="469650" y="1404872"/>
                    </a:lnTo>
                    <a:close/>
                    <a:moveTo>
                      <a:pt x="460376" y="1404872"/>
                    </a:moveTo>
                    <a:lnTo>
                      <a:pt x="459846" y="1405507"/>
                    </a:lnTo>
                    <a:lnTo>
                      <a:pt x="458788" y="1405189"/>
                    </a:lnTo>
                    <a:lnTo>
                      <a:pt x="460376" y="1404872"/>
                    </a:lnTo>
                    <a:close/>
                    <a:moveTo>
                      <a:pt x="5848350" y="1403302"/>
                    </a:moveTo>
                    <a:lnTo>
                      <a:pt x="5848577" y="1403302"/>
                    </a:lnTo>
                    <a:lnTo>
                      <a:pt x="5851525" y="1409651"/>
                    </a:lnTo>
                    <a:lnTo>
                      <a:pt x="5848350" y="1403302"/>
                    </a:lnTo>
                    <a:close/>
                    <a:moveTo>
                      <a:pt x="5826804" y="1400809"/>
                    </a:moveTo>
                    <a:lnTo>
                      <a:pt x="5830888" y="1404892"/>
                    </a:lnTo>
                    <a:lnTo>
                      <a:pt x="5827224" y="1401383"/>
                    </a:lnTo>
                    <a:lnTo>
                      <a:pt x="5826804" y="1400809"/>
                    </a:lnTo>
                    <a:close/>
                    <a:moveTo>
                      <a:pt x="5826125" y="1400128"/>
                    </a:moveTo>
                    <a:lnTo>
                      <a:pt x="5826491" y="1400379"/>
                    </a:lnTo>
                    <a:lnTo>
                      <a:pt x="5826804" y="1400809"/>
                    </a:lnTo>
                    <a:lnTo>
                      <a:pt x="5826125" y="1400128"/>
                    </a:lnTo>
                    <a:close/>
                    <a:moveTo>
                      <a:pt x="5843588" y="1398538"/>
                    </a:moveTo>
                    <a:lnTo>
                      <a:pt x="5844743" y="1399067"/>
                    </a:lnTo>
                    <a:lnTo>
                      <a:pt x="5846763" y="1401714"/>
                    </a:lnTo>
                    <a:lnTo>
                      <a:pt x="5843588" y="1398538"/>
                    </a:lnTo>
                    <a:close/>
                    <a:moveTo>
                      <a:pt x="5829300" y="1396952"/>
                    </a:moveTo>
                    <a:lnTo>
                      <a:pt x="5830812" y="1398488"/>
                    </a:lnTo>
                    <a:lnTo>
                      <a:pt x="5835650" y="1404892"/>
                    </a:lnTo>
                    <a:lnTo>
                      <a:pt x="5829300" y="1396952"/>
                    </a:lnTo>
                    <a:close/>
                    <a:moveTo>
                      <a:pt x="491204" y="1395636"/>
                    </a:moveTo>
                    <a:lnTo>
                      <a:pt x="491053" y="1397301"/>
                    </a:lnTo>
                    <a:lnTo>
                      <a:pt x="489730" y="1397036"/>
                    </a:lnTo>
                    <a:lnTo>
                      <a:pt x="489465" y="1396771"/>
                    </a:lnTo>
                    <a:lnTo>
                      <a:pt x="489465" y="1396507"/>
                    </a:lnTo>
                    <a:lnTo>
                      <a:pt x="490524" y="1395977"/>
                    </a:lnTo>
                    <a:lnTo>
                      <a:pt x="491204" y="1395636"/>
                    </a:lnTo>
                    <a:close/>
                    <a:moveTo>
                      <a:pt x="5797550" y="1395366"/>
                    </a:moveTo>
                    <a:lnTo>
                      <a:pt x="5798571" y="1396171"/>
                    </a:lnTo>
                    <a:lnTo>
                      <a:pt x="5804439" y="1403158"/>
                    </a:lnTo>
                    <a:lnTo>
                      <a:pt x="5809031" y="1407993"/>
                    </a:lnTo>
                    <a:lnTo>
                      <a:pt x="5811838" y="1411217"/>
                    </a:lnTo>
                    <a:lnTo>
                      <a:pt x="5810562" y="1412828"/>
                    </a:lnTo>
                    <a:lnTo>
                      <a:pt x="5806990" y="1408800"/>
                    </a:lnTo>
                    <a:lnTo>
                      <a:pt x="5808266" y="1412290"/>
                    </a:lnTo>
                    <a:lnTo>
                      <a:pt x="5800612" y="1399396"/>
                    </a:lnTo>
                    <a:lnTo>
                      <a:pt x="5797550" y="1395366"/>
                    </a:lnTo>
                    <a:close/>
                    <a:moveTo>
                      <a:pt x="5835650" y="1395363"/>
                    </a:moveTo>
                    <a:lnTo>
                      <a:pt x="5835915" y="1395363"/>
                    </a:lnTo>
                    <a:lnTo>
                      <a:pt x="5838825" y="1400127"/>
                    </a:lnTo>
                    <a:lnTo>
                      <a:pt x="5835650" y="1395363"/>
                    </a:lnTo>
                    <a:close/>
                    <a:moveTo>
                      <a:pt x="5797550" y="1393778"/>
                    </a:moveTo>
                    <a:lnTo>
                      <a:pt x="5803900" y="1401716"/>
                    </a:lnTo>
                    <a:lnTo>
                      <a:pt x="5803392" y="1401150"/>
                    </a:lnTo>
                    <a:lnTo>
                      <a:pt x="5797550" y="1393778"/>
                    </a:lnTo>
                    <a:close/>
                    <a:moveTo>
                      <a:pt x="1060451" y="1392167"/>
                    </a:moveTo>
                    <a:lnTo>
                      <a:pt x="1059193" y="1395934"/>
                    </a:lnTo>
                    <a:lnTo>
                      <a:pt x="1039813" y="1408044"/>
                    </a:lnTo>
                    <a:lnTo>
                      <a:pt x="1060451" y="1392167"/>
                    </a:lnTo>
                    <a:close/>
                    <a:moveTo>
                      <a:pt x="5418428" y="1390952"/>
                    </a:moveTo>
                    <a:lnTo>
                      <a:pt x="5417139" y="1393013"/>
                    </a:lnTo>
                    <a:lnTo>
                      <a:pt x="5418553" y="1391132"/>
                    </a:lnTo>
                    <a:lnTo>
                      <a:pt x="5426243" y="1394039"/>
                    </a:lnTo>
                    <a:lnTo>
                      <a:pt x="5426609" y="1393848"/>
                    </a:lnTo>
                    <a:lnTo>
                      <a:pt x="5418428" y="1390952"/>
                    </a:lnTo>
                    <a:close/>
                    <a:moveTo>
                      <a:pt x="5829300" y="1390602"/>
                    </a:moveTo>
                    <a:lnTo>
                      <a:pt x="5834063" y="1394805"/>
                    </a:lnTo>
                    <a:lnTo>
                      <a:pt x="5833783" y="1395364"/>
                    </a:lnTo>
                    <a:lnTo>
                      <a:pt x="5829300" y="1390602"/>
                    </a:lnTo>
                    <a:close/>
                    <a:moveTo>
                      <a:pt x="1085758" y="1388992"/>
                    </a:moveTo>
                    <a:lnTo>
                      <a:pt x="1087439" y="1390580"/>
                    </a:lnTo>
                    <a:lnTo>
                      <a:pt x="1082676" y="1395343"/>
                    </a:lnTo>
                    <a:lnTo>
                      <a:pt x="1083516" y="1390580"/>
                    </a:lnTo>
                    <a:lnTo>
                      <a:pt x="1085758" y="1388992"/>
                    </a:lnTo>
                    <a:close/>
                    <a:moveTo>
                      <a:pt x="1065519" y="1387690"/>
                    </a:moveTo>
                    <a:lnTo>
                      <a:pt x="1065198" y="1388721"/>
                    </a:lnTo>
                    <a:lnTo>
                      <a:pt x="1065136" y="1387954"/>
                    </a:lnTo>
                    <a:lnTo>
                      <a:pt x="1065519" y="1387690"/>
                    </a:lnTo>
                    <a:close/>
                    <a:moveTo>
                      <a:pt x="1077828" y="1385818"/>
                    </a:moveTo>
                    <a:lnTo>
                      <a:pt x="1078367" y="1385818"/>
                    </a:lnTo>
                    <a:lnTo>
                      <a:pt x="1078906" y="1386354"/>
                    </a:lnTo>
                    <a:lnTo>
                      <a:pt x="1078367" y="1386621"/>
                    </a:lnTo>
                    <a:lnTo>
                      <a:pt x="1078906" y="1386621"/>
                    </a:lnTo>
                    <a:lnTo>
                      <a:pt x="1082676" y="1390910"/>
                    </a:lnTo>
                    <a:lnTo>
                      <a:pt x="1080252" y="1393322"/>
                    </a:lnTo>
                    <a:lnTo>
                      <a:pt x="1068133" y="1408333"/>
                    </a:lnTo>
                    <a:lnTo>
                      <a:pt x="1061131" y="1416104"/>
                    </a:lnTo>
                    <a:lnTo>
                      <a:pt x="1054129" y="1423875"/>
                    </a:lnTo>
                    <a:lnTo>
                      <a:pt x="1046589" y="1430845"/>
                    </a:lnTo>
                    <a:lnTo>
                      <a:pt x="1042549" y="1434597"/>
                    </a:lnTo>
                    <a:lnTo>
                      <a:pt x="1038779" y="1437546"/>
                    </a:lnTo>
                    <a:lnTo>
                      <a:pt x="1035008" y="1440494"/>
                    </a:lnTo>
                    <a:lnTo>
                      <a:pt x="1030700" y="1443174"/>
                    </a:lnTo>
                    <a:lnTo>
                      <a:pt x="1026660" y="1445586"/>
                    </a:lnTo>
                    <a:lnTo>
                      <a:pt x="1022351" y="1447731"/>
                    </a:lnTo>
                    <a:lnTo>
                      <a:pt x="1024505" y="1443709"/>
                    </a:lnTo>
                    <a:lnTo>
                      <a:pt x="1026660" y="1439958"/>
                    </a:lnTo>
                    <a:lnTo>
                      <a:pt x="1029353" y="1436742"/>
                    </a:lnTo>
                    <a:lnTo>
                      <a:pt x="1032315" y="1433256"/>
                    </a:lnTo>
                    <a:lnTo>
                      <a:pt x="1035278" y="1430308"/>
                    </a:lnTo>
                    <a:lnTo>
                      <a:pt x="1038779" y="1427896"/>
                    </a:lnTo>
                    <a:lnTo>
                      <a:pt x="1042280" y="1425752"/>
                    </a:lnTo>
                    <a:lnTo>
                      <a:pt x="1046319" y="1423607"/>
                    </a:lnTo>
                    <a:lnTo>
                      <a:pt x="1035278" y="1427629"/>
                    </a:lnTo>
                    <a:lnTo>
                      <a:pt x="1043626" y="1420928"/>
                    </a:lnTo>
                    <a:lnTo>
                      <a:pt x="1040664" y="1422000"/>
                    </a:lnTo>
                    <a:lnTo>
                      <a:pt x="1044704" y="1416908"/>
                    </a:lnTo>
                    <a:lnTo>
                      <a:pt x="1042549" y="1415300"/>
                    </a:lnTo>
                    <a:lnTo>
                      <a:pt x="1061131" y="1400560"/>
                    </a:lnTo>
                    <a:lnTo>
                      <a:pt x="1058707" y="1401095"/>
                    </a:lnTo>
                    <a:lnTo>
                      <a:pt x="1063824" y="1396807"/>
                    </a:lnTo>
                    <a:lnTo>
                      <a:pt x="1062747" y="1396271"/>
                    </a:lnTo>
                    <a:lnTo>
                      <a:pt x="1077828" y="1385818"/>
                    </a:lnTo>
                    <a:close/>
                    <a:moveTo>
                      <a:pt x="1064936" y="1385479"/>
                    </a:moveTo>
                    <a:lnTo>
                      <a:pt x="1065136" y="1387954"/>
                    </a:lnTo>
                    <a:lnTo>
                      <a:pt x="1063626" y="1388992"/>
                    </a:lnTo>
                    <a:lnTo>
                      <a:pt x="1064936" y="1385479"/>
                    </a:lnTo>
                    <a:close/>
                    <a:moveTo>
                      <a:pt x="461162" y="1383269"/>
                    </a:moveTo>
                    <a:lnTo>
                      <a:pt x="453491" y="1394124"/>
                    </a:lnTo>
                    <a:lnTo>
                      <a:pt x="444762" y="1399683"/>
                    </a:lnTo>
                    <a:lnTo>
                      <a:pt x="433388" y="1396241"/>
                    </a:lnTo>
                    <a:lnTo>
                      <a:pt x="447407" y="1389093"/>
                    </a:lnTo>
                    <a:lnTo>
                      <a:pt x="454020" y="1385916"/>
                    </a:lnTo>
                    <a:lnTo>
                      <a:pt x="461162" y="1383269"/>
                    </a:lnTo>
                    <a:close/>
                    <a:moveTo>
                      <a:pt x="634173" y="1382644"/>
                    </a:moveTo>
                    <a:lnTo>
                      <a:pt x="635001" y="1382870"/>
                    </a:lnTo>
                    <a:lnTo>
                      <a:pt x="634725" y="1382870"/>
                    </a:lnTo>
                    <a:lnTo>
                      <a:pt x="628651" y="1384232"/>
                    </a:lnTo>
                    <a:lnTo>
                      <a:pt x="634173" y="1382644"/>
                    </a:lnTo>
                    <a:close/>
                    <a:moveTo>
                      <a:pt x="5381549" y="1380098"/>
                    </a:moveTo>
                    <a:lnTo>
                      <a:pt x="5378319" y="1380358"/>
                    </a:lnTo>
                    <a:lnTo>
                      <a:pt x="5390977" y="1390868"/>
                    </a:lnTo>
                    <a:lnTo>
                      <a:pt x="5390977" y="1390565"/>
                    </a:lnTo>
                    <a:lnTo>
                      <a:pt x="5386325" y="1385923"/>
                    </a:lnTo>
                    <a:lnTo>
                      <a:pt x="5381549" y="1380098"/>
                    </a:lnTo>
                    <a:close/>
                    <a:moveTo>
                      <a:pt x="632355" y="1379469"/>
                    </a:moveTo>
                    <a:lnTo>
                      <a:pt x="633413" y="1380107"/>
                    </a:lnTo>
                    <a:lnTo>
                      <a:pt x="632884" y="1380424"/>
                    </a:lnTo>
                    <a:lnTo>
                      <a:pt x="623888" y="1384233"/>
                    </a:lnTo>
                    <a:lnTo>
                      <a:pt x="632355" y="1379469"/>
                    </a:lnTo>
                    <a:close/>
                    <a:moveTo>
                      <a:pt x="625783" y="1379469"/>
                    </a:moveTo>
                    <a:lnTo>
                      <a:pt x="627063" y="1380290"/>
                    </a:lnTo>
                    <a:lnTo>
                      <a:pt x="626551" y="1380838"/>
                    </a:lnTo>
                    <a:lnTo>
                      <a:pt x="611188" y="1387407"/>
                    </a:lnTo>
                    <a:lnTo>
                      <a:pt x="625783" y="1379469"/>
                    </a:lnTo>
                    <a:close/>
                    <a:moveTo>
                      <a:pt x="5470634" y="1376685"/>
                    </a:moveTo>
                    <a:lnTo>
                      <a:pt x="5473890" y="1380508"/>
                    </a:lnTo>
                    <a:lnTo>
                      <a:pt x="5476876" y="1384077"/>
                    </a:lnTo>
                    <a:lnTo>
                      <a:pt x="5474162" y="1385606"/>
                    </a:lnTo>
                    <a:lnTo>
                      <a:pt x="5469819" y="1387391"/>
                    </a:lnTo>
                    <a:lnTo>
                      <a:pt x="5462490" y="1383822"/>
                    </a:lnTo>
                    <a:lnTo>
                      <a:pt x="5458418" y="1380508"/>
                    </a:lnTo>
                    <a:lnTo>
                      <a:pt x="5456993" y="1381641"/>
                    </a:lnTo>
                    <a:lnTo>
                      <a:pt x="5461000" y="1382938"/>
                    </a:lnTo>
                    <a:lnTo>
                      <a:pt x="5461000" y="1391952"/>
                    </a:lnTo>
                    <a:lnTo>
                      <a:pt x="5461525" y="1392300"/>
                    </a:lnTo>
                    <a:lnTo>
                      <a:pt x="5462049" y="1386134"/>
                    </a:lnTo>
                    <a:lnTo>
                      <a:pt x="5472791" y="1388960"/>
                    </a:lnTo>
                    <a:lnTo>
                      <a:pt x="5477508" y="1387675"/>
                    </a:lnTo>
                    <a:lnTo>
                      <a:pt x="5487988" y="1415682"/>
                    </a:lnTo>
                    <a:lnTo>
                      <a:pt x="5487464" y="1418251"/>
                    </a:lnTo>
                    <a:lnTo>
                      <a:pt x="5486416" y="1420563"/>
                    </a:lnTo>
                    <a:lnTo>
                      <a:pt x="5485368" y="1421848"/>
                    </a:lnTo>
                    <a:lnTo>
                      <a:pt x="5483796" y="1423132"/>
                    </a:lnTo>
                    <a:lnTo>
                      <a:pt x="5482486" y="1423646"/>
                    </a:lnTo>
                    <a:lnTo>
                      <a:pt x="5480652" y="1423903"/>
                    </a:lnTo>
                    <a:lnTo>
                      <a:pt x="5478556" y="1423646"/>
                    </a:lnTo>
                    <a:lnTo>
                      <a:pt x="5476722" y="1422875"/>
                    </a:lnTo>
                    <a:lnTo>
                      <a:pt x="5474626" y="1421848"/>
                    </a:lnTo>
                    <a:lnTo>
                      <a:pt x="5472267" y="1420563"/>
                    </a:lnTo>
                    <a:lnTo>
                      <a:pt x="5467551" y="1417223"/>
                    </a:lnTo>
                    <a:lnTo>
                      <a:pt x="5462573" y="1412855"/>
                    </a:lnTo>
                    <a:lnTo>
                      <a:pt x="5457857" y="1407974"/>
                    </a:lnTo>
                    <a:lnTo>
                      <a:pt x="5453140" y="1402835"/>
                    </a:lnTo>
                    <a:lnTo>
                      <a:pt x="5448424" y="1397696"/>
                    </a:lnTo>
                    <a:lnTo>
                      <a:pt x="5440564" y="1388189"/>
                    </a:lnTo>
                    <a:lnTo>
                      <a:pt x="5435323" y="1381252"/>
                    </a:lnTo>
                    <a:lnTo>
                      <a:pt x="5435202" y="1381086"/>
                    </a:lnTo>
                    <a:lnTo>
                      <a:pt x="5436054" y="1382679"/>
                    </a:lnTo>
                    <a:lnTo>
                      <a:pt x="5440562" y="1389282"/>
                    </a:lnTo>
                    <a:lnTo>
                      <a:pt x="5446925" y="1398001"/>
                    </a:lnTo>
                    <a:lnTo>
                      <a:pt x="5450903" y="1402759"/>
                    </a:lnTo>
                    <a:lnTo>
                      <a:pt x="5454615" y="1407251"/>
                    </a:lnTo>
                    <a:lnTo>
                      <a:pt x="5458858" y="1411479"/>
                    </a:lnTo>
                    <a:lnTo>
                      <a:pt x="5462835" y="1415442"/>
                    </a:lnTo>
                    <a:lnTo>
                      <a:pt x="5467343" y="1418875"/>
                    </a:lnTo>
                    <a:lnTo>
                      <a:pt x="5471585" y="1421517"/>
                    </a:lnTo>
                    <a:lnTo>
                      <a:pt x="5473441" y="1422310"/>
                    </a:lnTo>
                    <a:lnTo>
                      <a:pt x="5475563" y="1423367"/>
                    </a:lnTo>
                    <a:lnTo>
                      <a:pt x="5477419" y="1423896"/>
                    </a:lnTo>
                    <a:lnTo>
                      <a:pt x="5479275" y="1424160"/>
                    </a:lnTo>
                    <a:lnTo>
                      <a:pt x="5481131" y="1423896"/>
                    </a:lnTo>
                    <a:lnTo>
                      <a:pt x="5482987" y="1423631"/>
                    </a:lnTo>
                    <a:lnTo>
                      <a:pt x="5484578" y="1423103"/>
                    </a:lnTo>
                    <a:lnTo>
                      <a:pt x="5486434" y="1421781"/>
                    </a:lnTo>
                    <a:lnTo>
                      <a:pt x="5486699" y="1421253"/>
                    </a:lnTo>
                    <a:lnTo>
                      <a:pt x="5487230" y="1420725"/>
                    </a:lnTo>
                    <a:lnTo>
                      <a:pt x="5488025" y="1418611"/>
                    </a:lnTo>
                    <a:lnTo>
                      <a:pt x="5488290" y="1415970"/>
                    </a:lnTo>
                    <a:lnTo>
                      <a:pt x="5488290" y="1413063"/>
                    </a:lnTo>
                    <a:lnTo>
                      <a:pt x="5487495" y="1405932"/>
                    </a:lnTo>
                    <a:lnTo>
                      <a:pt x="5486699" y="1398530"/>
                    </a:lnTo>
                    <a:lnTo>
                      <a:pt x="5485639" y="1391132"/>
                    </a:lnTo>
                    <a:lnTo>
                      <a:pt x="5484048" y="1384524"/>
                    </a:lnTo>
                    <a:lnTo>
                      <a:pt x="5483532" y="1381958"/>
                    </a:lnTo>
                    <a:lnTo>
                      <a:pt x="5483430" y="1383275"/>
                    </a:lnTo>
                    <a:lnTo>
                      <a:pt x="5470960" y="1376922"/>
                    </a:lnTo>
                    <a:lnTo>
                      <a:pt x="5470634" y="1376685"/>
                    </a:lnTo>
                    <a:close/>
                    <a:moveTo>
                      <a:pt x="5826125" y="1376313"/>
                    </a:moveTo>
                    <a:lnTo>
                      <a:pt x="5834063" y="1389012"/>
                    </a:lnTo>
                    <a:lnTo>
                      <a:pt x="5826409" y="1376865"/>
                    </a:lnTo>
                    <a:lnTo>
                      <a:pt x="5826125" y="1376313"/>
                    </a:lnTo>
                    <a:close/>
                    <a:moveTo>
                      <a:pt x="5818188" y="1376313"/>
                    </a:moveTo>
                    <a:lnTo>
                      <a:pt x="5826717" y="1386479"/>
                    </a:lnTo>
                    <a:lnTo>
                      <a:pt x="5829301" y="1390602"/>
                    </a:lnTo>
                    <a:lnTo>
                      <a:pt x="5818188" y="1376313"/>
                    </a:lnTo>
                    <a:close/>
                    <a:moveTo>
                      <a:pt x="5783263" y="1374730"/>
                    </a:moveTo>
                    <a:lnTo>
                      <a:pt x="5783552" y="1374730"/>
                    </a:lnTo>
                    <a:lnTo>
                      <a:pt x="5788170" y="1380374"/>
                    </a:lnTo>
                    <a:lnTo>
                      <a:pt x="5792788" y="1387428"/>
                    </a:lnTo>
                    <a:lnTo>
                      <a:pt x="5783263" y="1374730"/>
                    </a:lnTo>
                    <a:close/>
                    <a:moveTo>
                      <a:pt x="5613663" y="1373223"/>
                    </a:moveTo>
                    <a:lnTo>
                      <a:pt x="5620739" y="1376630"/>
                    </a:lnTo>
                    <a:lnTo>
                      <a:pt x="5621263" y="1376368"/>
                    </a:lnTo>
                    <a:lnTo>
                      <a:pt x="5621263" y="1375846"/>
                    </a:lnTo>
                    <a:lnTo>
                      <a:pt x="5626242" y="1380302"/>
                    </a:lnTo>
                    <a:lnTo>
                      <a:pt x="5627552" y="1384496"/>
                    </a:lnTo>
                    <a:lnTo>
                      <a:pt x="5628077" y="1384496"/>
                    </a:lnTo>
                    <a:lnTo>
                      <a:pt x="5650090" y="1407050"/>
                    </a:lnTo>
                    <a:lnTo>
                      <a:pt x="5655855" y="1418326"/>
                    </a:lnTo>
                    <a:lnTo>
                      <a:pt x="5667124" y="1430652"/>
                    </a:lnTo>
                    <a:lnTo>
                      <a:pt x="5692282" y="1466844"/>
                    </a:lnTo>
                    <a:lnTo>
                      <a:pt x="5694117" y="1472614"/>
                    </a:lnTo>
                    <a:lnTo>
                      <a:pt x="5687565" y="1473138"/>
                    </a:lnTo>
                    <a:lnTo>
                      <a:pt x="5691234" y="1480745"/>
                    </a:lnTo>
                    <a:lnTo>
                      <a:pt x="5695951" y="1491234"/>
                    </a:lnTo>
                    <a:lnTo>
                      <a:pt x="5686255" y="1487300"/>
                    </a:lnTo>
                    <a:lnTo>
                      <a:pt x="5688613" y="1492284"/>
                    </a:lnTo>
                    <a:lnTo>
                      <a:pt x="5684682" y="1488088"/>
                    </a:lnTo>
                    <a:lnTo>
                      <a:pt x="5680751" y="1483104"/>
                    </a:lnTo>
                    <a:lnTo>
                      <a:pt x="5673938" y="1473138"/>
                    </a:lnTo>
                    <a:lnTo>
                      <a:pt x="5660048" y="1453208"/>
                    </a:lnTo>
                    <a:lnTo>
                      <a:pt x="5663455" y="1455568"/>
                    </a:lnTo>
                    <a:lnTo>
                      <a:pt x="5661097" y="1452422"/>
                    </a:lnTo>
                    <a:lnTo>
                      <a:pt x="5658214" y="1448224"/>
                    </a:lnTo>
                    <a:lnTo>
                      <a:pt x="5650876" y="1442716"/>
                    </a:lnTo>
                    <a:lnTo>
                      <a:pt x="5646945" y="1436685"/>
                    </a:lnTo>
                    <a:lnTo>
                      <a:pt x="5642228" y="1431176"/>
                    </a:lnTo>
                    <a:lnTo>
                      <a:pt x="5637511" y="1425669"/>
                    </a:lnTo>
                    <a:lnTo>
                      <a:pt x="5632794" y="1420422"/>
                    </a:lnTo>
                    <a:lnTo>
                      <a:pt x="5623097" y="1409937"/>
                    </a:lnTo>
                    <a:lnTo>
                      <a:pt x="5618118" y="1404429"/>
                    </a:lnTo>
                    <a:lnTo>
                      <a:pt x="5613401" y="1398921"/>
                    </a:lnTo>
                    <a:lnTo>
                      <a:pt x="5620215" y="1395510"/>
                    </a:lnTo>
                    <a:lnTo>
                      <a:pt x="5614973" y="1379513"/>
                    </a:lnTo>
                    <a:lnTo>
                      <a:pt x="5613663" y="1373223"/>
                    </a:lnTo>
                    <a:close/>
                    <a:moveTo>
                      <a:pt x="5430321" y="1371343"/>
                    </a:moveTo>
                    <a:lnTo>
                      <a:pt x="5430102" y="1377451"/>
                    </a:lnTo>
                    <a:lnTo>
                      <a:pt x="5429306" y="1384066"/>
                    </a:lnTo>
                    <a:lnTo>
                      <a:pt x="5429041" y="1387247"/>
                    </a:lnTo>
                    <a:lnTo>
                      <a:pt x="5427979" y="1389891"/>
                    </a:lnTo>
                    <a:lnTo>
                      <a:pt x="5427449" y="1392011"/>
                    </a:lnTo>
                    <a:lnTo>
                      <a:pt x="5426674" y="1393815"/>
                    </a:lnTo>
                    <a:lnTo>
                      <a:pt x="5438440" y="1387696"/>
                    </a:lnTo>
                    <a:lnTo>
                      <a:pt x="5434953" y="1380743"/>
                    </a:lnTo>
                    <a:lnTo>
                      <a:pt x="5434013" y="1379453"/>
                    </a:lnTo>
                    <a:lnTo>
                      <a:pt x="5434335" y="1379512"/>
                    </a:lnTo>
                    <a:lnTo>
                      <a:pt x="5433933" y="1378709"/>
                    </a:lnTo>
                    <a:lnTo>
                      <a:pt x="5434364" y="1379517"/>
                    </a:lnTo>
                    <a:lnTo>
                      <a:pt x="5445280" y="1381509"/>
                    </a:lnTo>
                    <a:lnTo>
                      <a:pt x="5460621" y="1391700"/>
                    </a:lnTo>
                    <a:lnTo>
                      <a:pt x="5454650" y="1384564"/>
                    </a:lnTo>
                    <a:lnTo>
                      <a:pt x="5454826" y="1383293"/>
                    </a:lnTo>
                    <a:lnTo>
                      <a:pt x="5445389" y="1380508"/>
                    </a:lnTo>
                    <a:lnTo>
                      <a:pt x="5444032" y="1379743"/>
                    </a:lnTo>
                    <a:lnTo>
                      <a:pt x="5442675" y="1378468"/>
                    </a:lnTo>
                    <a:lnTo>
                      <a:pt x="5438603" y="1376173"/>
                    </a:lnTo>
                    <a:lnTo>
                      <a:pt x="5433989" y="1373625"/>
                    </a:lnTo>
                    <a:lnTo>
                      <a:pt x="5431546" y="1372350"/>
                    </a:lnTo>
                    <a:lnTo>
                      <a:pt x="5430321" y="1371343"/>
                    </a:lnTo>
                    <a:close/>
                    <a:moveTo>
                      <a:pt x="578717" y="1369944"/>
                    </a:moveTo>
                    <a:lnTo>
                      <a:pt x="581026" y="1370341"/>
                    </a:lnTo>
                    <a:lnTo>
                      <a:pt x="580449" y="1370540"/>
                    </a:lnTo>
                    <a:lnTo>
                      <a:pt x="574676" y="1371532"/>
                    </a:lnTo>
                    <a:lnTo>
                      <a:pt x="578717" y="1369944"/>
                    </a:lnTo>
                    <a:close/>
                    <a:moveTo>
                      <a:pt x="1146260" y="1369238"/>
                    </a:moveTo>
                    <a:lnTo>
                      <a:pt x="1154460" y="1371357"/>
                    </a:lnTo>
                    <a:lnTo>
                      <a:pt x="1154196" y="1370827"/>
                    </a:lnTo>
                    <a:lnTo>
                      <a:pt x="1146260" y="1369238"/>
                    </a:lnTo>
                    <a:close/>
                    <a:moveTo>
                      <a:pt x="2762251" y="1362070"/>
                    </a:moveTo>
                    <a:lnTo>
                      <a:pt x="2752726" y="1376361"/>
                    </a:lnTo>
                    <a:lnTo>
                      <a:pt x="2761690" y="1362609"/>
                    </a:lnTo>
                    <a:lnTo>
                      <a:pt x="2762251" y="1362070"/>
                    </a:lnTo>
                    <a:close/>
                    <a:moveTo>
                      <a:pt x="682243" y="1358833"/>
                    </a:moveTo>
                    <a:lnTo>
                      <a:pt x="684214" y="1361570"/>
                    </a:lnTo>
                    <a:lnTo>
                      <a:pt x="683721" y="1361844"/>
                    </a:lnTo>
                    <a:lnTo>
                      <a:pt x="669926" y="1366770"/>
                    </a:lnTo>
                    <a:lnTo>
                      <a:pt x="682243" y="1358833"/>
                    </a:lnTo>
                    <a:close/>
                    <a:moveTo>
                      <a:pt x="3580040" y="1355702"/>
                    </a:moveTo>
                    <a:lnTo>
                      <a:pt x="3584576" y="1355702"/>
                    </a:lnTo>
                    <a:lnTo>
                      <a:pt x="3584292" y="1356099"/>
                    </a:lnTo>
                    <a:lnTo>
                      <a:pt x="3576638" y="1357290"/>
                    </a:lnTo>
                    <a:lnTo>
                      <a:pt x="3580040" y="1355702"/>
                    </a:lnTo>
                    <a:close/>
                    <a:moveTo>
                      <a:pt x="2765302" y="1354136"/>
                    </a:moveTo>
                    <a:lnTo>
                      <a:pt x="2765302" y="1354665"/>
                    </a:lnTo>
                    <a:lnTo>
                      <a:pt x="2755014" y="1367630"/>
                    </a:lnTo>
                    <a:lnTo>
                      <a:pt x="2765045" y="1354665"/>
                    </a:lnTo>
                    <a:lnTo>
                      <a:pt x="2765302" y="1354136"/>
                    </a:lnTo>
                    <a:close/>
                    <a:moveTo>
                      <a:pt x="5435143" y="1351239"/>
                    </a:moveTo>
                    <a:lnTo>
                      <a:pt x="5434612" y="1351504"/>
                    </a:lnTo>
                    <a:lnTo>
                      <a:pt x="5433551" y="1352826"/>
                    </a:lnTo>
                    <a:lnTo>
                      <a:pt x="5433538" y="1352862"/>
                    </a:lnTo>
                    <a:lnTo>
                      <a:pt x="5433989" y="1352720"/>
                    </a:lnTo>
                    <a:lnTo>
                      <a:pt x="5437246" y="1352466"/>
                    </a:lnTo>
                    <a:lnTo>
                      <a:pt x="5437374" y="1352476"/>
                    </a:lnTo>
                    <a:lnTo>
                      <a:pt x="5435674" y="1351239"/>
                    </a:lnTo>
                    <a:lnTo>
                      <a:pt x="5435143" y="1351239"/>
                    </a:lnTo>
                    <a:close/>
                    <a:moveTo>
                      <a:pt x="1106322" y="1350893"/>
                    </a:moveTo>
                    <a:lnTo>
                      <a:pt x="1112609" y="1353325"/>
                    </a:lnTo>
                    <a:lnTo>
                      <a:pt x="1096630" y="1364403"/>
                    </a:lnTo>
                    <a:lnTo>
                      <a:pt x="1113395" y="1357108"/>
                    </a:lnTo>
                    <a:lnTo>
                      <a:pt x="1116014" y="1363323"/>
                    </a:lnTo>
                    <a:lnTo>
                      <a:pt x="1114704" y="1364403"/>
                    </a:lnTo>
                    <a:lnTo>
                      <a:pt x="1105798" y="1367645"/>
                    </a:lnTo>
                    <a:lnTo>
                      <a:pt x="1105537" y="1371970"/>
                    </a:lnTo>
                    <a:lnTo>
                      <a:pt x="1098726" y="1370077"/>
                    </a:lnTo>
                    <a:lnTo>
                      <a:pt x="1094535" y="1365755"/>
                    </a:lnTo>
                    <a:lnTo>
                      <a:pt x="1094273" y="1365755"/>
                    </a:lnTo>
                    <a:lnTo>
                      <a:pt x="1094273" y="1374942"/>
                    </a:lnTo>
                    <a:lnTo>
                      <a:pt x="1097940" y="1375212"/>
                    </a:lnTo>
                    <a:lnTo>
                      <a:pt x="1101869" y="1376023"/>
                    </a:lnTo>
                    <a:lnTo>
                      <a:pt x="1086677" y="1388721"/>
                    </a:lnTo>
                    <a:lnTo>
                      <a:pt x="1083796" y="1378993"/>
                    </a:lnTo>
                    <a:lnTo>
                      <a:pt x="1082224" y="1372780"/>
                    </a:lnTo>
                    <a:lnTo>
                      <a:pt x="1076985" y="1378183"/>
                    </a:lnTo>
                    <a:lnTo>
                      <a:pt x="1078557" y="1378723"/>
                    </a:lnTo>
                    <a:lnTo>
                      <a:pt x="1065519" y="1387690"/>
                    </a:lnTo>
                    <a:lnTo>
                      <a:pt x="1067555" y="1381158"/>
                    </a:lnTo>
                    <a:lnTo>
                      <a:pt x="1070698" y="1380076"/>
                    </a:lnTo>
                    <a:lnTo>
                      <a:pt x="1075675" y="1366565"/>
                    </a:lnTo>
                    <a:lnTo>
                      <a:pt x="1072794" y="1367916"/>
                    </a:lnTo>
                    <a:lnTo>
                      <a:pt x="1085367" y="1356838"/>
                    </a:lnTo>
                    <a:lnTo>
                      <a:pt x="1080128" y="1362782"/>
                    </a:lnTo>
                    <a:lnTo>
                      <a:pt x="1082224" y="1367916"/>
                    </a:lnTo>
                    <a:lnTo>
                      <a:pt x="1086415" y="1359270"/>
                    </a:lnTo>
                    <a:lnTo>
                      <a:pt x="1095321" y="1352514"/>
                    </a:lnTo>
                    <a:lnTo>
                      <a:pt x="1095583" y="1352784"/>
                    </a:lnTo>
                    <a:lnTo>
                      <a:pt x="1093487" y="1356297"/>
                    </a:lnTo>
                    <a:lnTo>
                      <a:pt x="1106322" y="1350893"/>
                    </a:lnTo>
                    <a:close/>
                    <a:moveTo>
                      <a:pt x="3553363" y="1348854"/>
                    </a:moveTo>
                    <a:lnTo>
                      <a:pt x="3553363" y="1349119"/>
                    </a:lnTo>
                    <a:lnTo>
                      <a:pt x="3553098" y="1349649"/>
                    </a:lnTo>
                    <a:lnTo>
                      <a:pt x="3551511" y="1350708"/>
                    </a:lnTo>
                    <a:lnTo>
                      <a:pt x="3550794" y="1351174"/>
                    </a:lnTo>
                    <a:lnTo>
                      <a:pt x="3549395" y="1350708"/>
                    </a:lnTo>
                    <a:lnTo>
                      <a:pt x="3552040" y="1349119"/>
                    </a:lnTo>
                    <a:lnTo>
                      <a:pt x="3553363" y="1348854"/>
                    </a:lnTo>
                    <a:close/>
                    <a:moveTo>
                      <a:pt x="1138458" y="1347723"/>
                    </a:moveTo>
                    <a:lnTo>
                      <a:pt x="1138725" y="1347723"/>
                    </a:lnTo>
                    <a:lnTo>
                      <a:pt x="1133393" y="1356267"/>
                    </a:lnTo>
                    <a:lnTo>
                      <a:pt x="1144589" y="1357067"/>
                    </a:lnTo>
                    <a:lnTo>
                      <a:pt x="1141923" y="1359470"/>
                    </a:lnTo>
                    <a:lnTo>
                      <a:pt x="1121665" y="1382965"/>
                    </a:lnTo>
                    <a:lnTo>
                      <a:pt x="1136326" y="1361606"/>
                    </a:lnTo>
                    <a:lnTo>
                      <a:pt x="1125930" y="1370952"/>
                    </a:lnTo>
                    <a:lnTo>
                      <a:pt x="1116334" y="1385101"/>
                    </a:lnTo>
                    <a:lnTo>
                      <a:pt x="1109136" y="1389106"/>
                    </a:lnTo>
                    <a:lnTo>
                      <a:pt x="1108870" y="1389106"/>
                    </a:lnTo>
                    <a:lnTo>
                      <a:pt x="1109670" y="1392310"/>
                    </a:lnTo>
                    <a:lnTo>
                      <a:pt x="1098208" y="1395782"/>
                    </a:lnTo>
                    <a:lnTo>
                      <a:pt x="1086212" y="1404059"/>
                    </a:lnTo>
                    <a:lnTo>
                      <a:pt x="1081681" y="1406462"/>
                    </a:lnTo>
                    <a:lnTo>
                      <a:pt x="1078216" y="1406462"/>
                    </a:lnTo>
                    <a:lnTo>
                      <a:pt x="1075550" y="1406195"/>
                    </a:lnTo>
                    <a:lnTo>
                      <a:pt x="1073951" y="1405662"/>
                    </a:lnTo>
                    <a:lnTo>
                      <a:pt x="1073418" y="1405394"/>
                    </a:lnTo>
                    <a:lnTo>
                      <a:pt x="1073418" y="1405127"/>
                    </a:lnTo>
                    <a:lnTo>
                      <a:pt x="1073151" y="1404860"/>
                    </a:lnTo>
                    <a:lnTo>
                      <a:pt x="1073418" y="1404059"/>
                    </a:lnTo>
                    <a:lnTo>
                      <a:pt x="1074217" y="1403257"/>
                    </a:lnTo>
                    <a:lnTo>
                      <a:pt x="1075817" y="1402189"/>
                    </a:lnTo>
                    <a:lnTo>
                      <a:pt x="1077949" y="1400854"/>
                    </a:lnTo>
                    <a:lnTo>
                      <a:pt x="1082480" y="1398451"/>
                    </a:lnTo>
                    <a:lnTo>
                      <a:pt x="1088078" y="1396049"/>
                    </a:lnTo>
                    <a:lnTo>
                      <a:pt x="1097408" y="1392577"/>
                    </a:lnTo>
                    <a:lnTo>
                      <a:pt x="1095542" y="1391776"/>
                    </a:lnTo>
                    <a:lnTo>
                      <a:pt x="1095009" y="1390975"/>
                    </a:lnTo>
                    <a:lnTo>
                      <a:pt x="1105405" y="1384834"/>
                    </a:lnTo>
                    <a:lnTo>
                      <a:pt x="1104605" y="1383766"/>
                    </a:lnTo>
                    <a:lnTo>
                      <a:pt x="1104338" y="1382432"/>
                    </a:lnTo>
                    <a:lnTo>
                      <a:pt x="1104605" y="1381098"/>
                    </a:lnTo>
                    <a:lnTo>
                      <a:pt x="1105671" y="1379494"/>
                    </a:lnTo>
                    <a:lnTo>
                      <a:pt x="1106471" y="1378159"/>
                    </a:lnTo>
                    <a:lnTo>
                      <a:pt x="1108070" y="1376291"/>
                    </a:lnTo>
                    <a:lnTo>
                      <a:pt x="1111269" y="1372820"/>
                    </a:lnTo>
                    <a:lnTo>
                      <a:pt x="1115801" y="1368549"/>
                    </a:lnTo>
                    <a:lnTo>
                      <a:pt x="1120599" y="1364543"/>
                    </a:lnTo>
                    <a:lnTo>
                      <a:pt x="1131794" y="1355199"/>
                    </a:lnTo>
                    <a:lnTo>
                      <a:pt x="1128595" y="1356267"/>
                    </a:lnTo>
                    <a:lnTo>
                      <a:pt x="1138458" y="1347723"/>
                    </a:lnTo>
                    <a:close/>
                    <a:moveTo>
                      <a:pt x="1144853" y="1347718"/>
                    </a:moveTo>
                    <a:lnTo>
                      <a:pt x="1145647" y="1347983"/>
                    </a:lnTo>
                    <a:lnTo>
                      <a:pt x="1146176" y="1352216"/>
                    </a:lnTo>
                    <a:lnTo>
                      <a:pt x="1145647" y="1352481"/>
                    </a:lnTo>
                    <a:lnTo>
                      <a:pt x="1141413" y="1350364"/>
                    </a:lnTo>
                    <a:lnTo>
                      <a:pt x="1144853" y="1347718"/>
                    </a:lnTo>
                    <a:close/>
                    <a:moveTo>
                      <a:pt x="2779515" y="1343024"/>
                    </a:moveTo>
                    <a:lnTo>
                      <a:pt x="2781301" y="1343286"/>
                    </a:lnTo>
                    <a:lnTo>
                      <a:pt x="2781301" y="1343806"/>
                    </a:lnTo>
                    <a:lnTo>
                      <a:pt x="2779515" y="1347968"/>
                    </a:lnTo>
                    <a:lnTo>
                      <a:pt x="2777729" y="1351090"/>
                    </a:lnTo>
                    <a:lnTo>
                      <a:pt x="2775943" y="1353433"/>
                    </a:lnTo>
                    <a:lnTo>
                      <a:pt x="2773902" y="1355515"/>
                    </a:lnTo>
                    <a:lnTo>
                      <a:pt x="2771605" y="1356816"/>
                    </a:lnTo>
                    <a:lnTo>
                      <a:pt x="2769819" y="1357856"/>
                    </a:lnTo>
                    <a:lnTo>
                      <a:pt x="2767013" y="1358896"/>
                    </a:lnTo>
                    <a:lnTo>
                      <a:pt x="2779515" y="1343024"/>
                    </a:lnTo>
                    <a:close/>
                    <a:moveTo>
                      <a:pt x="2752726" y="1341438"/>
                    </a:moveTo>
                    <a:lnTo>
                      <a:pt x="2752178" y="1342278"/>
                    </a:lnTo>
                    <a:lnTo>
                      <a:pt x="2728913" y="1360484"/>
                    </a:lnTo>
                    <a:lnTo>
                      <a:pt x="2743967" y="1347319"/>
                    </a:lnTo>
                    <a:lnTo>
                      <a:pt x="2752726" y="1341438"/>
                    </a:lnTo>
                    <a:close/>
                    <a:moveTo>
                      <a:pt x="5780351" y="1341392"/>
                    </a:moveTo>
                    <a:lnTo>
                      <a:pt x="5781139" y="1341652"/>
                    </a:lnTo>
                    <a:lnTo>
                      <a:pt x="5786131" y="1346872"/>
                    </a:lnTo>
                    <a:lnTo>
                      <a:pt x="5791124" y="1351307"/>
                    </a:lnTo>
                    <a:lnTo>
                      <a:pt x="5791912" y="1351046"/>
                    </a:lnTo>
                    <a:lnTo>
                      <a:pt x="5794540" y="1352090"/>
                    </a:lnTo>
                    <a:lnTo>
                      <a:pt x="5808466" y="1368790"/>
                    </a:lnTo>
                    <a:lnTo>
                      <a:pt x="5813721" y="1373228"/>
                    </a:lnTo>
                    <a:lnTo>
                      <a:pt x="5817662" y="1378185"/>
                    </a:lnTo>
                    <a:lnTo>
                      <a:pt x="5818188" y="1379228"/>
                    </a:lnTo>
                    <a:lnTo>
                      <a:pt x="5817925" y="1379488"/>
                    </a:lnTo>
                    <a:lnTo>
                      <a:pt x="5812670" y="1374794"/>
                    </a:lnTo>
                    <a:lnTo>
                      <a:pt x="5806101" y="1367225"/>
                    </a:lnTo>
                    <a:lnTo>
                      <a:pt x="5803999" y="1364875"/>
                    </a:lnTo>
                    <a:lnTo>
                      <a:pt x="5803474" y="1365397"/>
                    </a:lnTo>
                    <a:lnTo>
                      <a:pt x="5803474" y="1367486"/>
                    </a:lnTo>
                    <a:lnTo>
                      <a:pt x="5800058" y="1364092"/>
                    </a:lnTo>
                    <a:lnTo>
                      <a:pt x="5795328" y="1358613"/>
                    </a:lnTo>
                    <a:lnTo>
                      <a:pt x="5786657" y="1351568"/>
                    </a:lnTo>
                    <a:lnTo>
                      <a:pt x="5787182" y="1354177"/>
                    </a:lnTo>
                    <a:lnTo>
                      <a:pt x="5780088" y="1341652"/>
                    </a:lnTo>
                    <a:lnTo>
                      <a:pt x="5780351" y="1341392"/>
                    </a:lnTo>
                    <a:close/>
                    <a:moveTo>
                      <a:pt x="2766331" y="1338267"/>
                    </a:moveTo>
                    <a:lnTo>
                      <a:pt x="2766845" y="1338267"/>
                    </a:lnTo>
                    <a:lnTo>
                      <a:pt x="2770189" y="1348316"/>
                    </a:lnTo>
                    <a:lnTo>
                      <a:pt x="2765302" y="1354136"/>
                    </a:lnTo>
                    <a:lnTo>
                      <a:pt x="2766074" y="1347786"/>
                    </a:lnTo>
                    <a:lnTo>
                      <a:pt x="2750127" y="1370540"/>
                    </a:lnTo>
                    <a:lnTo>
                      <a:pt x="2757072" y="1357047"/>
                    </a:lnTo>
                    <a:lnTo>
                      <a:pt x="2751413" y="1364187"/>
                    </a:lnTo>
                    <a:lnTo>
                      <a:pt x="2748327" y="1367102"/>
                    </a:lnTo>
                    <a:lnTo>
                      <a:pt x="2745498" y="1370009"/>
                    </a:lnTo>
                    <a:lnTo>
                      <a:pt x="2742412" y="1372393"/>
                    </a:lnTo>
                    <a:lnTo>
                      <a:pt x="2739068" y="1374512"/>
                    </a:lnTo>
                    <a:lnTo>
                      <a:pt x="2735210" y="1376626"/>
                    </a:lnTo>
                    <a:lnTo>
                      <a:pt x="2731095" y="1377949"/>
                    </a:lnTo>
                    <a:lnTo>
                      <a:pt x="2739840" y="1369217"/>
                    </a:lnTo>
                    <a:lnTo>
                      <a:pt x="2740869" y="1367102"/>
                    </a:lnTo>
                    <a:lnTo>
                      <a:pt x="2741897" y="1365515"/>
                    </a:lnTo>
                    <a:lnTo>
                      <a:pt x="2743183" y="1362336"/>
                    </a:lnTo>
                    <a:lnTo>
                      <a:pt x="2740869" y="1367102"/>
                    </a:lnTo>
                    <a:lnTo>
                      <a:pt x="2739840" y="1368688"/>
                    </a:lnTo>
                    <a:lnTo>
                      <a:pt x="2737782" y="1370540"/>
                    </a:lnTo>
                    <a:lnTo>
                      <a:pt x="2735725" y="1372658"/>
                    </a:lnTo>
                    <a:lnTo>
                      <a:pt x="2733153" y="1373981"/>
                    </a:lnTo>
                    <a:lnTo>
                      <a:pt x="2730066" y="1374777"/>
                    </a:lnTo>
                    <a:lnTo>
                      <a:pt x="2727237" y="1375040"/>
                    </a:lnTo>
                    <a:lnTo>
                      <a:pt x="2724151" y="1375040"/>
                    </a:lnTo>
                    <a:lnTo>
                      <a:pt x="2731867" y="1366570"/>
                    </a:lnTo>
                    <a:lnTo>
                      <a:pt x="2739840" y="1358104"/>
                    </a:lnTo>
                    <a:lnTo>
                      <a:pt x="2747813" y="1350167"/>
                    </a:lnTo>
                    <a:lnTo>
                      <a:pt x="2756043" y="1341968"/>
                    </a:lnTo>
                    <a:lnTo>
                      <a:pt x="2743955" y="1360749"/>
                    </a:lnTo>
                    <a:lnTo>
                      <a:pt x="2766331" y="1338267"/>
                    </a:lnTo>
                    <a:close/>
                    <a:moveTo>
                      <a:pt x="5745163" y="1338218"/>
                    </a:moveTo>
                    <a:lnTo>
                      <a:pt x="5751052" y="1344138"/>
                    </a:lnTo>
                    <a:lnTo>
                      <a:pt x="5761038" y="1354091"/>
                    </a:lnTo>
                    <a:lnTo>
                      <a:pt x="5758478" y="1353553"/>
                    </a:lnTo>
                    <a:lnTo>
                      <a:pt x="5745163" y="1338218"/>
                    </a:lnTo>
                    <a:close/>
                    <a:moveTo>
                      <a:pt x="5781675" y="1333454"/>
                    </a:moveTo>
                    <a:lnTo>
                      <a:pt x="5789319" y="1340400"/>
                    </a:lnTo>
                    <a:lnTo>
                      <a:pt x="5789613" y="1341393"/>
                    </a:lnTo>
                    <a:lnTo>
                      <a:pt x="5781675" y="1333454"/>
                    </a:lnTo>
                    <a:close/>
                    <a:moveTo>
                      <a:pt x="5775325" y="1331869"/>
                    </a:moveTo>
                    <a:lnTo>
                      <a:pt x="5775854" y="1331869"/>
                    </a:lnTo>
                    <a:lnTo>
                      <a:pt x="5776383" y="1332662"/>
                    </a:lnTo>
                    <a:lnTo>
                      <a:pt x="5777442" y="1333456"/>
                    </a:lnTo>
                    <a:lnTo>
                      <a:pt x="5777442" y="1333719"/>
                    </a:lnTo>
                    <a:lnTo>
                      <a:pt x="5778500" y="1335041"/>
                    </a:lnTo>
                    <a:lnTo>
                      <a:pt x="5775590" y="1332662"/>
                    </a:lnTo>
                    <a:lnTo>
                      <a:pt x="5775325" y="1331869"/>
                    </a:lnTo>
                    <a:close/>
                    <a:moveTo>
                      <a:pt x="659135" y="1329341"/>
                    </a:moveTo>
                    <a:lnTo>
                      <a:pt x="659021" y="1329529"/>
                    </a:lnTo>
                    <a:lnTo>
                      <a:pt x="659076" y="1329508"/>
                    </a:lnTo>
                    <a:lnTo>
                      <a:pt x="659135" y="1329341"/>
                    </a:lnTo>
                    <a:close/>
                    <a:moveTo>
                      <a:pt x="739459" y="1328670"/>
                    </a:moveTo>
                    <a:lnTo>
                      <a:pt x="739776" y="1329861"/>
                    </a:lnTo>
                    <a:lnTo>
                      <a:pt x="738188" y="1330259"/>
                    </a:lnTo>
                    <a:lnTo>
                      <a:pt x="739459" y="1328670"/>
                    </a:lnTo>
                    <a:close/>
                    <a:moveTo>
                      <a:pt x="728573" y="1323905"/>
                    </a:moveTo>
                    <a:lnTo>
                      <a:pt x="728840" y="1330590"/>
                    </a:lnTo>
                    <a:lnTo>
                      <a:pt x="721080" y="1336472"/>
                    </a:lnTo>
                    <a:lnTo>
                      <a:pt x="736066" y="1329521"/>
                    </a:lnTo>
                    <a:lnTo>
                      <a:pt x="736601" y="1331124"/>
                    </a:lnTo>
                    <a:lnTo>
                      <a:pt x="733925" y="1334334"/>
                    </a:lnTo>
                    <a:lnTo>
                      <a:pt x="722685" y="1342890"/>
                    </a:lnTo>
                    <a:lnTo>
                      <a:pt x="724291" y="1343691"/>
                    </a:lnTo>
                    <a:lnTo>
                      <a:pt x="725629" y="1344761"/>
                    </a:lnTo>
                    <a:lnTo>
                      <a:pt x="726164" y="1345563"/>
                    </a:lnTo>
                    <a:lnTo>
                      <a:pt x="726164" y="1346365"/>
                    </a:lnTo>
                    <a:lnTo>
                      <a:pt x="725629" y="1347435"/>
                    </a:lnTo>
                    <a:lnTo>
                      <a:pt x="724826" y="1348236"/>
                    </a:lnTo>
                    <a:lnTo>
                      <a:pt x="723756" y="1348771"/>
                    </a:lnTo>
                    <a:lnTo>
                      <a:pt x="722418" y="1349841"/>
                    </a:lnTo>
                    <a:lnTo>
                      <a:pt x="718939" y="1350643"/>
                    </a:lnTo>
                    <a:lnTo>
                      <a:pt x="715460" y="1351445"/>
                    </a:lnTo>
                    <a:lnTo>
                      <a:pt x="712248" y="1351445"/>
                    </a:lnTo>
                    <a:lnTo>
                      <a:pt x="710643" y="1351445"/>
                    </a:lnTo>
                    <a:lnTo>
                      <a:pt x="709840" y="1351178"/>
                    </a:lnTo>
                    <a:lnTo>
                      <a:pt x="705558" y="1348236"/>
                    </a:lnTo>
                    <a:lnTo>
                      <a:pt x="701277" y="1348236"/>
                    </a:lnTo>
                    <a:lnTo>
                      <a:pt x="704221" y="1351445"/>
                    </a:lnTo>
                    <a:lnTo>
                      <a:pt x="698601" y="1355723"/>
                    </a:lnTo>
                    <a:lnTo>
                      <a:pt x="691108" y="1352782"/>
                    </a:lnTo>
                    <a:lnTo>
                      <a:pt x="688431" y="1357327"/>
                    </a:lnTo>
                    <a:lnTo>
                      <a:pt x="663811" y="1363209"/>
                    </a:lnTo>
                    <a:lnTo>
                      <a:pt x="663544" y="1364279"/>
                    </a:lnTo>
                    <a:lnTo>
                      <a:pt x="662741" y="1365348"/>
                    </a:lnTo>
                    <a:lnTo>
                      <a:pt x="660332" y="1367754"/>
                    </a:lnTo>
                    <a:lnTo>
                      <a:pt x="657121" y="1370161"/>
                    </a:lnTo>
                    <a:lnTo>
                      <a:pt x="653375" y="1372300"/>
                    </a:lnTo>
                    <a:lnTo>
                      <a:pt x="649896" y="1373637"/>
                    </a:lnTo>
                    <a:lnTo>
                      <a:pt x="648022" y="1374439"/>
                    </a:lnTo>
                    <a:lnTo>
                      <a:pt x="646684" y="1374707"/>
                    </a:lnTo>
                    <a:lnTo>
                      <a:pt x="645346" y="1374707"/>
                    </a:lnTo>
                    <a:lnTo>
                      <a:pt x="644276" y="1374439"/>
                    </a:lnTo>
                    <a:lnTo>
                      <a:pt x="643741" y="1373637"/>
                    </a:lnTo>
                    <a:lnTo>
                      <a:pt x="642938" y="1372567"/>
                    </a:lnTo>
                    <a:lnTo>
                      <a:pt x="660600" y="1364279"/>
                    </a:lnTo>
                    <a:lnTo>
                      <a:pt x="658192" y="1364279"/>
                    </a:lnTo>
                    <a:lnTo>
                      <a:pt x="669431" y="1358397"/>
                    </a:lnTo>
                    <a:lnTo>
                      <a:pt x="656319" y="1362675"/>
                    </a:lnTo>
                    <a:lnTo>
                      <a:pt x="663811" y="1358931"/>
                    </a:lnTo>
                    <a:lnTo>
                      <a:pt x="659591" y="1359669"/>
                    </a:lnTo>
                    <a:lnTo>
                      <a:pt x="661135" y="1358931"/>
                    </a:lnTo>
                    <a:lnTo>
                      <a:pt x="653107" y="1360803"/>
                    </a:lnTo>
                    <a:lnTo>
                      <a:pt x="659591" y="1359669"/>
                    </a:lnTo>
                    <a:lnTo>
                      <a:pt x="648826" y="1364813"/>
                    </a:lnTo>
                    <a:lnTo>
                      <a:pt x="648022" y="1364279"/>
                    </a:lnTo>
                    <a:lnTo>
                      <a:pt x="668628" y="1344494"/>
                    </a:lnTo>
                    <a:lnTo>
                      <a:pt x="691375" y="1335937"/>
                    </a:lnTo>
                    <a:lnTo>
                      <a:pt x="686023" y="1344494"/>
                    </a:lnTo>
                    <a:lnTo>
                      <a:pt x="680136" y="1352514"/>
                    </a:lnTo>
                    <a:lnTo>
                      <a:pt x="694051" y="1342087"/>
                    </a:lnTo>
                    <a:lnTo>
                      <a:pt x="694051" y="1342354"/>
                    </a:lnTo>
                    <a:lnTo>
                      <a:pt x="696460" y="1337542"/>
                    </a:lnTo>
                    <a:lnTo>
                      <a:pt x="702079" y="1336472"/>
                    </a:lnTo>
                    <a:lnTo>
                      <a:pt x="702615" y="1331927"/>
                    </a:lnTo>
                    <a:lnTo>
                      <a:pt x="714390" y="1327916"/>
                    </a:lnTo>
                    <a:lnTo>
                      <a:pt x="707432" y="1335135"/>
                    </a:lnTo>
                    <a:lnTo>
                      <a:pt x="710910" y="1335403"/>
                    </a:lnTo>
                    <a:lnTo>
                      <a:pt x="718403" y="1331660"/>
                    </a:lnTo>
                    <a:lnTo>
                      <a:pt x="720583" y="1329998"/>
                    </a:lnTo>
                    <a:lnTo>
                      <a:pt x="719138" y="1329304"/>
                    </a:lnTo>
                    <a:lnTo>
                      <a:pt x="722313" y="1325493"/>
                    </a:lnTo>
                    <a:lnTo>
                      <a:pt x="721329" y="1329428"/>
                    </a:lnTo>
                    <a:lnTo>
                      <a:pt x="728573" y="1323905"/>
                    </a:lnTo>
                    <a:close/>
                    <a:moveTo>
                      <a:pt x="2752726" y="1322382"/>
                    </a:moveTo>
                    <a:lnTo>
                      <a:pt x="2752726" y="1322610"/>
                    </a:lnTo>
                    <a:lnTo>
                      <a:pt x="2747963" y="1325561"/>
                    </a:lnTo>
                    <a:lnTo>
                      <a:pt x="2752726" y="1322382"/>
                    </a:lnTo>
                    <a:close/>
                    <a:moveTo>
                      <a:pt x="736601" y="1319145"/>
                    </a:moveTo>
                    <a:lnTo>
                      <a:pt x="734869" y="1323907"/>
                    </a:lnTo>
                    <a:lnTo>
                      <a:pt x="734581" y="1323907"/>
                    </a:lnTo>
                    <a:lnTo>
                      <a:pt x="730251" y="1322787"/>
                    </a:lnTo>
                    <a:lnTo>
                      <a:pt x="736601" y="1319145"/>
                    </a:lnTo>
                    <a:close/>
                    <a:moveTo>
                      <a:pt x="1111080" y="1317879"/>
                    </a:moveTo>
                    <a:lnTo>
                      <a:pt x="1110286" y="1318409"/>
                    </a:lnTo>
                    <a:lnTo>
                      <a:pt x="1110551" y="1318409"/>
                    </a:lnTo>
                    <a:lnTo>
                      <a:pt x="1111080" y="1317879"/>
                    </a:lnTo>
                    <a:close/>
                    <a:moveTo>
                      <a:pt x="675341" y="1317647"/>
                    </a:moveTo>
                    <a:lnTo>
                      <a:pt x="676159" y="1319184"/>
                    </a:lnTo>
                    <a:lnTo>
                      <a:pt x="677008" y="1318674"/>
                    </a:lnTo>
                    <a:lnTo>
                      <a:pt x="675341" y="1317647"/>
                    </a:lnTo>
                    <a:close/>
                    <a:moveTo>
                      <a:pt x="5624513" y="1314362"/>
                    </a:moveTo>
                    <a:lnTo>
                      <a:pt x="5625307" y="1314362"/>
                    </a:lnTo>
                    <a:lnTo>
                      <a:pt x="5625704" y="1315421"/>
                    </a:lnTo>
                    <a:lnTo>
                      <a:pt x="5626101" y="1315950"/>
                    </a:lnTo>
                    <a:lnTo>
                      <a:pt x="5625704" y="1315950"/>
                    </a:lnTo>
                    <a:lnTo>
                      <a:pt x="5624513" y="1314362"/>
                    </a:lnTo>
                    <a:close/>
                    <a:moveTo>
                      <a:pt x="5335120" y="1312594"/>
                    </a:moveTo>
                    <a:lnTo>
                      <a:pt x="5349977" y="1331128"/>
                    </a:lnTo>
                    <a:lnTo>
                      <a:pt x="5365365" y="1349914"/>
                    </a:lnTo>
                    <a:lnTo>
                      <a:pt x="5395611" y="1387511"/>
                    </a:lnTo>
                    <a:lnTo>
                      <a:pt x="5391631" y="1388041"/>
                    </a:lnTo>
                    <a:lnTo>
                      <a:pt x="5391598" y="1388411"/>
                    </a:lnTo>
                    <a:lnTo>
                      <a:pt x="5395219" y="1387961"/>
                    </a:lnTo>
                    <a:lnTo>
                      <a:pt x="5420409" y="1420196"/>
                    </a:lnTo>
                    <a:lnTo>
                      <a:pt x="5445069" y="1452701"/>
                    </a:lnTo>
                    <a:lnTo>
                      <a:pt x="5469464" y="1485467"/>
                    </a:lnTo>
                    <a:lnTo>
                      <a:pt x="5493859" y="1518499"/>
                    </a:lnTo>
                    <a:lnTo>
                      <a:pt x="5517723" y="1551794"/>
                    </a:lnTo>
                    <a:lnTo>
                      <a:pt x="5540792" y="1585619"/>
                    </a:lnTo>
                    <a:lnTo>
                      <a:pt x="5564126" y="1619444"/>
                    </a:lnTo>
                    <a:lnTo>
                      <a:pt x="5586929" y="1653533"/>
                    </a:lnTo>
                    <a:lnTo>
                      <a:pt x="5590111" y="1658818"/>
                    </a:lnTo>
                    <a:lnTo>
                      <a:pt x="5592763" y="1664631"/>
                    </a:lnTo>
                    <a:lnTo>
                      <a:pt x="5591172" y="1668331"/>
                    </a:lnTo>
                    <a:lnTo>
                      <a:pt x="5589846" y="1672031"/>
                    </a:lnTo>
                    <a:lnTo>
                      <a:pt x="5588786" y="1675730"/>
                    </a:lnTo>
                    <a:lnTo>
                      <a:pt x="5587990" y="1679694"/>
                    </a:lnTo>
                    <a:lnTo>
                      <a:pt x="5586929" y="1683393"/>
                    </a:lnTo>
                    <a:lnTo>
                      <a:pt x="5586664" y="1687621"/>
                    </a:lnTo>
                    <a:lnTo>
                      <a:pt x="5586399" y="1691321"/>
                    </a:lnTo>
                    <a:lnTo>
                      <a:pt x="5586399" y="1695021"/>
                    </a:lnTo>
                    <a:lnTo>
                      <a:pt x="5586399" y="1699249"/>
                    </a:lnTo>
                    <a:lnTo>
                      <a:pt x="5586929" y="1702948"/>
                    </a:lnTo>
                    <a:lnTo>
                      <a:pt x="5588255" y="1710347"/>
                    </a:lnTo>
                    <a:lnTo>
                      <a:pt x="5589581" y="1717482"/>
                    </a:lnTo>
                    <a:lnTo>
                      <a:pt x="5591968" y="1723824"/>
                    </a:lnTo>
                    <a:lnTo>
                      <a:pt x="5587195" y="1721974"/>
                    </a:lnTo>
                    <a:lnTo>
                      <a:pt x="5583482" y="1733073"/>
                    </a:lnTo>
                    <a:lnTo>
                      <a:pt x="5571020" y="1739151"/>
                    </a:lnTo>
                    <a:lnTo>
                      <a:pt x="5549012" y="1751042"/>
                    </a:lnTo>
                    <a:lnTo>
                      <a:pt x="5545565" y="1768483"/>
                    </a:lnTo>
                    <a:lnTo>
                      <a:pt x="5536019" y="1761877"/>
                    </a:lnTo>
                    <a:lnTo>
                      <a:pt x="5532307" y="1760555"/>
                    </a:lnTo>
                    <a:lnTo>
                      <a:pt x="5530451" y="1760291"/>
                    </a:lnTo>
                    <a:lnTo>
                      <a:pt x="5528860" y="1759762"/>
                    </a:lnTo>
                    <a:lnTo>
                      <a:pt x="5527269" y="1759762"/>
                    </a:lnTo>
                    <a:lnTo>
                      <a:pt x="5525943" y="1759762"/>
                    </a:lnTo>
                    <a:lnTo>
                      <a:pt x="5524352" y="1760291"/>
                    </a:lnTo>
                    <a:lnTo>
                      <a:pt x="5523291" y="1760820"/>
                    </a:lnTo>
                    <a:lnTo>
                      <a:pt x="5520905" y="1761877"/>
                    </a:lnTo>
                    <a:lnTo>
                      <a:pt x="5519049" y="1763991"/>
                    </a:lnTo>
                    <a:lnTo>
                      <a:pt x="5518175" y="1765384"/>
                    </a:lnTo>
                    <a:lnTo>
                      <a:pt x="5518374" y="1765185"/>
                    </a:lnTo>
                    <a:lnTo>
                      <a:pt x="5521260" y="1762038"/>
                    </a:lnTo>
                    <a:lnTo>
                      <a:pt x="5545138" y="1769382"/>
                    </a:lnTo>
                    <a:lnTo>
                      <a:pt x="5544613" y="1770169"/>
                    </a:lnTo>
                    <a:lnTo>
                      <a:pt x="5540152" y="1781185"/>
                    </a:lnTo>
                    <a:lnTo>
                      <a:pt x="5517587" y="1792201"/>
                    </a:lnTo>
                    <a:lnTo>
                      <a:pt x="5516498" y="1790024"/>
                    </a:lnTo>
                    <a:lnTo>
                      <a:pt x="5516662" y="1790681"/>
                    </a:lnTo>
                    <a:lnTo>
                      <a:pt x="5511624" y="1785396"/>
                    </a:lnTo>
                    <a:lnTo>
                      <a:pt x="5512420" y="1782753"/>
                    </a:lnTo>
                    <a:lnTo>
                      <a:pt x="5507382" y="1777732"/>
                    </a:lnTo>
                    <a:lnTo>
                      <a:pt x="5501813" y="1772976"/>
                    </a:lnTo>
                    <a:lnTo>
                      <a:pt x="5495980" y="1768483"/>
                    </a:lnTo>
                    <a:lnTo>
                      <a:pt x="5489881" y="1763991"/>
                    </a:lnTo>
                    <a:lnTo>
                      <a:pt x="5484313" y="1760291"/>
                    </a:lnTo>
                    <a:lnTo>
                      <a:pt x="5479010" y="1757385"/>
                    </a:lnTo>
                    <a:lnTo>
                      <a:pt x="5474767" y="1755271"/>
                    </a:lnTo>
                    <a:lnTo>
                      <a:pt x="5472911" y="1754742"/>
                    </a:lnTo>
                    <a:lnTo>
                      <a:pt x="5471585" y="1754213"/>
                    </a:lnTo>
                    <a:lnTo>
                      <a:pt x="5469464" y="1755535"/>
                    </a:lnTo>
                    <a:lnTo>
                      <a:pt x="5467343" y="1756327"/>
                    </a:lnTo>
                    <a:lnTo>
                      <a:pt x="5465221" y="1756856"/>
                    </a:lnTo>
                    <a:lnTo>
                      <a:pt x="5463630" y="1756856"/>
                    </a:lnTo>
                    <a:lnTo>
                      <a:pt x="5461774" y="1756856"/>
                    </a:lnTo>
                    <a:lnTo>
                      <a:pt x="5459918" y="1756327"/>
                    </a:lnTo>
                    <a:lnTo>
                      <a:pt x="5458592" y="1755535"/>
                    </a:lnTo>
                    <a:lnTo>
                      <a:pt x="5457001" y="1754213"/>
                    </a:lnTo>
                    <a:lnTo>
                      <a:pt x="5455676" y="1752892"/>
                    </a:lnTo>
                    <a:lnTo>
                      <a:pt x="5454085" y="1751042"/>
                    </a:lnTo>
                    <a:lnTo>
                      <a:pt x="5453567" y="1750239"/>
                    </a:lnTo>
                    <a:lnTo>
                      <a:pt x="5457552" y="1758651"/>
                    </a:lnTo>
                    <a:lnTo>
                      <a:pt x="5459674" y="1763957"/>
                    </a:lnTo>
                    <a:lnTo>
                      <a:pt x="5461001" y="1768999"/>
                    </a:lnTo>
                    <a:lnTo>
                      <a:pt x="5449326" y="1775101"/>
                    </a:lnTo>
                    <a:lnTo>
                      <a:pt x="5445611" y="1774572"/>
                    </a:lnTo>
                    <a:lnTo>
                      <a:pt x="5442427" y="1774836"/>
                    </a:lnTo>
                    <a:lnTo>
                      <a:pt x="5439773" y="1775367"/>
                    </a:lnTo>
                    <a:lnTo>
                      <a:pt x="5437119" y="1776428"/>
                    </a:lnTo>
                    <a:lnTo>
                      <a:pt x="5434997" y="1778550"/>
                    </a:lnTo>
                    <a:lnTo>
                      <a:pt x="5433139" y="1780939"/>
                    </a:lnTo>
                    <a:lnTo>
                      <a:pt x="5431812" y="1784123"/>
                    </a:lnTo>
                    <a:lnTo>
                      <a:pt x="5430751" y="1787572"/>
                    </a:lnTo>
                    <a:lnTo>
                      <a:pt x="5424648" y="1773510"/>
                    </a:lnTo>
                    <a:lnTo>
                      <a:pt x="5423056" y="1768999"/>
                    </a:lnTo>
                    <a:lnTo>
                      <a:pt x="5421464" y="1763957"/>
                    </a:lnTo>
                    <a:lnTo>
                      <a:pt x="5419341" y="1759182"/>
                    </a:lnTo>
                    <a:lnTo>
                      <a:pt x="5417218" y="1754405"/>
                    </a:lnTo>
                    <a:lnTo>
                      <a:pt x="5412707" y="1745385"/>
                    </a:lnTo>
                    <a:lnTo>
                      <a:pt x="5407665" y="1736099"/>
                    </a:lnTo>
                    <a:lnTo>
                      <a:pt x="5397582" y="1718587"/>
                    </a:lnTo>
                    <a:lnTo>
                      <a:pt x="5392540" y="1709565"/>
                    </a:lnTo>
                    <a:lnTo>
                      <a:pt x="5388294" y="1700278"/>
                    </a:lnTo>
                    <a:lnTo>
                      <a:pt x="5380865" y="1713811"/>
                    </a:lnTo>
                    <a:lnTo>
                      <a:pt x="5373965" y="1699748"/>
                    </a:lnTo>
                    <a:lnTo>
                      <a:pt x="5377150" y="1699483"/>
                    </a:lnTo>
                    <a:lnTo>
                      <a:pt x="5369985" y="1682500"/>
                    </a:lnTo>
                    <a:lnTo>
                      <a:pt x="5371047" y="1685418"/>
                    </a:lnTo>
                    <a:lnTo>
                      <a:pt x="5372108" y="1688073"/>
                    </a:lnTo>
                    <a:lnTo>
                      <a:pt x="5372639" y="1690726"/>
                    </a:lnTo>
                    <a:lnTo>
                      <a:pt x="5372639" y="1693114"/>
                    </a:lnTo>
                    <a:lnTo>
                      <a:pt x="5372373" y="1695502"/>
                    </a:lnTo>
                    <a:lnTo>
                      <a:pt x="5371577" y="1697890"/>
                    </a:lnTo>
                    <a:lnTo>
                      <a:pt x="5370516" y="1700278"/>
                    </a:lnTo>
                    <a:lnTo>
                      <a:pt x="5368924" y="1702401"/>
                    </a:lnTo>
                    <a:lnTo>
                      <a:pt x="5367597" y="1701605"/>
                    </a:lnTo>
                    <a:lnTo>
                      <a:pt x="5365739" y="1700278"/>
                    </a:lnTo>
                    <a:lnTo>
                      <a:pt x="5364147" y="1698686"/>
                    </a:lnTo>
                    <a:lnTo>
                      <a:pt x="5362555" y="1696298"/>
                    </a:lnTo>
                    <a:lnTo>
                      <a:pt x="5359106" y="1690992"/>
                    </a:lnTo>
                    <a:lnTo>
                      <a:pt x="5355921" y="1684623"/>
                    </a:lnTo>
                    <a:lnTo>
                      <a:pt x="5352737" y="1678520"/>
                    </a:lnTo>
                    <a:lnTo>
                      <a:pt x="5350614" y="1672418"/>
                    </a:lnTo>
                    <a:lnTo>
                      <a:pt x="5346899" y="1663927"/>
                    </a:lnTo>
                    <a:lnTo>
                      <a:pt x="5347961" y="1662069"/>
                    </a:lnTo>
                    <a:lnTo>
                      <a:pt x="5348757" y="1659947"/>
                    </a:lnTo>
                    <a:lnTo>
                      <a:pt x="5349288" y="1658089"/>
                    </a:lnTo>
                    <a:lnTo>
                      <a:pt x="5349553" y="1655700"/>
                    </a:lnTo>
                    <a:lnTo>
                      <a:pt x="5349553" y="1653048"/>
                    </a:lnTo>
                    <a:lnTo>
                      <a:pt x="5349288" y="1650394"/>
                    </a:lnTo>
                    <a:lnTo>
                      <a:pt x="5348491" y="1644556"/>
                    </a:lnTo>
                    <a:lnTo>
                      <a:pt x="5346634" y="1638188"/>
                    </a:lnTo>
                    <a:lnTo>
                      <a:pt x="5344246" y="1631819"/>
                    </a:lnTo>
                    <a:lnTo>
                      <a:pt x="5341592" y="1625452"/>
                    </a:lnTo>
                    <a:lnTo>
                      <a:pt x="5338673" y="1618819"/>
                    </a:lnTo>
                    <a:lnTo>
                      <a:pt x="5335489" y="1612716"/>
                    </a:lnTo>
                    <a:lnTo>
                      <a:pt x="5332570" y="1606881"/>
                    </a:lnTo>
                    <a:lnTo>
                      <a:pt x="5326733" y="1596798"/>
                    </a:lnTo>
                    <a:lnTo>
                      <a:pt x="5322222" y="1589634"/>
                    </a:lnTo>
                    <a:lnTo>
                      <a:pt x="5320895" y="1586980"/>
                    </a:lnTo>
                    <a:lnTo>
                      <a:pt x="5315853" y="1578755"/>
                    </a:lnTo>
                    <a:lnTo>
                      <a:pt x="5310546" y="1570794"/>
                    </a:lnTo>
                    <a:lnTo>
                      <a:pt x="5299667" y="1555141"/>
                    </a:lnTo>
                    <a:lnTo>
                      <a:pt x="5288787" y="1539220"/>
                    </a:lnTo>
                    <a:lnTo>
                      <a:pt x="5283480" y="1530994"/>
                    </a:lnTo>
                    <a:lnTo>
                      <a:pt x="5278685" y="1523173"/>
                    </a:lnTo>
                    <a:lnTo>
                      <a:pt x="5277753" y="1526162"/>
                    </a:lnTo>
                    <a:lnTo>
                      <a:pt x="5268208" y="1501851"/>
                    </a:lnTo>
                    <a:lnTo>
                      <a:pt x="5265556" y="1508193"/>
                    </a:lnTo>
                    <a:lnTo>
                      <a:pt x="5263700" y="1498944"/>
                    </a:lnTo>
                    <a:lnTo>
                      <a:pt x="5261314" y="1499737"/>
                    </a:lnTo>
                    <a:lnTo>
                      <a:pt x="5259988" y="1498944"/>
                    </a:lnTo>
                    <a:lnTo>
                      <a:pt x="5258927" y="1497622"/>
                    </a:lnTo>
                    <a:lnTo>
                      <a:pt x="5257601" y="1496302"/>
                    </a:lnTo>
                    <a:lnTo>
                      <a:pt x="5256806" y="1494716"/>
                    </a:lnTo>
                    <a:lnTo>
                      <a:pt x="5254950" y="1491545"/>
                    </a:lnTo>
                    <a:lnTo>
                      <a:pt x="5253889" y="1488902"/>
                    </a:lnTo>
                    <a:lnTo>
                      <a:pt x="5253094" y="1487053"/>
                    </a:lnTo>
                    <a:lnTo>
                      <a:pt x="5252828" y="1487581"/>
                    </a:lnTo>
                    <a:lnTo>
                      <a:pt x="5252828" y="1489695"/>
                    </a:lnTo>
                    <a:lnTo>
                      <a:pt x="5253094" y="1495245"/>
                    </a:lnTo>
                    <a:lnTo>
                      <a:pt x="5246465" y="1479389"/>
                    </a:lnTo>
                    <a:lnTo>
                      <a:pt x="5244078" y="1483618"/>
                    </a:lnTo>
                    <a:lnTo>
                      <a:pt x="5238510" y="1480182"/>
                    </a:lnTo>
                    <a:lnTo>
                      <a:pt x="5237449" y="1477804"/>
                    </a:lnTo>
                    <a:lnTo>
                      <a:pt x="5235593" y="1477540"/>
                    </a:lnTo>
                    <a:lnTo>
                      <a:pt x="5234002" y="1477540"/>
                    </a:lnTo>
                    <a:lnTo>
                      <a:pt x="5232676" y="1477011"/>
                    </a:lnTo>
                    <a:lnTo>
                      <a:pt x="5231616" y="1476218"/>
                    </a:lnTo>
                    <a:lnTo>
                      <a:pt x="5230290" y="1475690"/>
                    </a:lnTo>
                    <a:lnTo>
                      <a:pt x="5229760" y="1474897"/>
                    </a:lnTo>
                    <a:lnTo>
                      <a:pt x="5228964" y="1474105"/>
                    </a:lnTo>
                    <a:lnTo>
                      <a:pt x="5228699" y="1473048"/>
                    </a:lnTo>
                    <a:lnTo>
                      <a:pt x="5227903" y="1470670"/>
                    </a:lnTo>
                    <a:lnTo>
                      <a:pt x="5227638" y="1468027"/>
                    </a:lnTo>
                    <a:lnTo>
                      <a:pt x="5228434" y="1465120"/>
                    </a:lnTo>
                    <a:lnTo>
                      <a:pt x="5228964" y="1462213"/>
                    </a:lnTo>
                    <a:lnTo>
                      <a:pt x="5230025" y="1459042"/>
                    </a:lnTo>
                    <a:lnTo>
                      <a:pt x="5231616" y="1456135"/>
                    </a:lnTo>
                    <a:lnTo>
                      <a:pt x="5232941" y="1453230"/>
                    </a:lnTo>
                    <a:lnTo>
                      <a:pt x="5234532" y="1450322"/>
                    </a:lnTo>
                    <a:lnTo>
                      <a:pt x="5237979" y="1445565"/>
                    </a:lnTo>
                    <a:lnTo>
                      <a:pt x="5239570" y="1443716"/>
                    </a:lnTo>
                    <a:lnTo>
                      <a:pt x="5240896" y="1442395"/>
                    </a:lnTo>
                    <a:lnTo>
                      <a:pt x="5238245" y="1441865"/>
                    </a:lnTo>
                    <a:lnTo>
                      <a:pt x="5237979" y="1439488"/>
                    </a:lnTo>
                    <a:lnTo>
                      <a:pt x="5237184" y="1441074"/>
                    </a:lnTo>
                    <a:lnTo>
                      <a:pt x="5234267" y="1424953"/>
                    </a:lnTo>
                    <a:lnTo>
                      <a:pt x="5236654" y="1424425"/>
                    </a:lnTo>
                    <a:lnTo>
                      <a:pt x="5238510" y="1425746"/>
                    </a:lnTo>
                    <a:lnTo>
                      <a:pt x="5239570" y="1420460"/>
                    </a:lnTo>
                    <a:lnTo>
                      <a:pt x="5239570" y="1419404"/>
                    </a:lnTo>
                    <a:lnTo>
                      <a:pt x="5262904" y="1426803"/>
                    </a:lnTo>
                    <a:lnTo>
                      <a:pt x="5284382" y="1409630"/>
                    </a:lnTo>
                    <a:lnTo>
                      <a:pt x="5308777" y="1407251"/>
                    </a:lnTo>
                    <a:lnTo>
                      <a:pt x="5332111" y="1392189"/>
                    </a:lnTo>
                    <a:lnTo>
                      <a:pt x="5346430" y="1394039"/>
                    </a:lnTo>
                    <a:lnTo>
                      <a:pt x="5348816" y="1387961"/>
                    </a:lnTo>
                    <a:lnTo>
                      <a:pt x="5377897" y="1380391"/>
                    </a:lnTo>
                    <a:lnTo>
                      <a:pt x="5374917" y="1380630"/>
                    </a:lnTo>
                    <a:lnTo>
                      <a:pt x="5372264" y="1379568"/>
                    </a:lnTo>
                    <a:lnTo>
                      <a:pt x="5372264" y="1375068"/>
                    </a:lnTo>
                    <a:lnTo>
                      <a:pt x="5371468" y="1370566"/>
                    </a:lnTo>
                    <a:lnTo>
                      <a:pt x="5370406" y="1366330"/>
                    </a:lnTo>
                    <a:lnTo>
                      <a:pt x="5368549" y="1361829"/>
                    </a:lnTo>
                    <a:lnTo>
                      <a:pt x="5366692" y="1357593"/>
                    </a:lnTo>
                    <a:lnTo>
                      <a:pt x="5364039" y="1353091"/>
                    </a:lnTo>
                    <a:lnTo>
                      <a:pt x="5361386" y="1348593"/>
                    </a:lnTo>
                    <a:lnTo>
                      <a:pt x="5358467" y="1344623"/>
                    </a:lnTo>
                    <a:lnTo>
                      <a:pt x="5352100" y="1336150"/>
                    </a:lnTo>
                    <a:lnTo>
                      <a:pt x="5345732" y="1327946"/>
                    </a:lnTo>
                    <a:lnTo>
                      <a:pt x="5339895" y="1319999"/>
                    </a:lnTo>
                    <a:lnTo>
                      <a:pt x="5337242" y="1316032"/>
                    </a:lnTo>
                    <a:lnTo>
                      <a:pt x="5335120" y="1312594"/>
                    </a:lnTo>
                    <a:close/>
                    <a:moveTo>
                      <a:pt x="666692" y="1312321"/>
                    </a:moveTo>
                    <a:lnTo>
                      <a:pt x="665677" y="1315451"/>
                    </a:lnTo>
                    <a:lnTo>
                      <a:pt x="667288" y="1313318"/>
                    </a:lnTo>
                    <a:lnTo>
                      <a:pt x="667742" y="1312967"/>
                    </a:lnTo>
                    <a:lnTo>
                      <a:pt x="666692" y="1312321"/>
                    </a:lnTo>
                    <a:close/>
                    <a:moveTo>
                      <a:pt x="3529580" y="1309668"/>
                    </a:moveTo>
                    <a:lnTo>
                      <a:pt x="3530601" y="1311688"/>
                    </a:lnTo>
                    <a:lnTo>
                      <a:pt x="3525838" y="1312844"/>
                    </a:lnTo>
                    <a:lnTo>
                      <a:pt x="3529580" y="1309668"/>
                    </a:lnTo>
                    <a:close/>
                    <a:moveTo>
                      <a:pt x="5775667" y="1309558"/>
                    </a:moveTo>
                    <a:lnTo>
                      <a:pt x="5775908" y="1309558"/>
                    </a:lnTo>
                    <a:lnTo>
                      <a:pt x="5775908" y="1309828"/>
                    </a:lnTo>
                    <a:lnTo>
                      <a:pt x="5775667" y="1309558"/>
                    </a:lnTo>
                    <a:close/>
                    <a:moveTo>
                      <a:pt x="764169" y="1308029"/>
                    </a:moveTo>
                    <a:lnTo>
                      <a:pt x="763352" y="1313345"/>
                    </a:lnTo>
                    <a:lnTo>
                      <a:pt x="768529" y="1312079"/>
                    </a:lnTo>
                    <a:lnTo>
                      <a:pt x="771526" y="1312838"/>
                    </a:lnTo>
                    <a:lnTo>
                      <a:pt x="763079" y="1317647"/>
                    </a:lnTo>
                    <a:lnTo>
                      <a:pt x="769618" y="1315369"/>
                    </a:lnTo>
                    <a:lnTo>
                      <a:pt x="768801" y="1316128"/>
                    </a:lnTo>
                    <a:lnTo>
                      <a:pt x="758992" y="1320178"/>
                    </a:lnTo>
                    <a:lnTo>
                      <a:pt x="761989" y="1316128"/>
                    </a:lnTo>
                    <a:lnTo>
                      <a:pt x="748093" y="1320937"/>
                    </a:lnTo>
                    <a:lnTo>
                      <a:pt x="753270" y="1317901"/>
                    </a:lnTo>
                    <a:lnTo>
                      <a:pt x="749455" y="1319671"/>
                    </a:lnTo>
                    <a:lnTo>
                      <a:pt x="741553" y="1323216"/>
                    </a:lnTo>
                    <a:lnTo>
                      <a:pt x="737465" y="1324734"/>
                    </a:lnTo>
                    <a:lnTo>
                      <a:pt x="735013" y="1325493"/>
                    </a:lnTo>
                    <a:lnTo>
                      <a:pt x="744823" y="1317394"/>
                    </a:lnTo>
                    <a:lnTo>
                      <a:pt x="748093" y="1313092"/>
                    </a:lnTo>
                    <a:lnTo>
                      <a:pt x="749182" y="1312838"/>
                    </a:lnTo>
                    <a:lnTo>
                      <a:pt x="753542" y="1313597"/>
                    </a:lnTo>
                    <a:lnTo>
                      <a:pt x="756539" y="1311826"/>
                    </a:lnTo>
                    <a:lnTo>
                      <a:pt x="764169" y="1308029"/>
                    </a:lnTo>
                    <a:close/>
                    <a:moveTo>
                      <a:pt x="3507047" y="1302523"/>
                    </a:moveTo>
                    <a:lnTo>
                      <a:pt x="3505718" y="1303053"/>
                    </a:lnTo>
                    <a:lnTo>
                      <a:pt x="3505718" y="1302846"/>
                    </a:lnTo>
                    <a:lnTo>
                      <a:pt x="3507047" y="1302523"/>
                    </a:lnTo>
                    <a:close/>
                    <a:moveTo>
                      <a:pt x="3508376" y="1301995"/>
                    </a:moveTo>
                    <a:lnTo>
                      <a:pt x="3508134" y="1302259"/>
                    </a:lnTo>
                    <a:lnTo>
                      <a:pt x="3507047" y="1302523"/>
                    </a:lnTo>
                    <a:lnTo>
                      <a:pt x="3508376" y="1301995"/>
                    </a:lnTo>
                    <a:close/>
                    <a:moveTo>
                      <a:pt x="778460" y="1301681"/>
                    </a:moveTo>
                    <a:lnTo>
                      <a:pt x="779463" y="1302588"/>
                    </a:lnTo>
                    <a:lnTo>
                      <a:pt x="779212" y="1302816"/>
                    </a:lnTo>
                    <a:lnTo>
                      <a:pt x="769938" y="1306444"/>
                    </a:lnTo>
                    <a:lnTo>
                      <a:pt x="778460" y="1301681"/>
                    </a:lnTo>
                    <a:close/>
                    <a:moveTo>
                      <a:pt x="3470569" y="1299878"/>
                    </a:moveTo>
                    <a:lnTo>
                      <a:pt x="3472421" y="1304378"/>
                    </a:lnTo>
                    <a:lnTo>
                      <a:pt x="3486176" y="1305702"/>
                    </a:lnTo>
                    <a:lnTo>
                      <a:pt x="3500724" y="1307555"/>
                    </a:lnTo>
                    <a:lnTo>
                      <a:pt x="3507866" y="1308349"/>
                    </a:lnTo>
                    <a:lnTo>
                      <a:pt x="3514479" y="1309938"/>
                    </a:lnTo>
                    <a:lnTo>
                      <a:pt x="3520563" y="1311261"/>
                    </a:lnTo>
                    <a:lnTo>
                      <a:pt x="3522943" y="1312321"/>
                    </a:lnTo>
                    <a:lnTo>
                      <a:pt x="3525060" y="1313379"/>
                    </a:lnTo>
                    <a:lnTo>
                      <a:pt x="3515801" y="1318144"/>
                    </a:lnTo>
                    <a:lnTo>
                      <a:pt x="3520827" y="1318409"/>
                    </a:lnTo>
                    <a:lnTo>
                      <a:pt x="3512363" y="1323704"/>
                    </a:lnTo>
                    <a:lnTo>
                      <a:pt x="3503369" y="1328470"/>
                    </a:lnTo>
                    <a:lnTo>
                      <a:pt x="3494376" y="1332970"/>
                    </a:lnTo>
                    <a:lnTo>
                      <a:pt x="3489518" y="1335475"/>
                    </a:lnTo>
                    <a:lnTo>
                      <a:pt x="3489614" y="1335352"/>
                    </a:lnTo>
                    <a:lnTo>
                      <a:pt x="3488909" y="1335789"/>
                    </a:lnTo>
                    <a:lnTo>
                      <a:pt x="3485647" y="1337470"/>
                    </a:lnTo>
                    <a:lnTo>
                      <a:pt x="3476124" y="1341706"/>
                    </a:lnTo>
                    <a:lnTo>
                      <a:pt x="3467130" y="1345678"/>
                    </a:lnTo>
                    <a:lnTo>
                      <a:pt x="3457608" y="1349119"/>
                    </a:lnTo>
                    <a:lnTo>
                      <a:pt x="3448085" y="1352561"/>
                    </a:lnTo>
                    <a:lnTo>
                      <a:pt x="3450730" y="1352561"/>
                    </a:lnTo>
                    <a:lnTo>
                      <a:pt x="3453640" y="1352296"/>
                    </a:lnTo>
                    <a:lnTo>
                      <a:pt x="3456285" y="1351502"/>
                    </a:lnTo>
                    <a:lnTo>
                      <a:pt x="3459195" y="1350972"/>
                    </a:lnTo>
                    <a:lnTo>
                      <a:pt x="3464750" y="1349119"/>
                    </a:lnTo>
                    <a:lnTo>
                      <a:pt x="3470040" y="1346472"/>
                    </a:lnTo>
                    <a:lnTo>
                      <a:pt x="3475330" y="1343824"/>
                    </a:lnTo>
                    <a:lnTo>
                      <a:pt x="3480621" y="1340912"/>
                    </a:lnTo>
                    <a:lnTo>
                      <a:pt x="3488909" y="1335789"/>
                    </a:lnTo>
                    <a:lnTo>
                      <a:pt x="3489518" y="1335475"/>
                    </a:lnTo>
                    <a:lnTo>
                      <a:pt x="3485647" y="1340383"/>
                    </a:lnTo>
                    <a:lnTo>
                      <a:pt x="3481150" y="1345148"/>
                    </a:lnTo>
                    <a:lnTo>
                      <a:pt x="3476124" y="1349649"/>
                    </a:lnTo>
                    <a:lnTo>
                      <a:pt x="3471098" y="1353885"/>
                    </a:lnTo>
                    <a:lnTo>
                      <a:pt x="3465808" y="1357855"/>
                    </a:lnTo>
                    <a:lnTo>
                      <a:pt x="3460253" y="1361562"/>
                    </a:lnTo>
                    <a:lnTo>
                      <a:pt x="3454434" y="1365003"/>
                    </a:lnTo>
                    <a:lnTo>
                      <a:pt x="3448614" y="1367915"/>
                    </a:lnTo>
                    <a:lnTo>
                      <a:pt x="3442530" y="1370562"/>
                    </a:lnTo>
                    <a:lnTo>
                      <a:pt x="3436182" y="1372945"/>
                    </a:lnTo>
                    <a:lnTo>
                      <a:pt x="3430098" y="1374798"/>
                    </a:lnTo>
                    <a:lnTo>
                      <a:pt x="3424014" y="1376122"/>
                    </a:lnTo>
                    <a:lnTo>
                      <a:pt x="3417930" y="1377180"/>
                    </a:lnTo>
                    <a:lnTo>
                      <a:pt x="3411317" y="1377445"/>
                    </a:lnTo>
                    <a:lnTo>
                      <a:pt x="3405233" y="1377180"/>
                    </a:lnTo>
                    <a:lnTo>
                      <a:pt x="3399414" y="1375857"/>
                    </a:lnTo>
                    <a:lnTo>
                      <a:pt x="3427453" y="1385651"/>
                    </a:lnTo>
                    <a:lnTo>
                      <a:pt x="3425866" y="1386181"/>
                    </a:lnTo>
                    <a:lnTo>
                      <a:pt x="3417137" y="1393064"/>
                    </a:lnTo>
                    <a:lnTo>
                      <a:pt x="3421898" y="1393858"/>
                    </a:lnTo>
                    <a:lnTo>
                      <a:pt x="3417930" y="1397301"/>
                    </a:lnTo>
                    <a:lnTo>
                      <a:pt x="3421369" y="1395712"/>
                    </a:lnTo>
                    <a:lnTo>
                      <a:pt x="3426659" y="1392005"/>
                    </a:lnTo>
                    <a:lnTo>
                      <a:pt x="3433008" y="1388035"/>
                    </a:lnTo>
                    <a:lnTo>
                      <a:pt x="3439885" y="1383269"/>
                    </a:lnTo>
                    <a:lnTo>
                      <a:pt x="3452317" y="1374004"/>
                    </a:lnTo>
                    <a:lnTo>
                      <a:pt x="3460517" y="1367650"/>
                    </a:lnTo>
                    <a:lnTo>
                      <a:pt x="3466337" y="1364739"/>
                    </a:lnTo>
                    <a:lnTo>
                      <a:pt x="3474537" y="1360768"/>
                    </a:lnTo>
                    <a:lnTo>
                      <a:pt x="3484059" y="1355738"/>
                    </a:lnTo>
                    <a:lnTo>
                      <a:pt x="3493317" y="1350708"/>
                    </a:lnTo>
                    <a:lnTo>
                      <a:pt x="3497021" y="1348324"/>
                    </a:lnTo>
                    <a:lnTo>
                      <a:pt x="3500195" y="1346207"/>
                    </a:lnTo>
                    <a:lnTo>
                      <a:pt x="3502311" y="1344353"/>
                    </a:lnTo>
                    <a:lnTo>
                      <a:pt x="3502840" y="1343295"/>
                    </a:lnTo>
                    <a:lnTo>
                      <a:pt x="3503105" y="1342501"/>
                    </a:lnTo>
                    <a:lnTo>
                      <a:pt x="3503105" y="1341971"/>
                    </a:lnTo>
                    <a:lnTo>
                      <a:pt x="3502840" y="1341177"/>
                    </a:lnTo>
                    <a:lnTo>
                      <a:pt x="3502047" y="1340912"/>
                    </a:lnTo>
                    <a:lnTo>
                      <a:pt x="3500724" y="1340383"/>
                    </a:lnTo>
                    <a:lnTo>
                      <a:pt x="3499137" y="1340383"/>
                    </a:lnTo>
                    <a:lnTo>
                      <a:pt x="3497021" y="1340383"/>
                    </a:lnTo>
                    <a:lnTo>
                      <a:pt x="3491201" y="1340648"/>
                    </a:lnTo>
                    <a:lnTo>
                      <a:pt x="3491730" y="1335352"/>
                    </a:lnTo>
                    <a:lnTo>
                      <a:pt x="3497814" y="1332970"/>
                    </a:lnTo>
                    <a:lnTo>
                      <a:pt x="3503105" y="1331381"/>
                    </a:lnTo>
                    <a:lnTo>
                      <a:pt x="3508130" y="1330322"/>
                    </a:lnTo>
                    <a:lnTo>
                      <a:pt x="3512627" y="1329793"/>
                    </a:lnTo>
                    <a:lnTo>
                      <a:pt x="3516595" y="1330058"/>
                    </a:lnTo>
                    <a:lnTo>
                      <a:pt x="3519769" y="1330852"/>
                    </a:lnTo>
                    <a:lnTo>
                      <a:pt x="3522943" y="1332176"/>
                    </a:lnTo>
                    <a:lnTo>
                      <a:pt x="3524001" y="1332706"/>
                    </a:lnTo>
                    <a:lnTo>
                      <a:pt x="3524795" y="1334029"/>
                    </a:lnTo>
                    <a:lnTo>
                      <a:pt x="3525853" y="1334823"/>
                    </a:lnTo>
                    <a:lnTo>
                      <a:pt x="3526647" y="1336147"/>
                    </a:lnTo>
                    <a:lnTo>
                      <a:pt x="3527705" y="1338794"/>
                    </a:lnTo>
                    <a:lnTo>
                      <a:pt x="3528498" y="1341706"/>
                    </a:lnTo>
                    <a:lnTo>
                      <a:pt x="3527969" y="1344883"/>
                    </a:lnTo>
                    <a:lnTo>
                      <a:pt x="3527440" y="1348324"/>
                    </a:lnTo>
                    <a:lnTo>
                      <a:pt x="3526118" y="1352296"/>
                    </a:lnTo>
                    <a:lnTo>
                      <a:pt x="3524266" y="1356002"/>
                    </a:lnTo>
                    <a:lnTo>
                      <a:pt x="3521621" y="1360503"/>
                    </a:lnTo>
                    <a:lnTo>
                      <a:pt x="3526118" y="1359709"/>
                    </a:lnTo>
                    <a:lnTo>
                      <a:pt x="3528763" y="1364209"/>
                    </a:lnTo>
                    <a:lnTo>
                      <a:pt x="3525060" y="1366856"/>
                    </a:lnTo>
                    <a:lnTo>
                      <a:pt x="3525060" y="1367121"/>
                    </a:lnTo>
                    <a:lnTo>
                      <a:pt x="3525324" y="1366856"/>
                    </a:lnTo>
                    <a:lnTo>
                      <a:pt x="3526647" y="1366327"/>
                    </a:lnTo>
                    <a:lnTo>
                      <a:pt x="3539343" y="1358914"/>
                    </a:lnTo>
                    <a:lnTo>
                      <a:pt x="3546221" y="1354149"/>
                    </a:lnTo>
                    <a:lnTo>
                      <a:pt x="3550794" y="1351174"/>
                    </a:lnTo>
                    <a:lnTo>
                      <a:pt x="3568440" y="1357061"/>
                    </a:lnTo>
                    <a:lnTo>
                      <a:pt x="3574524" y="1359444"/>
                    </a:lnTo>
                    <a:lnTo>
                      <a:pt x="3578492" y="1361297"/>
                    </a:lnTo>
                    <a:lnTo>
                      <a:pt x="3581137" y="1362621"/>
                    </a:lnTo>
                    <a:lnTo>
                      <a:pt x="3581931" y="1363680"/>
                    </a:lnTo>
                    <a:lnTo>
                      <a:pt x="3582724" y="1364474"/>
                    </a:lnTo>
                    <a:lnTo>
                      <a:pt x="3583518" y="1366327"/>
                    </a:lnTo>
                    <a:lnTo>
                      <a:pt x="3584047" y="1368180"/>
                    </a:lnTo>
                    <a:lnTo>
                      <a:pt x="3570027" y="1379828"/>
                    </a:lnTo>
                    <a:lnTo>
                      <a:pt x="3581137" y="1387504"/>
                    </a:lnTo>
                    <a:lnTo>
                      <a:pt x="3572937" y="1393064"/>
                    </a:lnTo>
                    <a:lnTo>
                      <a:pt x="3583782" y="1395182"/>
                    </a:lnTo>
                    <a:lnTo>
                      <a:pt x="3581402" y="1399419"/>
                    </a:lnTo>
                    <a:lnTo>
                      <a:pt x="3575847" y="1399154"/>
                    </a:lnTo>
                    <a:lnTo>
                      <a:pt x="3574524" y="1401272"/>
                    </a:lnTo>
                    <a:lnTo>
                      <a:pt x="3572673" y="1402595"/>
                    </a:lnTo>
                    <a:lnTo>
                      <a:pt x="3570556" y="1404184"/>
                    </a:lnTo>
                    <a:lnTo>
                      <a:pt x="3569717" y="1404499"/>
                    </a:lnTo>
                    <a:lnTo>
                      <a:pt x="3558389" y="1404979"/>
                    </a:lnTo>
                    <a:lnTo>
                      <a:pt x="3561298" y="1405508"/>
                    </a:lnTo>
                    <a:lnTo>
                      <a:pt x="3563943" y="1405508"/>
                    </a:lnTo>
                    <a:lnTo>
                      <a:pt x="3566324" y="1405508"/>
                    </a:lnTo>
                    <a:lnTo>
                      <a:pt x="3568440" y="1404979"/>
                    </a:lnTo>
                    <a:lnTo>
                      <a:pt x="3569717" y="1404499"/>
                    </a:lnTo>
                    <a:lnTo>
                      <a:pt x="3577169" y="1404184"/>
                    </a:lnTo>
                    <a:lnTo>
                      <a:pt x="3581666" y="1404184"/>
                    </a:lnTo>
                    <a:lnTo>
                      <a:pt x="3583253" y="1404449"/>
                    </a:lnTo>
                    <a:lnTo>
                      <a:pt x="3584047" y="1404714"/>
                    </a:lnTo>
                    <a:lnTo>
                      <a:pt x="3584311" y="1404979"/>
                    </a:lnTo>
                    <a:lnTo>
                      <a:pt x="3584047" y="1405508"/>
                    </a:lnTo>
                    <a:lnTo>
                      <a:pt x="3582460" y="1407097"/>
                    </a:lnTo>
                    <a:lnTo>
                      <a:pt x="3574789" y="1412125"/>
                    </a:lnTo>
                    <a:lnTo>
                      <a:pt x="3585898" y="1416360"/>
                    </a:lnTo>
                    <a:lnTo>
                      <a:pt x="3586163" y="1420330"/>
                    </a:lnTo>
                    <a:lnTo>
                      <a:pt x="3586163" y="1424036"/>
                    </a:lnTo>
                    <a:lnTo>
                      <a:pt x="3585369" y="1427478"/>
                    </a:lnTo>
                    <a:lnTo>
                      <a:pt x="3584047" y="1431184"/>
                    </a:lnTo>
                    <a:lnTo>
                      <a:pt x="3582460" y="1434362"/>
                    </a:lnTo>
                    <a:lnTo>
                      <a:pt x="3580079" y="1437538"/>
                    </a:lnTo>
                    <a:lnTo>
                      <a:pt x="3577434" y="1440715"/>
                    </a:lnTo>
                    <a:lnTo>
                      <a:pt x="3574524" y="1443627"/>
                    </a:lnTo>
                    <a:lnTo>
                      <a:pt x="3571085" y="1447069"/>
                    </a:lnTo>
                    <a:lnTo>
                      <a:pt x="3567382" y="1449716"/>
                    </a:lnTo>
                    <a:lnTo>
                      <a:pt x="3563679" y="1452629"/>
                    </a:lnTo>
                    <a:lnTo>
                      <a:pt x="3559447" y="1455275"/>
                    </a:lnTo>
                    <a:lnTo>
                      <a:pt x="3550718" y="1460040"/>
                    </a:lnTo>
                    <a:lnTo>
                      <a:pt x="3541195" y="1465071"/>
                    </a:lnTo>
                    <a:lnTo>
                      <a:pt x="3531672" y="1469571"/>
                    </a:lnTo>
                    <a:lnTo>
                      <a:pt x="3521621" y="1473541"/>
                    </a:lnTo>
                    <a:lnTo>
                      <a:pt x="3503105" y="1481219"/>
                    </a:lnTo>
                    <a:lnTo>
                      <a:pt x="3494905" y="1484925"/>
                    </a:lnTo>
                    <a:lnTo>
                      <a:pt x="3487498" y="1488102"/>
                    </a:lnTo>
                    <a:lnTo>
                      <a:pt x="3481414" y="1491014"/>
                    </a:lnTo>
                    <a:lnTo>
                      <a:pt x="3479034" y="1492338"/>
                    </a:lnTo>
                    <a:lnTo>
                      <a:pt x="3477182" y="1493926"/>
                    </a:lnTo>
                    <a:lnTo>
                      <a:pt x="3471892" y="1501073"/>
                    </a:lnTo>
                    <a:lnTo>
                      <a:pt x="3466866" y="1507427"/>
                    </a:lnTo>
                    <a:lnTo>
                      <a:pt x="3464485" y="1510339"/>
                    </a:lnTo>
                    <a:lnTo>
                      <a:pt x="3462105" y="1512722"/>
                    </a:lnTo>
                    <a:lnTo>
                      <a:pt x="3459459" y="1515104"/>
                    </a:lnTo>
                    <a:lnTo>
                      <a:pt x="3456550" y="1516428"/>
                    </a:lnTo>
                    <a:lnTo>
                      <a:pt x="3444911" y="1527017"/>
                    </a:lnTo>
                    <a:lnTo>
                      <a:pt x="3438563" y="1532312"/>
                    </a:lnTo>
                    <a:lnTo>
                      <a:pt x="3432214" y="1537341"/>
                    </a:lnTo>
                    <a:lnTo>
                      <a:pt x="3425866" y="1542371"/>
                    </a:lnTo>
                    <a:lnTo>
                      <a:pt x="3419253" y="1546607"/>
                    </a:lnTo>
                    <a:lnTo>
                      <a:pt x="3412904" y="1551108"/>
                    </a:lnTo>
                    <a:lnTo>
                      <a:pt x="3406027" y="1555343"/>
                    </a:lnTo>
                    <a:lnTo>
                      <a:pt x="3399414" y="1558785"/>
                    </a:lnTo>
                    <a:lnTo>
                      <a:pt x="3392801" y="1561962"/>
                    </a:lnTo>
                    <a:lnTo>
                      <a:pt x="3386188" y="1564609"/>
                    </a:lnTo>
                    <a:lnTo>
                      <a:pt x="3379575" y="1566727"/>
                    </a:lnTo>
                    <a:lnTo>
                      <a:pt x="3373227" y="1568050"/>
                    </a:lnTo>
                    <a:lnTo>
                      <a:pt x="3367143" y="1569109"/>
                    </a:lnTo>
                    <a:lnTo>
                      <a:pt x="3363969" y="1569375"/>
                    </a:lnTo>
                    <a:lnTo>
                      <a:pt x="3361059" y="1569375"/>
                    </a:lnTo>
                    <a:lnTo>
                      <a:pt x="3357885" y="1569109"/>
                    </a:lnTo>
                    <a:lnTo>
                      <a:pt x="3354975" y="1568845"/>
                    </a:lnTo>
                    <a:lnTo>
                      <a:pt x="3349949" y="1570962"/>
                    </a:lnTo>
                    <a:lnTo>
                      <a:pt x="3344924" y="1573080"/>
                    </a:lnTo>
                    <a:lnTo>
                      <a:pt x="3339633" y="1574933"/>
                    </a:lnTo>
                    <a:lnTo>
                      <a:pt x="3334078" y="1577052"/>
                    </a:lnTo>
                    <a:lnTo>
                      <a:pt x="3328259" y="1578375"/>
                    </a:lnTo>
                    <a:lnTo>
                      <a:pt x="3322440" y="1579963"/>
                    </a:lnTo>
                    <a:lnTo>
                      <a:pt x="3310272" y="1582611"/>
                    </a:lnTo>
                    <a:lnTo>
                      <a:pt x="3297311" y="1584464"/>
                    </a:lnTo>
                    <a:lnTo>
                      <a:pt x="3283820" y="1586582"/>
                    </a:lnTo>
                    <a:lnTo>
                      <a:pt x="3270330" y="1588170"/>
                    </a:lnTo>
                    <a:lnTo>
                      <a:pt x="3256575" y="1589229"/>
                    </a:lnTo>
                    <a:lnTo>
                      <a:pt x="3228536" y="1591347"/>
                    </a:lnTo>
                    <a:lnTo>
                      <a:pt x="3201291" y="1593465"/>
                    </a:lnTo>
                    <a:lnTo>
                      <a:pt x="3188065" y="1594524"/>
                    </a:lnTo>
                    <a:lnTo>
                      <a:pt x="3175633" y="1596112"/>
                    </a:lnTo>
                    <a:lnTo>
                      <a:pt x="3163465" y="1597436"/>
                    </a:lnTo>
                    <a:lnTo>
                      <a:pt x="3152355" y="1599554"/>
                    </a:lnTo>
                    <a:lnTo>
                      <a:pt x="3152884" y="1604054"/>
                    </a:lnTo>
                    <a:lnTo>
                      <a:pt x="3066123" y="1672620"/>
                    </a:lnTo>
                    <a:lnTo>
                      <a:pt x="3060833" y="1671826"/>
                    </a:lnTo>
                    <a:lnTo>
                      <a:pt x="3058187" y="1676061"/>
                    </a:lnTo>
                    <a:lnTo>
                      <a:pt x="3054749" y="1680826"/>
                    </a:lnTo>
                    <a:lnTo>
                      <a:pt x="3050516" y="1685592"/>
                    </a:lnTo>
                    <a:lnTo>
                      <a:pt x="3046284" y="1690622"/>
                    </a:lnTo>
                    <a:lnTo>
                      <a:pt x="3041523" y="1695387"/>
                    </a:lnTo>
                    <a:lnTo>
                      <a:pt x="3036233" y="1700417"/>
                    </a:lnTo>
                    <a:lnTo>
                      <a:pt x="3025652" y="1709947"/>
                    </a:lnTo>
                    <a:lnTo>
                      <a:pt x="3015336" y="1718683"/>
                    </a:lnTo>
                    <a:lnTo>
                      <a:pt x="3005813" y="1726361"/>
                    </a:lnTo>
                    <a:lnTo>
                      <a:pt x="2993381" y="1736420"/>
                    </a:lnTo>
                    <a:lnTo>
                      <a:pt x="2989942" y="1742774"/>
                    </a:lnTo>
                    <a:lnTo>
                      <a:pt x="2985710" y="1749128"/>
                    </a:lnTo>
                    <a:lnTo>
                      <a:pt x="2981478" y="1755481"/>
                    </a:lnTo>
                    <a:lnTo>
                      <a:pt x="2976716" y="1761570"/>
                    </a:lnTo>
                    <a:lnTo>
                      <a:pt x="2971690" y="1767394"/>
                    </a:lnTo>
                    <a:lnTo>
                      <a:pt x="2966136" y="1773218"/>
                    </a:lnTo>
                    <a:lnTo>
                      <a:pt x="2960581" y="1778778"/>
                    </a:lnTo>
                    <a:lnTo>
                      <a:pt x="2955026" y="1784072"/>
                    </a:lnTo>
                    <a:lnTo>
                      <a:pt x="2949207" y="1789367"/>
                    </a:lnTo>
                    <a:lnTo>
                      <a:pt x="2943123" y="1794662"/>
                    </a:lnTo>
                    <a:lnTo>
                      <a:pt x="2930955" y="1804721"/>
                    </a:lnTo>
                    <a:lnTo>
                      <a:pt x="2907148" y="1823517"/>
                    </a:lnTo>
                    <a:lnTo>
                      <a:pt x="2912703" y="1820341"/>
                    </a:lnTo>
                    <a:lnTo>
                      <a:pt x="2919581" y="1815840"/>
                    </a:lnTo>
                    <a:lnTo>
                      <a:pt x="2926987" y="1810546"/>
                    </a:lnTo>
                    <a:lnTo>
                      <a:pt x="2934923" y="1804457"/>
                    </a:lnTo>
                    <a:lnTo>
                      <a:pt x="2952910" y="1789632"/>
                    </a:lnTo>
                    <a:lnTo>
                      <a:pt x="2973542" y="1772689"/>
                    </a:lnTo>
                    <a:lnTo>
                      <a:pt x="2995762" y="1753893"/>
                    </a:lnTo>
                    <a:lnTo>
                      <a:pt x="3019568" y="1734303"/>
                    </a:lnTo>
                    <a:lnTo>
                      <a:pt x="3032000" y="1724243"/>
                    </a:lnTo>
                    <a:lnTo>
                      <a:pt x="3044433" y="1714712"/>
                    </a:lnTo>
                    <a:lnTo>
                      <a:pt x="3057129" y="1704917"/>
                    </a:lnTo>
                    <a:lnTo>
                      <a:pt x="3069826" y="1695387"/>
                    </a:lnTo>
                    <a:lnTo>
                      <a:pt x="3082258" y="1686651"/>
                    </a:lnTo>
                    <a:lnTo>
                      <a:pt x="3094955" y="1677915"/>
                    </a:lnTo>
                    <a:lnTo>
                      <a:pt x="3107652" y="1669972"/>
                    </a:lnTo>
                    <a:lnTo>
                      <a:pt x="3119820" y="1662560"/>
                    </a:lnTo>
                    <a:lnTo>
                      <a:pt x="3132252" y="1656206"/>
                    </a:lnTo>
                    <a:lnTo>
                      <a:pt x="3143891" y="1650383"/>
                    </a:lnTo>
                    <a:lnTo>
                      <a:pt x="3149710" y="1648000"/>
                    </a:lnTo>
                    <a:lnTo>
                      <a:pt x="3155530" y="1645617"/>
                    </a:lnTo>
                    <a:lnTo>
                      <a:pt x="3161084" y="1643499"/>
                    </a:lnTo>
                    <a:lnTo>
                      <a:pt x="3166904" y="1641911"/>
                    </a:lnTo>
                    <a:lnTo>
                      <a:pt x="3172459" y="1640587"/>
                    </a:lnTo>
                    <a:lnTo>
                      <a:pt x="3177749" y="1639528"/>
                    </a:lnTo>
                    <a:lnTo>
                      <a:pt x="3183039" y="1638469"/>
                    </a:lnTo>
                    <a:lnTo>
                      <a:pt x="3188065" y="1637940"/>
                    </a:lnTo>
                    <a:lnTo>
                      <a:pt x="3192826" y="1637940"/>
                    </a:lnTo>
                    <a:lnTo>
                      <a:pt x="3197852" y="1637940"/>
                    </a:lnTo>
                    <a:lnTo>
                      <a:pt x="3202614" y="1638469"/>
                    </a:lnTo>
                    <a:lnTo>
                      <a:pt x="3206846" y="1639528"/>
                    </a:lnTo>
                    <a:lnTo>
                      <a:pt x="3211343" y="1640587"/>
                    </a:lnTo>
                    <a:lnTo>
                      <a:pt x="3215575" y="1642441"/>
                    </a:lnTo>
                    <a:lnTo>
                      <a:pt x="3219543" y="1644558"/>
                    </a:lnTo>
                    <a:lnTo>
                      <a:pt x="3223510" y="1647206"/>
                    </a:lnTo>
                    <a:lnTo>
                      <a:pt x="3227214" y="1650118"/>
                    </a:lnTo>
                    <a:lnTo>
                      <a:pt x="3230388" y="1653295"/>
                    </a:lnTo>
                    <a:lnTo>
                      <a:pt x="3233562" y="1657001"/>
                    </a:lnTo>
                    <a:lnTo>
                      <a:pt x="3237001" y="1661501"/>
                    </a:lnTo>
                    <a:lnTo>
                      <a:pt x="3226420" y="1662031"/>
                    </a:lnTo>
                    <a:lnTo>
                      <a:pt x="3234885" y="1668119"/>
                    </a:lnTo>
                    <a:lnTo>
                      <a:pt x="3234620" y="1671826"/>
                    </a:lnTo>
                    <a:lnTo>
                      <a:pt x="3234356" y="1675003"/>
                    </a:lnTo>
                    <a:lnTo>
                      <a:pt x="3233298" y="1677915"/>
                    </a:lnTo>
                    <a:lnTo>
                      <a:pt x="3232504" y="1680826"/>
                    </a:lnTo>
                    <a:lnTo>
                      <a:pt x="3231181" y="1683739"/>
                    </a:lnTo>
                    <a:lnTo>
                      <a:pt x="3229859" y="1686386"/>
                    </a:lnTo>
                    <a:lnTo>
                      <a:pt x="3228007" y="1688769"/>
                    </a:lnTo>
                    <a:lnTo>
                      <a:pt x="3225891" y="1691151"/>
                    </a:lnTo>
                    <a:lnTo>
                      <a:pt x="3224039" y="1693269"/>
                    </a:lnTo>
                    <a:lnTo>
                      <a:pt x="3221659" y="1695122"/>
                    </a:lnTo>
                    <a:lnTo>
                      <a:pt x="3219014" y="1697241"/>
                    </a:lnTo>
                    <a:lnTo>
                      <a:pt x="3216368" y="1699093"/>
                    </a:lnTo>
                    <a:lnTo>
                      <a:pt x="3210814" y="1702005"/>
                    </a:lnTo>
                    <a:lnTo>
                      <a:pt x="3204730" y="1704652"/>
                    </a:lnTo>
                    <a:lnTo>
                      <a:pt x="3198117" y="1706770"/>
                    </a:lnTo>
                    <a:lnTo>
                      <a:pt x="3191768" y="1708359"/>
                    </a:lnTo>
                    <a:lnTo>
                      <a:pt x="3184891" y="1709682"/>
                    </a:lnTo>
                    <a:lnTo>
                      <a:pt x="3178278" y="1710477"/>
                    </a:lnTo>
                    <a:lnTo>
                      <a:pt x="3171665" y="1710741"/>
                    </a:lnTo>
                    <a:lnTo>
                      <a:pt x="3165581" y="1710741"/>
                    </a:lnTo>
                    <a:lnTo>
                      <a:pt x="3159762" y="1710477"/>
                    </a:lnTo>
                    <a:lnTo>
                      <a:pt x="3154472" y="1709947"/>
                    </a:lnTo>
                    <a:lnTo>
                      <a:pt x="3139923" y="1714183"/>
                    </a:lnTo>
                    <a:lnTo>
                      <a:pt x="3139394" y="1714183"/>
                    </a:lnTo>
                    <a:lnTo>
                      <a:pt x="3138601" y="1714183"/>
                    </a:lnTo>
                    <a:lnTo>
                      <a:pt x="3138336" y="1714712"/>
                    </a:lnTo>
                    <a:lnTo>
                      <a:pt x="3117175" y="1724508"/>
                    </a:lnTo>
                    <a:lnTo>
                      <a:pt x="3123788" y="1724243"/>
                    </a:lnTo>
                    <a:lnTo>
                      <a:pt x="3130136" y="1724243"/>
                    </a:lnTo>
                    <a:lnTo>
                      <a:pt x="3142039" y="1724508"/>
                    </a:lnTo>
                    <a:lnTo>
                      <a:pt x="3153678" y="1725566"/>
                    </a:lnTo>
                    <a:lnTo>
                      <a:pt x="3164523" y="1726361"/>
                    </a:lnTo>
                    <a:lnTo>
                      <a:pt x="3175104" y="1726890"/>
                    </a:lnTo>
                    <a:lnTo>
                      <a:pt x="3180394" y="1727155"/>
                    </a:lnTo>
                    <a:lnTo>
                      <a:pt x="3185949" y="1726890"/>
                    </a:lnTo>
                    <a:lnTo>
                      <a:pt x="3191239" y="1726625"/>
                    </a:lnTo>
                    <a:lnTo>
                      <a:pt x="3196794" y="1726096"/>
                    </a:lnTo>
                    <a:lnTo>
                      <a:pt x="3202614" y="1725037"/>
                    </a:lnTo>
                    <a:lnTo>
                      <a:pt x="3208433" y="1723978"/>
                    </a:lnTo>
                    <a:lnTo>
                      <a:pt x="3176691" y="1766071"/>
                    </a:lnTo>
                    <a:lnTo>
                      <a:pt x="3191239" y="1762629"/>
                    </a:lnTo>
                    <a:lnTo>
                      <a:pt x="3195472" y="1765541"/>
                    </a:lnTo>
                    <a:lnTo>
                      <a:pt x="3203407" y="1806839"/>
                    </a:lnTo>
                    <a:lnTo>
                      <a:pt x="3210020" y="1807369"/>
                    </a:lnTo>
                    <a:lnTo>
                      <a:pt x="3216104" y="1807634"/>
                    </a:lnTo>
                    <a:lnTo>
                      <a:pt x="3221394" y="1807898"/>
                    </a:lnTo>
                    <a:lnTo>
                      <a:pt x="3225627" y="1808428"/>
                    </a:lnTo>
                    <a:lnTo>
                      <a:pt x="3227478" y="1809222"/>
                    </a:lnTo>
                    <a:lnTo>
                      <a:pt x="3228536" y="1809752"/>
                    </a:lnTo>
                    <a:lnTo>
                      <a:pt x="3229594" y="1810546"/>
                    </a:lnTo>
                    <a:lnTo>
                      <a:pt x="3229859" y="1811604"/>
                    </a:lnTo>
                    <a:lnTo>
                      <a:pt x="3229594" y="1812928"/>
                    </a:lnTo>
                    <a:lnTo>
                      <a:pt x="3228536" y="1814782"/>
                    </a:lnTo>
                    <a:lnTo>
                      <a:pt x="3227214" y="1816635"/>
                    </a:lnTo>
                    <a:lnTo>
                      <a:pt x="3224833" y="1819017"/>
                    </a:lnTo>
                    <a:lnTo>
                      <a:pt x="3228007" y="1820076"/>
                    </a:lnTo>
                    <a:lnTo>
                      <a:pt x="3231710" y="1820870"/>
                    </a:lnTo>
                    <a:lnTo>
                      <a:pt x="3238852" y="1822194"/>
                    </a:lnTo>
                    <a:lnTo>
                      <a:pt x="3246788" y="1823253"/>
                    </a:lnTo>
                    <a:lnTo>
                      <a:pt x="3254459" y="1824047"/>
                    </a:lnTo>
                    <a:lnTo>
                      <a:pt x="3262130" y="1824841"/>
                    </a:lnTo>
                    <a:lnTo>
                      <a:pt x="3269007" y="1826165"/>
                    </a:lnTo>
                    <a:lnTo>
                      <a:pt x="3272446" y="1826694"/>
                    </a:lnTo>
                    <a:lnTo>
                      <a:pt x="3275356" y="1827488"/>
                    </a:lnTo>
                    <a:lnTo>
                      <a:pt x="3277736" y="1828812"/>
                    </a:lnTo>
                    <a:lnTo>
                      <a:pt x="3279588" y="1829871"/>
                    </a:lnTo>
                    <a:lnTo>
                      <a:pt x="3280117" y="1829871"/>
                    </a:lnTo>
                    <a:lnTo>
                      <a:pt x="3280382" y="1829871"/>
                    </a:lnTo>
                    <a:lnTo>
                      <a:pt x="3285143" y="1828547"/>
                    </a:lnTo>
                    <a:lnTo>
                      <a:pt x="3289904" y="1826959"/>
                    </a:lnTo>
                    <a:lnTo>
                      <a:pt x="3293872" y="1824841"/>
                    </a:lnTo>
                    <a:lnTo>
                      <a:pt x="3297575" y="1823253"/>
                    </a:lnTo>
                    <a:lnTo>
                      <a:pt x="3303394" y="1819017"/>
                    </a:lnTo>
                    <a:lnTo>
                      <a:pt x="3308420" y="1815840"/>
                    </a:lnTo>
                    <a:lnTo>
                      <a:pt x="3310536" y="1814782"/>
                    </a:lnTo>
                    <a:lnTo>
                      <a:pt x="3312653" y="1813722"/>
                    </a:lnTo>
                    <a:lnTo>
                      <a:pt x="3314504" y="1813458"/>
                    </a:lnTo>
                    <a:lnTo>
                      <a:pt x="3316620" y="1813722"/>
                    </a:lnTo>
                    <a:lnTo>
                      <a:pt x="3318736" y="1815046"/>
                    </a:lnTo>
                    <a:lnTo>
                      <a:pt x="3321117" y="1816635"/>
                    </a:lnTo>
                    <a:lnTo>
                      <a:pt x="3323762" y="1819282"/>
                    </a:lnTo>
                    <a:lnTo>
                      <a:pt x="3326672" y="1822988"/>
                    </a:lnTo>
                    <a:lnTo>
                      <a:pt x="3334607" y="1817958"/>
                    </a:lnTo>
                    <a:lnTo>
                      <a:pt x="3343601" y="1828812"/>
                    </a:lnTo>
                    <a:lnTo>
                      <a:pt x="3338575" y="1831989"/>
                    </a:lnTo>
                    <a:lnTo>
                      <a:pt x="3338311" y="1831989"/>
                    </a:lnTo>
                    <a:lnTo>
                      <a:pt x="3339104" y="1833048"/>
                    </a:lnTo>
                    <a:lnTo>
                      <a:pt x="3343072" y="1833842"/>
                    </a:lnTo>
                    <a:lnTo>
                      <a:pt x="3347040" y="1834371"/>
                    </a:lnTo>
                    <a:lnTo>
                      <a:pt x="3351007" y="1834107"/>
                    </a:lnTo>
                    <a:lnTo>
                      <a:pt x="3354975" y="1833842"/>
                    </a:lnTo>
                    <a:lnTo>
                      <a:pt x="3353124" y="1837284"/>
                    </a:lnTo>
                    <a:lnTo>
                      <a:pt x="3350743" y="1840725"/>
                    </a:lnTo>
                    <a:lnTo>
                      <a:pt x="3348098" y="1843902"/>
                    </a:lnTo>
                    <a:lnTo>
                      <a:pt x="3345188" y="1847078"/>
                    </a:lnTo>
                    <a:lnTo>
                      <a:pt x="3341749" y="1849461"/>
                    </a:lnTo>
                    <a:lnTo>
                      <a:pt x="3338575" y="1852109"/>
                    </a:lnTo>
                    <a:lnTo>
                      <a:pt x="3334872" y="1854756"/>
                    </a:lnTo>
                    <a:lnTo>
                      <a:pt x="3330904" y="1856874"/>
                    </a:lnTo>
                    <a:lnTo>
                      <a:pt x="3326936" y="1859256"/>
                    </a:lnTo>
                    <a:lnTo>
                      <a:pt x="3322440" y="1861109"/>
                    </a:lnTo>
                    <a:lnTo>
                      <a:pt x="3313711" y="1864816"/>
                    </a:lnTo>
                    <a:lnTo>
                      <a:pt x="3304453" y="1868257"/>
                    </a:lnTo>
                    <a:lnTo>
                      <a:pt x="3294930" y="1871434"/>
                    </a:lnTo>
                    <a:lnTo>
                      <a:pt x="3275885" y="1877523"/>
                    </a:lnTo>
                    <a:lnTo>
                      <a:pt x="3266891" y="1880435"/>
                    </a:lnTo>
                    <a:lnTo>
                      <a:pt x="3258162" y="1883877"/>
                    </a:lnTo>
                    <a:lnTo>
                      <a:pt x="3250491" y="1887318"/>
                    </a:lnTo>
                    <a:lnTo>
                      <a:pt x="3246523" y="1889436"/>
                    </a:lnTo>
                    <a:lnTo>
                      <a:pt x="3243349" y="1891554"/>
                    </a:lnTo>
                    <a:lnTo>
                      <a:pt x="3240175" y="1893936"/>
                    </a:lnTo>
                    <a:lnTo>
                      <a:pt x="3237265" y="1896319"/>
                    </a:lnTo>
                    <a:lnTo>
                      <a:pt x="3234885" y="1898966"/>
                    </a:lnTo>
                    <a:lnTo>
                      <a:pt x="3232504" y="1901614"/>
                    </a:lnTo>
                    <a:lnTo>
                      <a:pt x="3218749" y="1898701"/>
                    </a:lnTo>
                    <a:lnTo>
                      <a:pt x="3219278" y="1892613"/>
                    </a:lnTo>
                    <a:lnTo>
                      <a:pt x="3211078" y="1897907"/>
                    </a:lnTo>
                    <a:lnTo>
                      <a:pt x="3211078" y="1902937"/>
                    </a:lnTo>
                    <a:lnTo>
                      <a:pt x="3207904" y="1906114"/>
                    </a:lnTo>
                    <a:lnTo>
                      <a:pt x="3205523" y="1902143"/>
                    </a:lnTo>
                    <a:lnTo>
                      <a:pt x="3197852" y="1918027"/>
                    </a:lnTo>
                    <a:lnTo>
                      <a:pt x="3194414" y="1919350"/>
                    </a:lnTo>
                    <a:lnTo>
                      <a:pt x="3191239" y="1921203"/>
                    </a:lnTo>
                    <a:lnTo>
                      <a:pt x="3187801" y="1923321"/>
                    </a:lnTo>
                    <a:lnTo>
                      <a:pt x="3184626" y="1925704"/>
                    </a:lnTo>
                    <a:lnTo>
                      <a:pt x="3178278" y="1931263"/>
                    </a:lnTo>
                    <a:lnTo>
                      <a:pt x="3171930" y="1936822"/>
                    </a:lnTo>
                    <a:lnTo>
                      <a:pt x="3166110" y="1942646"/>
                    </a:lnTo>
                    <a:lnTo>
                      <a:pt x="3160555" y="1947676"/>
                    </a:lnTo>
                    <a:lnTo>
                      <a:pt x="3157646" y="1950058"/>
                    </a:lnTo>
                    <a:lnTo>
                      <a:pt x="3155001" y="1951912"/>
                    </a:lnTo>
                    <a:lnTo>
                      <a:pt x="3152355" y="1953500"/>
                    </a:lnTo>
                    <a:lnTo>
                      <a:pt x="3149710" y="1954824"/>
                    </a:lnTo>
                    <a:lnTo>
                      <a:pt x="3148123" y="1960118"/>
                    </a:lnTo>
                    <a:lnTo>
                      <a:pt x="3142833" y="1958265"/>
                    </a:lnTo>
                    <a:lnTo>
                      <a:pt x="3141775" y="1961972"/>
                    </a:lnTo>
                    <a:lnTo>
                      <a:pt x="3140717" y="1965148"/>
                    </a:lnTo>
                    <a:lnTo>
                      <a:pt x="3138865" y="1967795"/>
                    </a:lnTo>
                    <a:lnTo>
                      <a:pt x="3137807" y="1968855"/>
                    </a:lnTo>
                    <a:lnTo>
                      <a:pt x="3136749" y="1969913"/>
                    </a:lnTo>
                    <a:lnTo>
                      <a:pt x="3135426" y="1970443"/>
                    </a:lnTo>
                    <a:lnTo>
                      <a:pt x="3134104" y="1970972"/>
                    </a:lnTo>
                    <a:lnTo>
                      <a:pt x="3131194" y="1972031"/>
                    </a:lnTo>
                    <a:lnTo>
                      <a:pt x="3127755" y="1972295"/>
                    </a:lnTo>
                    <a:lnTo>
                      <a:pt x="3124052" y="1972031"/>
                    </a:lnTo>
                    <a:lnTo>
                      <a:pt x="3117704" y="1958265"/>
                    </a:lnTo>
                    <a:lnTo>
                      <a:pt x="3111091" y="1965677"/>
                    </a:lnTo>
                    <a:lnTo>
                      <a:pt x="3110297" y="1964354"/>
                    </a:lnTo>
                    <a:lnTo>
                      <a:pt x="3109504" y="1962765"/>
                    </a:lnTo>
                    <a:lnTo>
                      <a:pt x="3108446" y="1959853"/>
                    </a:lnTo>
                    <a:lnTo>
                      <a:pt x="3107917" y="1956412"/>
                    </a:lnTo>
                    <a:lnTo>
                      <a:pt x="3108181" y="1952971"/>
                    </a:lnTo>
                    <a:lnTo>
                      <a:pt x="3108446" y="1949265"/>
                    </a:lnTo>
                    <a:lnTo>
                      <a:pt x="3109504" y="1945558"/>
                    </a:lnTo>
                    <a:lnTo>
                      <a:pt x="3110826" y="1941852"/>
                    </a:lnTo>
                    <a:lnTo>
                      <a:pt x="3112149" y="1937881"/>
                    </a:lnTo>
                    <a:lnTo>
                      <a:pt x="3116117" y="1930998"/>
                    </a:lnTo>
                    <a:lnTo>
                      <a:pt x="3119820" y="1924115"/>
                    </a:lnTo>
                    <a:lnTo>
                      <a:pt x="3123259" y="1918027"/>
                    </a:lnTo>
                    <a:lnTo>
                      <a:pt x="3125839" y="1914152"/>
                    </a:lnTo>
                    <a:lnTo>
                      <a:pt x="3146536" y="1900554"/>
                    </a:lnTo>
                    <a:lnTo>
                      <a:pt x="3137542" y="1904790"/>
                    </a:lnTo>
                    <a:lnTo>
                      <a:pt x="3140717" y="1900290"/>
                    </a:lnTo>
                    <a:lnTo>
                      <a:pt x="3144420" y="1896319"/>
                    </a:lnTo>
                    <a:lnTo>
                      <a:pt x="3148388" y="1891818"/>
                    </a:lnTo>
                    <a:lnTo>
                      <a:pt x="3152620" y="1888112"/>
                    </a:lnTo>
                    <a:lnTo>
                      <a:pt x="3157381" y="1884141"/>
                    </a:lnTo>
                    <a:lnTo>
                      <a:pt x="3162407" y="1880700"/>
                    </a:lnTo>
                    <a:lnTo>
                      <a:pt x="3167433" y="1877523"/>
                    </a:lnTo>
                    <a:lnTo>
                      <a:pt x="3172459" y="1874876"/>
                    </a:lnTo>
                    <a:lnTo>
                      <a:pt x="3177749" y="1872758"/>
                    </a:lnTo>
                    <a:lnTo>
                      <a:pt x="3182510" y="1870905"/>
                    </a:lnTo>
                    <a:lnTo>
                      <a:pt x="3187801" y="1869846"/>
                    </a:lnTo>
                    <a:lnTo>
                      <a:pt x="3190446" y="1869581"/>
                    </a:lnTo>
                    <a:lnTo>
                      <a:pt x="3193091" y="1869581"/>
                    </a:lnTo>
                    <a:lnTo>
                      <a:pt x="3195472" y="1869581"/>
                    </a:lnTo>
                    <a:lnTo>
                      <a:pt x="3198117" y="1869846"/>
                    </a:lnTo>
                    <a:lnTo>
                      <a:pt x="3200497" y="1870375"/>
                    </a:lnTo>
                    <a:lnTo>
                      <a:pt x="3202878" y="1870905"/>
                    </a:lnTo>
                    <a:lnTo>
                      <a:pt x="3205259" y="1871964"/>
                    </a:lnTo>
                    <a:lnTo>
                      <a:pt x="3207639" y="1873023"/>
                    </a:lnTo>
                    <a:lnTo>
                      <a:pt x="3210020" y="1874611"/>
                    </a:lnTo>
                    <a:lnTo>
                      <a:pt x="3211872" y="1875934"/>
                    </a:lnTo>
                    <a:lnTo>
                      <a:pt x="3211872" y="1875140"/>
                    </a:lnTo>
                    <a:lnTo>
                      <a:pt x="3212136" y="1874346"/>
                    </a:lnTo>
                    <a:lnTo>
                      <a:pt x="3213459" y="1872493"/>
                    </a:lnTo>
                    <a:lnTo>
                      <a:pt x="3215046" y="1870375"/>
                    </a:lnTo>
                    <a:lnTo>
                      <a:pt x="3217691" y="1867993"/>
                    </a:lnTo>
                    <a:lnTo>
                      <a:pt x="3221130" y="1865610"/>
                    </a:lnTo>
                    <a:lnTo>
                      <a:pt x="3224304" y="1863492"/>
                    </a:lnTo>
                    <a:lnTo>
                      <a:pt x="3231975" y="1858727"/>
                    </a:lnTo>
                    <a:lnTo>
                      <a:pt x="3239117" y="1854227"/>
                    </a:lnTo>
                    <a:lnTo>
                      <a:pt x="3245201" y="1851314"/>
                    </a:lnTo>
                    <a:lnTo>
                      <a:pt x="3248904" y="1849461"/>
                    </a:lnTo>
                    <a:lnTo>
                      <a:pt x="3242556" y="1850255"/>
                    </a:lnTo>
                    <a:lnTo>
                      <a:pt x="3233562" y="1851050"/>
                    </a:lnTo>
                    <a:lnTo>
                      <a:pt x="3211872" y="1853961"/>
                    </a:lnTo>
                    <a:lnTo>
                      <a:pt x="3191504" y="1856874"/>
                    </a:lnTo>
                    <a:lnTo>
                      <a:pt x="3183833" y="1857933"/>
                    </a:lnTo>
                    <a:lnTo>
                      <a:pt x="3179601" y="1858198"/>
                    </a:lnTo>
                    <a:lnTo>
                      <a:pt x="3179601" y="1857138"/>
                    </a:lnTo>
                    <a:lnTo>
                      <a:pt x="3180394" y="1856344"/>
                    </a:lnTo>
                    <a:lnTo>
                      <a:pt x="3181717" y="1854227"/>
                    </a:lnTo>
                    <a:lnTo>
                      <a:pt x="3184097" y="1851844"/>
                    </a:lnTo>
                    <a:lnTo>
                      <a:pt x="3187007" y="1849196"/>
                    </a:lnTo>
                    <a:lnTo>
                      <a:pt x="3194149" y="1843373"/>
                    </a:lnTo>
                    <a:lnTo>
                      <a:pt x="3201291" y="1837813"/>
                    </a:lnTo>
                    <a:lnTo>
                      <a:pt x="3207375" y="1833577"/>
                    </a:lnTo>
                    <a:lnTo>
                      <a:pt x="3210549" y="1830930"/>
                    </a:lnTo>
                    <a:lnTo>
                      <a:pt x="3210549" y="1830401"/>
                    </a:lnTo>
                    <a:lnTo>
                      <a:pt x="3210549" y="1830135"/>
                    </a:lnTo>
                    <a:lnTo>
                      <a:pt x="3209227" y="1830930"/>
                    </a:lnTo>
                    <a:lnTo>
                      <a:pt x="3202614" y="1834371"/>
                    </a:lnTo>
                    <a:lnTo>
                      <a:pt x="3194943" y="1824577"/>
                    </a:lnTo>
                    <a:lnTo>
                      <a:pt x="3194678" y="1827753"/>
                    </a:lnTo>
                    <a:lnTo>
                      <a:pt x="3194414" y="1831195"/>
                    </a:lnTo>
                    <a:lnTo>
                      <a:pt x="3193356" y="1834107"/>
                    </a:lnTo>
                    <a:lnTo>
                      <a:pt x="3192562" y="1837019"/>
                    </a:lnTo>
                    <a:lnTo>
                      <a:pt x="3191239" y="1839931"/>
                    </a:lnTo>
                    <a:lnTo>
                      <a:pt x="3189652" y="1842578"/>
                    </a:lnTo>
                    <a:lnTo>
                      <a:pt x="3187801" y="1844961"/>
                    </a:lnTo>
                    <a:lnTo>
                      <a:pt x="3185949" y="1847608"/>
                    </a:lnTo>
                    <a:lnTo>
                      <a:pt x="3183833" y="1849461"/>
                    </a:lnTo>
                    <a:lnTo>
                      <a:pt x="3181452" y="1851844"/>
                    </a:lnTo>
                    <a:lnTo>
                      <a:pt x="3179072" y="1853697"/>
                    </a:lnTo>
                    <a:lnTo>
                      <a:pt x="3176426" y="1855815"/>
                    </a:lnTo>
                    <a:lnTo>
                      <a:pt x="3170872" y="1858992"/>
                    </a:lnTo>
                    <a:lnTo>
                      <a:pt x="3165317" y="1861904"/>
                    </a:lnTo>
                    <a:lnTo>
                      <a:pt x="3159497" y="1864286"/>
                    </a:lnTo>
                    <a:lnTo>
                      <a:pt x="3153678" y="1866140"/>
                    </a:lnTo>
                    <a:lnTo>
                      <a:pt x="3147594" y="1867198"/>
                    </a:lnTo>
                    <a:lnTo>
                      <a:pt x="3142568" y="1867728"/>
                    </a:lnTo>
                    <a:lnTo>
                      <a:pt x="3137807" y="1867993"/>
                    </a:lnTo>
                    <a:lnTo>
                      <a:pt x="3133310" y="1867463"/>
                    </a:lnTo>
                    <a:lnTo>
                      <a:pt x="3131459" y="1867198"/>
                    </a:lnTo>
                    <a:lnTo>
                      <a:pt x="3130136" y="1866669"/>
                    </a:lnTo>
                    <a:lnTo>
                      <a:pt x="3128549" y="1865610"/>
                    </a:lnTo>
                    <a:lnTo>
                      <a:pt x="3127755" y="1864816"/>
                    </a:lnTo>
                    <a:lnTo>
                      <a:pt x="3119555" y="1870905"/>
                    </a:lnTo>
                    <a:lnTo>
                      <a:pt x="3122465" y="1875934"/>
                    </a:lnTo>
                    <a:lnTo>
                      <a:pt x="3116117" y="1879111"/>
                    </a:lnTo>
                    <a:lnTo>
                      <a:pt x="3109768" y="1881494"/>
                    </a:lnTo>
                    <a:lnTo>
                      <a:pt x="3103949" y="1883612"/>
                    </a:lnTo>
                    <a:lnTo>
                      <a:pt x="3098129" y="1884936"/>
                    </a:lnTo>
                    <a:lnTo>
                      <a:pt x="3092046" y="1885730"/>
                    </a:lnTo>
                    <a:lnTo>
                      <a:pt x="3085962" y="1886259"/>
                    </a:lnTo>
                    <a:lnTo>
                      <a:pt x="3079084" y="1886524"/>
                    </a:lnTo>
                    <a:lnTo>
                      <a:pt x="3071413" y="1886789"/>
                    </a:lnTo>
                    <a:lnTo>
                      <a:pt x="3072736" y="1887847"/>
                    </a:lnTo>
                    <a:lnTo>
                      <a:pt x="3073529" y="1888906"/>
                    </a:lnTo>
                    <a:lnTo>
                      <a:pt x="3075117" y="1891289"/>
                    </a:lnTo>
                    <a:lnTo>
                      <a:pt x="3075910" y="1893936"/>
                    </a:lnTo>
                    <a:lnTo>
                      <a:pt x="3076704" y="1896319"/>
                    </a:lnTo>
                    <a:lnTo>
                      <a:pt x="3077233" y="1900819"/>
                    </a:lnTo>
                    <a:lnTo>
                      <a:pt x="3077497" y="1902408"/>
                    </a:lnTo>
                    <a:lnTo>
                      <a:pt x="3078026" y="1903202"/>
                    </a:lnTo>
                    <a:lnTo>
                      <a:pt x="3041787" y="1928880"/>
                    </a:lnTo>
                    <a:lnTo>
                      <a:pt x="3039142" y="1924645"/>
                    </a:lnTo>
                    <a:lnTo>
                      <a:pt x="3023007" y="1938411"/>
                    </a:lnTo>
                    <a:lnTo>
                      <a:pt x="3020097" y="1932851"/>
                    </a:lnTo>
                    <a:lnTo>
                      <a:pt x="3011368" y="1937087"/>
                    </a:lnTo>
                    <a:lnTo>
                      <a:pt x="3002639" y="1939205"/>
                    </a:lnTo>
                    <a:lnTo>
                      <a:pt x="3002374" y="1939205"/>
                    </a:lnTo>
                    <a:lnTo>
                      <a:pt x="3001052" y="1939734"/>
                    </a:lnTo>
                    <a:lnTo>
                      <a:pt x="2997878" y="1948735"/>
                    </a:lnTo>
                    <a:lnTo>
                      <a:pt x="2991794" y="1934440"/>
                    </a:lnTo>
                    <a:lnTo>
                      <a:pt x="2980155" y="1947147"/>
                    </a:lnTo>
                    <a:lnTo>
                      <a:pt x="2974336" y="1953235"/>
                    </a:lnTo>
                    <a:lnTo>
                      <a:pt x="2968516" y="1959059"/>
                    </a:lnTo>
                    <a:lnTo>
                      <a:pt x="2962961" y="1964354"/>
                    </a:lnTo>
                    <a:lnTo>
                      <a:pt x="2957671" y="1968325"/>
                    </a:lnTo>
                    <a:lnTo>
                      <a:pt x="2955026" y="1970178"/>
                    </a:lnTo>
                    <a:lnTo>
                      <a:pt x="2952645" y="1971501"/>
                    </a:lnTo>
                    <a:lnTo>
                      <a:pt x="2950529" y="1972295"/>
                    </a:lnTo>
                    <a:lnTo>
                      <a:pt x="2948678" y="1972825"/>
                    </a:lnTo>
                    <a:lnTo>
                      <a:pt x="2938097" y="1980767"/>
                    </a:lnTo>
                    <a:lnTo>
                      <a:pt x="2938626" y="1970178"/>
                    </a:lnTo>
                    <a:lnTo>
                      <a:pt x="2935981" y="1974149"/>
                    </a:lnTo>
                    <a:lnTo>
                      <a:pt x="2932807" y="1988444"/>
                    </a:lnTo>
                    <a:lnTo>
                      <a:pt x="2931219" y="1983679"/>
                    </a:lnTo>
                    <a:lnTo>
                      <a:pt x="2925929" y="1986062"/>
                    </a:lnTo>
                    <a:lnTo>
                      <a:pt x="2927516" y="1981296"/>
                    </a:lnTo>
                    <a:lnTo>
                      <a:pt x="2922226" y="1985797"/>
                    </a:lnTo>
                    <a:lnTo>
                      <a:pt x="2916936" y="1990827"/>
                    </a:lnTo>
                    <a:lnTo>
                      <a:pt x="2911645" y="1996121"/>
                    </a:lnTo>
                    <a:lnTo>
                      <a:pt x="2906090" y="2001945"/>
                    </a:lnTo>
                    <a:lnTo>
                      <a:pt x="2900800" y="2008034"/>
                    </a:lnTo>
                    <a:lnTo>
                      <a:pt x="2895510" y="2014388"/>
                    </a:lnTo>
                    <a:lnTo>
                      <a:pt x="2890484" y="2021006"/>
                    </a:lnTo>
                    <a:lnTo>
                      <a:pt x="2885458" y="2027624"/>
                    </a:lnTo>
                    <a:lnTo>
                      <a:pt x="2880961" y="2034771"/>
                    </a:lnTo>
                    <a:lnTo>
                      <a:pt x="2876464" y="2041919"/>
                    </a:lnTo>
                    <a:lnTo>
                      <a:pt x="2872761" y="2048537"/>
                    </a:lnTo>
                    <a:lnTo>
                      <a:pt x="2869058" y="2055420"/>
                    </a:lnTo>
                    <a:lnTo>
                      <a:pt x="2865884" y="2062039"/>
                    </a:lnTo>
                    <a:lnTo>
                      <a:pt x="2863239" y="2068392"/>
                    </a:lnTo>
                    <a:lnTo>
                      <a:pt x="2861122" y="2075010"/>
                    </a:lnTo>
                    <a:lnTo>
                      <a:pt x="2859800" y="2080834"/>
                    </a:lnTo>
                    <a:lnTo>
                      <a:pt x="2862974" y="2082687"/>
                    </a:lnTo>
                    <a:lnTo>
                      <a:pt x="2866148" y="2085599"/>
                    </a:lnTo>
                    <a:lnTo>
                      <a:pt x="2869323" y="2088776"/>
                    </a:lnTo>
                    <a:lnTo>
                      <a:pt x="2873026" y="2092217"/>
                    </a:lnTo>
                    <a:lnTo>
                      <a:pt x="2879374" y="2099629"/>
                    </a:lnTo>
                    <a:lnTo>
                      <a:pt x="2882548" y="2103072"/>
                    </a:lnTo>
                    <a:lnTo>
                      <a:pt x="2885458" y="2105985"/>
                    </a:lnTo>
                    <a:lnTo>
                      <a:pt x="2888103" y="2108368"/>
                    </a:lnTo>
                    <a:lnTo>
                      <a:pt x="2890484" y="2109957"/>
                    </a:lnTo>
                    <a:lnTo>
                      <a:pt x="2891277" y="2110219"/>
                    </a:lnTo>
                    <a:lnTo>
                      <a:pt x="2892335" y="2110219"/>
                    </a:lnTo>
                    <a:lnTo>
                      <a:pt x="2893129" y="2109957"/>
                    </a:lnTo>
                    <a:lnTo>
                      <a:pt x="2893658" y="2109426"/>
                    </a:lnTo>
                    <a:lnTo>
                      <a:pt x="2894452" y="2108368"/>
                    </a:lnTo>
                    <a:lnTo>
                      <a:pt x="2894981" y="2107044"/>
                    </a:lnTo>
                    <a:lnTo>
                      <a:pt x="2895245" y="2104927"/>
                    </a:lnTo>
                    <a:lnTo>
                      <a:pt x="2895245" y="2102807"/>
                    </a:lnTo>
                    <a:lnTo>
                      <a:pt x="2895245" y="2096718"/>
                    </a:lnTo>
                    <a:lnTo>
                      <a:pt x="2894452" y="2088511"/>
                    </a:lnTo>
                    <a:lnTo>
                      <a:pt x="2894716" y="2088511"/>
                    </a:lnTo>
                    <a:lnTo>
                      <a:pt x="2900535" y="2090100"/>
                    </a:lnTo>
                    <a:lnTo>
                      <a:pt x="2903181" y="2095394"/>
                    </a:lnTo>
                    <a:lnTo>
                      <a:pt x="2903710" y="2097777"/>
                    </a:lnTo>
                    <a:lnTo>
                      <a:pt x="2904239" y="2100159"/>
                    </a:lnTo>
                    <a:lnTo>
                      <a:pt x="2904239" y="2102279"/>
                    </a:lnTo>
                    <a:lnTo>
                      <a:pt x="2904239" y="2104396"/>
                    </a:lnTo>
                    <a:lnTo>
                      <a:pt x="2903974" y="2105985"/>
                    </a:lnTo>
                    <a:lnTo>
                      <a:pt x="2903445" y="2107574"/>
                    </a:lnTo>
                    <a:lnTo>
                      <a:pt x="2902652" y="2109426"/>
                    </a:lnTo>
                    <a:lnTo>
                      <a:pt x="2901594" y="2110485"/>
                    </a:lnTo>
                    <a:lnTo>
                      <a:pt x="2900800" y="2111541"/>
                    </a:lnTo>
                    <a:lnTo>
                      <a:pt x="2899742" y="2112868"/>
                    </a:lnTo>
                    <a:lnTo>
                      <a:pt x="2897097" y="2114983"/>
                    </a:lnTo>
                    <a:lnTo>
                      <a:pt x="2893658" y="2116041"/>
                    </a:lnTo>
                    <a:lnTo>
                      <a:pt x="2890484" y="2117100"/>
                    </a:lnTo>
                    <a:lnTo>
                      <a:pt x="2886781" y="2117892"/>
                    </a:lnTo>
                    <a:lnTo>
                      <a:pt x="2883077" y="2118158"/>
                    </a:lnTo>
                    <a:lnTo>
                      <a:pt x="2879639" y="2118158"/>
                    </a:lnTo>
                    <a:lnTo>
                      <a:pt x="2876200" y="2117892"/>
                    </a:lnTo>
                    <a:lnTo>
                      <a:pt x="2873026" y="2117100"/>
                    </a:lnTo>
                    <a:lnTo>
                      <a:pt x="2870116" y="2116571"/>
                    </a:lnTo>
                    <a:lnTo>
                      <a:pt x="2867735" y="2116041"/>
                    </a:lnTo>
                    <a:lnTo>
                      <a:pt x="2865884" y="2115247"/>
                    </a:lnTo>
                    <a:lnTo>
                      <a:pt x="2860593" y="2118689"/>
                    </a:lnTo>
                    <a:lnTo>
                      <a:pt x="2855568" y="2122126"/>
                    </a:lnTo>
                    <a:lnTo>
                      <a:pt x="2850806" y="2124774"/>
                    </a:lnTo>
                    <a:lnTo>
                      <a:pt x="2848955" y="2125833"/>
                    </a:lnTo>
                    <a:lnTo>
                      <a:pt x="2847103" y="2126363"/>
                    </a:lnTo>
                    <a:lnTo>
                      <a:pt x="2845781" y="2126628"/>
                    </a:lnTo>
                    <a:lnTo>
                      <a:pt x="2844193" y="2126628"/>
                    </a:lnTo>
                    <a:lnTo>
                      <a:pt x="2843400" y="2126098"/>
                    </a:lnTo>
                    <a:lnTo>
                      <a:pt x="2842606" y="2124774"/>
                    </a:lnTo>
                    <a:lnTo>
                      <a:pt x="2842606" y="2123186"/>
                    </a:lnTo>
                    <a:lnTo>
                      <a:pt x="2842606" y="2121069"/>
                    </a:lnTo>
                    <a:lnTo>
                      <a:pt x="2843664" y="2118158"/>
                    </a:lnTo>
                    <a:lnTo>
                      <a:pt x="2844722" y="2114719"/>
                    </a:lnTo>
                    <a:lnTo>
                      <a:pt x="2835729" y="2120277"/>
                    </a:lnTo>
                    <a:lnTo>
                      <a:pt x="2833348" y="2116041"/>
                    </a:lnTo>
                    <a:lnTo>
                      <a:pt x="2831232" y="2119217"/>
                    </a:lnTo>
                    <a:lnTo>
                      <a:pt x="2829645" y="2122126"/>
                    </a:lnTo>
                    <a:lnTo>
                      <a:pt x="2827529" y="2124774"/>
                    </a:lnTo>
                    <a:lnTo>
                      <a:pt x="2825148" y="2127420"/>
                    </a:lnTo>
                    <a:lnTo>
                      <a:pt x="2820916" y="2131920"/>
                    </a:lnTo>
                    <a:lnTo>
                      <a:pt x="2816419" y="2135628"/>
                    </a:lnTo>
                    <a:lnTo>
                      <a:pt x="2811393" y="2139070"/>
                    </a:lnTo>
                    <a:lnTo>
                      <a:pt x="2806368" y="2141453"/>
                    </a:lnTo>
                    <a:lnTo>
                      <a:pt x="2801342" y="2143572"/>
                    </a:lnTo>
                    <a:lnTo>
                      <a:pt x="2795787" y="2145425"/>
                    </a:lnTo>
                    <a:lnTo>
                      <a:pt x="2790232" y="2147280"/>
                    </a:lnTo>
                    <a:lnTo>
                      <a:pt x="2784677" y="2148339"/>
                    </a:lnTo>
                    <a:lnTo>
                      <a:pt x="2773038" y="2150988"/>
                    </a:lnTo>
                    <a:lnTo>
                      <a:pt x="2760871" y="2153634"/>
                    </a:lnTo>
                    <a:lnTo>
                      <a:pt x="2754787" y="2155489"/>
                    </a:lnTo>
                    <a:lnTo>
                      <a:pt x="2748174" y="2157342"/>
                    </a:lnTo>
                    <a:lnTo>
                      <a:pt x="2725161" y="1953235"/>
                    </a:lnTo>
                    <a:lnTo>
                      <a:pt x="2702148" y="1748598"/>
                    </a:lnTo>
                    <a:lnTo>
                      <a:pt x="2683367" y="1575728"/>
                    </a:lnTo>
                    <a:lnTo>
                      <a:pt x="2687070" y="1573345"/>
                    </a:lnTo>
                    <a:lnTo>
                      <a:pt x="2689980" y="1570698"/>
                    </a:lnTo>
                    <a:lnTo>
                      <a:pt x="2692890" y="1567786"/>
                    </a:lnTo>
                    <a:lnTo>
                      <a:pt x="2695271" y="1564874"/>
                    </a:lnTo>
                    <a:lnTo>
                      <a:pt x="2697387" y="1561962"/>
                    </a:lnTo>
                    <a:lnTo>
                      <a:pt x="2698974" y="1558520"/>
                    </a:lnTo>
                    <a:lnTo>
                      <a:pt x="2700825" y="1555343"/>
                    </a:lnTo>
                    <a:lnTo>
                      <a:pt x="2701883" y="1551637"/>
                    </a:lnTo>
                    <a:lnTo>
                      <a:pt x="2702941" y="1548196"/>
                    </a:lnTo>
                    <a:lnTo>
                      <a:pt x="2703735" y="1544489"/>
                    </a:lnTo>
                    <a:lnTo>
                      <a:pt x="2704264" y="1540783"/>
                    </a:lnTo>
                    <a:lnTo>
                      <a:pt x="2704793" y="1537077"/>
                    </a:lnTo>
                    <a:lnTo>
                      <a:pt x="2705058" y="1529135"/>
                    </a:lnTo>
                    <a:lnTo>
                      <a:pt x="2704529" y="1521193"/>
                    </a:lnTo>
                    <a:lnTo>
                      <a:pt x="2700561" y="1519605"/>
                    </a:lnTo>
                    <a:lnTo>
                      <a:pt x="2701883" y="1516692"/>
                    </a:lnTo>
                    <a:lnTo>
                      <a:pt x="2703471" y="1514045"/>
                    </a:lnTo>
                    <a:lnTo>
                      <a:pt x="2704529" y="1511397"/>
                    </a:lnTo>
                    <a:lnTo>
                      <a:pt x="2705587" y="1508750"/>
                    </a:lnTo>
                    <a:lnTo>
                      <a:pt x="2706909" y="1503191"/>
                    </a:lnTo>
                    <a:lnTo>
                      <a:pt x="2708496" y="1497896"/>
                    </a:lnTo>
                    <a:lnTo>
                      <a:pt x="2709554" y="1492338"/>
                    </a:lnTo>
                    <a:lnTo>
                      <a:pt x="2711142" y="1487042"/>
                    </a:lnTo>
                    <a:lnTo>
                      <a:pt x="2712200" y="1484395"/>
                    </a:lnTo>
                    <a:lnTo>
                      <a:pt x="2713258" y="1481749"/>
                    </a:lnTo>
                    <a:lnTo>
                      <a:pt x="2714580" y="1479366"/>
                    </a:lnTo>
                    <a:lnTo>
                      <a:pt x="2716432" y="1476983"/>
                    </a:lnTo>
                    <a:lnTo>
                      <a:pt x="2715109" y="1467188"/>
                    </a:lnTo>
                    <a:lnTo>
                      <a:pt x="2712993" y="1456863"/>
                    </a:lnTo>
                    <a:lnTo>
                      <a:pt x="2710877" y="1447333"/>
                    </a:lnTo>
                    <a:lnTo>
                      <a:pt x="2709290" y="1442833"/>
                    </a:lnTo>
                    <a:lnTo>
                      <a:pt x="2707703" y="1438862"/>
                    </a:lnTo>
                    <a:lnTo>
                      <a:pt x="2711142" y="1435420"/>
                    </a:lnTo>
                    <a:lnTo>
                      <a:pt x="2714316" y="1432244"/>
                    </a:lnTo>
                    <a:lnTo>
                      <a:pt x="2718019" y="1429332"/>
                    </a:lnTo>
                    <a:lnTo>
                      <a:pt x="2721987" y="1426684"/>
                    </a:lnTo>
                    <a:lnTo>
                      <a:pt x="2725690" y="1423771"/>
                    </a:lnTo>
                    <a:lnTo>
                      <a:pt x="2730187" y="1421124"/>
                    </a:lnTo>
                    <a:lnTo>
                      <a:pt x="2734419" y="1418477"/>
                    </a:lnTo>
                    <a:lnTo>
                      <a:pt x="2739180" y="1416095"/>
                    </a:lnTo>
                    <a:lnTo>
                      <a:pt x="2748967" y="1411331"/>
                    </a:lnTo>
                    <a:lnTo>
                      <a:pt x="2759019" y="1407361"/>
                    </a:lnTo>
                    <a:lnTo>
                      <a:pt x="2770393" y="1403389"/>
                    </a:lnTo>
                    <a:lnTo>
                      <a:pt x="2781767" y="1399948"/>
                    </a:lnTo>
                    <a:lnTo>
                      <a:pt x="2793671" y="1396771"/>
                    </a:lnTo>
                    <a:lnTo>
                      <a:pt x="2806368" y="1393858"/>
                    </a:lnTo>
                    <a:lnTo>
                      <a:pt x="2819329" y="1391211"/>
                    </a:lnTo>
                    <a:lnTo>
                      <a:pt x="2832555" y="1388828"/>
                    </a:lnTo>
                    <a:lnTo>
                      <a:pt x="2846045" y="1386711"/>
                    </a:lnTo>
                    <a:lnTo>
                      <a:pt x="2859800" y="1384857"/>
                    </a:lnTo>
                    <a:lnTo>
                      <a:pt x="2873555" y="1383005"/>
                    </a:lnTo>
                    <a:lnTo>
                      <a:pt x="2887574" y="1381417"/>
                    </a:lnTo>
                    <a:lnTo>
                      <a:pt x="2916142" y="1378767"/>
                    </a:lnTo>
                    <a:lnTo>
                      <a:pt x="2943916" y="1376915"/>
                    </a:lnTo>
                    <a:lnTo>
                      <a:pt x="2971426" y="1375063"/>
                    </a:lnTo>
                    <a:lnTo>
                      <a:pt x="2998142" y="1373209"/>
                    </a:lnTo>
                    <a:lnTo>
                      <a:pt x="3023271" y="1371886"/>
                    </a:lnTo>
                    <a:lnTo>
                      <a:pt x="3046813" y="1370033"/>
                    </a:lnTo>
                    <a:lnTo>
                      <a:pt x="3067975" y="1367915"/>
                    </a:lnTo>
                    <a:lnTo>
                      <a:pt x="3077497" y="1367121"/>
                    </a:lnTo>
                    <a:lnTo>
                      <a:pt x="3086491" y="1365533"/>
                    </a:lnTo>
                    <a:lnTo>
                      <a:pt x="3131459" y="1358385"/>
                    </a:lnTo>
                    <a:lnTo>
                      <a:pt x="3176426" y="1350443"/>
                    </a:lnTo>
                    <a:lnTo>
                      <a:pt x="3266891" y="1334029"/>
                    </a:lnTo>
                    <a:lnTo>
                      <a:pt x="3311595" y="1325822"/>
                    </a:lnTo>
                    <a:lnTo>
                      <a:pt x="3356827" y="1317879"/>
                    </a:lnTo>
                    <a:lnTo>
                      <a:pt x="3379311" y="1313909"/>
                    </a:lnTo>
                    <a:lnTo>
                      <a:pt x="3402059" y="1310467"/>
                    </a:lnTo>
                    <a:lnTo>
                      <a:pt x="3424543" y="1307290"/>
                    </a:lnTo>
                    <a:lnTo>
                      <a:pt x="3447027" y="1304113"/>
                    </a:lnTo>
                    <a:lnTo>
                      <a:pt x="3437769" y="1317879"/>
                    </a:lnTo>
                    <a:lnTo>
                      <a:pt x="3450995" y="1302790"/>
                    </a:lnTo>
                    <a:lnTo>
                      <a:pt x="3458666" y="1301466"/>
                    </a:lnTo>
                    <a:lnTo>
                      <a:pt x="3470569" y="1299878"/>
                    </a:lnTo>
                    <a:close/>
                    <a:moveTo>
                      <a:pt x="3505718" y="1298554"/>
                    </a:moveTo>
                    <a:lnTo>
                      <a:pt x="3505718" y="1302846"/>
                    </a:lnTo>
                    <a:lnTo>
                      <a:pt x="3497263" y="1304904"/>
                    </a:lnTo>
                    <a:lnTo>
                      <a:pt x="3505718" y="1298554"/>
                    </a:lnTo>
                    <a:close/>
                    <a:moveTo>
                      <a:pt x="5765800" y="1298526"/>
                    </a:moveTo>
                    <a:lnTo>
                      <a:pt x="5775667" y="1309558"/>
                    </a:lnTo>
                    <a:lnTo>
                      <a:pt x="5775390" y="1309558"/>
                    </a:lnTo>
                    <a:lnTo>
                      <a:pt x="5775908" y="1310635"/>
                    </a:lnTo>
                    <a:lnTo>
                      <a:pt x="5778500" y="1314401"/>
                    </a:lnTo>
                    <a:lnTo>
                      <a:pt x="5772798" y="1308212"/>
                    </a:lnTo>
                    <a:lnTo>
                      <a:pt x="5773835" y="1310635"/>
                    </a:lnTo>
                    <a:lnTo>
                      <a:pt x="5773316" y="1310635"/>
                    </a:lnTo>
                    <a:lnTo>
                      <a:pt x="5765800" y="1298795"/>
                    </a:lnTo>
                    <a:lnTo>
                      <a:pt x="5765800" y="1298526"/>
                    </a:lnTo>
                    <a:close/>
                    <a:moveTo>
                      <a:pt x="2768601" y="1289050"/>
                    </a:moveTo>
                    <a:lnTo>
                      <a:pt x="2768601" y="1289248"/>
                    </a:lnTo>
                    <a:lnTo>
                      <a:pt x="2765426" y="1292227"/>
                    </a:lnTo>
                    <a:lnTo>
                      <a:pt x="2768601" y="1289050"/>
                    </a:lnTo>
                    <a:close/>
                    <a:moveTo>
                      <a:pt x="802142" y="1287393"/>
                    </a:moveTo>
                    <a:lnTo>
                      <a:pt x="803276" y="1288385"/>
                    </a:lnTo>
                    <a:lnTo>
                      <a:pt x="803049" y="1288385"/>
                    </a:lnTo>
                    <a:lnTo>
                      <a:pt x="798513" y="1288980"/>
                    </a:lnTo>
                    <a:lnTo>
                      <a:pt x="802142" y="1287393"/>
                    </a:lnTo>
                    <a:close/>
                    <a:moveTo>
                      <a:pt x="5313891" y="1287319"/>
                    </a:moveTo>
                    <a:lnTo>
                      <a:pt x="5330874" y="1307555"/>
                    </a:lnTo>
                    <a:lnTo>
                      <a:pt x="5333262" y="1312594"/>
                    </a:lnTo>
                    <a:lnTo>
                      <a:pt x="5329283" y="1307555"/>
                    </a:lnTo>
                    <a:lnTo>
                      <a:pt x="5328752" y="1306762"/>
                    </a:lnTo>
                    <a:lnTo>
                      <a:pt x="5313891" y="1287319"/>
                    </a:lnTo>
                    <a:close/>
                    <a:moveTo>
                      <a:pt x="5546726" y="1285921"/>
                    </a:moveTo>
                    <a:lnTo>
                      <a:pt x="5578586" y="1321514"/>
                    </a:lnTo>
                    <a:lnTo>
                      <a:pt x="5582242" y="1326533"/>
                    </a:lnTo>
                    <a:lnTo>
                      <a:pt x="5585898" y="1332074"/>
                    </a:lnTo>
                    <a:lnTo>
                      <a:pt x="5593732" y="1343936"/>
                    </a:lnTo>
                    <a:lnTo>
                      <a:pt x="5601045" y="1356064"/>
                    </a:lnTo>
                    <a:lnTo>
                      <a:pt x="5607051" y="1366880"/>
                    </a:lnTo>
                    <a:lnTo>
                      <a:pt x="5595038" y="1360022"/>
                    </a:lnTo>
                    <a:lnTo>
                      <a:pt x="5591904" y="1354483"/>
                    </a:lnTo>
                    <a:lnTo>
                      <a:pt x="5587465" y="1353427"/>
                    </a:lnTo>
                    <a:lnTo>
                      <a:pt x="5582242" y="1343936"/>
                    </a:lnTo>
                    <a:lnTo>
                      <a:pt x="5581720" y="1344726"/>
                    </a:lnTo>
                    <a:lnTo>
                      <a:pt x="5581197" y="1344990"/>
                    </a:lnTo>
                    <a:lnTo>
                      <a:pt x="5574669" y="1337078"/>
                    </a:lnTo>
                    <a:lnTo>
                      <a:pt x="5567357" y="1328115"/>
                    </a:lnTo>
                    <a:lnTo>
                      <a:pt x="5556911" y="1315192"/>
                    </a:lnTo>
                    <a:lnTo>
                      <a:pt x="5556388" y="1313879"/>
                    </a:lnTo>
                    <a:lnTo>
                      <a:pt x="5554822" y="1300425"/>
                    </a:lnTo>
                    <a:lnTo>
                      <a:pt x="5549599" y="1291987"/>
                    </a:lnTo>
                    <a:lnTo>
                      <a:pt x="5546726" y="1285921"/>
                    </a:lnTo>
                    <a:close/>
                    <a:moveTo>
                      <a:pt x="5311772" y="1284790"/>
                    </a:moveTo>
                    <a:lnTo>
                      <a:pt x="5312568" y="1285586"/>
                    </a:lnTo>
                    <a:lnTo>
                      <a:pt x="5313891" y="1287319"/>
                    </a:lnTo>
                    <a:lnTo>
                      <a:pt x="5311772" y="1284790"/>
                    </a:lnTo>
                    <a:close/>
                    <a:moveTo>
                      <a:pt x="5561013" y="1282741"/>
                    </a:moveTo>
                    <a:lnTo>
                      <a:pt x="5564453" y="1286243"/>
                    </a:lnTo>
                    <a:lnTo>
                      <a:pt x="5567363" y="1289090"/>
                    </a:lnTo>
                    <a:lnTo>
                      <a:pt x="5561542" y="1288871"/>
                    </a:lnTo>
                    <a:lnTo>
                      <a:pt x="5561013" y="1282741"/>
                    </a:lnTo>
                    <a:close/>
                    <a:moveTo>
                      <a:pt x="858309" y="1274694"/>
                    </a:moveTo>
                    <a:lnTo>
                      <a:pt x="858838" y="1274871"/>
                    </a:lnTo>
                    <a:lnTo>
                      <a:pt x="858838" y="1275048"/>
                    </a:lnTo>
                    <a:lnTo>
                      <a:pt x="852488" y="1276283"/>
                    </a:lnTo>
                    <a:lnTo>
                      <a:pt x="858309" y="1274694"/>
                    </a:lnTo>
                    <a:close/>
                    <a:moveTo>
                      <a:pt x="5740400" y="1273126"/>
                    </a:moveTo>
                    <a:lnTo>
                      <a:pt x="5741316" y="1273960"/>
                    </a:lnTo>
                    <a:lnTo>
                      <a:pt x="5748338" y="1282573"/>
                    </a:lnTo>
                    <a:lnTo>
                      <a:pt x="5748033" y="1283406"/>
                    </a:lnTo>
                    <a:lnTo>
                      <a:pt x="5748033" y="1284240"/>
                    </a:lnTo>
                    <a:lnTo>
                      <a:pt x="5741621" y="1275626"/>
                    </a:lnTo>
                    <a:lnTo>
                      <a:pt x="5740400" y="1273126"/>
                    </a:lnTo>
                    <a:close/>
                    <a:moveTo>
                      <a:pt x="5493941" y="1270509"/>
                    </a:moveTo>
                    <a:lnTo>
                      <a:pt x="5494338" y="1271236"/>
                    </a:lnTo>
                    <a:lnTo>
                      <a:pt x="5494338" y="1271500"/>
                    </a:lnTo>
                    <a:lnTo>
                      <a:pt x="5493941" y="1270509"/>
                    </a:lnTo>
                    <a:close/>
                    <a:moveTo>
                      <a:pt x="5492750" y="1268325"/>
                    </a:moveTo>
                    <a:lnTo>
                      <a:pt x="5493280" y="1268855"/>
                    </a:lnTo>
                    <a:lnTo>
                      <a:pt x="5493941" y="1270509"/>
                    </a:lnTo>
                    <a:lnTo>
                      <a:pt x="5492750" y="1268325"/>
                    </a:lnTo>
                    <a:close/>
                    <a:moveTo>
                      <a:pt x="650876" y="1266754"/>
                    </a:moveTo>
                    <a:lnTo>
                      <a:pt x="650326" y="1267299"/>
                    </a:lnTo>
                    <a:lnTo>
                      <a:pt x="642071" y="1272198"/>
                    </a:lnTo>
                    <a:lnTo>
                      <a:pt x="636292" y="1275190"/>
                    </a:lnTo>
                    <a:lnTo>
                      <a:pt x="634090" y="1276007"/>
                    </a:lnTo>
                    <a:lnTo>
                      <a:pt x="632714" y="1276280"/>
                    </a:lnTo>
                    <a:lnTo>
                      <a:pt x="631339" y="1276280"/>
                    </a:lnTo>
                    <a:lnTo>
                      <a:pt x="630238" y="1275735"/>
                    </a:lnTo>
                    <a:lnTo>
                      <a:pt x="635741" y="1271653"/>
                    </a:lnTo>
                    <a:lnTo>
                      <a:pt x="650876" y="1266754"/>
                    </a:lnTo>
                    <a:close/>
                    <a:moveTo>
                      <a:pt x="808038" y="1266753"/>
                    </a:moveTo>
                    <a:lnTo>
                      <a:pt x="807530" y="1266912"/>
                    </a:lnTo>
                    <a:lnTo>
                      <a:pt x="801688" y="1268341"/>
                    </a:lnTo>
                    <a:lnTo>
                      <a:pt x="808038" y="1266753"/>
                    </a:lnTo>
                    <a:close/>
                    <a:moveTo>
                      <a:pt x="1020763" y="1260406"/>
                    </a:moveTo>
                    <a:lnTo>
                      <a:pt x="1022351" y="1260699"/>
                    </a:lnTo>
                    <a:lnTo>
                      <a:pt x="1021822" y="1260699"/>
                    </a:lnTo>
                    <a:lnTo>
                      <a:pt x="1004888" y="1268343"/>
                    </a:lnTo>
                    <a:lnTo>
                      <a:pt x="1020763" y="1260406"/>
                    </a:lnTo>
                    <a:close/>
                    <a:moveTo>
                      <a:pt x="778482" y="1259909"/>
                    </a:moveTo>
                    <a:lnTo>
                      <a:pt x="770245" y="1261468"/>
                    </a:lnTo>
                    <a:lnTo>
                      <a:pt x="760931" y="1261714"/>
                    </a:lnTo>
                    <a:lnTo>
                      <a:pt x="760860" y="1261755"/>
                    </a:lnTo>
                    <a:lnTo>
                      <a:pt x="762976" y="1263079"/>
                    </a:lnTo>
                    <a:lnTo>
                      <a:pt x="780699" y="1260696"/>
                    </a:lnTo>
                    <a:lnTo>
                      <a:pt x="785546" y="1261751"/>
                    </a:lnTo>
                    <a:lnTo>
                      <a:pt x="778482" y="1259909"/>
                    </a:lnTo>
                    <a:close/>
                    <a:moveTo>
                      <a:pt x="793131" y="1259638"/>
                    </a:moveTo>
                    <a:lnTo>
                      <a:pt x="792764" y="1259674"/>
                    </a:lnTo>
                    <a:lnTo>
                      <a:pt x="786521" y="1261963"/>
                    </a:lnTo>
                    <a:lnTo>
                      <a:pt x="786782" y="1262021"/>
                    </a:lnTo>
                    <a:lnTo>
                      <a:pt x="787576" y="1261755"/>
                    </a:lnTo>
                    <a:lnTo>
                      <a:pt x="793131" y="1259638"/>
                    </a:lnTo>
                    <a:close/>
                    <a:moveTo>
                      <a:pt x="5289751" y="1258838"/>
                    </a:moveTo>
                    <a:lnTo>
                      <a:pt x="5290016" y="1259102"/>
                    </a:lnTo>
                    <a:lnTo>
                      <a:pt x="5289751" y="1259102"/>
                    </a:lnTo>
                    <a:lnTo>
                      <a:pt x="5289751" y="1258838"/>
                    </a:lnTo>
                    <a:close/>
                    <a:moveTo>
                      <a:pt x="802724" y="1255783"/>
                    </a:moveTo>
                    <a:lnTo>
                      <a:pt x="790174" y="1259909"/>
                    </a:lnTo>
                    <a:lnTo>
                      <a:pt x="790583" y="1259869"/>
                    </a:lnTo>
                    <a:lnTo>
                      <a:pt x="802724" y="1255783"/>
                    </a:lnTo>
                    <a:close/>
                    <a:moveTo>
                      <a:pt x="3398549" y="1255689"/>
                    </a:moveTo>
                    <a:lnTo>
                      <a:pt x="3402013" y="1258864"/>
                    </a:lnTo>
                    <a:lnTo>
                      <a:pt x="3395663" y="1263627"/>
                    </a:lnTo>
                    <a:lnTo>
                      <a:pt x="3398549" y="1255689"/>
                    </a:lnTo>
                    <a:close/>
                    <a:moveTo>
                      <a:pt x="5280778" y="1249399"/>
                    </a:moveTo>
                    <a:lnTo>
                      <a:pt x="5281280" y="1249399"/>
                    </a:lnTo>
                    <a:lnTo>
                      <a:pt x="5284789" y="1252576"/>
                    </a:lnTo>
                    <a:lnTo>
                      <a:pt x="5280026" y="1250392"/>
                    </a:lnTo>
                    <a:lnTo>
                      <a:pt x="5280778" y="1249399"/>
                    </a:lnTo>
                    <a:close/>
                    <a:moveTo>
                      <a:pt x="5721773" y="1249310"/>
                    </a:moveTo>
                    <a:lnTo>
                      <a:pt x="5724525" y="1253544"/>
                    </a:lnTo>
                    <a:lnTo>
                      <a:pt x="5724525" y="1254074"/>
                    </a:lnTo>
                    <a:lnTo>
                      <a:pt x="5721350" y="1249575"/>
                    </a:lnTo>
                    <a:lnTo>
                      <a:pt x="5721773" y="1249310"/>
                    </a:lnTo>
                    <a:close/>
                    <a:moveTo>
                      <a:pt x="954089" y="1249292"/>
                    </a:moveTo>
                    <a:lnTo>
                      <a:pt x="953584" y="1249519"/>
                    </a:lnTo>
                    <a:lnTo>
                      <a:pt x="942976" y="1254055"/>
                    </a:lnTo>
                    <a:lnTo>
                      <a:pt x="954089" y="1249292"/>
                    </a:lnTo>
                    <a:close/>
                    <a:moveTo>
                      <a:pt x="5570288" y="1248647"/>
                    </a:moveTo>
                    <a:lnTo>
                      <a:pt x="5570051" y="1249042"/>
                    </a:lnTo>
                    <a:lnTo>
                      <a:pt x="5570308" y="1249013"/>
                    </a:lnTo>
                    <a:lnTo>
                      <a:pt x="5570288" y="1248647"/>
                    </a:lnTo>
                    <a:close/>
                    <a:moveTo>
                      <a:pt x="819817" y="1248622"/>
                    </a:moveTo>
                    <a:lnTo>
                      <a:pt x="822123" y="1248969"/>
                    </a:lnTo>
                    <a:lnTo>
                      <a:pt x="822492" y="1248784"/>
                    </a:lnTo>
                    <a:lnTo>
                      <a:pt x="819817" y="1248622"/>
                    </a:lnTo>
                    <a:close/>
                    <a:moveTo>
                      <a:pt x="5489504" y="1247982"/>
                    </a:moveTo>
                    <a:lnTo>
                      <a:pt x="5489716" y="1248221"/>
                    </a:lnTo>
                    <a:lnTo>
                      <a:pt x="5491830" y="1251129"/>
                    </a:lnTo>
                    <a:lnTo>
                      <a:pt x="5493943" y="1254304"/>
                    </a:lnTo>
                    <a:lnTo>
                      <a:pt x="5495793" y="1258268"/>
                    </a:lnTo>
                    <a:lnTo>
                      <a:pt x="5493151" y="1254568"/>
                    </a:lnTo>
                    <a:lnTo>
                      <a:pt x="5491301" y="1251129"/>
                    </a:lnTo>
                    <a:lnTo>
                      <a:pt x="5489504" y="1247982"/>
                    </a:lnTo>
                    <a:close/>
                    <a:moveTo>
                      <a:pt x="3387725" y="1247751"/>
                    </a:moveTo>
                    <a:lnTo>
                      <a:pt x="3387725" y="1248809"/>
                    </a:lnTo>
                    <a:lnTo>
                      <a:pt x="3375025" y="1249339"/>
                    </a:lnTo>
                    <a:lnTo>
                      <a:pt x="3387725" y="1247751"/>
                    </a:lnTo>
                    <a:close/>
                    <a:moveTo>
                      <a:pt x="805034" y="1247726"/>
                    </a:moveTo>
                    <a:lnTo>
                      <a:pt x="789428" y="1251167"/>
                    </a:lnTo>
                    <a:lnTo>
                      <a:pt x="776466" y="1252755"/>
                    </a:lnTo>
                    <a:lnTo>
                      <a:pt x="776251" y="1252879"/>
                    </a:lnTo>
                    <a:lnTo>
                      <a:pt x="790971" y="1251337"/>
                    </a:lnTo>
                    <a:lnTo>
                      <a:pt x="806229" y="1247798"/>
                    </a:lnTo>
                    <a:lnTo>
                      <a:pt x="805034" y="1247726"/>
                    </a:lnTo>
                    <a:close/>
                    <a:moveTo>
                      <a:pt x="952501" y="1247704"/>
                    </a:moveTo>
                    <a:lnTo>
                      <a:pt x="947622" y="1250879"/>
                    </a:lnTo>
                    <a:lnTo>
                      <a:pt x="941388" y="1252466"/>
                    </a:lnTo>
                    <a:lnTo>
                      <a:pt x="952501" y="1247704"/>
                    </a:lnTo>
                    <a:close/>
                    <a:moveTo>
                      <a:pt x="5711825" y="1244549"/>
                    </a:moveTo>
                    <a:lnTo>
                      <a:pt x="5712073" y="1244549"/>
                    </a:lnTo>
                    <a:lnTo>
                      <a:pt x="5712817" y="1245264"/>
                    </a:lnTo>
                    <a:lnTo>
                      <a:pt x="5715794" y="1248598"/>
                    </a:lnTo>
                    <a:lnTo>
                      <a:pt x="5719763" y="1254075"/>
                    </a:lnTo>
                    <a:lnTo>
                      <a:pt x="5711825" y="1244549"/>
                    </a:lnTo>
                    <a:close/>
                    <a:moveTo>
                      <a:pt x="5459703" y="1242741"/>
                    </a:moveTo>
                    <a:lnTo>
                      <a:pt x="5460042" y="1243184"/>
                    </a:lnTo>
                    <a:lnTo>
                      <a:pt x="5469995" y="1247266"/>
                    </a:lnTo>
                    <a:lnTo>
                      <a:pt x="5459988" y="1242829"/>
                    </a:lnTo>
                    <a:lnTo>
                      <a:pt x="5459857" y="1242931"/>
                    </a:lnTo>
                    <a:lnTo>
                      <a:pt x="5459703" y="1242741"/>
                    </a:lnTo>
                    <a:close/>
                    <a:moveTo>
                      <a:pt x="3384363" y="1241399"/>
                    </a:moveTo>
                    <a:lnTo>
                      <a:pt x="3394075" y="1244046"/>
                    </a:lnTo>
                    <a:lnTo>
                      <a:pt x="3393826" y="1244046"/>
                    </a:lnTo>
                    <a:lnTo>
                      <a:pt x="3385857" y="1244575"/>
                    </a:lnTo>
                    <a:lnTo>
                      <a:pt x="3381375" y="1244046"/>
                    </a:lnTo>
                    <a:lnTo>
                      <a:pt x="3384363" y="1241399"/>
                    </a:lnTo>
                    <a:close/>
                    <a:moveTo>
                      <a:pt x="5270417" y="1239872"/>
                    </a:moveTo>
                    <a:lnTo>
                      <a:pt x="5273426" y="1240190"/>
                    </a:lnTo>
                    <a:lnTo>
                      <a:pt x="5273676" y="1241144"/>
                    </a:lnTo>
                    <a:lnTo>
                      <a:pt x="5268913" y="1241461"/>
                    </a:lnTo>
                    <a:lnTo>
                      <a:pt x="5270417" y="1239872"/>
                    </a:lnTo>
                    <a:close/>
                    <a:moveTo>
                      <a:pt x="984251" y="1239771"/>
                    </a:moveTo>
                    <a:lnTo>
                      <a:pt x="980113" y="1243602"/>
                    </a:lnTo>
                    <a:lnTo>
                      <a:pt x="982441" y="1243602"/>
                    </a:lnTo>
                    <a:lnTo>
                      <a:pt x="981147" y="1244971"/>
                    </a:lnTo>
                    <a:lnTo>
                      <a:pt x="976492" y="1247707"/>
                    </a:lnTo>
                    <a:lnTo>
                      <a:pt x="962784" y="1252908"/>
                    </a:lnTo>
                    <a:lnTo>
                      <a:pt x="949852" y="1260297"/>
                    </a:lnTo>
                    <a:lnTo>
                      <a:pt x="938213" y="1263582"/>
                    </a:lnTo>
                    <a:lnTo>
                      <a:pt x="945196" y="1259203"/>
                    </a:lnTo>
                    <a:lnTo>
                      <a:pt x="952179" y="1254823"/>
                    </a:lnTo>
                    <a:lnTo>
                      <a:pt x="963301" y="1251266"/>
                    </a:lnTo>
                    <a:lnTo>
                      <a:pt x="984251" y="1239771"/>
                    </a:lnTo>
                    <a:close/>
                    <a:moveTo>
                      <a:pt x="1003866" y="1238181"/>
                    </a:moveTo>
                    <a:lnTo>
                      <a:pt x="1006476" y="1241719"/>
                    </a:lnTo>
                    <a:lnTo>
                      <a:pt x="1005432" y="1241719"/>
                    </a:lnTo>
                    <a:lnTo>
                      <a:pt x="987426" y="1247707"/>
                    </a:lnTo>
                    <a:lnTo>
                      <a:pt x="995255" y="1243080"/>
                    </a:lnTo>
                    <a:lnTo>
                      <a:pt x="993428" y="1242535"/>
                    </a:lnTo>
                    <a:lnTo>
                      <a:pt x="1003866" y="1238181"/>
                    </a:lnTo>
                    <a:close/>
                    <a:moveTo>
                      <a:pt x="981076" y="1233421"/>
                    </a:moveTo>
                    <a:lnTo>
                      <a:pt x="978287" y="1236850"/>
                    </a:lnTo>
                    <a:lnTo>
                      <a:pt x="960438" y="1247707"/>
                    </a:lnTo>
                    <a:lnTo>
                      <a:pt x="981076" y="1233421"/>
                    </a:lnTo>
                    <a:close/>
                    <a:moveTo>
                      <a:pt x="5713383" y="1231380"/>
                    </a:moveTo>
                    <a:lnTo>
                      <a:pt x="5721243" y="1242412"/>
                    </a:lnTo>
                    <a:lnTo>
                      <a:pt x="5737226" y="1263684"/>
                    </a:lnTo>
                    <a:lnTo>
                      <a:pt x="5734082" y="1261319"/>
                    </a:lnTo>
                    <a:lnTo>
                      <a:pt x="5734014" y="1261252"/>
                    </a:lnTo>
                    <a:lnTo>
                      <a:pt x="5737225" y="1266776"/>
                    </a:lnTo>
                    <a:lnTo>
                      <a:pt x="5732591" y="1259824"/>
                    </a:lnTo>
                    <a:lnTo>
                      <a:pt x="5731200" y="1258431"/>
                    </a:lnTo>
                    <a:lnTo>
                      <a:pt x="5728579" y="1255541"/>
                    </a:lnTo>
                    <a:lnTo>
                      <a:pt x="5725959" y="1251865"/>
                    </a:lnTo>
                    <a:lnTo>
                      <a:pt x="5720719" y="1244774"/>
                    </a:lnTo>
                    <a:lnTo>
                      <a:pt x="5715815" y="1237272"/>
                    </a:lnTo>
                    <a:lnTo>
                      <a:pt x="5713383" y="1231380"/>
                    </a:lnTo>
                    <a:close/>
                    <a:moveTo>
                      <a:pt x="5684500" y="1227436"/>
                    </a:moveTo>
                    <a:lnTo>
                      <a:pt x="5688183" y="1232427"/>
                    </a:lnTo>
                    <a:lnTo>
                      <a:pt x="5689474" y="1234806"/>
                    </a:lnTo>
                    <a:lnTo>
                      <a:pt x="5690106" y="1234806"/>
                    </a:lnTo>
                    <a:lnTo>
                      <a:pt x="5690106" y="1234542"/>
                    </a:lnTo>
                    <a:lnTo>
                      <a:pt x="5690370" y="1234542"/>
                    </a:lnTo>
                    <a:lnTo>
                      <a:pt x="5691956" y="1234542"/>
                    </a:lnTo>
                    <a:lnTo>
                      <a:pt x="5691850" y="1234258"/>
                    </a:lnTo>
                    <a:lnTo>
                      <a:pt x="5687496" y="1230560"/>
                    </a:lnTo>
                    <a:lnTo>
                      <a:pt x="5684500" y="1227436"/>
                    </a:lnTo>
                    <a:close/>
                    <a:moveTo>
                      <a:pt x="3387861" y="1222349"/>
                    </a:moveTo>
                    <a:lnTo>
                      <a:pt x="3392488" y="1222856"/>
                    </a:lnTo>
                    <a:lnTo>
                      <a:pt x="3392216" y="1223619"/>
                    </a:lnTo>
                    <a:lnTo>
                      <a:pt x="3386501" y="1229461"/>
                    </a:lnTo>
                    <a:lnTo>
                      <a:pt x="3389766" y="1235050"/>
                    </a:lnTo>
                    <a:lnTo>
                      <a:pt x="3382963" y="1229461"/>
                    </a:lnTo>
                    <a:lnTo>
                      <a:pt x="3387861" y="1222349"/>
                    </a:lnTo>
                    <a:close/>
                    <a:moveTo>
                      <a:pt x="5618163" y="1219219"/>
                    </a:moveTo>
                    <a:lnTo>
                      <a:pt x="5621338" y="1220410"/>
                    </a:lnTo>
                    <a:lnTo>
                      <a:pt x="5618163" y="1220807"/>
                    </a:lnTo>
                    <a:lnTo>
                      <a:pt x="5618163" y="1219219"/>
                    </a:lnTo>
                    <a:close/>
                    <a:moveTo>
                      <a:pt x="5541037" y="1217405"/>
                    </a:moveTo>
                    <a:lnTo>
                      <a:pt x="5541523" y="1218279"/>
                    </a:lnTo>
                    <a:lnTo>
                      <a:pt x="5544004" y="1219908"/>
                    </a:lnTo>
                    <a:lnTo>
                      <a:pt x="5546188" y="1223094"/>
                    </a:lnTo>
                    <a:lnTo>
                      <a:pt x="5544198" y="1219776"/>
                    </a:lnTo>
                    <a:lnTo>
                      <a:pt x="5541037" y="1217405"/>
                    </a:lnTo>
                    <a:close/>
                    <a:moveTo>
                      <a:pt x="1000126" y="1215958"/>
                    </a:moveTo>
                    <a:lnTo>
                      <a:pt x="999854" y="1216261"/>
                    </a:lnTo>
                    <a:lnTo>
                      <a:pt x="990601" y="1222308"/>
                    </a:lnTo>
                    <a:lnTo>
                      <a:pt x="1000126" y="1215958"/>
                    </a:lnTo>
                    <a:close/>
                    <a:moveTo>
                      <a:pt x="1732959" y="1215166"/>
                    </a:moveTo>
                    <a:lnTo>
                      <a:pt x="1733856" y="1215904"/>
                    </a:lnTo>
                    <a:lnTo>
                      <a:pt x="1735075" y="1218343"/>
                    </a:lnTo>
                    <a:lnTo>
                      <a:pt x="1736133" y="1220725"/>
                    </a:lnTo>
                    <a:lnTo>
                      <a:pt x="1737984" y="1222843"/>
                    </a:lnTo>
                    <a:lnTo>
                      <a:pt x="1739307" y="1224696"/>
                    </a:lnTo>
                    <a:lnTo>
                      <a:pt x="1741423" y="1226549"/>
                    </a:lnTo>
                    <a:lnTo>
                      <a:pt x="1743539" y="1228403"/>
                    </a:lnTo>
                    <a:lnTo>
                      <a:pt x="1743700" y="1228503"/>
                    </a:lnTo>
                    <a:lnTo>
                      <a:pt x="1741988" y="1226984"/>
                    </a:lnTo>
                    <a:lnTo>
                      <a:pt x="1739878" y="1225113"/>
                    </a:lnTo>
                    <a:lnTo>
                      <a:pt x="1738560" y="1223243"/>
                    </a:lnTo>
                    <a:lnTo>
                      <a:pt x="1736715" y="1221104"/>
                    </a:lnTo>
                    <a:lnTo>
                      <a:pt x="1735660" y="1218699"/>
                    </a:lnTo>
                    <a:lnTo>
                      <a:pt x="1734572" y="1216493"/>
                    </a:lnTo>
                    <a:lnTo>
                      <a:pt x="1733856" y="1215904"/>
                    </a:lnTo>
                    <a:lnTo>
                      <a:pt x="1733752" y="1215696"/>
                    </a:lnTo>
                    <a:lnTo>
                      <a:pt x="1732959" y="1215166"/>
                    </a:lnTo>
                    <a:close/>
                    <a:moveTo>
                      <a:pt x="5605463" y="1214455"/>
                    </a:moveTo>
                    <a:lnTo>
                      <a:pt x="5609908" y="1214455"/>
                    </a:lnTo>
                    <a:lnTo>
                      <a:pt x="5610226" y="1214683"/>
                    </a:lnTo>
                    <a:lnTo>
                      <a:pt x="5609591" y="1216043"/>
                    </a:lnTo>
                    <a:lnTo>
                      <a:pt x="5609908" y="1218539"/>
                    </a:lnTo>
                    <a:lnTo>
                      <a:pt x="5607051" y="1219219"/>
                    </a:lnTo>
                    <a:lnTo>
                      <a:pt x="5605463" y="1214455"/>
                    </a:lnTo>
                    <a:close/>
                    <a:moveTo>
                      <a:pt x="5686436" y="1214145"/>
                    </a:moveTo>
                    <a:lnTo>
                      <a:pt x="5688521" y="1216004"/>
                    </a:lnTo>
                    <a:lnTo>
                      <a:pt x="5688521" y="1215894"/>
                    </a:lnTo>
                    <a:lnTo>
                      <a:pt x="5686436" y="1214145"/>
                    </a:lnTo>
                    <a:close/>
                    <a:moveTo>
                      <a:pt x="5226647" y="1211291"/>
                    </a:moveTo>
                    <a:lnTo>
                      <a:pt x="5230814" y="1214467"/>
                    </a:lnTo>
                    <a:lnTo>
                      <a:pt x="5226051" y="1212085"/>
                    </a:lnTo>
                    <a:lnTo>
                      <a:pt x="5226647" y="1211291"/>
                    </a:lnTo>
                    <a:close/>
                    <a:moveTo>
                      <a:pt x="5615136" y="1210694"/>
                    </a:moveTo>
                    <a:lnTo>
                      <a:pt x="5617205" y="1212166"/>
                    </a:lnTo>
                    <a:lnTo>
                      <a:pt x="5628850" y="1218936"/>
                    </a:lnTo>
                    <a:lnTo>
                      <a:pt x="5615136" y="1210694"/>
                    </a:lnTo>
                    <a:close/>
                    <a:moveTo>
                      <a:pt x="1003157" y="1209872"/>
                    </a:moveTo>
                    <a:lnTo>
                      <a:pt x="996280" y="1211990"/>
                    </a:lnTo>
                    <a:lnTo>
                      <a:pt x="1003422" y="1209872"/>
                    </a:lnTo>
                    <a:lnTo>
                      <a:pt x="1003157" y="1209872"/>
                    </a:lnTo>
                    <a:close/>
                    <a:moveTo>
                      <a:pt x="5681160" y="1209725"/>
                    </a:moveTo>
                    <a:lnTo>
                      <a:pt x="5681282" y="1209962"/>
                    </a:lnTo>
                    <a:lnTo>
                      <a:pt x="5681316" y="1209857"/>
                    </a:lnTo>
                    <a:lnTo>
                      <a:pt x="5681160" y="1209725"/>
                    </a:lnTo>
                    <a:close/>
                    <a:moveTo>
                      <a:pt x="5635078" y="1207088"/>
                    </a:moveTo>
                    <a:lnTo>
                      <a:pt x="5635849" y="1207790"/>
                    </a:lnTo>
                    <a:lnTo>
                      <a:pt x="5637025" y="1208622"/>
                    </a:lnTo>
                    <a:lnTo>
                      <a:pt x="5635078" y="1207088"/>
                    </a:lnTo>
                    <a:close/>
                    <a:moveTo>
                      <a:pt x="5636959" y="1205640"/>
                    </a:moveTo>
                    <a:lnTo>
                      <a:pt x="5638313" y="1208138"/>
                    </a:lnTo>
                    <a:lnTo>
                      <a:pt x="5638857" y="1208551"/>
                    </a:lnTo>
                    <a:lnTo>
                      <a:pt x="5636959" y="1205640"/>
                    </a:lnTo>
                    <a:close/>
                    <a:moveTo>
                      <a:pt x="5601230" y="1204929"/>
                    </a:moveTo>
                    <a:lnTo>
                      <a:pt x="5602288" y="1206835"/>
                    </a:lnTo>
                    <a:lnTo>
                      <a:pt x="5595938" y="1209693"/>
                    </a:lnTo>
                    <a:lnTo>
                      <a:pt x="5596467" y="1207311"/>
                    </a:lnTo>
                    <a:lnTo>
                      <a:pt x="5601230" y="1205167"/>
                    </a:lnTo>
                    <a:lnTo>
                      <a:pt x="5601230" y="1204929"/>
                    </a:lnTo>
                    <a:close/>
                    <a:moveTo>
                      <a:pt x="5632242" y="1204852"/>
                    </a:moveTo>
                    <a:lnTo>
                      <a:pt x="5638118" y="1214270"/>
                    </a:lnTo>
                    <a:lnTo>
                      <a:pt x="5641672" y="1218762"/>
                    </a:lnTo>
                    <a:lnTo>
                      <a:pt x="5637418" y="1212817"/>
                    </a:lnTo>
                    <a:lnTo>
                      <a:pt x="5632619" y="1205150"/>
                    </a:lnTo>
                    <a:lnTo>
                      <a:pt x="5632242" y="1204852"/>
                    </a:lnTo>
                    <a:close/>
                    <a:moveTo>
                      <a:pt x="5616277" y="1203448"/>
                    </a:moveTo>
                    <a:lnTo>
                      <a:pt x="5629263" y="1219176"/>
                    </a:lnTo>
                    <a:lnTo>
                      <a:pt x="5629371" y="1219239"/>
                    </a:lnTo>
                    <a:lnTo>
                      <a:pt x="5629275" y="1219167"/>
                    </a:lnTo>
                    <a:lnTo>
                      <a:pt x="5630194" y="1219167"/>
                    </a:lnTo>
                    <a:lnTo>
                      <a:pt x="5624212" y="1211999"/>
                    </a:lnTo>
                    <a:lnTo>
                      <a:pt x="5616277" y="1203448"/>
                    </a:lnTo>
                    <a:close/>
                    <a:moveTo>
                      <a:pt x="5648745" y="1200359"/>
                    </a:moveTo>
                    <a:lnTo>
                      <a:pt x="5650972" y="1203310"/>
                    </a:lnTo>
                    <a:lnTo>
                      <a:pt x="5652295" y="1205738"/>
                    </a:lnTo>
                    <a:lnTo>
                      <a:pt x="5653353" y="1207356"/>
                    </a:lnTo>
                    <a:lnTo>
                      <a:pt x="5657313" y="1213546"/>
                    </a:lnTo>
                    <a:lnTo>
                      <a:pt x="5657789" y="1213383"/>
                    </a:lnTo>
                    <a:lnTo>
                      <a:pt x="5651501" y="1204266"/>
                    </a:lnTo>
                    <a:lnTo>
                      <a:pt x="5651763" y="1203996"/>
                    </a:lnTo>
                    <a:lnTo>
                      <a:pt x="5651972" y="1204068"/>
                    </a:lnTo>
                    <a:lnTo>
                      <a:pt x="5648745" y="1200359"/>
                    </a:lnTo>
                    <a:close/>
                    <a:moveTo>
                      <a:pt x="5631059" y="1199163"/>
                    </a:moveTo>
                    <a:lnTo>
                      <a:pt x="5631329" y="1199428"/>
                    </a:lnTo>
                    <a:lnTo>
                      <a:pt x="5631330" y="1199429"/>
                    </a:lnTo>
                    <a:lnTo>
                      <a:pt x="5631059" y="1199163"/>
                    </a:lnTo>
                    <a:close/>
                    <a:moveTo>
                      <a:pt x="5591811" y="1198579"/>
                    </a:moveTo>
                    <a:lnTo>
                      <a:pt x="5592445" y="1199215"/>
                    </a:lnTo>
                    <a:lnTo>
                      <a:pt x="5592763" y="1204929"/>
                    </a:lnTo>
                    <a:lnTo>
                      <a:pt x="5586413" y="1200166"/>
                    </a:lnTo>
                    <a:lnTo>
                      <a:pt x="5586731" y="1199851"/>
                    </a:lnTo>
                    <a:lnTo>
                      <a:pt x="5591811" y="1198579"/>
                    </a:lnTo>
                    <a:close/>
                    <a:moveTo>
                      <a:pt x="1799636" y="1198567"/>
                    </a:moveTo>
                    <a:lnTo>
                      <a:pt x="1796443" y="1200342"/>
                    </a:lnTo>
                    <a:lnTo>
                      <a:pt x="1791681" y="1203784"/>
                    </a:lnTo>
                    <a:lnTo>
                      <a:pt x="1787714" y="1206961"/>
                    </a:lnTo>
                    <a:lnTo>
                      <a:pt x="1784275" y="1210137"/>
                    </a:lnTo>
                    <a:lnTo>
                      <a:pt x="1781894" y="1213049"/>
                    </a:lnTo>
                    <a:lnTo>
                      <a:pt x="1764965" y="1213578"/>
                    </a:lnTo>
                    <a:lnTo>
                      <a:pt x="1748036" y="1220196"/>
                    </a:lnTo>
                    <a:lnTo>
                      <a:pt x="1740457" y="1221243"/>
                    </a:lnTo>
                    <a:lnTo>
                      <a:pt x="1740933" y="1221639"/>
                    </a:lnTo>
                    <a:lnTo>
                      <a:pt x="1748579" y="1220570"/>
                    </a:lnTo>
                    <a:lnTo>
                      <a:pt x="1750952" y="1219234"/>
                    </a:lnTo>
                    <a:lnTo>
                      <a:pt x="1752797" y="1218431"/>
                    </a:lnTo>
                    <a:lnTo>
                      <a:pt x="1754907" y="1217630"/>
                    </a:lnTo>
                    <a:lnTo>
                      <a:pt x="1757016" y="1216829"/>
                    </a:lnTo>
                    <a:lnTo>
                      <a:pt x="1760971" y="1216294"/>
                    </a:lnTo>
                    <a:lnTo>
                      <a:pt x="1765189" y="1216294"/>
                    </a:lnTo>
                    <a:lnTo>
                      <a:pt x="1769144" y="1216026"/>
                    </a:lnTo>
                    <a:lnTo>
                      <a:pt x="1773099" y="1215759"/>
                    </a:lnTo>
                    <a:lnTo>
                      <a:pt x="1777054" y="1215225"/>
                    </a:lnTo>
                    <a:lnTo>
                      <a:pt x="1779163" y="1214423"/>
                    </a:lnTo>
                    <a:lnTo>
                      <a:pt x="1781272" y="1213889"/>
                    </a:lnTo>
                    <a:lnTo>
                      <a:pt x="1784172" y="1210681"/>
                    </a:lnTo>
                    <a:lnTo>
                      <a:pt x="1787600" y="1207206"/>
                    </a:lnTo>
                    <a:lnTo>
                      <a:pt x="1791818" y="1203998"/>
                    </a:lnTo>
                    <a:lnTo>
                      <a:pt x="1796300" y="1200524"/>
                    </a:lnTo>
                    <a:lnTo>
                      <a:pt x="1799636" y="1198567"/>
                    </a:lnTo>
                    <a:close/>
                    <a:moveTo>
                      <a:pt x="3381375" y="1198536"/>
                    </a:moveTo>
                    <a:lnTo>
                      <a:pt x="3381110" y="1199330"/>
                    </a:lnTo>
                    <a:lnTo>
                      <a:pt x="3378200" y="1200124"/>
                    </a:lnTo>
                    <a:lnTo>
                      <a:pt x="3381375" y="1198536"/>
                    </a:lnTo>
                    <a:close/>
                    <a:moveTo>
                      <a:pt x="3382963" y="1193773"/>
                    </a:moveTo>
                    <a:lnTo>
                      <a:pt x="3382963" y="1194024"/>
                    </a:lnTo>
                    <a:lnTo>
                      <a:pt x="3378200" y="1198536"/>
                    </a:lnTo>
                    <a:lnTo>
                      <a:pt x="3382963" y="1193773"/>
                    </a:lnTo>
                    <a:close/>
                    <a:moveTo>
                      <a:pt x="3376083" y="1193773"/>
                    </a:moveTo>
                    <a:lnTo>
                      <a:pt x="3379788" y="1193773"/>
                    </a:lnTo>
                    <a:lnTo>
                      <a:pt x="3379523" y="1194077"/>
                    </a:lnTo>
                    <a:lnTo>
                      <a:pt x="3375025" y="1200124"/>
                    </a:lnTo>
                    <a:lnTo>
                      <a:pt x="3376083" y="1193773"/>
                    </a:lnTo>
                    <a:close/>
                    <a:moveTo>
                      <a:pt x="5626459" y="1192830"/>
                    </a:moveTo>
                    <a:lnTo>
                      <a:pt x="5627438" y="1195171"/>
                    </a:lnTo>
                    <a:lnTo>
                      <a:pt x="5627902" y="1195724"/>
                    </a:lnTo>
                    <a:lnTo>
                      <a:pt x="5627688" y="1195356"/>
                    </a:lnTo>
                    <a:lnTo>
                      <a:pt x="5629011" y="1196717"/>
                    </a:lnTo>
                    <a:lnTo>
                      <a:pt x="5629011" y="1196944"/>
                    </a:lnTo>
                    <a:lnTo>
                      <a:pt x="5630863" y="1198531"/>
                    </a:lnTo>
                    <a:lnTo>
                      <a:pt x="5629190" y="1197257"/>
                    </a:lnTo>
                    <a:lnTo>
                      <a:pt x="5630373" y="1198665"/>
                    </a:lnTo>
                    <a:lnTo>
                      <a:pt x="5638222" y="1209471"/>
                    </a:lnTo>
                    <a:lnTo>
                      <a:pt x="5638464" y="1209641"/>
                    </a:lnTo>
                    <a:lnTo>
                      <a:pt x="5638202" y="1208055"/>
                    </a:lnTo>
                    <a:lnTo>
                      <a:pt x="5638278" y="1208112"/>
                    </a:lnTo>
                    <a:lnTo>
                      <a:pt x="5631330" y="1199429"/>
                    </a:lnTo>
                    <a:lnTo>
                      <a:pt x="5635742" y="1203773"/>
                    </a:lnTo>
                    <a:lnTo>
                      <a:pt x="5635626" y="1203595"/>
                    </a:lnTo>
                    <a:lnTo>
                      <a:pt x="5635626" y="1203328"/>
                    </a:lnTo>
                    <a:lnTo>
                      <a:pt x="5636154" y="1203328"/>
                    </a:lnTo>
                    <a:lnTo>
                      <a:pt x="5636305" y="1203442"/>
                    </a:lnTo>
                    <a:lnTo>
                      <a:pt x="5627688" y="1195222"/>
                    </a:lnTo>
                    <a:lnTo>
                      <a:pt x="5626459" y="1192830"/>
                    </a:lnTo>
                    <a:close/>
                    <a:moveTo>
                      <a:pt x="5512862" y="1190688"/>
                    </a:moveTo>
                    <a:lnTo>
                      <a:pt x="5515875" y="1196918"/>
                    </a:lnTo>
                    <a:lnTo>
                      <a:pt x="5521160" y="1206436"/>
                    </a:lnTo>
                    <a:lnTo>
                      <a:pt x="5524066" y="1211722"/>
                    </a:lnTo>
                    <a:lnTo>
                      <a:pt x="5527501" y="1217013"/>
                    </a:lnTo>
                    <a:lnTo>
                      <a:pt x="5530937" y="1222302"/>
                    </a:lnTo>
                    <a:lnTo>
                      <a:pt x="5534900" y="1227590"/>
                    </a:lnTo>
                    <a:lnTo>
                      <a:pt x="5538864" y="1232351"/>
                    </a:lnTo>
                    <a:lnTo>
                      <a:pt x="5543091" y="1236848"/>
                    </a:lnTo>
                    <a:lnTo>
                      <a:pt x="5547583" y="1240815"/>
                    </a:lnTo>
                    <a:lnTo>
                      <a:pt x="5551811" y="1243989"/>
                    </a:lnTo>
                    <a:lnTo>
                      <a:pt x="5554189" y="1245576"/>
                    </a:lnTo>
                    <a:lnTo>
                      <a:pt x="5556567" y="1246633"/>
                    </a:lnTo>
                    <a:lnTo>
                      <a:pt x="5558945" y="1247956"/>
                    </a:lnTo>
                    <a:lnTo>
                      <a:pt x="5559924" y="1248201"/>
                    </a:lnTo>
                    <a:lnTo>
                      <a:pt x="5558422" y="1246913"/>
                    </a:lnTo>
                    <a:lnTo>
                      <a:pt x="5553944" y="1243224"/>
                    </a:lnTo>
                    <a:lnTo>
                      <a:pt x="5548939" y="1238218"/>
                    </a:lnTo>
                    <a:lnTo>
                      <a:pt x="5543935" y="1232949"/>
                    </a:lnTo>
                    <a:lnTo>
                      <a:pt x="5539194" y="1226889"/>
                    </a:lnTo>
                    <a:lnTo>
                      <a:pt x="5534189" y="1220830"/>
                    </a:lnTo>
                    <a:lnTo>
                      <a:pt x="5529448" y="1214507"/>
                    </a:lnTo>
                    <a:lnTo>
                      <a:pt x="5521019" y="1202915"/>
                    </a:lnTo>
                    <a:lnTo>
                      <a:pt x="5514698" y="1193694"/>
                    </a:lnTo>
                    <a:lnTo>
                      <a:pt x="5512862" y="1190688"/>
                    </a:lnTo>
                    <a:close/>
                    <a:moveTo>
                      <a:pt x="5559426" y="1189059"/>
                    </a:moveTo>
                    <a:lnTo>
                      <a:pt x="5567364" y="1193819"/>
                    </a:lnTo>
                    <a:lnTo>
                      <a:pt x="5567070" y="1193819"/>
                    </a:lnTo>
                    <a:lnTo>
                      <a:pt x="5559426" y="1189059"/>
                    </a:lnTo>
                    <a:close/>
                    <a:moveTo>
                      <a:pt x="5415539" y="1189046"/>
                    </a:moveTo>
                    <a:lnTo>
                      <a:pt x="5415834" y="1189387"/>
                    </a:lnTo>
                    <a:lnTo>
                      <a:pt x="5415729" y="1189252"/>
                    </a:lnTo>
                    <a:lnTo>
                      <a:pt x="5415539" y="1189046"/>
                    </a:lnTo>
                    <a:close/>
                    <a:moveTo>
                      <a:pt x="5193442" y="1186819"/>
                    </a:moveTo>
                    <a:lnTo>
                      <a:pt x="5192381" y="1191317"/>
                    </a:lnTo>
                    <a:lnTo>
                      <a:pt x="5194503" y="1187613"/>
                    </a:lnTo>
                    <a:lnTo>
                      <a:pt x="5193442" y="1186819"/>
                    </a:lnTo>
                    <a:close/>
                    <a:moveTo>
                      <a:pt x="657817" y="1185794"/>
                    </a:moveTo>
                    <a:lnTo>
                      <a:pt x="664387" y="1186571"/>
                    </a:lnTo>
                    <a:lnTo>
                      <a:pt x="665174" y="1188643"/>
                    </a:lnTo>
                    <a:lnTo>
                      <a:pt x="666751" y="1189418"/>
                    </a:lnTo>
                    <a:lnTo>
                      <a:pt x="664387" y="1191748"/>
                    </a:lnTo>
                    <a:lnTo>
                      <a:pt x="658343" y="1196925"/>
                    </a:lnTo>
                    <a:lnTo>
                      <a:pt x="653613" y="1200549"/>
                    </a:lnTo>
                    <a:lnTo>
                      <a:pt x="649934" y="1203137"/>
                    </a:lnTo>
                    <a:lnTo>
                      <a:pt x="647044" y="1204949"/>
                    </a:lnTo>
                    <a:lnTo>
                      <a:pt x="644680" y="1205726"/>
                    </a:lnTo>
                    <a:lnTo>
                      <a:pt x="643103" y="1205984"/>
                    </a:lnTo>
                    <a:lnTo>
                      <a:pt x="642052" y="1205984"/>
                    </a:lnTo>
                    <a:lnTo>
                      <a:pt x="640738" y="1205726"/>
                    </a:lnTo>
                    <a:lnTo>
                      <a:pt x="628651" y="1209608"/>
                    </a:lnTo>
                    <a:lnTo>
                      <a:pt x="629702" y="1197184"/>
                    </a:lnTo>
                    <a:lnTo>
                      <a:pt x="638373" y="1188901"/>
                    </a:lnTo>
                    <a:lnTo>
                      <a:pt x="646518" y="1189677"/>
                    </a:lnTo>
                    <a:lnTo>
                      <a:pt x="650197" y="1188384"/>
                    </a:lnTo>
                    <a:lnTo>
                      <a:pt x="657817" y="1185794"/>
                    </a:lnTo>
                    <a:close/>
                    <a:moveTo>
                      <a:pt x="5641262" y="1182191"/>
                    </a:moveTo>
                    <a:lnTo>
                      <a:pt x="5643034" y="1184566"/>
                    </a:lnTo>
                    <a:lnTo>
                      <a:pt x="5645680" y="1189354"/>
                    </a:lnTo>
                    <a:lnTo>
                      <a:pt x="5648326" y="1194407"/>
                    </a:lnTo>
                    <a:lnTo>
                      <a:pt x="5650707" y="1199726"/>
                    </a:lnTo>
                    <a:lnTo>
                      <a:pt x="5652507" y="1204250"/>
                    </a:lnTo>
                    <a:lnTo>
                      <a:pt x="5652549" y="1204266"/>
                    </a:lnTo>
                    <a:lnTo>
                      <a:pt x="5652811" y="1203729"/>
                    </a:lnTo>
                    <a:lnTo>
                      <a:pt x="5652549" y="1201584"/>
                    </a:lnTo>
                    <a:lnTo>
                      <a:pt x="5652811" y="1199439"/>
                    </a:lnTo>
                    <a:lnTo>
                      <a:pt x="5652811" y="1198096"/>
                    </a:lnTo>
                    <a:lnTo>
                      <a:pt x="5653335" y="1196757"/>
                    </a:lnTo>
                    <a:lnTo>
                      <a:pt x="5653859" y="1195953"/>
                    </a:lnTo>
                    <a:lnTo>
                      <a:pt x="5654204" y="1195776"/>
                    </a:lnTo>
                    <a:lnTo>
                      <a:pt x="5641262" y="1182191"/>
                    </a:lnTo>
                    <a:close/>
                    <a:moveTo>
                      <a:pt x="5548313" y="1181124"/>
                    </a:moveTo>
                    <a:lnTo>
                      <a:pt x="5552395" y="1183432"/>
                    </a:lnTo>
                    <a:lnTo>
                      <a:pt x="5557838" y="1187472"/>
                    </a:lnTo>
                    <a:lnTo>
                      <a:pt x="5557566" y="1187472"/>
                    </a:lnTo>
                    <a:lnTo>
                      <a:pt x="5552395" y="1184010"/>
                    </a:lnTo>
                    <a:lnTo>
                      <a:pt x="5548313" y="1181124"/>
                    </a:lnTo>
                    <a:close/>
                    <a:moveTo>
                      <a:pt x="3381266" y="1181078"/>
                    </a:moveTo>
                    <a:lnTo>
                      <a:pt x="3384551" y="1183459"/>
                    </a:lnTo>
                    <a:lnTo>
                      <a:pt x="3384551" y="1183722"/>
                    </a:lnTo>
                    <a:lnTo>
                      <a:pt x="3376613" y="1185839"/>
                    </a:lnTo>
                    <a:lnTo>
                      <a:pt x="3381266" y="1181078"/>
                    </a:lnTo>
                    <a:close/>
                    <a:moveTo>
                      <a:pt x="5600577" y="1180473"/>
                    </a:moveTo>
                    <a:lnTo>
                      <a:pt x="5601124" y="1181377"/>
                    </a:lnTo>
                    <a:lnTo>
                      <a:pt x="5610181" y="1193122"/>
                    </a:lnTo>
                    <a:lnTo>
                      <a:pt x="5601161" y="1180875"/>
                    </a:lnTo>
                    <a:lnTo>
                      <a:pt x="5600577" y="1180473"/>
                    </a:lnTo>
                    <a:close/>
                    <a:moveTo>
                      <a:pt x="2805113" y="1179508"/>
                    </a:moveTo>
                    <a:lnTo>
                      <a:pt x="2805113" y="1179813"/>
                    </a:lnTo>
                    <a:lnTo>
                      <a:pt x="2798763" y="1187444"/>
                    </a:lnTo>
                    <a:lnTo>
                      <a:pt x="2805113" y="1179508"/>
                    </a:lnTo>
                    <a:close/>
                    <a:moveTo>
                      <a:pt x="5682562" y="1178627"/>
                    </a:moveTo>
                    <a:lnTo>
                      <a:pt x="5687461" y="1184562"/>
                    </a:lnTo>
                    <a:lnTo>
                      <a:pt x="5712975" y="1216691"/>
                    </a:lnTo>
                    <a:lnTo>
                      <a:pt x="5739015" y="1249096"/>
                    </a:lnTo>
                    <a:lnTo>
                      <a:pt x="5764266" y="1282026"/>
                    </a:lnTo>
                    <a:lnTo>
                      <a:pt x="5788991" y="1314424"/>
                    </a:lnTo>
                    <a:lnTo>
                      <a:pt x="5812926" y="1345760"/>
                    </a:lnTo>
                    <a:lnTo>
                      <a:pt x="5835021" y="1375521"/>
                    </a:lnTo>
                    <a:lnTo>
                      <a:pt x="5855011" y="1403704"/>
                    </a:lnTo>
                    <a:lnTo>
                      <a:pt x="5862639" y="1415553"/>
                    </a:lnTo>
                    <a:lnTo>
                      <a:pt x="5851066" y="1400015"/>
                    </a:lnTo>
                    <a:lnTo>
                      <a:pt x="5853959" y="1404492"/>
                    </a:lnTo>
                    <a:lnTo>
                      <a:pt x="5847383" y="1396327"/>
                    </a:lnTo>
                    <a:lnTo>
                      <a:pt x="5859746" y="1415026"/>
                    </a:lnTo>
                    <a:lnTo>
                      <a:pt x="5851855" y="1403179"/>
                    </a:lnTo>
                    <a:lnTo>
                      <a:pt x="5858694" y="1416080"/>
                    </a:lnTo>
                    <a:lnTo>
                      <a:pt x="5843175" y="1392114"/>
                    </a:lnTo>
                    <a:lnTo>
                      <a:pt x="5849488" y="1403966"/>
                    </a:lnTo>
                    <a:lnTo>
                      <a:pt x="5833443" y="1381055"/>
                    </a:lnTo>
                    <a:lnTo>
                      <a:pt x="5835021" y="1384212"/>
                    </a:lnTo>
                    <a:lnTo>
                      <a:pt x="5832391" y="1381055"/>
                    </a:lnTo>
                    <a:lnTo>
                      <a:pt x="5827919" y="1376577"/>
                    </a:lnTo>
                    <a:lnTo>
                      <a:pt x="5816083" y="1364988"/>
                    </a:lnTo>
                    <a:lnTo>
                      <a:pt x="5811085" y="1359455"/>
                    </a:lnTo>
                    <a:lnTo>
                      <a:pt x="5807666" y="1355242"/>
                    </a:lnTo>
                    <a:lnTo>
                      <a:pt x="5806877" y="1353660"/>
                    </a:lnTo>
                    <a:lnTo>
                      <a:pt x="5806614" y="1352871"/>
                    </a:lnTo>
                    <a:lnTo>
                      <a:pt x="5806718" y="1352767"/>
                    </a:lnTo>
                    <a:lnTo>
                      <a:pt x="5792788" y="1335040"/>
                    </a:lnTo>
                    <a:lnTo>
                      <a:pt x="5802490" y="1346966"/>
                    </a:lnTo>
                    <a:lnTo>
                      <a:pt x="5806800" y="1352683"/>
                    </a:lnTo>
                    <a:lnTo>
                      <a:pt x="5806877" y="1352606"/>
                    </a:lnTo>
                    <a:lnTo>
                      <a:pt x="5807403" y="1352606"/>
                    </a:lnTo>
                    <a:lnTo>
                      <a:pt x="5808981" y="1352871"/>
                    </a:lnTo>
                    <a:lnTo>
                      <a:pt x="5790832" y="1329172"/>
                    </a:lnTo>
                    <a:lnTo>
                      <a:pt x="5802142" y="1343389"/>
                    </a:lnTo>
                    <a:lnTo>
                      <a:pt x="5795830" y="1334175"/>
                    </a:lnTo>
                    <a:lnTo>
                      <a:pt x="5789254" y="1324161"/>
                    </a:lnTo>
                    <a:lnTo>
                      <a:pt x="5782941" y="1314163"/>
                    </a:lnTo>
                    <a:lnTo>
                      <a:pt x="5776891" y="1305201"/>
                    </a:lnTo>
                    <a:lnTo>
                      <a:pt x="5774261" y="1301249"/>
                    </a:lnTo>
                    <a:lnTo>
                      <a:pt x="5771631" y="1297564"/>
                    </a:lnTo>
                    <a:lnTo>
                      <a:pt x="5769001" y="1294933"/>
                    </a:lnTo>
                    <a:lnTo>
                      <a:pt x="5766896" y="1292565"/>
                    </a:lnTo>
                    <a:lnTo>
                      <a:pt x="5764792" y="1291508"/>
                    </a:lnTo>
                    <a:lnTo>
                      <a:pt x="5764003" y="1291246"/>
                    </a:lnTo>
                    <a:lnTo>
                      <a:pt x="5763214" y="1291246"/>
                    </a:lnTo>
                    <a:lnTo>
                      <a:pt x="5762162" y="1291246"/>
                    </a:lnTo>
                    <a:lnTo>
                      <a:pt x="5761636" y="1291774"/>
                    </a:lnTo>
                    <a:lnTo>
                      <a:pt x="5761110" y="1292299"/>
                    </a:lnTo>
                    <a:lnTo>
                      <a:pt x="5760584" y="1293614"/>
                    </a:lnTo>
                    <a:lnTo>
                      <a:pt x="5751904" y="1282026"/>
                    </a:lnTo>
                    <a:lnTo>
                      <a:pt x="5740856" y="1266482"/>
                    </a:lnTo>
                    <a:lnTo>
                      <a:pt x="5735333" y="1258315"/>
                    </a:lnTo>
                    <a:lnTo>
                      <a:pt x="5730072" y="1250412"/>
                    </a:lnTo>
                    <a:lnTo>
                      <a:pt x="5726390" y="1243563"/>
                    </a:lnTo>
                    <a:lnTo>
                      <a:pt x="5723759" y="1238557"/>
                    </a:lnTo>
                    <a:lnTo>
                      <a:pt x="5716395" y="1228281"/>
                    </a:lnTo>
                    <a:lnTo>
                      <a:pt x="5720340" y="1232233"/>
                    </a:lnTo>
                    <a:lnTo>
                      <a:pt x="5699298" y="1200888"/>
                    </a:lnTo>
                    <a:lnTo>
                      <a:pt x="5682562" y="1178627"/>
                    </a:lnTo>
                    <a:close/>
                    <a:moveTo>
                      <a:pt x="5402822" y="1175075"/>
                    </a:moveTo>
                    <a:lnTo>
                      <a:pt x="5405799" y="1178311"/>
                    </a:lnTo>
                    <a:lnTo>
                      <a:pt x="5403310" y="1175509"/>
                    </a:lnTo>
                    <a:lnTo>
                      <a:pt x="5402822" y="1175075"/>
                    </a:lnTo>
                    <a:close/>
                    <a:moveTo>
                      <a:pt x="5665585" y="1174845"/>
                    </a:moveTo>
                    <a:lnTo>
                      <a:pt x="5673504" y="1186521"/>
                    </a:lnTo>
                    <a:lnTo>
                      <a:pt x="5673265" y="1186761"/>
                    </a:lnTo>
                    <a:lnTo>
                      <a:pt x="5681500" y="1195777"/>
                    </a:lnTo>
                    <a:lnTo>
                      <a:pt x="5674080" y="1186483"/>
                    </a:lnTo>
                    <a:lnTo>
                      <a:pt x="5665585" y="1174845"/>
                    </a:lnTo>
                    <a:close/>
                    <a:moveTo>
                      <a:pt x="1927822" y="1174310"/>
                    </a:moveTo>
                    <a:lnTo>
                      <a:pt x="1927600" y="1174329"/>
                    </a:lnTo>
                    <a:lnTo>
                      <a:pt x="1927336" y="1175399"/>
                    </a:lnTo>
                    <a:lnTo>
                      <a:pt x="1926809" y="1177002"/>
                    </a:lnTo>
                    <a:lnTo>
                      <a:pt x="1926018" y="1178339"/>
                    </a:lnTo>
                    <a:lnTo>
                      <a:pt x="1924700" y="1179675"/>
                    </a:lnTo>
                    <a:lnTo>
                      <a:pt x="1923381" y="1180744"/>
                    </a:lnTo>
                    <a:lnTo>
                      <a:pt x="1921536" y="1182080"/>
                    </a:lnTo>
                    <a:lnTo>
                      <a:pt x="1920680" y="1182514"/>
                    </a:lnTo>
                    <a:lnTo>
                      <a:pt x="1921559" y="1182075"/>
                    </a:lnTo>
                    <a:lnTo>
                      <a:pt x="1923411" y="1180751"/>
                    </a:lnTo>
                    <a:lnTo>
                      <a:pt x="1924733" y="1179692"/>
                    </a:lnTo>
                    <a:lnTo>
                      <a:pt x="1926056" y="1178368"/>
                    </a:lnTo>
                    <a:lnTo>
                      <a:pt x="1926849" y="1177045"/>
                    </a:lnTo>
                    <a:lnTo>
                      <a:pt x="1927378" y="1175456"/>
                    </a:lnTo>
                    <a:lnTo>
                      <a:pt x="1927643" y="1174397"/>
                    </a:lnTo>
                    <a:lnTo>
                      <a:pt x="1927822" y="1174310"/>
                    </a:lnTo>
                    <a:close/>
                    <a:moveTo>
                      <a:pt x="5600206" y="1173397"/>
                    </a:moveTo>
                    <a:lnTo>
                      <a:pt x="5619750" y="1186864"/>
                    </a:lnTo>
                    <a:lnTo>
                      <a:pt x="5619557" y="1186967"/>
                    </a:lnTo>
                    <a:lnTo>
                      <a:pt x="5624391" y="1192000"/>
                    </a:lnTo>
                    <a:lnTo>
                      <a:pt x="5620002" y="1187215"/>
                    </a:lnTo>
                    <a:lnTo>
                      <a:pt x="5620002" y="1186956"/>
                    </a:lnTo>
                    <a:lnTo>
                      <a:pt x="5614195" y="1181374"/>
                    </a:lnTo>
                    <a:lnTo>
                      <a:pt x="5611549" y="1178715"/>
                    </a:lnTo>
                    <a:lnTo>
                      <a:pt x="5608903" y="1176321"/>
                    </a:lnTo>
                    <a:lnTo>
                      <a:pt x="5606257" y="1174990"/>
                    </a:lnTo>
                    <a:lnTo>
                      <a:pt x="5603347" y="1173662"/>
                    </a:lnTo>
                    <a:lnTo>
                      <a:pt x="5602289" y="1173397"/>
                    </a:lnTo>
                    <a:lnTo>
                      <a:pt x="5600701" y="1173397"/>
                    </a:lnTo>
                    <a:lnTo>
                      <a:pt x="5600206" y="1173397"/>
                    </a:lnTo>
                    <a:close/>
                    <a:moveTo>
                      <a:pt x="5611878" y="1169744"/>
                    </a:moveTo>
                    <a:lnTo>
                      <a:pt x="5624778" y="1190150"/>
                    </a:lnTo>
                    <a:lnTo>
                      <a:pt x="5621789" y="1188205"/>
                    </a:lnTo>
                    <a:lnTo>
                      <a:pt x="5625381" y="1190731"/>
                    </a:lnTo>
                    <a:lnTo>
                      <a:pt x="5624778" y="1189559"/>
                    </a:lnTo>
                    <a:lnTo>
                      <a:pt x="5625836" y="1189828"/>
                    </a:lnTo>
                    <a:lnTo>
                      <a:pt x="5624778" y="1188751"/>
                    </a:lnTo>
                    <a:lnTo>
                      <a:pt x="5618428" y="1177158"/>
                    </a:lnTo>
                    <a:lnTo>
                      <a:pt x="5611878" y="1169744"/>
                    </a:lnTo>
                    <a:close/>
                    <a:moveTo>
                      <a:pt x="5628316" y="1167212"/>
                    </a:moveTo>
                    <a:lnTo>
                      <a:pt x="5628482" y="1167544"/>
                    </a:lnTo>
                    <a:lnTo>
                      <a:pt x="5629354" y="1168362"/>
                    </a:lnTo>
                    <a:lnTo>
                      <a:pt x="5628889" y="1167800"/>
                    </a:lnTo>
                    <a:lnTo>
                      <a:pt x="5628361" y="1167272"/>
                    </a:lnTo>
                    <a:lnTo>
                      <a:pt x="5628316" y="1167212"/>
                    </a:lnTo>
                    <a:close/>
                    <a:moveTo>
                      <a:pt x="5608639" y="1164618"/>
                    </a:moveTo>
                    <a:lnTo>
                      <a:pt x="5610697" y="1167875"/>
                    </a:lnTo>
                    <a:lnTo>
                      <a:pt x="5609479" y="1165394"/>
                    </a:lnTo>
                    <a:lnTo>
                      <a:pt x="5608639" y="1164618"/>
                    </a:lnTo>
                    <a:close/>
                    <a:moveTo>
                      <a:pt x="5408049" y="1164604"/>
                    </a:moveTo>
                    <a:lnTo>
                      <a:pt x="5405199" y="1166020"/>
                    </a:lnTo>
                    <a:lnTo>
                      <a:pt x="5404063" y="1169404"/>
                    </a:lnTo>
                    <a:lnTo>
                      <a:pt x="5404896" y="1169429"/>
                    </a:lnTo>
                    <a:lnTo>
                      <a:pt x="5408049" y="1164604"/>
                    </a:lnTo>
                    <a:close/>
                    <a:moveTo>
                      <a:pt x="5522913" y="1162081"/>
                    </a:moveTo>
                    <a:lnTo>
                      <a:pt x="5530595" y="1167636"/>
                    </a:lnTo>
                    <a:lnTo>
                      <a:pt x="5530851" y="1168430"/>
                    </a:lnTo>
                    <a:lnTo>
                      <a:pt x="5522913" y="1162081"/>
                    </a:lnTo>
                    <a:close/>
                    <a:moveTo>
                      <a:pt x="3142395" y="1162052"/>
                    </a:moveTo>
                    <a:lnTo>
                      <a:pt x="3144838" y="1162554"/>
                    </a:lnTo>
                    <a:lnTo>
                      <a:pt x="3144838" y="1162804"/>
                    </a:lnTo>
                    <a:lnTo>
                      <a:pt x="3138488" y="1171574"/>
                    </a:lnTo>
                    <a:lnTo>
                      <a:pt x="3139953" y="1166062"/>
                    </a:lnTo>
                    <a:lnTo>
                      <a:pt x="3142395" y="1162052"/>
                    </a:lnTo>
                    <a:close/>
                    <a:moveTo>
                      <a:pt x="5656872" y="1161999"/>
                    </a:moveTo>
                    <a:lnTo>
                      <a:pt x="5657469" y="1162880"/>
                    </a:lnTo>
                    <a:lnTo>
                      <a:pt x="5660979" y="1165225"/>
                    </a:lnTo>
                    <a:lnTo>
                      <a:pt x="5660725" y="1164716"/>
                    </a:lnTo>
                    <a:lnTo>
                      <a:pt x="5656872" y="1161999"/>
                    </a:lnTo>
                    <a:close/>
                    <a:moveTo>
                      <a:pt x="1874754" y="1161395"/>
                    </a:moveTo>
                    <a:lnTo>
                      <a:pt x="1872250" y="1164949"/>
                    </a:lnTo>
                    <a:lnTo>
                      <a:pt x="1875269" y="1161426"/>
                    </a:lnTo>
                    <a:lnTo>
                      <a:pt x="1874754" y="1161395"/>
                    </a:lnTo>
                    <a:close/>
                    <a:moveTo>
                      <a:pt x="5587872" y="1159480"/>
                    </a:moveTo>
                    <a:lnTo>
                      <a:pt x="5593324" y="1171466"/>
                    </a:lnTo>
                    <a:lnTo>
                      <a:pt x="5593900" y="1172038"/>
                    </a:lnTo>
                    <a:lnTo>
                      <a:pt x="5597078" y="1173408"/>
                    </a:lnTo>
                    <a:lnTo>
                      <a:pt x="5597078" y="1173674"/>
                    </a:lnTo>
                    <a:lnTo>
                      <a:pt x="5597273" y="1175397"/>
                    </a:lnTo>
                    <a:lnTo>
                      <a:pt x="5597851" y="1175972"/>
                    </a:lnTo>
                    <a:lnTo>
                      <a:pt x="5598626" y="1177253"/>
                    </a:lnTo>
                    <a:lnTo>
                      <a:pt x="5602444" y="1180518"/>
                    </a:lnTo>
                    <a:lnTo>
                      <a:pt x="5603363" y="1181845"/>
                    </a:lnTo>
                    <a:lnTo>
                      <a:pt x="5603934" y="1182255"/>
                    </a:lnTo>
                    <a:lnTo>
                      <a:pt x="5599127" y="1176605"/>
                    </a:lnTo>
                    <a:lnTo>
                      <a:pt x="5597525" y="1174722"/>
                    </a:lnTo>
                    <a:lnTo>
                      <a:pt x="5599127" y="1175530"/>
                    </a:lnTo>
                    <a:lnTo>
                      <a:pt x="5602599" y="1178220"/>
                    </a:lnTo>
                    <a:lnTo>
                      <a:pt x="5607139" y="1181986"/>
                    </a:lnTo>
                    <a:lnTo>
                      <a:pt x="5612213" y="1185214"/>
                    </a:lnTo>
                    <a:lnTo>
                      <a:pt x="5614082" y="1186290"/>
                    </a:lnTo>
                    <a:lnTo>
                      <a:pt x="5615845" y="1186734"/>
                    </a:lnTo>
                    <a:lnTo>
                      <a:pt x="5613998" y="1185751"/>
                    </a:lnTo>
                    <a:lnTo>
                      <a:pt x="5607984" y="1181017"/>
                    </a:lnTo>
                    <a:lnTo>
                      <a:pt x="5598605" y="1173525"/>
                    </a:lnTo>
                    <a:lnTo>
                      <a:pt x="5597791" y="1173662"/>
                    </a:lnTo>
                    <a:lnTo>
                      <a:pt x="5593822" y="1171801"/>
                    </a:lnTo>
                    <a:lnTo>
                      <a:pt x="5593822" y="1171268"/>
                    </a:lnTo>
                    <a:lnTo>
                      <a:pt x="5593822" y="1170205"/>
                    </a:lnTo>
                    <a:lnTo>
                      <a:pt x="5593557" y="1168609"/>
                    </a:lnTo>
                    <a:lnTo>
                      <a:pt x="5592763" y="1167012"/>
                    </a:lnTo>
                    <a:lnTo>
                      <a:pt x="5591970" y="1165151"/>
                    </a:lnTo>
                    <a:lnTo>
                      <a:pt x="5589324" y="1161428"/>
                    </a:lnTo>
                    <a:lnTo>
                      <a:pt x="5587872" y="1159480"/>
                    </a:lnTo>
                    <a:close/>
                    <a:moveTo>
                      <a:pt x="1856865" y="1157510"/>
                    </a:moveTo>
                    <a:lnTo>
                      <a:pt x="1858786" y="1158559"/>
                    </a:lnTo>
                    <a:lnTo>
                      <a:pt x="1862477" y="1159628"/>
                    </a:lnTo>
                    <a:lnTo>
                      <a:pt x="1866169" y="1160697"/>
                    </a:lnTo>
                    <a:lnTo>
                      <a:pt x="1867999" y="1160813"/>
                    </a:lnTo>
                    <a:lnTo>
                      <a:pt x="1866539" y="1160631"/>
                    </a:lnTo>
                    <a:lnTo>
                      <a:pt x="1862572" y="1159572"/>
                    </a:lnTo>
                    <a:lnTo>
                      <a:pt x="1858869" y="1158513"/>
                    </a:lnTo>
                    <a:lnTo>
                      <a:pt x="1856865" y="1157510"/>
                    </a:lnTo>
                    <a:close/>
                    <a:moveTo>
                      <a:pt x="1982927" y="1156396"/>
                    </a:moveTo>
                    <a:lnTo>
                      <a:pt x="1975785" y="1156660"/>
                    </a:lnTo>
                    <a:lnTo>
                      <a:pt x="1975868" y="1156629"/>
                    </a:lnTo>
                    <a:lnTo>
                      <a:pt x="1975058" y="1156687"/>
                    </a:lnTo>
                    <a:lnTo>
                      <a:pt x="1971103" y="1157757"/>
                    </a:lnTo>
                    <a:lnTo>
                      <a:pt x="1967675" y="1158826"/>
                    </a:lnTo>
                    <a:lnTo>
                      <a:pt x="1965417" y="1159707"/>
                    </a:lnTo>
                    <a:lnTo>
                      <a:pt x="1982927" y="1156396"/>
                    </a:lnTo>
                    <a:close/>
                    <a:moveTo>
                      <a:pt x="5522913" y="1155735"/>
                    </a:moveTo>
                    <a:lnTo>
                      <a:pt x="5530618" y="1160758"/>
                    </a:lnTo>
                    <a:lnTo>
                      <a:pt x="5540119" y="1166842"/>
                    </a:lnTo>
                    <a:lnTo>
                      <a:pt x="5540376" y="1168430"/>
                    </a:lnTo>
                    <a:lnTo>
                      <a:pt x="5522913" y="1155735"/>
                    </a:lnTo>
                    <a:close/>
                    <a:moveTo>
                      <a:pt x="5374598" y="1155483"/>
                    </a:moveTo>
                    <a:lnTo>
                      <a:pt x="5373080" y="1155915"/>
                    </a:lnTo>
                    <a:lnTo>
                      <a:pt x="5377455" y="1165254"/>
                    </a:lnTo>
                    <a:lnTo>
                      <a:pt x="5374598" y="1155483"/>
                    </a:lnTo>
                    <a:close/>
                    <a:moveTo>
                      <a:pt x="5378700" y="1154318"/>
                    </a:moveTo>
                    <a:lnTo>
                      <a:pt x="5376630" y="1154909"/>
                    </a:lnTo>
                    <a:lnTo>
                      <a:pt x="5390420" y="1164669"/>
                    </a:lnTo>
                    <a:lnTo>
                      <a:pt x="5378700" y="1154318"/>
                    </a:lnTo>
                    <a:close/>
                    <a:moveTo>
                      <a:pt x="5516563" y="1150973"/>
                    </a:moveTo>
                    <a:lnTo>
                      <a:pt x="5519738" y="1152416"/>
                    </a:lnTo>
                    <a:lnTo>
                      <a:pt x="5519738" y="1152992"/>
                    </a:lnTo>
                    <a:lnTo>
                      <a:pt x="5519738" y="1154146"/>
                    </a:lnTo>
                    <a:lnTo>
                      <a:pt x="5516563" y="1150973"/>
                    </a:lnTo>
                    <a:close/>
                    <a:moveTo>
                      <a:pt x="1983985" y="1150306"/>
                    </a:moveTo>
                    <a:lnTo>
                      <a:pt x="1983083" y="1150330"/>
                    </a:lnTo>
                    <a:lnTo>
                      <a:pt x="1976903" y="1152679"/>
                    </a:lnTo>
                    <a:lnTo>
                      <a:pt x="1974530" y="1153749"/>
                    </a:lnTo>
                    <a:lnTo>
                      <a:pt x="1974530" y="1154016"/>
                    </a:lnTo>
                    <a:lnTo>
                      <a:pt x="1975321" y="1153749"/>
                    </a:lnTo>
                    <a:lnTo>
                      <a:pt x="1975894" y="1153652"/>
                    </a:lnTo>
                    <a:lnTo>
                      <a:pt x="1977637" y="1152954"/>
                    </a:lnTo>
                    <a:lnTo>
                      <a:pt x="1983985" y="1150306"/>
                    </a:lnTo>
                    <a:close/>
                    <a:moveTo>
                      <a:pt x="1842004" y="1149848"/>
                    </a:moveTo>
                    <a:lnTo>
                      <a:pt x="1841675" y="1150042"/>
                    </a:lnTo>
                    <a:lnTo>
                      <a:pt x="1849081" y="1158778"/>
                    </a:lnTo>
                    <a:lnTo>
                      <a:pt x="1840352" y="1169368"/>
                    </a:lnTo>
                    <a:lnTo>
                      <a:pt x="1841675" y="1169632"/>
                    </a:lnTo>
                    <a:lnTo>
                      <a:pt x="1842468" y="1172544"/>
                    </a:lnTo>
                    <a:lnTo>
                      <a:pt x="1842733" y="1174927"/>
                    </a:lnTo>
                    <a:lnTo>
                      <a:pt x="1842733" y="1177574"/>
                    </a:lnTo>
                    <a:lnTo>
                      <a:pt x="1842468" y="1179692"/>
                    </a:lnTo>
                    <a:lnTo>
                      <a:pt x="1842204" y="1181545"/>
                    </a:lnTo>
                    <a:lnTo>
                      <a:pt x="1841146" y="1183663"/>
                    </a:lnTo>
                    <a:lnTo>
                      <a:pt x="1840352" y="1185517"/>
                    </a:lnTo>
                    <a:lnTo>
                      <a:pt x="1839030" y="1186840"/>
                    </a:lnTo>
                    <a:lnTo>
                      <a:pt x="1837707" y="1188163"/>
                    </a:lnTo>
                    <a:lnTo>
                      <a:pt x="1835856" y="1189222"/>
                    </a:lnTo>
                    <a:lnTo>
                      <a:pt x="1833739" y="1190546"/>
                    </a:lnTo>
                    <a:lnTo>
                      <a:pt x="1831623" y="1191341"/>
                    </a:lnTo>
                    <a:lnTo>
                      <a:pt x="1828978" y="1191870"/>
                    </a:lnTo>
                    <a:lnTo>
                      <a:pt x="1826068" y="1192135"/>
                    </a:lnTo>
                    <a:lnTo>
                      <a:pt x="1822894" y="1192399"/>
                    </a:lnTo>
                    <a:lnTo>
                      <a:pt x="1819456" y="1192929"/>
                    </a:lnTo>
                    <a:lnTo>
                      <a:pt x="1819191" y="1192929"/>
                    </a:lnTo>
                    <a:lnTo>
                      <a:pt x="1818926" y="1192929"/>
                    </a:lnTo>
                    <a:lnTo>
                      <a:pt x="1818397" y="1192929"/>
                    </a:lnTo>
                    <a:lnTo>
                      <a:pt x="1818133" y="1192929"/>
                    </a:lnTo>
                    <a:lnTo>
                      <a:pt x="1816281" y="1192929"/>
                    </a:lnTo>
                    <a:lnTo>
                      <a:pt x="1813901" y="1193193"/>
                    </a:lnTo>
                    <a:lnTo>
                      <a:pt x="1811520" y="1193722"/>
                    </a:lnTo>
                    <a:lnTo>
                      <a:pt x="1806230" y="1195576"/>
                    </a:lnTo>
                    <a:lnTo>
                      <a:pt x="1802300" y="1197233"/>
                    </a:lnTo>
                    <a:lnTo>
                      <a:pt x="1806583" y="1195713"/>
                    </a:lnTo>
                    <a:lnTo>
                      <a:pt x="1811592" y="1193841"/>
                    </a:lnTo>
                    <a:lnTo>
                      <a:pt x="1814229" y="1193307"/>
                    </a:lnTo>
                    <a:lnTo>
                      <a:pt x="1816602" y="1193040"/>
                    </a:lnTo>
                    <a:lnTo>
                      <a:pt x="1818447" y="1193040"/>
                    </a:lnTo>
                    <a:lnTo>
                      <a:pt x="1818711" y="1193040"/>
                    </a:lnTo>
                    <a:lnTo>
                      <a:pt x="1819238" y="1193040"/>
                    </a:lnTo>
                    <a:lnTo>
                      <a:pt x="1819502" y="1193040"/>
                    </a:lnTo>
                    <a:lnTo>
                      <a:pt x="1819766" y="1193040"/>
                    </a:lnTo>
                    <a:lnTo>
                      <a:pt x="1823193" y="1192505"/>
                    </a:lnTo>
                    <a:lnTo>
                      <a:pt x="1826357" y="1192238"/>
                    </a:lnTo>
                    <a:lnTo>
                      <a:pt x="1829257" y="1191970"/>
                    </a:lnTo>
                    <a:lnTo>
                      <a:pt x="1831894" y="1191435"/>
                    </a:lnTo>
                    <a:lnTo>
                      <a:pt x="1834003" y="1190634"/>
                    </a:lnTo>
                    <a:lnTo>
                      <a:pt x="1836112" y="1189297"/>
                    </a:lnTo>
                    <a:lnTo>
                      <a:pt x="1837958" y="1188229"/>
                    </a:lnTo>
                    <a:lnTo>
                      <a:pt x="1839276" y="1186892"/>
                    </a:lnTo>
                    <a:lnTo>
                      <a:pt x="1840594" y="1185555"/>
                    </a:lnTo>
                    <a:lnTo>
                      <a:pt x="1841385" y="1183684"/>
                    </a:lnTo>
                    <a:lnTo>
                      <a:pt x="1842440" y="1181546"/>
                    </a:lnTo>
                    <a:lnTo>
                      <a:pt x="1842703" y="1179675"/>
                    </a:lnTo>
                    <a:lnTo>
                      <a:pt x="1842967" y="1177537"/>
                    </a:lnTo>
                    <a:lnTo>
                      <a:pt x="1842967" y="1174864"/>
                    </a:lnTo>
                    <a:lnTo>
                      <a:pt x="1842703" y="1172458"/>
                    </a:lnTo>
                    <a:lnTo>
                      <a:pt x="1841912" y="1169518"/>
                    </a:lnTo>
                    <a:lnTo>
                      <a:pt x="1840594" y="1169250"/>
                    </a:lnTo>
                    <a:lnTo>
                      <a:pt x="1849295" y="1158559"/>
                    </a:lnTo>
                    <a:lnTo>
                      <a:pt x="1842004" y="1149848"/>
                    </a:lnTo>
                    <a:close/>
                    <a:moveTo>
                      <a:pt x="1997475" y="1148718"/>
                    </a:moveTo>
                    <a:lnTo>
                      <a:pt x="1994547" y="1149388"/>
                    </a:lnTo>
                    <a:lnTo>
                      <a:pt x="1975585" y="1156422"/>
                    </a:lnTo>
                    <a:lnTo>
                      <a:pt x="1976535" y="1156386"/>
                    </a:lnTo>
                    <a:lnTo>
                      <a:pt x="1997475" y="1148718"/>
                    </a:lnTo>
                    <a:close/>
                    <a:moveTo>
                      <a:pt x="5399574" y="1148080"/>
                    </a:moveTo>
                    <a:lnTo>
                      <a:pt x="5408946" y="1162563"/>
                    </a:lnTo>
                    <a:lnTo>
                      <a:pt x="5408602" y="1163761"/>
                    </a:lnTo>
                    <a:lnTo>
                      <a:pt x="5409388" y="1162558"/>
                    </a:lnTo>
                    <a:lnTo>
                      <a:pt x="5399574" y="1148080"/>
                    </a:lnTo>
                    <a:close/>
                    <a:moveTo>
                      <a:pt x="5530246" y="1145904"/>
                    </a:moveTo>
                    <a:lnTo>
                      <a:pt x="5530293" y="1145951"/>
                    </a:lnTo>
                    <a:lnTo>
                      <a:pt x="5537509" y="1152031"/>
                    </a:lnTo>
                    <a:lnTo>
                      <a:pt x="5544726" y="1158115"/>
                    </a:lnTo>
                    <a:lnTo>
                      <a:pt x="5548042" y="1160789"/>
                    </a:lnTo>
                    <a:lnTo>
                      <a:pt x="5534735" y="1148402"/>
                    </a:lnTo>
                    <a:lnTo>
                      <a:pt x="5530246" y="1145904"/>
                    </a:lnTo>
                    <a:close/>
                    <a:moveTo>
                      <a:pt x="5574723" y="1144408"/>
                    </a:moveTo>
                    <a:lnTo>
                      <a:pt x="5575214" y="1147341"/>
                    </a:lnTo>
                    <a:lnTo>
                      <a:pt x="5584779" y="1155564"/>
                    </a:lnTo>
                    <a:lnTo>
                      <a:pt x="5582974" y="1153447"/>
                    </a:lnTo>
                    <a:lnTo>
                      <a:pt x="5579799" y="1149724"/>
                    </a:lnTo>
                    <a:lnTo>
                      <a:pt x="5575301" y="1145735"/>
                    </a:lnTo>
                    <a:lnTo>
                      <a:pt x="5575566" y="1145206"/>
                    </a:lnTo>
                    <a:lnTo>
                      <a:pt x="5574723" y="1144408"/>
                    </a:lnTo>
                    <a:close/>
                    <a:moveTo>
                      <a:pt x="5397094" y="1143517"/>
                    </a:moveTo>
                    <a:lnTo>
                      <a:pt x="5398240" y="1146077"/>
                    </a:lnTo>
                    <a:lnTo>
                      <a:pt x="5398768" y="1146863"/>
                    </a:lnTo>
                    <a:lnTo>
                      <a:pt x="5397094" y="1143517"/>
                    </a:lnTo>
                    <a:close/>
                    <a:moveTo>
                      <a:pt x="2006311" y="1143385"/>
                    </a:moveTo>
                    <a:lnTo>
                      <a:pt x="1999050" y="1145997"/>
                    </a:lnTo>
                    <a:lnTo>
                      <a:pt x="1990613" y="1148135"/>
                    </a:lnTo>
                    <a:lnTo>
                      <a:pt x="1981913" y="1149471"/>
                    </a:lnTo>
                    <a:lnTo>
                      <a:pt x="1973476" y="1150273"/>
                    </a:lnTo>
                    <a:lnTo>
                      <a:pt x="1976844" y="1150273"/>
                    </a:lnTo>
                    <a:lnTo>
                      <a:pt x="1982133" y="1149777"/>
                    </a:lnTo>
                    <a:lnTo>
                      <a:pt x="1990862" y="1148453"/>
                    </a:lnTo>
                    <a:lnTo>
                      <a:pt x="1999327" y="1146336"/>
                    </a:lnTo>
                    <a:lnTo>
                      <a:pt x="2007527" y="1143423"/>
                    </a:lnTo>
                    <a:lnTo>
                      <a:pt x="2006311" y="1143385"/>
                    </a:lnTo>
                    <a:close/>
                    <a:moveTo>
                      <a:pt x="5401504" y="1141948"/>
                    </a:moveTo>
                    <a:lnTo>
                      <a:pt x="5402518" y="1142737"/>
                    </a:lnTo>
                    <a:lnTo>
                      <a:pt x="5408595" y="1147757"/>
                    </a:lnTo>
                    <a:lnTo>
                      <a:pt x="5412294" y="1150399"/>
                    </a:lnTo>
                    <a:lnTo>
                      <a:pt x="5416522" y="1153044"/>
                    </a:lnTo>
                    <a:lnTo>
                      <a:pt x="5421278" y="1155687"/>
                    </a:lnTo>
                    <a:lnTo>
                      <a:pt x="5425380" y="1157844"/>
                    </a:lnTo>
                    <a:lnTo>
                      <a:pt x="5401504" y="1141948"/>
                    </a:lnTo>
                    <a:close/>
                    <a:moveTo>
                      <a:pt x="2006117" y="1139688"/>
                    </a:moveTo>
                    <a:lnTo>
                      <a:pt x="1990613" y="1142522"/>
                    </a:lnTo>
                    <a:lnTo>
                      <a:pt x="1992573" y="1142585"/>
                    </a:lnTo>
                    <a:lnTo>
                      <a:pt x="2006998" y="1139981"/>
                    </a:lnTo>
                    <a:lnTo>
                      <a:pt x="2006117" y="1139688"/>
                    </a:lnTo>
                    <a:close/>
                    <a:moveTo>
                      <a:pt x="5394843" y="1138484"/>
                    </a:moveTo>
                    <a:lnTo>
                      <a:pt x="5394861" y="1138525"/>
                    </a:lnTo>
                    <a:lnTo>
                      <a:pt x="5394855" y="1138508"/>
                    </a:lnTo>
                    <a:lnTo>
                      <a:pt x="5394843" y="1138484"/>
                    </a:lnTo>
                    <a:close/>
                    <a:moveTo>
                      <a:pt x="5499101" y="1138279"/>
                    </a:moveTo>
                    <a:lnTo>
                      <a:pt x="5522914" y="1160495"/>
                    </a:lnTo>
                    <a:lnTo>
                      <a:pt x="5513984" y="1153884"/>
                    </a:lnTo>
                    <a:lnTo>
                      <a:pt x="5511278" y="1151502"/>
                    </a:lnTo>
                    <a:lnTo>
                      <a:pt x="5511008" y="1150974"/>
                    </a:lnTo>
                    <a:lnTo>
                      <a:pt x="5507219" y="1145949"/>
                    </a:lnTo>
                    <a:lnTo>
                      <a:pt x="5499101" y="1138279"/>
                    </a:lnTo>
                    <a:close/>
                    <a:moveTo>
                      <a:pt x="2033714" y="1137070"/>
                    </a:moveTo>
                    <a:lnTo>
                      <a:pt x="2029354" y="1138343"/>
                    </a:lnTo>
                    <a:lnTo>
                      <a:pt x="2015198" y="1145301"/>
                    </a:lnTo>
                    <a:lnTo>
                      <a:pt x="2015198" y="1145806"/>
                    </a:lnTo>
                    <a:lnTo>
                      <a:pt x="2033714" y="1137070"/>
                    </a:lnTo>
                    <a:close/>
                    <a:moveTo>
                      <a:pt x="5393957" y="1136504"/>
                    </a:moveTo>
                    <a:lnTo>
                      <a:pt x="5394355" y="1137394"/>
                    </a:lnTo>
                    <a:lnTo>
                      <a:pt x="5394575" y="1136949"/>
                    </a:lnTo>
                    <a:lnTo>
                      <a:pt x="5393957" y="1136504"/>
                    </a:lnTo>
                    <a:close/>
                    <a:moveTo>
                      <a:pt x="2003005" y="1135573"/>
                    </a:moveTo>
                    <a:lnTo>
                      <a:pt x="1997996" y="1135840"/>
                    </a:lnTo>
                    <a:lnTo>
                      <a:pt x="1992459" y="1136642"/>
                    </a:lnTo>
                    <a:lnTo>
                      <a:pt x="1986658" y="1138513"/>
                    </a:lnTo>
                    <a:lnTo>
                      <a:pt x="1980594" y="1140116"/>
                    </a:lnTo>
                    <a:lnTo>
                      <a:pt x="1974267" y="1142522"/>
                    </a:lnTo>
                    <a:lnTo>
                      <a:pt x="1967939" y="1145195"/>
                    </a:lnTo>
                    <a:lnTo>
                      <a:pt x="1961875" y="1147868"/>
                    </a:lnTo>
                    <a:lnTo>
                      <a:pt x="1956075" y="1150808"/>
                    </a:lnTo>
                    <a:lnTo>
                      <a:pt x="1950801" y="1153749"/>
                    </a:lnTo>
                    <a:lnTo>
                      <a:pt x="1946056" y="1156422"/>
                    </a:lnTo>
                    <a:lnTo>
                      <a:pt x="1942365" y="1159361"/>
                    </a:lnTo>
                    <a:lnTo>
                      <a:pt x="1943782" y="1158529"/>
                    </a:lnTo>
                    <a:lnTo>
                      <a:pt x="1946159" y="1156660"/>
                    </a:lnTo>
                    <a:lnTo>
                      <a:pt x="1950920" y="1154013"/>
                    </a:lnTo>
                    <a:lnTo>
                      <a:pt x="1956211" y="1151101"/>
                    </a:lnTo>
                    <a:lnTo>
                      <a:pt x="1962030" y="1148188"/>
                    </a:lnTo>
                    <a:lnTo>
                      <a:pt x="1968114" y="1145542"/>
                    </a:lnTo>
                    <a:lnTo>
                      <a:pt x="1974462" y="1142894"/>
                    </a:lnTo>
                    <a:lnTo>
                      <a:pt x="1980811" y="1140511"/>
                    </a:lnTo>
                    <a:lnTo>
                      <a:pt x="1986895" y="1138923"/>
                    </a:lnTo>
                    <a:lnTo>
                      <a:pt x="1992714" y="1137070"/>
                    </a:lnTo>
                    <a:lnTo>
                      <a:pt x="1998269" y="1136276"/>
                    </a:lnTo>
                    <a:lnTo>
                      <a:pt x="2003295" y="1136011"/>
                    </a:lnTo>
                    <a:lnTo>
                      <a:pt x="2005411" y="1136011"/>
                    </a:lnTo>
                    <a:lnTo>
                      <a:pt x="2007527" y="1136276"/>
                    </a:lnTo>
                    <a:lnTo>
                      <a:pt x="2009643" y="1136540"/>
                    </a:lnTo>
                    <a:lnTo>
                      <a:pt x="2010966" y="1137070"/>
                    </a:lnTo>
                    <a:lnTo>
                      <a:pt x="2012553" y="1137864"/>
                    </a:lnTo>
                    <a:lnTo>
                      <a:pt x="2013317" y="1138820"/>
                    </a:lnTo>
                    <a:lnTo>
                      <a:pt x="2013287" y="1138780"/>
                    </a:lnTo>
                    <a:lnTo>
                      <a:pt x="2012233" y="1137444"/>
                    </a:lnTo>
                    <a:lnTo>
                      <a:pt x="2010651" y="1136642"/>
                    </a:lnTo>
                    <a:lnTo>
                      <a:pt x="2009333" y="1136108"/>
                    </a:lnTo>
                    <a:lnTo>
                      <a:pt x="2007223" y="1135840"/>
                    </a:lnTo>
                    <a:lnTo>
                      <a:pt x="2005114" y="1135573"/>
                    </a:lnTo>
                    <a:lnTo>
                      <a:pt x="2003005" y="1135573"/>
                    </a:lnTo>
                    <a:close/>
                    <a:moveTo>
                      <a:pt x="5500688" y="1135106"/>
                    </a:moveTo>
                    <a:lnTo>
                      <a:pt x="5510213" y="1142723"/>
                    </a:lnTo>
                    <a:lnTo>
                      <a:pt x="5510213" y="1144626"/>
                    </a:lnTo>
                    <a:lnTo>
                      <a:pt x="5509052" y="1143538"/>
                    </a:lnTo>
                    <a:lnTo>
                      <a:pt x="5500688" y="1135106"/>
                    </a:lnTo>
                    <a:close/>
                    <a:moveTo>
                      <a:pt x="2451894" y="1135074"/>
                    </a:moveTo>
                    <a:lnTo>
                      <a:pt x="2454276" y="1135669"/>
                    </a:lnTo>
                    <a:lnTo>
                      <a:pt x="2454276" y="1135967"/>
                    </a:lnTo>
                    <a:lnTo>
                      <a:pt x="2449513" y="1139836"/>
                    </a:lnTo>
                    <a:lnTo>
                      <a:pt x="2451894" y="1135074"/>
                    </a:lnTo>
                    <a:close/>
                    <a:moveTo>
                      <a:pt x="5409112" y="1135046"/>
                    </a:moveTo>
                    <a:lnTo>
                      <a:pt x="5425961" y="1158152"/>
                    </a:lnTo>
                    <a:lnTo>
                      <a:pt x="5426299" y="1158328"/>
                    </a:lnTo>
                    <a:lnTo>
                      <a:pt x="5409112" y="1135046"/>
                    </a:lnTo>
                    <a:close/>
                    <a:moveTo>
                      <a:pt x="2033300" y="1134991"/>
                    </a:moveTo>
                    <a:lnTo>
                      <a:pt x="2032534" y="1135573"/>
                    </a:lnTo>
                    <a:lnTo>
                      <a:pt x="2026997" y="1138513"/>
                    </a:lnTo>
                    <a:lnTo>
                      <a:pt x="2029739" y="1137679"/>
                    </a:lnTo>
                    <a:lnTo>
                      <a:pt x="2032921" y="1136011"/>
                    </a:lnTo>
                    <a:lnTo>
                      <a:pt x="2033979" y="1135217"/>
                    </a:lnTo>
                    <a:lnTo>
                      <a:pt x="2033300" y="1134991"/>
                    </a:lnTo>
                    <a:close/>
                    <a:moveTo>
                      <a:pt x="2007262" y="1129658"/>
                    </a:moveTo>
                    <a:lnTo>
                      <a:pt x="2002237" y="1129923"/>
                    </a:lnTo>
                    <a:lnTo>
                      <a:pt x="1997211" y="1130716"/>
                    </a:lnTo>
                    <a:lnTo>
                      <a:pt x="1992449" y="1131510"/>
                    </a:lnTo>
                    <a:lnTo>
                      <a:pt x="1987424" y="1132569"/>
                    </a:lnTo>
                    <a:lnTo>
                      <a:pt x="1982927" y="1134158"/>
                    </a:lnTo>
                    <a:lnTo>
                      <a:pt x="1978166" y="1136011"/>
                    </a:lnTo>
                    <a:lnTo>
                      <a:pt x="1973404" y="1137864"/>
                    </a:lnTo>
                    <a:lnTo>
                      <a:pt x="1964146" y="1142364"/>
                    </a:lnTo>
                    <a:lnTo>
                      <a:pt x="1960145" y="1144539"/>
                    </a:lnTo>
                    <a:lnTo>
                      <a:pt x="1964775" y="1142255"/>
                    </a:lnTo>
                    <a:lnTo>
                      <a:pt x="1974530" y="1137711"/>
                    </a:lnTo>
                    <a:lnTo>
                      <a:pt x="1979012" y="1136108"/>
                    </a:lnTo>
                    <a:lnTo>
                      <a:pt x="1984022" y="1134236"/>
                    </a:lnTo>
                    <a:lnTo>
                      <a:pt x="1989031" y="1132900"/>
                    </a:lnTo>
                    <a:lnTo>
                      <a:pt x="1993777" y="1131564"/>
                    </a:lnTo>
                    <a:lnTo>
                      <a:pt x="1998786" y="1130762"/>
                    </a:lnTo>
                    <a:lnTo>
                      <a:pt x="2003796" y="1130227"/>
                    </a:lnTo>
                    <a:lnTo>
                      <a:pt x="2008542" y="1130227"/>
                    </a:lnTo>
                    <a:lnTo>
                      <a:pt x="2013287" y="1130227"/>
                    </a:lnTo>
                    <a:lnTo>
                      <a:pt x="2017279" y="1130632"/>
                    </a:lnTo>
                    <a:lnTo>
                      <a:pt x="2012553" y="1129923"/>
                    </a:lnTo>
                    <a:lnTo>
                      <a:pt x="2007262" y="1129658"/>
                    </a:lnTo>
                    <a:close/>
                    <a:moveTo>
                      <a:pt x="5174114" y="1129513"/>
                    </a:moveTo>
                    <a:lnTo>
                      <a:pt x="5195888" y="1153039"/>
                    </a:lnTo>
                    <a:lnTo>
                      <a:pt x="5195736" y="1153417"/>
                    </a:lnTo>
                    <a:lnTo>
                      <a:pt x="5195746" y="1153428"/>
                    </a:lnTo>
                    <a:lnTo>
                      <a:pt x="5213606" y="1172793"/>
                    </a:lnTo>
                    <a:lnTo>
                      <a:pt x="5232178" y="1193172"/>
                    </a:lnTo>
                    <a:lnTo>
                      <a:pt x="5250484" y="1213293"/>
                    </a:lnTo>
                    <a:lnTo>
                      <a:pt x="5268260" y="1233947"/>
                    </a:lnTo>
                    <a:lnTo>
                      <a:pt x="5261097" y="1226002"/>
                    </a:lnTo>
                    <a:lnTo>
                      <a:pt x="5258709" y="1223618"/>
                    </a:lnTo>
                    <a:lnTo>
                      <a:pt x="5257117" y="1222558"/>
                    </a:lnTo>
                    <a:lnTo>
                      <a:pt x="5256056" y="1221764"/>
                    </a:lnTo>
                    <a:lnTo>
                      <a:pt x="5255791" y="1221764"/>
                    </a:lnTo>
                    <a:lnTo>
                      <a:pt x="5255791" y="1222558"/>
                    </a:lnTo>
                    <a:lnTo>
                      <a:pt x="5256321" y="1223618"/>
                    </a:lnTo>
                    <a:lnTo>
                      <a:pt x="5258709" y="1226797"/>
                    </a:lnTo>
                    <a:lnTo>
                      <a:pt x="5261627" y="1229975"/>
                    </a:lnTo>
                    <a:lnTo>
                      <a:pt x="5263219" y="1231563"/>
                    </a:lnTo>
                    <a:lnTo>
                      <a:pt x="5265077" y="1232622"/>
                    </a:lnTo>
                    <a:lnTo>
                      <a:pt x="5266668" y="1233683"/>
                    </a:lnTo>
                    <a:lnTo>
                      <a:pt x="5268260" y="1233947"/>
                    </a:lnTo>
                    <a:lnTo>
                      <a:pt x="5265077" y="1233947"/>
                    </a:lnTo>
                    <a:lnTo>
                      <a:pt x="5261893" y="1233417"/>
                    </a:lnTo>
                    <a:lnTo>
                      <a:pt x="5258444" y="1232092"/>
                    </a:lnTo>
                    <a:lnTo>
                      <a:pt x="5254995" y="1231034"/>
                    </a:lnTo>
                    <a:lnTo>
                      <a:pt x="5251811" y="1229180"/>
                    </a:lnTo>
                    <a:lnTo>
                      <a:pt x="5248627" y="1227326"/>
                    </a:lnTo>
                    <a:lnTo>
                      <a:pt x="5245443" y="1225471"/>
                    </a:lnTo>
                    <a:lnTo>
                      <a:pt x="5242260" y="1223354"/>
                    </a:lnTo>
                    <a:lnTo>
                      <a:pt x="5236157" y="1218323"/>
                    </a:lnTo>
                    <a:lnTo>
                      <a:pt x="5230320" y="1213293"/>
                    </a:lnTo>
                    <a:lnTo>
                      <a:pt x="5220769" y="1204288"/>
                    </a:lnTo>
                    <a:lnTo>
                      <a:pt x="5216259" y="1196347"/>
                    </a:lnTo>
                    <a:lnTo>
                      <a:pt x="5214136" y="1198995"/>
                    </a:lnTo>
                    <a:lnTo>
                      <a:pt x="5205911" y="1193172"/>
                    </a:lnTo>
                    <a:lnTo>
                      <a:pt x="5202728" y="1188408"/>
                    </a:lnTo>
                    <a:lnTo>
                      <a:pt x="5197687" y="1192643"/>
                    </a:lnTo>
                    <a:lnTo>
                      <a:pt x="5192380" y="1191318"/>
                    </a:lnTo>
                    <a:lnTo>
                      <a:pt x="5191319" y="1195817"/>
                    </a:lnTo>
                    <a:lnTo>
                      <a:pt x="5181503" y="1187347"/>
                    </a:lnTo>
                    <a:lnTo>
                      <a:pt x="5181503" y="1188408"/>
                    </a:lnTo>
                    <a:lnTo>
                      <a:pt x="5180972" y="1188673"/>
                    </a:lnTo>
                    <a:lnTo>
                      <a:pt x="5176727" y="1183643"/>
                    </a:lnTo>
                    <a:lnTo>
                      <a:pt x="5167972" y="1187613"/>
                    </a:lnTo>
                    <a:lnTo>
                      <a:pt x="5158951" y="1192907"/>
                    </a:lnTo>
                    <a:lnTo>
                      <a:pt x="5141175" y="1185497"/>
                    </a:lnTo>
                    <a:lnTo>
                      <a:pt x="5146481" y="1178616"/>
                    </a:lnTo>
                    <a:lnTo>
                      <a:pt x="5134011" y="1173852"/>
                    </a:lnTo>
                    <a:lnTo>
                      <a:pt x="5140910" y="1168823"/>
                    </a:lnTo>
                    <a:lnTo>
                      <a:pt x="5133481" y="1166705"/>
                    </a:lnTo>
                    <a:lnTo>
                      <a:pt x="5129766" y="1172264"/>
                    </a:lnTo>
                    <a:lnTo>
                      <a:pt x="5127378" y="1171734"/>
                    </a:lnTo>
                    <a:lnTo>
                      <a:pt x="5125787" y="1170940"/>
                    </a:lnTo>
                    <a:lnTo>
                      <a:pt x="5124195" y="1169617"/>
                    </a:lnTo>
                    <a:lnTo>
                      <a:pt x="5123133" y="1168294"/>
                    </a:lnTo>
                    <a:lnTo>
                      <a:pt x="5122338" y="1166705"/>
                    </a:lnTo>
                    <a:lnTo>
                      <a:pt x="5122072" y="1164853"/>
                    </a:lnTo>
                    <a:lnTo>
                      <a:pt x="5122338" y="1163265"/>
                    </a:lnTo>
                    <a:lnTo>
                      <a:pt x="5122603" y="1161148"/>
                    </a:lnTo>
                    <a:lnTo>
                      <a:pt x="5123399" y="1159031"/>
                    </a:lnTo>
                    <a:lnTo>
                      <a:pt x="5123929" y="1157440"/>
                    </a:lnTo>
                    <a:lnTo>
                      <a:pt x="5126052" y="1153473"/>
                    </a:lnTo>
                    <a:lnTo>
                      <a:pt x="5128440" y="1150297"/>
                    </a:lnTo>
                    <a:lnTo>
                      <a:pt x="5130297" y="1148180"/>
                    </a:lnTo>
                    <a:lnTo>
                      <a:pt x="5130562" y="1148180"/>
                    </a:lnTo>
                    <a:lnTo>
                      <a:pt x="5131624" y="1147914"/>
                    </a:lnTo>
                    <a:lnTo>
                      <a:pt x="5131624" y="1147651"/>
                    </a:lnTo>
                    <a:lnTo>
                      <a:pt x="5136782" y="1133758"/>
                    </a:lnTo>
                    <a:lnTo>
                      <a:pt x="5135563" y="1134977"/>
                    </a:lnTo>
                    <a:lnTo>
                      <a:pt x="5136357" y="1133388"/>
                    </a:lnTo>
                    <a:lnTo>
                      <a:pt x="5136919" y="1133388"/>
                    </a:lnTo>
                    <a:lnTo>
                      <a:pt x="5136930" y="1133360"/>
                    </a:lnTo>
                    <a:lnTo>
                      <a:pt x="5136991" y="1133388"/>
                    </a:lnTo>
                    <a:lnTo>
                      <a:pt x="5137151" y="1133388"/>
                    </a:lnTo>
                    <a:lnTo>
                      <a:pt x="5137100" y="1133440"/>
                    </a:lnTo>
                    <a:lnTo>
                      <a:pt x="5157624" y="1143152"/>
                    </a:lnTo>
                    <a:lnTo>
                      <a:pt x="5157359" y="1141831"/>
                    </a:lnTo>
                    <a:lnTo>
                      <a:pt x="5162931" y="1146064"/>
                    </a:lnTo>
                    <a:lnTo>
                      <a:pt x="5168237" y="1150031"/>
                    </a:lnTo>
                    <a:lnTo>
                      <a:pt x="5171155" y="1152148"/>
                    </a:lnTo>
                    <a:lnTo>
                      <a:pt x="5174604" y="1153737"/>
                    </a:lnTo>
                    <a:lnTo>
                      <a:pt x="5177788" y="1155591"/>
                    </a:lnTo>
                    <a:lnTo>
                      <a:pt x="5178849" y="1156031"/>
                    </a:lnTo>
                    <a:lnTo>
                      <a:pt x="5175950" y="1154346"/>
                    </a:lnTo>
                    <a:lnTo>
                      <a:pt x="5172802" y="1152516"/>
                    </a:lnTo>
                    <a:lnTo>
                      <a:pt x="5169916" y="1150164"/>
                    </a:lnTo>
                    <a:lnTo>
                      <a:pt x="5166768" y="1147811"/>
                    </a:lnTo>
                    <a:lnTo>
                      <a:pt x="5164145" y="1145197"/>
                    </a:lnTo>
                    <a:lnTo>
                      <a:pt x="5162308" y="1142844"/>
                    </a:lnTo>
                    <a:lnTo>
                      <a:pt x="5160210" y="1140753"/>
                    </a:lnTo>
                    <a:lnTo>
                      <a:pt x="5158636" y="1138923"/>
                    </a:lnTo>
                    <a:lnTo>
                      <a:pt x="5157848" y="1137355"/>
                    </a:lnTo>
                    <a:lnTo>
                      <a:pt x="5158636" y="1136048"/>
                    </a:lnTo>
                    <a:lnTo>
                      <a:pt x="5164145" y="1136832"/>
                    </a:lnTo>
                    <a:lnTo>
                      <a:pt x="5166243" y="1135264"/>
                    </a:lnTo>
                    <a:lnTo>
                      <a:pt x="5170703" y="1139185"/>
                    </a:lnTo>
                    <a:lnTo>
                      <a:pt x="5165456" y="1133434"/>
                    </a:lnTo>
                    <a:lnTo>
                      <a:pt x="5164145" y="1130820"/>
                    </a:lnTo>
                    <a:lnTo>
                      <a:pt x="5165194" y="1130820"/>
                    </a:lnTo>
                    <a:lnTo>
                      <a:pt x="5167818" y="1132127"/>
                    </a:lnTo>
                    <a:lnTo>
                      <a:pt x="5168605" y="1132650"/>
                    </a:lnTo>
                    <a:lnTo>
                      <a:pt x="5170179" y="1132650"/>
                    </a:lnTo>
                    <a:lnTo>
                      <a:pt x="5174114" y="1129513"/>
                    </a:lnTo>
                    <a:close/>
                    <a:moveTo>
                      <a:pt x="2878138" y="1128721"/>
                    </a:moveTo>
                    <a:lnTo>
                      <a:pt x="2877854" y="1129198"/>
                    </a:lnTo>
                    <a:lnTo>
                      <a:pt x="2862263" y="1133486"/>
                    </a:lnTo>
                    <a:lnTo>
                      <a:pt x="2874452" y="1128959"/>
                    </a:lnTo>
                    <a:lnTo>
                      <a:pt x="2878138" y="1128721"/>
                    </a:lnTo>
                    <a:close/>
                    <a:moveTo>
                      <a:pt x="5483590" y="1126337"/>
                    </a:moveTo>
                    <a:lnTo>
                      <a:pt x="5483328" y="1126598"/>
                    </a:lnTo>
                    <a:lnTo>
                      <a:pt x="5483359" y="1126675"/>
                    </a:lnTo>
                    <a:lnTo>
                      <a:pt x="5484791" y="1126817"/>
                    </a:lnTo>
                    <a:lnTo>
                      <a:pt x="5483590" y="1126337"/>
                    </a:lnTo>
                    <a:close/>
                    <a:moveTo>
                      <a:pt x="5638801" y="1125583"/>
                    </a:moveTo>
                    <a:lnTo>
                      <a:pt x="5643272" y="1130587"/>
                    </a:lnTo>
                    <a:lnTo>
                      <a:pt x="5648796" y="1136120"/>
                    </a:lnTo>
                    <a:lnTo>
                      <a:pt x="5655109" y="1142703"/>
                    </a:lnTo>
                    <a:lnTo>
                      <a:pt x="5661685" y="1149283"/>
                    </a:lnTo>
                    <a:lnTo>
                      <a:pt x="5667734" y="1156126"/>
                    </a:lnTo>
                    <a:lnTo>
                      <a:pt x="5670628" y="1159549"/>
                    </a:lnTo>
                    <a:lnTo>
                      <a:pt x="5673258" y="1162974"/>
                    </a:lnTo>
                    <a:lnTo>
                      <a:pt x="5675625" y="1166132"/>
                    </a:lnTo>
                    <a:lnTo>
                      <a:pt x="5677466" y="1169555"/>
                    </a:lnTo>
                    <a:lnTo>
                      <a:pt x="5678781" y="1172451"/>
                    </a:lnTo>
                    <a:lnTo>
                      <a:pt x="5680097" y="1175346"/>
                    </a:lnTo>
                    <a:lnTo>
                      <a:pt x="5682562" y="1178627"/>
                    </a:lnTo>
                    <a:lnTo>
                      <a:pt x="5662474" y="1154285"/>
                    </a:lnTo>
                    <a:lnTo>
                      <a:pt x="5638801" y="1125583"/>
                    </a:lnTo>
                    <a:close/>
                    <a:moveTo>
                      <a:pt x="5400085" y="1124519"/>
                    </a:moveTo>
                    <a:lnTo>
                      <a:pt x="5404011" y="1129446"/>
                    </a:lnTo>
                    <a:lnTo>
                      <a:pt x="5404259" y="1129556"/>
                    </a:lnTo>
                    <a:lnTo>
                      <a:pt x="5401808" y="1125663"/>
                    </a:lnTo>
                    <a:lnTo>
                      <a:pt x="5400085" y="1124519"/>
                    </a:lnTo>
                    <a:close/>
                    <a:moveTo>
                      <a:pt x="5507478" y="1123473"/>
                    </a:moveTo>
                    <a:lnTo>
                      <a:pt x="5507306" y="1123727"/>
                    </a:lnTo>
                    <a:lnTo>
                      <a:pt x="5509326" y="1125681"/>
                    </a:lnTo>
                    <a:lnTo>
                      <a:pt x="5507478" y="1123473"/>
                    </a:lnTo>
                    <a:close/>
                    <a:moveTo>
                      <a:pt x="5507841" y="1122935"/>
                    </a:moveTo>
                    <a:lnTo>
                      <a:pt x="5507661" y="1123201"/>
                    </a:lnTo>
                    <a:lnTo>
                      <a:pt x="5517424" y="1127190"/>
                    </a:lnTo>
                    <a:lnTo>
                      <a:pt x="5517414" y="1127173"/>
                    </a:lnTo>
                    <a:lnTo>
                      <a:pt x="5507841" y="1122935"/>
                    </a:lnTo>
                    <a:close/>
                    <a:moveTo>
                      <a:pt x="5590536" y="1122112"/>
                    </a:moveTo>
                    <a:lnTo>
                      <a:pt x="5590609" y="1122179"/>
                    </a:lnTo>
                    <a:lnTo>
                      <a:pt x="5590688" y="1122179"/>
                    </a:lnTo>
                    <a:lnTo>
                      <a:pt x="5590536" y="1122112"/>
                    </a:lnTo>
                    <a:close/>
                    <a:moveTo>
                      <a:pt x="5482143" y="1119075"/>
                    </a:moveTo>
                    <a:lnTo>
                      <a:pt x="5484889" y="1126827"/>
                    </a:lnTo>
                    <a:lnTo>
                      <a:pt x="5485656" y="1126903"/>
                    </a:lnTo>
                    <a:lnTo>
                      <a:pt x="5482143" y="1119075"/>
                    </a:lnTo>
                    <a:close/>
                    <a:moveTo>
                      <a:pt x="5470206" y="1117629"/>
                    </a:moveTo>
                    <a:lnTo>
                      <a:pt x="5475295" y="1121720"/>
                    </a:lnTo>
                    <a:lnTo>
                      <a:pt x="5473628" y="1118997"/>
                    </a:lnTo>
                    <a:lnTo>
                      <a:pt x="5470206" y="1117629"/>
                    </a:lnTo>
                    <a:close/>
                    <a:moveTo>
                      <a:pt x="5590609" y="1116662"/>
                    </a:moveTo>
                    <a:lnTo>
                      <a:pt x="5590366" y="1116824"/>
                    </a:lnTo>
                    <a:lnTo>
                      <a:pt x="5591132" y="1122179"/>
                    </a:lnTo>
                    <a:lnTo>
                      <a:pt x="5591401" y="1122179"/>
                    </a:lnTo>
                    <a:lnTo>
                      <a:pt x="5590609" y="1117167"/>
                    </a:lnTo>
                    <a:lnTo>
                      <a:pt x="5590609" y="1116662"/>
                    </a:lnTo>
                    <a:close/>
                    <a:moveTo>
                      <a:pt x="5407970" y="1116421"/>
                    </a:moveTo>
                    <a:lnTo>
                      <a:pt x="5411355" y="1121338"/>
                    </a:lnTo>
                    <a:lnTo>
                      <a:pt x="5421258" y="1130650"/>
                    </a:lnTo>
                    <a:lnTo>
                      <a:pt x="5412693" y="1126393"/>
                    </a:lnTo>
                    <a:lnTo>
                      <a:pt x="5412001" y="1129146"/>
                    </a:lnTo>
                    <a:lnTo>
                      <a:pt x="5413087" y="1126609"/>
                    </a:lnTo>
                    <a:lnTo>
                      <a:pt x="5421543" y="1130840"/>
                    </a:lnTo>
                    <a:lnTo>
                      <a:pt x="5412823" y="1122116"/>
                    </a:lnTo>
                    <a:lnTo>
                      <a:pt x="5407970" y="1116421"/>
                    </a:lnTo>
                    <a:close/>
                    <a:moveTo>
                      <a:pt x="5591162" y="1116295"/>
                    </a:moveTo>
                    <a:lnTo>
                      <a:pt x="5590639" y="1116643"/>
                    </a:lnTo>
                    <a:lnTo>
                      <a:pt x="5593230" y="1116930"/>
                    </a:lnTo>
                    <a:lnTo>
                      <a:pt x="5591162" y="1116295"/>
                    </a:lnTo>
                    <a:close/>
                    <a:moveTo>
                      <a:pt x="5480444" y="1114279"/>
                    </a:moveTo>
                    <a:lnTo>
                      <a:pt x="5480738" y="1115109"/>
                    </a:lnTo>
                    <a:lnTo>
                      <a:pt x="5493942" y="1118700"/>
                    </a:lnTo>
                    <a:lnTo>
                      <a:pt x="5493601" y="1118251"/>
                    </a:lnTo>
                    <a:lnTo>
                      <a:pt x="5480444" y="1114279"/>
                    </a:lnTo>
                    <a:close/>
                    <a:moveTo>
                      <a:pt x="5523341" y="1111367"/>
                    </a:moveTo>
                    <a:lnTo>
                      <a:pt x="5519653" y="1111901"/>
                    </a:lnTo>
                    <a:lnTo>
                      <a:pt x="5523283" y="1111539"/>
                    </a:lnTo>
                    <a:lnTo>
                      <a:pt x="5523341" y="1111367"/>
                    </a:lnTo>
                    <a:close/>
                    <a:moveTo>
                      <a:pt x="5404396" y="1111224"/>
                    </a:moveTo>
                    <a:lnTo>
                      <a:pt x="5405748" y="1113191"/>
                    </a:lnTo>
                    <a:lnTo>
                      <a:pt x="5409652" y="1113650"/>
                    </a:lnTo>
                    <a:lnTo>
                      <a:pt x="5408981" y="1112810"/>
                    </a:lnTo>
                    <a:lnTo>
                      <a:pt x="5404396" y="1111224"/>
                    </a:lnTo>
                    <a:close/>
                    <a:moveTo>
                      <a:pt x="5461448" y="1110585"/>
                    </a:moveTo>
                    <a:lnTo>
                      <a:pt x="5461971" y="1111007"/>
                    </a:lnTo>
                    <a:lnTo>
                      <a:pt x="5467263" y="1115262"/>
                    </a:lnTo>
                    <a:lnTo>
                      <a:pt x="5462617" y="1111133"/>
                    </a:lnTo>
                    <a:lnTo>
                      <a:pt x="5461569" y="1110608"/>
                    </a:lnTo>
                    <a:lnTo>
                      <a:pt x="5461448" y="1110585"/>
                    </a:lnTo>
                    <a:close/>
                    <a:moveTo>
                      <a:pt x="5535726" y="1110247"/>
                    </a:moveTo>
                    <a:lnTo>
                      <a:pt x="5536599" y="1110744"/>
                    </a:lnTo>
                    <a:lnTo>
                      <a:pt x="5536599" y="1110604"/>
                    </a:lnTo>
                    <a:lnTo>
                      <a:pt x="5535726" y="1110247"/>
                    </a:lnTo>
                    <a:close/>
                    <a:moveTo>
                      <a:pt x="5523595" y="1108192"/>
                    </a:moveTo>
                    <a:lnTo>
                      <a:pt x="5523816" y="1108357"/>
                    </a:lnTo>
                    <a:lnTo>
                      <a:pt x="5523818" y="1108339"/>
                    </a:lnTo>
                    <a:lnTo>
                      <a:pt x="5523595" y="1108192"/>
                    </a:lnTo>
                    <a:close/>
                    <a:moveTo>
                      <a:pt x="5538476" y="1107422"/>
                    </a:moveTo>
                    <a:lnTo>
                      <a:pt x="5557105" y="1129842"/>
                    </a:lnTo>
                    <a:lnTo>
                      <a:pt x="5562463" y="1133676"/>
                    </a:lnTo>
                    <a:lnTo>
                      <a:pt x="5559691" y="1131639"/>
                    </a:lnTo>
                    <a:lnTo>
                      <a:pt x="5540111" y="1108486"/>
                    </a:lnTo>
                    <a:lnTo>
                      <a:pt x="5538476" y="1107422"/>
                    </a:lnTo>
                    <a:close/>
                    <a:moveTo>
                      <a:pt x="5595899" y="1107240"/>
                    </a:moveTo>
                    <a:lnTo>
                      <a:pt x="5594611" y="1114439"/>
                    </a:lnTo>
                    <a:lnTo>
                      <a:pt x="5595673" y="1116824"/>
                    </a:lnTo>
                    <a:lnTo>
                      <a:pt x="5595056" y="1117133"/>
                    </a:lnTo>
                    <a:lnTo>
                      <a:pt x="5595361" y="1117167"/>
                    </a:lnTo>
                    <a:lnTo>
                      <a:pt x="5595889" y="1116639"/>
                    </a:lnTo>
                    <a:lnTo>
                      <a:pt x="5594833" y="1114265"/>
                    </a:lnTo>
                    <a:lnTo>
                      <a:pt x="5596153" y="1107671"/>
                    </a:lnTo>
                    <a:lnTo>
                      <a:pt x="5595899" y="1107240"/>
                    </a:lnTo>
                    <a:close/>
                    <a:moveTo>
                      <a:pt x="5524680" y="1105730"/>
                    </a:moveTo>
                    <a:lnTo>
                      <a:pt x="5524661" y="1105896"/>
                    </a:lnTo>
                    <a:lnTo>
                      <a:pt x="5526921" y="1106646"/>
                    </a:lnTo>
                    <a:lnTo>
                      <a:pt x="5524680" y="1105730"/>
                    </a:lnTo>
                    <a:close/>
                    <a:moveTo>
                      <a:pt x="5401987" y="1104587"/>
                    </a:moveTo>
                    <a:lnTo>
                      <a:pt x="5401987" y="1104837"/>
                    </a:lnTo>
                    <a:lnTo>
                      <a:pt x="5404151" y="1106767"/>
                    </a:lnTo>
                    <a:lnTo>
                      <a:pt x="5403310" y="1105716"/>
                    </a:lnTo>
                    <a:lnTo>
                      <a:pt x="5402253" y="1104921"/>
                    </a:lnTo>
                    <a:lnTo>
                      <a:pt x="5401987" y="1104587"/>
                    </a:lnTo>
                    <a:close/>
                    <a:moveTo>
                      <a:pt x="5394270" y="1101828"/>
                    </a:moveTo>
                    <a:lnTo>
                      <a:pt x="5393987" y="1102115"/>
                    </a:lnTo>
                    <a:lnTo>
                      <a:pt x="5394480" y="1102277"/>
                    </a:lnTo>
                    <a:lnTo>
                      <a:pt x="5394270" y="1101828"/>
                    </a:lnTo>
                    <a:close/>
                    <a:moveTo>
                      <a:pt x="5566598" y="1101692"/>
                    </a:moveTo>
                    <a:lnTo>
                      <a:pt x="5576177" y="1112023"/>
                    </a:lnTo>
                    <a:lnTo>
                      <a:pt x="5575561" y="1111100"/>
                    </a:lnTo>
                    <a:lnTo>
                      <a:pt x="5574607" y="1108784"/>
                    </a:lnTo>
                    <a:lnTo>
                      <a:pt x="5566598" y="1101692"/>
                    </a:lnTo>
                    <a:close/>
                    <a:moveTo>
                      <a:pt x="5446685" y="1098569"/>
                    </a:moveTo>
                    <a:lnTo>
                      <a:pt x="5446909" y="1098839"/>
                    </a:lnTo>
                    <a:lnTo>
                      <a:pt x="5459050" y="1108647"/>
                    </a:lnTo>
                    <a:lnTo>
                      <a:pt x="5453180" y="1100386"/>
                    </a:lnTo>
                    <a:lnTo>
                      <a:pt x="5446685" y="1098569"/>
                    </a:lnTo>
                    <a:close/>
                    <a:moveTo>
                      <a:pt x="5379455" y="1097569"/>
                    </a:moveTo>
                    <a:lnTo>
                      <a:pt x="5379694" y="1098587"/>
                    </a:lnTo>
                    <a:lnTo>
                      <a:pt x="5380066" y="1098209"/>
                    </a:lnTo>
                    <a:lnTo>
                      <a:pt x="5380131" y="1098223"/>
                    </a:lnTo>
                    <a:lnTo>
                      <a:pt x="5379455" y="1097569"/>
                    </a:lnTo>
                    <a:close/>
                    <a:moveTo>
                      <a:pt x="5376664" y="1096116"/>
                    </a:moveTo>
                    <a:lnTo>
                      <a:pt x="5377930" y="1097667"/>
                    </a:lnTo>
                    <a:lnTo>
                      <a:pt x="5378998" y="1099294"/>
                    </a:lnTo>
                    <a:lnTo>
                      <a:pt x="5379207" y="1099082"/>
                    </a:lnTo>
                    <a:lnTo>
                      <a:pt x="5376664" y="1096116"/>
                    </a:lnTo>
                    <a:close/>
                    <a:moveTo>
                      <a:pt x="5391938" y="1094078"/>
                    </a:moveTo>
                    <a:lnTo>
                      <a:pt x="5392024" y="1094937"/>
                    </a:lnTo>
                    <a:lnTo>
                      <a:pt x="5396634" y="1097918"/>
                    </a:lnTo>
                    <a:lnTo>
                      <a:pt x="5400031" y="1102143"/>
                    </a:lnTo>
                    <a:lnTo>
                      <a:pt x="5398026" y="1099632"/>
                    </a:lnTo>
                    <a:lnTo>
                      <a:pt x="5397233" y="1098310"/>
                    </a:lnTo>
                    <a:lnTo>
                      <a:pt x="5404367" y="1099367"/>
                    </a:lnTo>
                    <a:lnTo>
                      <a:pt x="5404162" y="1098546"/>
                    </a:lnTo>
                    <a:lnTo>
                      <a:pt x="5397520" y="1098324"/>
                    </a:lnTo>
                    <a:lnTo>
                      <a:pt x="5391938" y="1094078"/>
                    </a:lnTo>
                    <a:close/>
                    <a:moveTo>
                      <a:pt x="5560579" y="1093815"/>
                    </a:moveTo>
                    <a:lnTo>
                      <a:pt x="5561543" y="1096239"/>
                    </a:lnTo>
                    <a:lnTo>
                      <a:pt x="5562222" y="1096973"/>
                    </a:lnTo>
                    <a:lnTo>
                      <a:pt x="5560579" y="1093815"/>
                    </a:lnTo>
                    <a:close/>
                    <a:moveTo>
                      <a:pt x="5139747" y="1093702"/>
                    </a:moveTo>
                    <a:lnTo>
                      <a:pt x="5155750" y="1110169"/>
                    </a:lnTo>
                    <a:lnTo>
                      <a:pt x="5171753" y="1126899"/>
                    </a:lnTo>
                    <a:lnTo>
                      <a:pt x="5166243" y="1123239"/>
                    </a:lnTo>
                    <a:lnTo>
                      <a:pt x="5153913" y="1109908"/>
                    </a:lnTo>
                    <a:lnTo>
                      <a:pt x="5147355" y="1103112"/>
                    </a:lnTo>
                    <a:lnTo>
                      <a:pt x="5133975" y="1094747"/>
                    </a:lnTo>
                    <a:lnTo>
                      <a:pt x="5139747" y="1093702"/>
                    </a:lnTo>
                    <a:close/>
                    <a:moveTo>
                      <a:pt x="5337479" y="1092985"/>
                    </a:moveTo>
                    <a:lnTo>
                      <a:pt x="5337479" y="1094193"/>
                    </a:lnTo>
                    <a:lnTo>
                      <a:pt x="5337748" y="1093925"/>
                    </a:lnTo>
                    <a:lnTo>
                      <a:pt x="5337479" y="1092985"/>
                    </a:lnTo>
                    <a:close/>
                    <a:moveTo>
                      <a:pt x="5474512" y="1092046"/>
                    </a:moveTo>
                    <a:lnTo>
                      <a:pt x="5482803" y="1106676"/>
                    </a:lnTo>
                    <a:lnTo>
                      <a:pt x="5484877" y="1107474"/>
                    </a:lnTo>
                    <a:lnTo>
                      <a:pt x="5482449" y="1105994"/>
                    </a:lnTo>
                    <a:lnTo>
                      <a:pt x="5477905" y="1095404"/>
                    </a:lnTo>
                    <a:lnTo>
                      <a:pt x="5474512" y="1092046"/>
                    </a:lnTo>
                    <a:close/>
                    <a:moveTo>
                      <a:pt x="5555424" y="1090952"/>
                    </a:moveTo>
                    <a:lnTo>
                      <a:pt x="5560753" y="1098508"/>
                    </a:lnTo>
                    <a:lnTo>
                      <a:pt x="5561543" y="1098905"/>
                    </a:lnTo>
                    <a:lnTo>
                      <a:pt x="5555424" y="1090952"/>
                    </a:lnTo>
                    <a:close/>
                    <a:moveTo>
                      <a:pt x="3194686" y="1089016"/>
                    </a:moveTo>
                    <a:lnTo>
                      <a:pt x="3200401" y="1092403"/>
                    </a:lnTo>
                    <a:lnTo>
                      <a:pt x="3181351" y="1106479"/>
                    </a:lnTo>
                    <a:lnTo>
                      <a:pt x="3194686" y="1089016"/>
                    </a:lnTo>
                    <a:close/>
                    <a:moveTo>
                      <a:pt x="5553487" y="1088208"/>
                    </a:moveTo>
                    <a:lnTo>
                      <a:pt x="5555164" y="1090584"/>
                    </a:lnTo>
                    <a:lnTo>
                      <a:pt x="5554382" y="1088752"/>
                    </a:lnTo>
                    <a:lnTo>
                      <a:pt x="5553487" y="1088208"/>
                    </a:lnTo>
                    <a:close/>
                    <a:moveTo>
                      <a:pt x="5438597" y="1086409"/>
                    </a:moveTo>
                    <a:lnTo>
                      <a:pt x="5436777" y="1086668"/>
                    </a:lnTo>
                    <a:lnTo>
                      <a:pt x="5446428" y="1098259"/>
                    </a:lnTo>
                    <a:lnTo>
                      <a:pt x="5440596" y="1089639"/>
                    </a:lnTo>
                    <a:lnTo>
                      <a:pt x="5438597" y="1086409"/>
                    </a:lnTo>
                    <a:close/>
                    <a:moveTo>
                      <a:pt x="5541938" y="1085896"/>
                    </a:moveTo>
                    <a:lnTo>
                      <a:pt x="5546726" y="1091452"/>
                    </a:lnTo>
                    <a:lnTo>
                      <a:pt x="5556786" y="1096509"/>
                    </a:lnTo>
                    <a:lnTo>
                      <a:pt x="5555875" y="1095890"/>
                    </a:lnTo>
                    <a:lnTo>
                      <a:pt x="5550303" y="1091915"/>
                    </a:lnTo>
                    <a:lnTo>
                      <a:pt x="5541938" y="1085896"/>
                    </a:lnTo>
                    <a:close/>
                    <a:moveTo>
                      <a:pt x="903434" y="1085447"/>
                    </a:moveTo>
                    <a:lnTo>
                      <a:pt x="906079" y="1085712"/>
                    </a:lnTo>
                    <a:lnTo>
                      <a:pt x="906079" y="1085713"/>
                    </a:lnTo>
                    <a:lnTo>
                      <a:pt x="903434" y="1085447"/>
                    </a:lnTo>
                    <a:close/>
                    <a:moveTo>
                      <a:pt x="5402016" y="1084860"/>
                    </a:moveTo>
                    <a:lnTo>
                      <a:pt x="5400710" y="1087982"/>
                    </a:lnTo>
                    <a:lnTo>
                      <a:pt x="5402662" y="1091697"/>
                    </a:lnTo>
                    <a:lnTo>
                      <a:pt x="5402518" y="1090113"/>
                    </a:lnTo>
                    <a:lnTo>
                      <a:pt x="5402253" y="1087465"/>
                    </a:lnTo>
                    <a:lnTo>
                      <a:pt x="5402016" y="1084860"/>
                    </a:lnTo>
                    <a:close/>
                    <a:moveTo>
                      <a:pt x="5130032" y="1083573"/>
                    </a:moveTo>
                    <a:lnTo>
                      <a:pt x="5138522" y="1092840"/>
                    </a:lnTo>
                    <a:lnTo>
                      <a:pt x="5132685" y="1093897"/>
                    </a:lnTo>
                    <a:lnTo>
                      <a:pt x="5122072" y="1084897"/>
                    </a:lnTo>
                    <a:lnTo>
                      <a:pt x="5121276" y="1084632"/>
                    </a:lnTo>
                    <a:lnTo>
                      <a:pt x="5128440" y="1084897"/>
                    </a:lnTo>
                    <a:lnTo>
                      <a:pt x="5130032" y="1083573"/>
                    </a:lnTo>
                    <a:close/>
                    <a:moveTo>
                      <a:pt x="5449401" y="1083131"/>
                    </a:moveTo>
                    <a:lnTo>
                      <a:pt x="5448693" y="1083400"/>
                    </a:lnTo>
                    <a:lnTo>
                      <a:pt x="5449510" y="1083348"/>
                    </a:lnTo>
                    <a:lnTo>
                      <a:pt x="5449401" y="1083131"/>
                    </a:lnTo>
                    <a:close/>
                    <a:moveTo>
                      <a:pt x="5508804" y="1080777"/>
                    </a:moveTo>
                    <a:lnTo>
                      <a:pt x="5525482" y="1095142"/>
                    </a:lnTo>
                    <a:lnTo>
                      <a:pt x="5526283" y="1097791"/>
                    </a:lnTo>
                    <a:lnTo>
                      <a:pt x="5536255" y="1109392"/>
                    </a:lnTo>
                    <a:lnTo>
                      <a:pt x="5535818" y="1108015"/>
                    </a:lnTo>
                    <a:lnTo>
                      <a:pt x="5526618" y="1097572"/>
                    </a:lnTo>
                    <a:lnTo>
                      <a:pt x="5525824" y="1094909"/>
                    </a:lnTo>
                    <a:lnTo>
                      <a:pt x="5524766" y="1091716"/>
                    </a:lnTo>
                    <a:lnTo>
                      <a:pt x="5513389" y="1084002"/>
                    </a:lnTo>
                    <a:lnTo>
                      <a:pt x="5508804" y="1080777"/>
                    </a:lnTo>
                    <a:close/>
                    <a:moveTo>
                      <a:pt x="5361643" y="1079013"/>
                    </a:moveTo>
                    <a:lnTo>
                      <a:pt x="5362449" y="1080037"/>
                    </a:lnTo>
                    <a:lnTo>
                      <a:pt x="5367588" y="1085259"/>
                    </a:lnTo>
                    <a:lnTo>
                      <a:pt x="5365828" y="1083174"/>
                    </a:lnTo>
                    <a:lnTo>
                      <a:pt x="5361643" y="1079013"/>
                    </a:lnTo>
                    <a:close/>
                    <a:moveTo>
                      <a:pt x="909639" y="1077843"/>
                    </a:moveTo>
                    <a:lnTo>
                      <a:pt x="909091" y="1079287"/>
                    </a:lnTo>
                    <a:lnTo>
                      <a:pt x="908818" y="1079287"/>
                    </a:lnTo>
                    <a:lnTo>
                      <a:pt x="901701" y="1079431"/>
                    </a:lnTo>
                    <a:lnTo>
                      <a:pt x="909639" y="1077843"/>
                    </a:lnTo>
                    <a:close/>
                    <a:moveTo>
                      <a:pt x="5340977" y="1077719"/>
                    </a:moveTo>
                    <a:lnTo>
                      <a:pt x="5340123" y="1078431"/>
                    </a:lnTo>
                    <a:lnTo>
                      <a:pt x="5342767" y="1082148"/>
                    </a:lnTo>
                    <a:lnTo>
                      <a:pt x="5344618" y="1081614"/>
                    </a:lnTo>
                    <a:lnTo>
                      <a:pt x="5339505" y="1093580"/>
                    </a:lnTo>
                    <a:lnTo>
                      <a:pt x="5339622" y="1093658"/>
                    </a:lnTo>
                    <a:lnTo>
                      <a:pt x="5346314" y="1086476"/>
                    </a:lnTo>
                    <a:lnTo>
                      <a:pt x="5344440" y="1080623"/>
                    </a:lnTo>
                    <a:lnTo>
                      <a:pt x="5344172" y="1081686"/>
                    </a:lnTo>
                    <a:lnTo>
                      <a:pt x="5340977" y="1077719"/>
                    </a:lnTo>
                    <a:close/>
                    <a:moveTo>
                      <a:pt x="3292476" y="1076318"/>
                    </a:moveTo>
                    <a:lnTo>
                      <a:pt x="3293304" y="1076318"/>
                    </a:lnTo>
                    <a:lnTo>
                      <a:pt x="3305176" y="1078916"/>
                    </a:lnTo>
                    <a:lnTo>
                      <a:pt x="3294961" y="1079493"/>
                    </a:lnTo>
                    <a:lnTo>
                      <a:pt x="3292476" y="1076318"/>
                    </a:lnTo>
                    <a:close/>
                    <a:moveTo>
                      <a:pt x="5073122" y="1076238"/>
                    </a:moveTo>
                    <a:lnTo>
                      <a:pt x="5073651" y="1076238"/>
                    </a:lnTo>
                    <a:lnTo>
                      <a:pt x="5073122" y="1079413"/>
                    </a:lnTo>
                    <a:lnTo>
                      <a:pt x="5072593" y="1079413"/>
                    </a:lnTo>
                    <a:lnTo>
                      <a:pt x="5072063" y="1079413"/>
                    </a:lnTo>
                    <a:lnTo>
                      <a:pt x="5073122" y="1076238"/>
                    </a:lnTo>
                    <a:close/>
                    <a:moveTo>
                      <a:pt x="5494169" y="1073744"/>
                    </a:moveTo>
                    <a:lnTo>
                      <a:pt x="5494296" y="1078054"/>
                    </a:lnTo>
                    <a:lnTo>
                      <a:pt x="5496080" y="1078474"/>
                    </a:lnTo>
                    <a:lnTo>
                      <a:pt x="5494169" y="1073744"/>
                    </a:lnTo>
                    <a:close/>
                    <a:moveTo>
                      <a:pt x="5403369" y="1073668"/>
                    </a:moveTo>
                    <a:lnTo>
                      <a:pt x="5402837" y="1074463"/>
                    </a:lnTo>
                    <a:lnTo>
                      <a:pt x="5403007" y="1076749"/>
                    </a:lnTo>
                    <a:lnTo>
                      <a:pt x="5403310" y="1074777"/>
                    </a:lnTo>
                    <a:lnTo>
                      <a:pt x="5405160" y="1077419"/>
                    </a:lnTo>
                    <a:lnTo>
                      <a:pt x="5406745" y="1079534"/>
                    </a:lnTo>
                    <a:lnTo>
                      <a:pt x="5408595" y="1081648"/>
                    </a:lnTo>
                    <a:lnTo>
                      <a:pt x="5410445" y="1083766"/>
                    </a:lnTo>
                    <a:lnTo>
                      <a:pt x="5412294" y="1085351"/>
                    </a:lnTo>
                    <a:lnTo>
                      <a:pt x="5414144" y="1086671"/>
                    </a:lnTo>
                    <a:lnTo>
                      <a:pt x="5416258" y="1087465"/>
                    </a:lnTo>
                    <a:lnTo>
                      <a:pt x="5418372" y="1088525"/>
                    </a:lnTo>
                    <a:lnTo>
                      <a:pt x="5420221" y="1089055"/>
                    </a:lnTo>
                    <a:lnTo>
                      <a:pt x="5422335" y="1089318"/>
                    </a:lnTo>
                    <a:lnTo>
                      <a:pt x="5424713" y="1089582"/>
                    </a:lnTo>
                    <a:lnTo>
                      <a:pt x="5427092" y="1089318"/>
                    </a:lnTo>
                    <a:lnTo>
                      <a:pt x="5429205" y="1089055"/>
                    </a:lnTo>
                    <a:lnTo>
                      <a:pt x="5431584" y="1088259"/>
                    </a:lnTo>
                    <a:lnTo>
                      <a:pt x="5433697" y="1087200"/>
                    </a:lnTo>
                    <a:lnTo>
                      <a:pt x="5434059" y="1087056"/>
                    </a:lnTo>
                    <a:lnTo>
                      <a:pt x="5433142" y="1087187"/>
                    </a:lnTo>
                    <a:lnTo>
                      <a:pt x="5430483" y="1087715"/>
                    </a:lnTo>
                    <a:lnTo>
                      <a:pt x="5427559" y="1087715"/>
                    </a:lnTo>
                    <a:lnTo>
                      <a:pt x="5424901" y="1087187"/>
                    </a:lnTo>
                    <a:lnTo>
                      <a:pt x="5422243" y="1086657"/>
                    </a:lnTo>
                    <a:lnTo>
                      <a:pt x="5419319" y="1086125"/>
                    </a:lnTo>
                    <a:lnTo>
                      <a:pt x="5416660" y="1085068"/>
                    </a:lnTo>
                    <a:lnTo>
                      <a:pt x="5414002" y="1083742"/>
                    </a:lnTo>
                    <a:lnTo>
                      <a:pt x="5411609" y="1082416"/>
                    </a:lnTo>
                    <a:lnTo>
                      <a:pt x="5408951" y="1080295"/>
                    </a:lnTo>
                    <a:lnTo>
                      <a:pt x="5406559" y="1077908"/>
                    </a:lnTo>
                    <a:lnTo>
                      <a:pt x="5403369" y="1073668"/>
                    </a:lnTo>
                    <a:close/>
                    <a:moveTo>
                      <a:pt x="5574182" y="1071783"/>
                    </a:moveTo>
                    <a:lnTo>
                      <a:pt x="5574308" y="1071998"/>
                    </a:lnTo>
                    <a:lnTo>
                      <a:pt x="5574387" y="1071920"/>
                    </a:lnTo>
                    <a:lnTo>
                      <a:pt x="5574182" y="1071783"/>
                    </a:lnTo>
                    <a:close/>
                    <a:moveTo>
                      <a:pt x="5577366" y="1071518"/>
                    </a:moveTo>
                    <a:lnTo>
                      <a:pt x="5577896" y="1072845"/>
                    </a:lnTo>
                    <a:lnTo>
                      <a:pt x="5577062" y="1073177"/>
                    </a:lnTo>
                    <a:lnTo>
                      <a:pt x="5577937" y="1073649"/>
                    </a:lnTo>
                    <a:lnTo>
                      <a:pt x="5577937" y="1071802"/>
                    </a:lnTo>
                    <a:lnTo>
                      <a:pt x="5577799" y="1071665"/>
                    </a:lnTo>
                    <a:lnTo>
                      <a:pt x="5577631" y="1071518"/>
                    </a:lnTo>
                    <a:lnTo>
                      <a:pt x="5577366" y="1071518"/>
                    </a:lnTo>
                    <a:close/>
                    <a:moveTo>
                      <a:pt x="5346907" y="1069564"/>
                    </a:moveTo>
                    <a:lnTo>
                      <a:pt x="5345939" y="1070210"/>
                    </a:lnTo>
                    <a:lnTo>
                      <a:pt x="5344882" y="1071535"/>
                    </a:lnTo>
                    <a:lnTo>
                      <a:pt x="5343560" y="1073129"/>
                    </a:lnTo>
                    <a:lnTo>
                      <a:pt x="5342502" y="1074718"/>
                    </a:lnTo>
                    <a:lnTo>
                      <a:pt x="5341904" y="1076520"/>
                    </a:lnTo>
                    <a:lnTo>
                      <a:pt x="5346849" y="1076899"/>
                    </a:lnTo>
                    <a:lnTo>
                      <a:pt x="5348990" y="1081155"/>
                    </a:lnTo>
                    <a:lnTo>
                      <a:pt x="5351667" y="1085679"/>
                    </a:lnTo>
                    <a:lnTo>
                      <a:pt x="5354611" y="1089668"/>
                    </a:lnTo>
                    <a:lnTo>
                      <a:pt x="5356735" y="1092483"/>
                    </a:lnTo>
                    <a:lnTo>
                      <a:pt x="5356043" y="1091428"/>
                    </a:lnTo>
                    <a:lnTo>
                      <a:pt x="5350437" y="1083020"/>
                    </a:lnTo>
                    <a:lnTo>
                      <a:pt x="5346700" y="1076239"/>
                    </a:lnTo>
                    <a:lnTo>
                      <a:pt x="5347396" y="1076295"/>
                    </a:lnTo>
                    <a:lnTo>
                      <a:pt x="5346907" y="1069564"/>
                    </a:lnTo>
                    <a:close/>
                    <a:moveTo>
                      <a:pt x="5352021" y="1067823"/>
                    </a:moveTo>
                    <a:lnTo>
                      <a:pt x="5350434" y="1068089"/>
                    </a:lnTo>
                    <a:lnTo>
                      <a:pt x="5349548" y="1068236"/>
                    </a:lnTo>
                    <a:lnTo>
                      <a:pt x="5367595" y="1077881"/>
                    </a:lnTo>
                    <a:lnTo>
                      <a:pt x="5365484" y="1078099"/>
                    </a:lnTo>
                    <a:lnTo>
                      <a:pt x="5367755" y="1077966"/>
                    </a:lnTo>
                    <a:lnTo>
                      <a:pt x="5367595" y="1077881"/>
                    </a:lnTo>
                    <a:lnTo>
                      <a:pt x="5369062" y="1077729"/>
                    </a:lnTo>
                    <a:lnTo>
                      <a:pt x="5369232" y="1077880"/>
                    </a:lnTo>
                    <a:lnTo>
                      <a:pt x="5370129" y="1077827"/>
                    </a:lnTo>
                    <a:lnTo>
                      <a:pt x="5374207" y="1081414"/>
                    </a:lnTo>
                    <a:lnTo>
                      <a:pt x="5376836" y="1082819"/>
                    </a:lnTo>
                    <a:lnTo>
                      <a:pt x="5377199" y="1081531"/>
                    </a:lnTo>
                    <a:lnTo>
                      <a:pt x="5377461" y="1081531"/>
                    </a:lnTo>
                    <a:lnTo>
                      <a:pt x="5377199" y="1083384"/>
                    </a:lnTo>
                    <a:lnTo>
                      <a:pt x="5376676" y="1083384"/>
                    </a:lnTo>
                    <a:lnTo>
                      <a:pt x="5376746" y="1083137"/>
                    </a:lnTo>
                    <a:lnTo>
                      <a:pt x="5376598" y="1083518"/>
                    </a:lnTo>
                    <a:lnTo>
                      <a:pt x="5377120" y="1083977"/>
                    </a:lnTo>
                    <a:lnTo>
                      <a:pt x="5377657" y="1083977"/>
                    </a:lnTo>
                    <a:lnTo>
                      <a:pt x="5377926" y="1082105"/>
                    </a:lnTo>
                    <a:lnTo>
                      <a:pt x="5386529" y="1090928"/>
                    </a:lnTo>
                    <a:lnTo>
                      <a:pt x="5393525" y="1101964"/>
                    </a:lnTo>
                    <a:lnTo>
                      <a:pt x="5393877" y="1102079"/>
                    </a:lnTo>
                    <a:lnTo>
                      <a:pt x="5394254" y="1101794"/>
                    </a:lnTo>
                    <a:lnTo>
                      <a:pt x="5392077" y="1097124"/>
                    </a:lnTo>
                    <a:lnTo>
                      <a:pt x="5394213" y="1099837"/>
                    </a:lnTo>
                    <a:lnTo>
                      <a:pt x="5406938" y="1128930"/>
                    </a:lnTo>
                    <a:lnTo>
                      <a:pt x="5407025" y="1129005"/>
                    </a:lnTo>
                    <a:lnTo>
                      <a:pt x="5406981" y="1129028"/>
                    </a:lnTo>
                    <a:lnTo>
                      <a:pt x="5407025" y="1129129"/>
                    </a:lnTo>
                    <a:lnTo>
                      <a:pt x="5406919" y="1129059"/>
                    </a:lnTo>
                    <a:lnTo>
                      <a:pt x="5405071" y="1130009"/>
                    </a:lnTo>
                    <a:lnTo>
                      <a:pt x="5406929" y="1132087"/>
                    </a:lnTo>
                    <a:lnTo>
                      <a:pt x="5405424" y="1130048"/>
                    </a:lnTo>
                    <a:lnTo>
                      <a:pt x="5411502" y="1130311"/>
                    </a:lnTo>
                    <a:lnTo>
                      <a:pt x="5411818" y="1129573"/>
                    </a:lnTo>
                    <a:lnTo>
                      <a:pt x="5407608" y="1128787"/>
                    </a:lnTo>
                    <a:lnTo>
                      <a:pt x="5403860" y="1113088"/>
                    </a:lnTo>
                    <a:lnTo>
                      <a:pt x="5395295" y="1101378"/>
                    </a:lnTo>
                    <a:lnTo>
                      <a:pt x="5392121" y="1095905"/>
                    </a:lnTo>
                    <a:lnTo>
                      <a:pt x="5392204" y="1096731"/>
                    </a:lnTo>
                    <a:lnTo>
                      <a:pt x="5367362" y="1068087"/>
                    </a:lnTo>
                    <a:lnTo>
                      <a:pt x="5366034" y="1068353"/>
                    </a:lnTo>
                    <a:lnTo>
                      <a:pt x="5376874" y="1082677"/>
                    </a:lnTo>
                    <a:lnTo>
                      <a:pt x="5372115" y="1078431"/>
                    </a:lnTo>
                    <a:lnTo>
                      <a:pt x="5366034" y="1073658"/>
                    </a:lnTo>
                    <a:lnTo>
                      <a:pt x="5362861" y="1071801"/>
                    </a:lnTo>
                    <a:lnTo>
                      <a:pt x="5360746" y="1070475"/>
                    </a:lnTo>
                    <a:lnTo>
                      <a:pt x="5358366" y="1069151"/>
                    </a:lnTo>
                    <a:lnTo>
                      <a:pt x="5355987" y="1068619"/>
                    </a:lnTo>
                    <a:lnTo>
                      <a:pt x="5353871" y="1068089"/>
                    </a:lnTo>
                    <a:lnTo>
                      <a:pt x="5352021" y="1067823"/>
                    </a:lnTo>
                    <a:close/>
                    <a:moveTo>
                      <a:pt x="794896" y="1063555"/>
                    </a:moveTo>
                    <a:lnTo>
                      <a:pt x="795937" y="1070746"/>
                    </a:lnTo>
                    <a:lnTo>
                      <a:pt x="800101" y="1071003"/>
                    </a:lnTo>
                    <a:lnTo>
                      <a:pt x="800101" y="1071260"/>
                    </a:lnTo>
                    <a:lnTo>
                      <a:pt x="798019" y="1072801"/>
                    </a:lnTo>
                    <a:lnTo>
                      <a:pt x="792293" y="1075625"/>
                    </a:lnTo>
                    <a:lnTo>
                      <a:pt x="786322" y="1074945"/>
                    </a:lnTo>
                    <a:lnTo>
                      <a:pt x="787349" y="1074598"/>
                    </a:lnTo>
                    <a:lnTo>
                      <a:pt x="785527" y="1074855"/>
                    </a:lnTo>
                    <a:lnTo>
                      <a:pt x="786322" y="1074945"/>
                    </a:lnTo>
                    <a:lnTo>
                      <a:pt x="768351" y="1081018"/>
                    </a:lnTo>
                    <a:lnTo>
                      <a:pt x="776419" y="1073828"/>
                    </a:lnTo>
                    <a:lnTo>
                      <a:pt x="771474" y="1077680"/>
                    </a:lnTo>
                    <a:lnTo>
                      <a:pt x="775898" y="1072544"/>
                    </a:lnTo>
                    <a:lnTo>
                      <a:pt x="781623" y="1069462"/>
                    </a:lnTo>
                    <a:lnTo>
                      <a:pt x="794896" y="1063555"/>
                    </a:lnTo>
                    <a:close/>
                    <a:moveTo>
                      <a:pt x="2861260" y="1062023"/>
                    </a:moveTo>
                    <a:lnTo>
                      <a:pt x="2868613" y="1067674"/>
                    </a:lnTo>
                    <a:lnTo>
                      <a:pt x="2851019" y="1094124"/>
                    </a:lnTo>
                    <a:lnTo>
                      <a:pt x="2839202" y="1096950"/>
                    </a:lnTo>
                    <a:lnTo>
                      <a:pt x="2833688" y="1091300"/>
                    </a:lnTo>
                    <a:lnTo>
                      <a:pt x="2836576" y="1081798"/>
                    </a:lnTo>
                    <a:lnTo>
                      <a:pt x="2861260" y="1062023"/>
                    </a:lnTo>
                    <a:close/>
                    <a:moveTo>
                      <a:pt x="5444316" y="1060957"/>
                    </a:moveTo>
                    <a:lnTo>
                      <a:pt x="5442978" y="1065184"/>
                    </a:lnTo>
                    <a:lnTo>
                      <a:pt x="5442712" y="1065451"/>
                    </a:lnTo>
                    <a:lnTo>
                      <a:pt x="5442879" y="1065862"/>
                    </a:lnTo>
                    <a:lnTo>
                      <a:pt x="5445577" y="1064738"/>
                    </a:lnTo>
                    <a:lnTo>
                      <a:pt x="5444316" y="1060957"/>
                    </a:lnTo>
                    <a:close/>
                    <a:moveTo>
                      <a:pt x="5446948" y="1058208"/>
                    </a:moveTo>
                    <a:lnTo>
                      <a:pt x="5444573" y="1060147"/>
                    </a:lnTo>
                    <a:lnTo>
                      <a:pt x="5444398" y="1060698"/>
                    </a:lnTo>
                    <a:lnTo>
                      <a:pt x="5447150" y="1058447"/>
                    </a:lnTo>
                    <a:lnTo>
                      <a:pt x="5446948" y="1058208"/>
                    </a:lnTo>
                    <a:close/>
                    <a:moveTo>
                      <a:pt x="5489870" y="1057748"/>
                    </a:moveTo>
                    <a:lnTo>
                      <a:pt x="5491500" y="1065868"/>
                    </a:lnTo>
                    <a:lnTo>
                      <a:pt x="5504694" y="1077235"/>
                    </a:lnTo>
                    <a:lnTo>
                      <a:pt x="5503335" y="1076020"/>
                    </a:lnTo>
                    <a:lnTo>
                      <a:pt x="5499101" y="1071763"/>
                    </a:lnTo>
                    <a:lnTo>
                      <a:pt x="5496985" y="1069367"/>
                    </a:lnTo>
                    <a:lnTo>
                      <a:pt x="5495132" y="1066708"/>
                    </a:lnTo>
                    <a:lnTo>
                      <a:pt x="5493545" y="1064048"/>
                    </a:lnTo>
                    <a:lnTo>
                      <a:pt x="5491693" y="1061386"/>
                    </a:lnTo>
                    <a:lnTo>
                      <a:pt x="5490105" y="1058459"/>
                    </a:lnTo>
                    <a:lnTo>
                      <a:pt x="5489870" y="1057748"/>
                    </a:lnTo>
                    <a:close/>
                    <a:moveTo>
                      <a:pt x="5446379" y="1052707"/>
                    </a:moveTo>
                    <a:lnTo>
                      <a:pt x="5458161" y="1061329"/>
                    </a:lnTo>
                    <a:lnTo>
                      <a:pt x="5459195" y="1064318"/>
                    </a:lnTo>
                    <a:lnTo>
                      <a:pt x="5480311" y="1074770"/>
                    </a:lnTo>
                    <a:lnTo>
                      <a:pt x="5485541" y="1075998"/>
                    </a:lnTo>
                    <a:lnTo>
                      <a:pt x="5478956" y="1073398"/>
                    </a:lnTo>
                    <a:lnTo>
                      <a:pt x="5474978" y="1070491"/>
                    </a:lnTo>
                    <a:lnTo>
                      <a:pt x="5461453" y="1062832"/>
                    </a:lnTo>
                    <a:lnTo>
                      <a:pt x="5446379" y="1052707"/>
                    </a:lnTo>
                    <a:close/>
                    <a:moveTo>
                      <a:pt x="5300112" y="1049291"/>
                    </a:moveTo>
                    <a:lnTo>
                      <a:pt x="5307262" y="1058156"/>
                    </a:lnTo>
                    <a:lnTo>
                      <a:pt x="5315752" y="1069009"/>
                    </a:lnTo>
                    <a:lnTo>
                      <a:pt x="5323711" y="1079336"/>
                    </a:lnTo>
                    <a:lnTo>
                      <a:pt x="5330344" y="1088339"/>
                    </a:lnTo>
                    <a:lnTo>
                      <a:pt x="5332997" y="1092044"/>
                    </a:lnTo>
                    <a:lnTo>
                      <a:pt x="5334854" y="1095750"/>
                    </a:lnTo>
                    <a:lnTo>
                      <a:pt x="5336181" y="1098402"/>
                    </a:lnTo>
                    <a:lnTo>
                      <a:pt x="5336446" y="1099462"/>
                    </a:lnTo>
                    <a:lnTo>
                      <a:pt x="5336446" y="1100786"/>
                    </a:lnTo>
                    <a:lnTo>
                      <a:pt x="5335175" y="1101632"/>
                    </a:lnTo>
                    <a:lnTo>
                      <a:pt x="5340157" y="1102708"/>
                    </a:lnTo>
                    <a:lnTo>
                      <a:pt x="5337479" y="1095201"/>
                    </a:lnTo>
                    <a:lnTo>
                      <a:pt x="5337479" y="1095404"/>
                    </a:lnTo>
                    <a:lnTo>
                      <a:pt x="5335099" y="1090899"/>
                    </a:lnTo>
                    <a:lnTo>
                      <a:pt x="5332455" y="1086918"/>
                    </a:lnTo>
                    <a:lnTo>
                      <a:pt x="5329547" y="1082677"/>
                    </a:lnTo>
                    <a:lnTo>
                      <a:pt x="5326374" y="1078698"/>
                    </a:lnTo>
                    <a:lnTo>
                      <a:pt x="5319235" y="1070210"/>
                    </a:lnTo>
                    <a:lnTo>
                      <a:pt x="5311568" y="1061721"/>
                    </a:lnTo>
                    <a:lnTo>
                      <a:pt x="5303900" y="1053500"/>
                    </a:lnTo>
                    <a:lnTo>
                      <a:pt x="5300112" y="1049291"/>
                    </a:lnTo>
                    <a:close/>
                    <a:moveTo>
                      <a:pt x="5377247" y="1048060"/>
                    </a:moveTo>
                    <a:lnTo>
                      <a:pt x="5375552" y="1048173"/>
                    </a:lnTo>
                    <a:lnTo>
                      <a:pt x="5379782" y="1051908"/>
                    </a:lnTo>
                    <a:lnTo>
                      <a:pt x="5377667" y="1052440"/>
                    </a:lnTo>
                    <a:lnTo>
                      <a:pt x="5379403" y="1068616"/>
                    </a:lnTo>
                    <a:lnTo>
                      <a:pt x="5379444" y="1068630"/>
                    </a:lnTo>
                    <a:lnTo>
                      <a:pt x="5380241" y="1068630"/>
                    </a:lnTo>
                    <a:lnTo>
                      <a:pt x="5378380" y="1056172"/>
                    </a:lnTo>
                    <a:lnTo>
                      <a:pt x="5380241" y="1050868"/>
                    </a:lnTo>
                    <a:lnTo>
                      <a:pt x="5377247" y="1048060"/>
                    </a:lnTo>
                    <a:close/>
                    <a:moveTo>
                      <a:pt x="2794612" y="1047722"/>
                    </a:moveTo>
                    <a:lnTo>
                      <a:pt x="2805114" y="1049867"/>
                    </a:lnTo>
                    <a:lnTo>
                      <a:pt x="2803013" y="1052264"/>
                    </a:lnTo>
                    <a:lnTo>
                      <a:pt x="2760480" y="1085551"/>
                    </a:lnTo>
                    <a:lnTo>
                      <a:pt x="2753917" y="1086083"/>
                    </a:lnTo>
                    <a:lnTo>
                      <a:pt x="2749978" y="1085284"/>
                    </a:lnTo>
                    <a:lnTo>
                      <a:pt x="2739214" y="1089014"/>
                    </a:lnTo>
                    <a:lnTo>
                      <a:pt x="2737113" y="1089014"/>
                    </a:lnTo>
                    <a:lnTo>
                      <a:pt x="2737638" y="1083421"/>
                    </a:lnTo>
                    <a:lnTo>
                      <a:pt x="2736851" y="1077296"/>
                    </a:lnTo>
                    <a:lnTo>
                      <a:pt x="2748140" y="1068508"/>
                    </a:lnTo>
                    <a:lnTo>
                      <a:pt x="2758117" y="1058387"/>
                    </a:lnTo>
                    <a:lnTo>
                      <a:pt x="2760743" y="1056790"/>
                    </a:lnTo>
                    <a:lnTo>
                      <a:pt x="2773345" y="1055991"/>
                    </a:lnTo>
                    <a:lnTo>
                      <a:pt x="2794612" y="1047722"/>
                    </a:lnTo>
                    <a:close/>
                    <a:moveTo>
                      <a:pt x="5438645" y="1047503"/>
                    </a:moveTo>
                    <a:lnTo>
                      <a:pt x="5438591" y="1047665"/>
                    </a:lnTo>
                    <a:lnTo>
                      <a:pt x="5438641" y="1047764"/>
                    </a:lnTo>
                    <a:lnTo>
                      <a:pt x="5439023" y="1047956"/>
                    </a:lnTo>
                    <a:lnTo>
                      <a:pt x="5439493" y="1048073"/>
                    </a:lnTo>
                    <a:lnTo>
                      <a:pt x="5438645" y="1047503"/>
                    </a:lnTo>
                    <a:close/>
                    <a:moveTo>
                      <a:pt x="5483662" y="1046877"/>
                    </a:moveTo>
                    <a:lnTo>
                      <a:pt x="5483465" y="1046975"/>
                    </a:lnTo>
                    <a:lnTo>
                      <a:pt x="5483465" y="1048032"/>
                    </a:lnTo>
                    <a:lnTo>
                      <a:pt x="5489778" y="1057472"/>
                    </a:lnTo>
                    <a:lnTo>
                      <a:pt x="5489047" y="1055267"/>
                    </a:lnTo>
                    <a:lnTo>
                      <a:pt x="5483662" y="1046877"/>
                    </a:lnTo>
                    <a:close/>
                    <a:moveTo>
                      <a:pt x="2916238" y="1046134"/>
                    </a:moveTo>
                    <a:lnTo>
                      <a:pt x="2916238" y="1046399"/>
                    </a:lnTo>
                    <a:lnTo>
                      <a:pt x="2913307" y="1047722"/>
                    </a:lnTo>
                    <a:lnTo>
                      <a:pt x="2913063" y="1046928"/>
                    </a:lnTo>
                    <a:lnTo>
                      <a:pt x="2916238" y="1046134"/>
                    </a:lnTo>
                    <a:close/>
                    <a:moveTo>
                      <a:pt x="2919413" y="1046134"/>
                    </a:moveTo>
                    <a:lnTo>
                      <a:pt x="2924176" y="1046134"/>
                    </a:lnTo>
                    <a:lnTo>
                      <a:pt x="2923836" y="1046531"/>
                    </a:lnTo>
                    <a:lnTo>
                      <a:pt x="2919413" y="1047722"/>
                    </a:lnTo>
                    <a:lnTo>
                      <a:pt x="2919413" y="1046134"/>
                    </a:lnTo>
                    <a:close/>
                    <a:moveTo>
                      <a:pt x="5487505" y="1040738"/>
                    </a:moveTo>
                    <a:lnTo>
                      <a:pt x="5487178" y="1040901"/>
                    </a:lnTo>
                    <a:lnTo>
                      <a:pt x="5484943" y="1044981"/>
                    </a:lnTo>
                    <a:lnTo>
                      <a:pt x="5487724" y="1043006"/>
                    </a:lnTo>
                    <a:lnTo>
                      <a:pt x="5490363" y="1044956"/>
                    </a:lnTo>
                    <a:lnTo>
                      <a:pt x="5486892" y="1041828"/>
                    </a:lnTo>
                    <a:lnTo>
                      <a:pt x="5487688" y="1041034"/>
                    </a:lnTo>
                    <a:lnTo>
                      <a:pt x="5487505" y="1040738"/>
                    </a:lnTo>
                    <a:close/>
                    <a:moveTo>
                      <a:pt x="5434867" y="1039783"/>
                    </a:moveTo>
                    <a:lnTo>
                      <a:pt x="5434826" y="1039844"/>
                    </a:lnTo>
                    <a:lnTo>
                      <a:pt x="5434932" y="1039844"/>
                    </a:lnTo>
                    <a:lnTo>
                      <a:pt x="5434867" y="1039783"/>
                    </a:lnTo>
                    <a:close/>
                    <a:moveTo>
                      <a:pt x="3040200" y="1036205"/>
                    </a:moveTo>
                    <a:lnTo>
                      <a:pt x="3043904" y="1036205"/>
                    </a:lnTo>
                    <a:lnTo>
                      <a:pt x="3047607" y="1036734"/>
                    </a:lnTo>
                    <a:lnTo>
                      <a:pt x="3051575" y="1037264"/>
                    </a:lnTo>
                    <a:lnTo>
                      <a:pt x="3055278" y="1038058"/>
                    </a:lnTo>
                    <a:lnTo>
                      <a:pt x="3059246" y="1039381"/>
                    </a:lnTo>
                    <a:lnTo>
                      <a:pt x="3062949" y="1040705"/>
                    </a:lnTo>
                    <a:lnTo>
                      <a:pt x="3067181" y="1042558"/>
                    </a:lnTo>
                    <a:lnTo>
                      <a:pt x="3060304" y="1056062"/>
                    </a:lnTo>
                    <a:lnTo>
                      <a:pt x="3078291" y="1051827"/>
                    </a:lnTo>
                    <a:lnTo>
                      <a:pt x="3080671" y="1059238"/>
                    </a:lnTo>
                    <a:lnTo>
                      <a:pt x="3079084" y="1062680"/>
                    </a:lnTo>
                    <a:lnTo>
                      <a:pt x="3095220" y="1061886"/>
                    </a:lnTo>
                    <a:lnTo>
                      <a:pt x="3083581" y="1069564"/>
                    </a:lnTo>
                    <a:lnTo>
                      <a:pt x="3090723" y="1069564"/>
                    </a:lnTo>
                    <a:lnTo>
                      <a:pt x="3091517" y="1069829"/>
                    </a:lnTo>
                    <a:lnTo>
                      <a:pt x="3084904" y="1073005"/>
                    </a:lnTo>
                    <a:lnTo>
                      <a:pt x="3097336" y="1080417"/>
                    </a:lnTo>
                    <a:lnTo>
                      <a:pt x="3120613" y="1080417"/>
                    </a:lnTo>
                    <a:lnTo>
                      <a:pt x="3121142" y="1080417"/>
                    </a:lnTo>
                    <a:lnTo>
                      <a:pt x="3121407" y="1080417"/>
                    </a:lnTo>
                    <a:lnTo>
                      <a:pt x="3121671" y="1080417"/>
                    </a:lnTo>
                    <a:lnTo>
                      <a:pt x="3131459" y="1079623"/>
                    </a:lnTo>
                    <a:lnTo>
                      <a:pt x="3133839" y="1086242"/>
                    </a:lnTo>
                    <a:lnTo>
                      <a:pt x="3150239" y="1075388"/>
                    </a:lnTo>
                    <a:lnTo>
                      <a:pt x="3137807" y="1120922"/>
                    </a:lnTo>
                    <a:lnTo>
                      <a:pt x="3132781" y="1123568"/>
                    </a:lnTo>
                    <a:lnTo>
                      <a:pt x="3127491" y="1125422"/>
                    </a:lnTo>
                    <a:lnTo>
                      <a:pt x="3122201" y="1127010"/>
                    </a:lnTo>
                    <a:lnTo>
                      <a:pt x="3120084" y="1127539"/>
                    </a:lnTo>
                    <a:lnTo>
                      <a:pt x="3116117" y="1127539"/>
                    </a:lnTo>
                    <a:lnTo>
                      <a:pt x="3106330" y="1128334"/>
                    </a:lnTo>
                    <a:lnTo>
                      <a:pt x="3100775" y="1128334"/>
                    </a:lnTo>
                    <a:lnTo>
                      <a:pt x="3094955" y="1128334"/>
                    </a:lnTo>
                    <a:lnTo>
                      <a:pt x="3100510" y="1128863"/>
                    </a:lnTo>
                    <a:lnTo>
                      <a:pt x="3106065" y="1129128"/>
                    </a:lnTo>
                    <a:lnTo>
                      <a:pt x="3111620" y="1128863"/>
                    </a:lnTo>
                    <a:lnTo>
                      <a:pt x="3116910" y="1128334"/>
                    </a:lnTo>
                    <a:lnTo>
                      <a:pt x="3120084" y="1127539"/>
                    </a:lnTo>
                    <a:lnTo>
                      <a:pt x="3124052" y="1127539"/>
                    </a:lnTo>
                    <a:lnTo>
                      <a:pt x="3127226" y="1127539"/>
                    </a:lnTo>
                    <a:lnTo>
                      <a:pt x="3130136" y="1128334"/>
                    </a:lnTo>
                    <a:lnTo>
                      <a:pt x="3132252" y="1129393"/>
                    </a:lnTo>
                    <a:lnTo>
                      <a:pt x="3133310" y="1129923"/>
                    </a:lnTo>
                    <a:lnTo>
                      <a:pt x="3133839" y="1130981"/>
                    </a:lnTo>
                    <a:lnTo>
                      <a:pt x="3134633" y="1131776"/>
                    </a:lnTo>
                    <a:lnTo>
                      <a:pt x="3135162" y="1132834"/>
                    </a:lnTo>
                    <a:lnTo>
                      <a:pt x="3135426" y="1134158"/>
                    </a:lnTo>
                    <a:lnTo>
                      <a:pt x="3135691" y="1135481"/>
                    </a:lnTo>
                    <a:lnTo>
                      <a:pt x="3135691" y="1139188"/>
                    </a:lnTo>
                    <a:lnTo>
                      <a:pt x="3135162" y="1143159"/>
                    </a:lnTo>
                    <a:lnTo>
                      <a:pt x="3133575" y="1148453"/>
                    </a:lnTo>
                    <a:lnTo>
                      <a:pt x="3131459" y="1154543"/>
                    </a:lnTo>
                    <a:lnTo>
                      <a:pt x="3134897" y="1153749"/>
                    </a:lnTo>
                    <a:lnTo>
                      <a:pt x="3135162" y="1153749"/>
                    </a:lnTo>
                    <a:lnTo>
                      <a:pt x="3138336" y="1153483"/>
                    </a:lnTo>
                    <a:lnTo>
                      <a:pt x="3142039" y="1154013"/>
                    </a:lnTo>
                    <a:lnTo>
                      <a:pt x="3142039" y="1157719"/>
                    </a:lnTo>
                    <a:lnTo>
                      <a:pt x="3135691" y="1159836"/>
                    </a:lnTo>
                    <a:lnTo>
                      <a:pt x="3127491" y="1180222"/>
                    </a:lnTo>
                    <a:lnTo>
                      <a:pt x="3125375" y="1172809"/>
                    </a:lnTo>
                    <a:lnTo>
                      <a:pt x="3121936" y="1173338"/>
                    </a:lnTo>
                    <a:lnTo>
                      <a:pt x="3121407" y="1175192"/>
                    </a:lnTo>
                    <a:lnTo>
                      <a:pt x="3120349" y="1177045"/>
                    </a:lnTo>
                    <a:lnTo>
                      <a:pt x="3119026" y="1178368"/>
                    </a:lnTo>
                    <a:lnTo>
                      <a:pt x="3117439" y="1179692"/>
                    </a:lnTo>
                    <a:lnTo>
                      <a:pt x="3114265" y="1182075"/>
                    </a:lnTo>
                    <a:lnTo>
                      <a:pt x="3111355" y="1183927"/>
                    </a:lnTo>
                    <a:lnTo>
                      <a:pt x="3109504" y="1185251"/>
                    </a:lnTo>
                    <a:lnTo>
                      <a:pt x="3109504" y="1185517"/>
                    </a:lnTo>
                    <a:lnTo>
                      <a:pt x="3109768" y="1185781"/>
                    </a:lnTo>
                    <a:lnTo>
                      <a:pt x="3112942" y="1185781"/>
                    </a:lnTo>
                    <a:lnTo>
                      <a:pt x="3119291" y="1185251"/>
                    </a:lnTo>
                    <a:lnTo>
                      <a:pt x="3117175" y="1189752"/>
                    </a:lnTo>
                    <a:lnTo>
                      <a:pt x="3121671" y="1186310"/>
                    </a:lnTo>
                    <a:lnTo>
                      <a:pt x="3126697" y="1183134"/>
                    </a:lnTo>
                    <a:lnTo>
                      <a:pt x="3131194" y="1180222"/>
                    </a:lnTo>
                    <a:lnTo>
                      <a:pt x="3136220" y="1177574"/>
                    </a:lnTo>
                    <a:lnTo>
                      <a:pt x="3141510" y="1175192"/>
                    </a:lnTo>
                    <a:lnTo>
                      <a:pt x="3146801" y="1173338"/>
                    </a:lnTo>
                    <a:lnTo>
                      <a:pt x="3152355" y="1171750"/>
                    </a:lnTo>
                    <a:lnTo>
                      <a:pt x="3157910" y="1170426"/>
                    </a:lnTo>
                    <a:lnTo>
                      <a:pt x="3166109" y="1199542"/>
                    </a:lnTo>
                    <a:lnTo>
                      <a:pt x="3166088" y="1199571"/>
                    </a:lnTo>
                    <a:lnTo>
                      <a:pt x="3161878" y="1204048"/>
                    </a:lnTo>
                    <a:lnTo>
                      <a:pt x="3156852" y="1208284"/>
                    </a:lnTo>
                    <a:lnTo>
                      <a:pt x="3152091" y="1212255"/>
                    </a:lnTo>
                    <a:lnTo>
                      <a:pt x="3146801" y="1215960"/>
                    </a:lnTo>
                    <a:lnTo>
                      <a:pt x="3142365" y="1218625"/>
                    </a:lnTo>
                    <a:lnTo>
                      <a:pt x="3124846" y="1228138"/>
                    </a:lnTo>
                    <a:lnTo>
                      <a:pt x="3130665" y="1225490"/>
                    </a:lnTo>
                    <a:lnTo>
                      <a:pt x="3136220" y="1222579"/>
                    </a:lnTo>
                    <a:lnTo>
                      <a:pt x="3141510" y="1219137"/>
                    </a:lnTo>
                    <a:lnTo>
                      <a:pt x="3142365" y="1218625"/>
                    </a:lnTo>
                    <a:lnTo>
                      <a:pt x="3158968" y="1209607"/>
                    </a:lnTo>
                    <a:lnTo>
                      <a:pt x="3166088" y="1199571"/>
                    </a:lnTo>
                    <a:lnTo>
                      <a:pt x="3166110" y="1199547"/>
                    </a:lnTo>
                    <a:lnTo>
                      <a:pt x="3166109" y="1199542"/>
                    </a:lnTo>
                    <a:lnTo>
                      <a:pt x="3177749" y="1183134"/>
                    </a:lnTo>
                    <a:lnTo>
                      <a:pt x="3180923" y="1183927"/>
                    </a:lnTo>
                    <a:lnTo>
                      <a:pt x="3181452" y="1187104"/>
                    </a:lnTo>
                    <a:lnTo>
                      <a:pt x="3181452" y="1190281"/>
                    </a:lnTo>
                    <a:lnTo>
                      <a:pt x="3180923" y="1192929"/>
                    </a:lnTo>
                    <a:lnTo>
                      <a:pt x="3179865" y="1195576"/>
                    </a:lnTo>
                    <a:lnTo>
                      <a:pt x="3178543" y="1197694"/>
                    </a:lnTo>
                    <a:lnTo>
                      <a:pt x="3176691" y="1200076"/>
                    </a:lnTo>
                    <a:lnTo>
                      <a:pt x="3175633" y="1201019"/>
                    </a:lnTo>
                    <a:lnTo>
                      <a:pt x="3173781" y="1202460"/>
                    </a:lnTo>
                    <a:lnTo>
                      <a:pt x="3171401" y="1204048"/>
                    </a:lnTo>
                    <a:lnTo>
                      <a:pt x="3174310" y="1202195"/>
                    </a:lnTo>
                    <a:lnTo>
                      <a:pt x="3175633" y="1201019"/>
                    </a:lnTo>
                    <a:lnTo>
                      <a:pt x="3176162" y="1200606"/>
                    </a:lnTo>
                    <a:lnTo>
                      <a:pt x="3178278" y="1199018"/>
                    </a:lnTo>
                    <a:lnTo>
                      <a:pt x="3179865" y="1196635"/>
                    </a:lnTo>
                    <a:lnTo>
                      <a:pt x="3181452" y="1194517"/>
                    </a:lnTo>
                    <a:lnTo>
                      <a:pt x="3183039" y="1191870"/>
                    </a:lnTo>
                    <a:lnTo>
                      <a:pt x="3184097" y="1189222"/>
                    </a:lnTo>
                    <a:lnTo>
                      <a:pt x="3184891" y="1186310"/>
                    </a:lnTo>
                    <a:lnTo>
                      <a:pt x="3185949" y="1189487"/>
                    </a:lnTo>
                    <a:lnTo>
                      <a:pt x="3186478" y="1192399"/>
                    </a:lnTo>
                    <a:lnTo>
                      <a:pt x="3186743" y="1195841"/>
                    </a:lnTo>
                    <a:lnTo>
                      <a:pt x="3186743" y="1199018"/>
                    </a:lnTo>
                    <a:lnTo>
                      <a:pt x="3186214" y="1201930"/>
                    </a:lnTo>
                    <a:lnTo>
                      <a:pt x="3185156" y="1205107"/>
                    </a:lnTo>
                    <a:lnTo>
                      <a:pt x="3184097" y="1208019"/>
                    </a:lnTo>
                    <a:lnTo>
                      <a:pt x="3182510" y="1211196"/>
                    </a:lnTo>
                    <a:lnTo>
                      <a:pt x="3184626" y="1207755"/>
                    </a:lnTo>
                    <a:lnTo>
                      <a:pt x="3187536" y="1203253"/>
                    </a:lnTo>
                    <a:lnTo>
                      <a:pt x="3191239" y="1198224"/>
                    </a:lnTo>
                    <a:lnTo>
                      <a:pt x="3195207" y="1192399"/>
                    </a:lnTo>
                    <a:lnTo>
                      <a:pt x="3199968" y="1186840"/>
                    </a:lnTo>
                    <a:lnTo>
                      <a:pt x="3204994" y="1181016"/>
                    </a:lnTo>
                    <a:lnTo>
                      <a:pt x="3210285" y="1175721"/>
                    </a:lnTo>
                    <a:lnTo>
                      <a:pt x="3215046" y="1171220"/>
                    </a:lnTo>
                    <a:lnTo>
                      <a:pt x="3220336" y="1166984"/>
                    </a:lnTo>
                    <a:lnTo>
                      <a:pt x="3222981" y="1165397"/>
                    </a:lnTo>
                    <a:lnTo>
                      <a:pt x="3225362" y="1164073"/>
                    </a:lnTo>
                    <a:lnTo>
                      <a:pt x="3227743" y="1163278"/>
                    </a:lnTo>
                    <a:lnTo>
                      <a:pt x="3230123" y="1162220"/>
                    </a:lnTo>
                    <a:lnTo>
                      <a:pt x="3232239" y="1161955"/>
                    </a:lnTo>
                    <a:lnTo>
                      <a:pt x="3234356" y="1162220"/>
                    </a:lnTo>
                    <a:lnTo>
                      <a:pt x="3235943" y="1162484"/>
                    </a:lnTo>
                    <a:lnTo>
                      <a:pt x="3237794" y="1163808"/>
                    </a:lnTo>
                    <a:lnTo>
                      <a:pt x="3239117" y="1165131"/>
                    </a:lnTo>
                    <a:lnTo>
                      <a:pt x="3240439" y="1167249"/>
                    </a:lnTo>
                    <a:lnTo>
                      <a:pt x="3241498" y="1169897"/>
                    </a:lnTo>
                    <a:lnTo>
                      <a:pt x="3242027" y="1172809"/>
                    </a:lnTo>
                    <a:lnTo>
                      <a:pt x="3242820" y="1176780"/>
                    </a:lnTo>
                    <a:lnTo>
                      <a:pt x="3243085" y="1181280"/>
                    </a:lnTo>
                    <a:lnTo>
                      <a:pt x="3244143" y="1160631"/>
                    </a:lnTo>
                    <a:lnTo>
                      <a:pt x="3253930" y="1156131"/>
                    </a:lnTo>
                    <a:lnTo>
                      <a:pt x="3249962" y="1153749"/>
                    </a:lnTo>
                    <a:lnTo>
                      <a:pt x="3251549" y="1152425"/>
                    </a:lnTo>
                    <a:lnTo>
                      <a:pt x="3253401" y="1151101"/>
                    </a:lnTo>
                    <a:lnTo>
                      <a:pt x="3257369" y="1148718"/>
                    </a:lnTo>
                    <a:lnTo>
                      <a:pt x="3265040" y="1145542"/>
                    </a:lnTo>
                    <a:lnTo>
                      <a:pt x="3266627" y="1145012"/>
                    </a:lnTo>
                    <a:lnTo>
                      <a:pt x="3267420" y="1144483"/>
                    </a:lnTo>
                    <a:lnTo>
                      <a:pt x="3267685" y="1143687"/>
                    </a:lnTo>
                    <a:lnTo>
                      <a:pt x="3267420" y="1143159"/>
                    </a:lnTo>
                    <a:lnTo>
                      <a:pt x="3266098" y="1142894"/>
                    </a:lnTo>
                    <a:lnTo>
                      <a:pt x="3264511" y="1142364"/>
                    </a:lnTo>
                    <a:lnTo>
                      <a:pt x="3258162" y="1141041"/>
                    </a:lnTo>
                    <a:lnTo>
                      <a:pt x="3259220" y="1137600"/>
                    </a:lnTo>
                    <a:lnTo>
                      <a:pt x="3262394" y="1138129"/>
                    </a:lnTo>
                    <a:lnTo>
                      <a:pt x="3264775" y="1136011"/>
                    </a:lnTo>
                    <a:lnTo>
                      <a:pt x="3265040" y="1131776"/>
                    </a:lnTo>
                    <a:lnTo>
                      <a:pt x="3268214" y="1131246"/>
                    </a:lnTo>
                    <a:lnTo>
                      <a:pt x="3265304" y="1124892"/>
                    </a:lnTo>
                    <a:lnTo>
                      <a:pt x="3281175" y="1127010"/>
                    </a:lnTo>
                    <a:lnTo>
                      <a:pt x="3270065" y="1120391"/>
                    </a:lnTo>
                    <a:lnTo>
                      <a:pt x="3284878" y="1109009"/>
                    </a:lnTo>
                    <a:lnTo>
                      <a:pt x="3280117" y="1107420"/>
                    </a:lnTo>
                    <a:lnTo>
                      <a:pt x="3296782" y="1080417"/>
                    </a:lnTo>
                    <a:lnTo>
                      <a:pt x="3298633" y="1082800"/>
                    </a:lnTo>
                    <a:lnTo>
                      <a:pt x="3295723" y="1084653"/>
                    </a:lnTo>
                    <a:lnTo>
                      <a:pt x="3302601" y="1084123"/>
                    </a:lnTo>
                    <a:lnTo>
                      <a:pt x="3291491" y="1096830"/>
                    </a:lnTo>
                    <a:lnTo>
                      <a:pt x="3302601" y="1093124"/>
                    </a:lnTo>
                    <a:lnTo>
                      <a:pt x="3300749" y="1099479"/>
                    </a:lnTo>
                    <a:lnTo>
                      <a:pt x="3311065" y="1093124"/>
                    </a:lnTo>
                    <a:lnTo>
                      <a:pt x="3311859" y="1093124"/>
                    </a:lnTo>
                    <a:lnTo>
                      <a:pt x="3311424" y="1104428"/>
                    </a:lnTo>
                    <a:lnTo>
                      <a:pt x="3314556" y="1100122"/>
                    </a:lnTo>
                    <a:lnTo>
                      <a:pt x="3316288" y="1102607"/>
                    </a:lnTo>
                    <a:lnTo>
                      <a:pt x="3311380" y="1105594"/>
                    </a:lnTo>
                    <a:lnTo>
                      <a:pt x="3311330" y="1106890"/>
                    </a:lnTo>
                    <a:lnTo>
                      <a:pt x="3314504" y="1107156"/>
                    </a:lnTo>
                    <a:lnTo>
                      <a:pt x="3313182" y="1111391"/>
                    </a:lnTo>
                    <a:lnTo>
                      <a:pt x="3316091" y="1109803"/>
                    </a:lnTo>
                    <a:lnTo>
                      <a:pt x="3317414" y="1112450"/>
                    </a:lnTo>
                    <a:lnTo>
                      <a:pt x="3321117" y="1111921"/>
                    </a:lnTo>
                    <a:lnTo>
                      <a:pt x="3322704" y="1114038"/>
                    </a:lnTo>
                    <a:lnTo>
                      <a:pt x="3316620" y="1119333"/>
                    </a:lnTo>
                    <a:lnTo>
                      <a:pt x="3321911" y="1123833"/>
                    </a:lnTo>
                    <a:lnTo>
                      <a:pt x="3327730" y="1119862"/>
                    </a:lnTo>
                    <a:lnTo>
                      <a:pt x="3327995" y="1123833"/>
                    </a:lnTo>
                    <a:lnTo>
                      <a:pt x="3325085" y="1126481"/>
                    </a:lnTo>
                    <a:lnTo>
                      <a:pt x="3331962" y="1122510"/>
                    </a:lnTo>
                    <a:lnTo>
                      <a:pt x="3330904" y="1123833"/>
                    </a:lnTo>
                    <a:lnTo>
                      <a:pt x="3330111" y="1125422"/>
                    </a:lnTo>
                    <a:lnTo>
                      <a:pt x="3327730" y="1127539"/>
                    </a:lnTo>
                    <a:lnTo>
                      <a:pt x="3325349" y="1129393"/>
                    </a:lnTo>
                    <a:lnTo>
                      <a:pt x="3322704" y="1131246"/>
                    </a:lnTo>
                    <a:lnTo>
                      <a:pt x="3320588" y="1132834"/>
                    </a:lnTo>
                    <a:lnTo>
                      <a:pt x="3318472" y="1134423"/>
                    </a:lnTo>
                    <a:lnTo>
                      <a:pt x="3317414" y="1135217"/>
                    </a:lnTo>
                    <a:lnTo>
                      <a:pt x="3316885" y="1136276"/>
                    </a:lnTo>
                    <a:lnTo>
                      <a:pt x="3316620" y="1137070"/>
                    </a:lnTo>
                    <a:lnTo>
                      <a:pt x="3316620" y="1137864"/>
                    </a:lnTo>
                    <a:lnTo>
                      <a:pt x="3319530" y="1135481"/>
                    </a:lnTo>
                    <a:lnTo>
                      <a:pt x="3322969" y="1132834"/>
                    </a:lnTo>
                    <a:lnTo>
                      <a:pt x="3327201" y="1130716"/>
                    </a:lnTo>
                    <a:lnTo>
                      <a:pt x="3330904" y="1128863"/>
                    </a:lnTo>
                    <a:lnTo>
                      <a:pt x="3332756" y="1128334"/>
                    </a:lnTo>
                    <a:lnTo>
                      <a:pt x="3334343" y="1128334"/>
                    </a:lnTo>
                    <a:lnTo>
                      <a:pt x="3335401" y="1128334"/>
                    </a:lnTo>
                    <a:lnTo>
                      <a:pt x="3336195" y="1128599"/>
                    </a:lnTo>
                    <a:lnTo>
                      <a:pt x="3336988" y="1129393"/>
                    </a:lnTo>
                    <a:lnTo>
                      <a:pt x="3336988" y="1130981"/>
                    </a:lnTo>
                    <a:lnTo>
                      <a:pt x="3336459" y="1132569"/>
                    </a:lnTo>
                    <a:lnTo>
                      <a:pt x="3335401" y="1135217"/>
                    </a:lnTo>
                    <a:lnTo>
                      <a:pt x="3337253" y="1137864"/>
                    </a:lnTo>
                    <a:lnTo>
                      <a:pt x="3334607" y="1141570"/>
                    </a:lnTo>
                    <a:lnTo>
                      <a:pt x="3344130" y="1139453"/>
                    </a:lnTo>
                    <a:lnTo>
                      <a:pt x="3345453" y="1142100"/>
                    </a:lnTo>
                    <a:lnTo>
                      <a:pt x="3345717" y="1144748"/>
                    </a:lnTo>
                    <a:lnTo>
                      <a:pt x="3345453" y="1147130"/>
                    </a:lnTo>
                    <a:lnTo>
                      <a:pt x="3344924" y="1148983"/>
                    </a:lnTo>
                    <a:lnTo>
                      <a:pt x="3343866" y="1151101"/>
                    </a:lnTo>
                    <a:lnTo>
                      <a:pt x="3342543" y="1153219"/>
                    </a:lnTo>
                    <a:lnTo>
                      <a:pt x="3340691" y="1155072"/>
                    </a:lnTo>
                    <a:lnTo>
                      <a:pt x="3338840" y="1156396"/>
                    </a:lnTo>
                    <a:lnTo>
                      <a:pt x="3335401" y="1159043"/>
                    </a:lnTo>
                    <a:lnTo>
                      <a:pt x="3332227" y="1160896"/>
                    </a:lnTo>
                    <a:lnTo>
                      <a:pt x="3330111" y="1161690"/>
                    </a:lnTo>
                    <a:lnTo>
                      <a:pt x="3329582" y="1161955"/>
                    </a:lnTo>
                    <a:lnTo>
                      <a:pt x="3329846" y="1161955"/>
                    </a:lnTo>
                    <a:lnTo>
                      <a:pt x="3327201" y="1164867"/>
                    </a:lnTo>
                    <a:lnTo>
                      <a:pt x="3337782" y="1159572"/>
                    </a:lnTo>
                    <a:lnTo>
                      <a:pt x="3345453" y="1156131"/>
                    </a:lnTo>
                    <a:lnTo>
                      <a:pt x="3350743" y="1154013"/>
                    </a:lnTo>
                    <a:lnTo>
                      <a:pt x="3352330" y="1153483"/>
                    </a:lnTo>
                    <a:lnTo>
                      <a:pt x="3353653" y="1153483"/>
                    </a:lnTo>
                    <a:lnTo>
                      <a:pt x="3354182" y="1153749"/>
                    </a:lnTo>
                    <a:lnTo>
                      <a:pt x="3354446" y="1154278"/>
                    </a:lnTo>
                    <a:lnTo>
                      <a:pt x="3354182" y="1155602"/>
                    </a:lnTo>
                    <a:lnTo>
                      <a:pt x="3353653" y="1156925"/>
                    </a:lnTo>
                    <a:lnTo>
                      <a:pt x="3351272" y="1160896"/>
                    </a:lnTo>
                    <a:lnTo>
                      <a:pt x="3347569" y="1166191"/>
                    </a:lnTo>
                    <a:lnTo>
                      <a:pt x="3349949" y="1169102"/>
                    </a:lnTo>
                    <a:lnTo>
                      <a:pt x="3331962" y="1181545"/>
                    </a:lnTo>
                    <a:lnTo>
                      <a:pt x="3358678" y="1168838"/>
                    </a:lnTo>
                    <a:lnTo>
                      <a:pt x="3358414" y="1172015"/>
                    </a:lnTo>
                    <a:lnTo>
                      <a:pt x="3361324" y="1172015"/>
                    </a:lnTo>
                    <a:lnTo>
                      <a:pt x="3362911" y="1174927"/>
                    </a:lnTo>
                    <a:lnTo>
                      <a:pt x="3354711" y="1178633"/>
                    </a:lnTo>
                    <a:lnTo>
                      <a:pt x="3368466" y="1175721"/>
                    </a:lnTo>
                    <a:lnTo>
                      <a:pt x="3371410" y="1182598"/>
                    </a:lnTo>
                    <a:lnTo>
                      <a:pt x="3373565" y="1179491"/>
                    </a:lnTo>
                    <a:lnTo>
                      <a:pt x="3376613" y="1180051"/>
                    </a:lnTo>
                    <a:lnTo>
                      <a:pt x="3376359" y="1180612"/>
                    </a:lnTo>
                    <a:lnTo>
                      <a:pt x="3371741" y="1183370"/>
                    </a:lnTo>
                    <a:lnTo>
                      <a:pt x="3374020" y="1188693"/>
                    </a:lnTo>
                    <a:lnTo>
                      <a:pt x="3357356" y="1200606"/>
                    </a:lnTo>
                    <a:lnTo>
                      <a:pt x="3357091" y="1200606"/>
                    </a:lnTo>
                    <a:lnTo>
                      <a:pt x="3374549" y="1202989"/>
                    </a:lnTo>
                    <a:lnTo>
                      <a:pt x="3376401" y="1206431"/>
                    </a:lnTo>
                    <a:lnTo>
                      <a:pt x="3375343" y="1209872"/>
                    </a:lnTo>
                    <a:lnTo>
                      <a:pt x="3378517" y="1209607"/>
                    </a:lnTo>
                    <a:lnTo>
                      <a:pt x="3381427" y="1209607"/>
                    </a:lnTo>
                    <a:lnTo>
                      <a:pt x="3384072" y="1209872"/>
                    </a:lnTo>
                    <a:lnTo>
                      <a:pt x="3386453" y="1210931"/>
                    </a:lnTo>
                    <a:lnTo>
                      <a:pt x="3388569" y="1212255"/>
                    </a:lnTo>
                    <a:lnTo>
                      <a:pt x="3389891" y="1214108"/>
                    </a:lnTo>
                    <a:lnTo>
                      <a:pt x="3391479" y="1216491"/>
                    </a:lnTo>
                    <a:lnTo>
                      <a:pt x="3392537" y="1219137"/>
                    </a:lnTo>
                    <a:lnTo>
                      <a:pt x="3391214" y="1219402"/>
                    </a:lnTo>
                    <a:lnTo>
                      <a:pt x="3389627" y="1220461"/>
                    </a:lnTo>
                    <a:lnTo>
                      <a:pt x="3385924" y="1223108"/>
                    </a:lnTo>
                    <a:lnTo>
                      <a:pt x="3381691" y="1226549"/>
                    </a:lnTo>
                    <a:lnTo>
                      <a:pt x="3378253" y="1229990"/>
                    </a:lnTo>
                    <a:lnTo>
                      <a:pt x="3375343" y="1233432"/>
                    </a:lnTo>
                    <a:lnTo>
                      <a:pt x="3374549" y="1234490"/>
                    </a:lnTo>
                    <a:lnTo>
                      <a:pt x="3374020" y="1235285"/>
                    </a:lnTo>
                    <a:lnTo>
                      <a:pt x="3374020" y="1236079"/>
                    </a:lnTo>
                    <a:lnTo>
                      <a:pt x="3374814" y="1236079"/>
                    </a:lnTo>
                    <a:lnTo>
                      <a:pt x="3375872" y="1235285"/>
                    </a:lnTo>
                    <a:lnTo>
                      <a:pt x="3377724" y="1234226"/>
                    </a:lnTo>
                    <a:lnTo>
                      <a:pt x="3375872" y="1237137"/>
                    </a:lnTo>
                    <a:lnTo>
                      <a:pt x="3356827" y="1236079"/>
                    </a:lnTo>
                    <a:lnTo>
                      <a:pt x="3366614" y="1231049"/>
                    </a:lnTo>
                    <a:lnTo>
                      <a:pt x="3353124" y="1235020"/>
                    </a:lnTo>
                    <a:lnTo>
                      <a:pt x="3367937" y="1240314"/>
                    </a:lnTo>
                    <a:lnTo>
                      <a:pt x="3361324" y="1241902"/>
                    </a:lnTo>
                    <a:lnTo>
                      <a:pt x="3377988" y="1240579"/>
                    </a:lnTo>
                    <a:lnTo>
                      <a:pt x="3365291" y="1249049"/>
                    </a:lnTo>
                    <a:lnTo>
                      <a:pt x="3378253" y="1253285"/>
                    </a:lnTo>
                    <a:lnTo>
                      <a:pt x="3374549" y="1254079"/>
                    </a:lnTo>
                    <a:lnTo>
                      <a:pt x="3377988" y="1254608"/>
                    </a:lnTo>
                    <a:lnTo>
                      <a:pt x="3366614" y="1256197"/>
                    </a:lnTo>
                    <a:lnTo>
                      <a:pt x="3368201" y="1256991"/>
                    </a:lnTo>
                    <a:lnTo>
                      <a:pt x="3370317" y="1257256"/>
                    </a:lnTo>
                    <a:lnTo>
                      <a:pt x="3372433" y="1257785"/>
                    </a:lnTo>
                    <a:lnTo>
                      <a:pt x="3374549" y="1257256"/>
                    </a:lnTo>
                    <a:lnTo>
                      <a:pt x="3378253" y="1256991"/>
                    </a:lnTo>
                    <a:lnTo>
                      <a:pt x="3381691" y="1256462"/>
                    </a:lnTo>
                    <a:lnTo>
                      <a:pt x="3383279" y="1256197"/>
                    </a:lnTo>
                    <a:lnTo>
                      <a:pt x="3384337" y="1256197"/>
                    </a:lnTo>
                    <a:lnTo>
                      <a:pt x="3385659" y="1256462"/>
                    </a:lnTo>
                    <a:lnTo>
                      <a:pt x="3386453" y="1256991"/>
                    </a:lnTo>
                    <a:lnTo>
                      <a:pt x="3386982" y="1258314"/>
                    </a:lnTo>
                    <a:lnTo>
                      <a:pt x="3387246" y="1259638"/>
                    </a:lnTo>
                    <a:lnTo>
                      <a:pt x="3387246" y="1261490"/>
                    </a:lnTo>
                    <a:lnTo>
                      <a:pt x="3386982" y="1264138"/>
                    </a:lnTo>
                    <a:lnTo>
                      <a:pt x="3396769" y="1266521"/>
                    </a:lnTo>
                    <a:lnTo>
                      <a:pt x="3394653" y="1270756"/>
                    </a:lnTo>
                    <a:lnTo>
                      <a:pt x="3405233" y="1270226"/>
                    </a:lnTo>
                    <a:lnTo>
                      <a:pt x="3406027" y="1270226"/>
                    </a:lnTo>
                    <a:lnTo>
                      <a:pt x="3407350" y="1273934"/>
                    </a:lnTo>
                    <a:lnTo>
                      <a:pt x="3404704" y="1275786"/>
                    </a:lnTo>
                    <a:lnTo>
                      <a:pt x="3413962" y="1272875"/>
                    </a:lnTo>
                    <a:lnTo>
                      <a:pt x="3413169" y="1279493"/>
                    </a:lnTo>
                    <a:lnTo>
                      <a:pt x="3417930" y="1271815"/>
                    </a:lnTo>
                    <a:lnTo>
                      <a:pt x="3421898" y="1271551"/>
                    </a:lnTo>
                    <a:lnTo>
                      <a:pt x="3419253" y="1277375"/>
                    </a:lnTo>
                    <a:lnTo>
                      <a:pt x="3420840" y="1287435"/>
                    </a:lnTo>
                    <a:lnTo>
                      <a:pt x="3423221" y="1285583"/>
                    </a:lnTo>
                    <a:lnTo>
                      <a:pt x="3426395" y="1286112"/>
                    </a:lnTo>
                    <a:lnTo>
                      <a:pt x="3425072" y="1289289"/>
                    </a:lnTo>
                    <a:lnTo>
                      <a:pt x="3347040" y="1303319"/>
                    </a:lnTo>
                    <a:lnTo>
                      <a:pt x="3269007" y="1317350"/>
                    </a:lnTo>
                    <a:lnTo>
                      <a:pt x="3191239" y="1330852"/>
                    </a:lnTo>
                    <a:lnTo>
                      <a:pt x="3112942" y="1343295"/>
                    </a:lnTo>
                    <a:lnTo>
                      <a:pt x="3034645" y="1355738"/>
                    </a:lnTo>
                    <a:lnTo>
                      <a:pt x="2956084" y="1367385"/>
                    </a:lnTo>
                    <a:lnTo>
                      <a:pt x="2877787" y="1378767"/>
                    </a:lnTo>
                    <a:lnTo>
                      <a:pt x="2799226" y="1389357"/>
                    </a:lnTo>
                    <a:lnTo>
                      <a:pt x="2811658" y="1380622"/>
                    </a:lnTo>
                    <a:lnTo>
                      <a:pt x="2814832" y="1378237"/>
                    </a:lnTo>
                    <a:lnTo>
                      <a:pt x="2818006" y="1375063"/>
                    </a:lnTo>
                    <a:lnTo>
                      <a:pt x="2821710" y="1371886"/>
                    </a:lnTo>
                    <a:lnTo>
                      <a:pt x="2825148" y="1367650"/>
                    </a:lnTo>
                    <a:lnTo>
                      <a:pt x="2828851" y="1363680"/>
                    </a:lnTo>
                    <a:lnTo>
                      <a:pt x="2832819" y="1358914"/>
                    </a:lnTo>
                    <a:lnTo>
                      <a:pt x="2836258" y="1354149"/>
                    </a:lnTo>
                    <a:lnTo>
                      <a:pt x="2839961" y="1348854"/>
                    </a:lnTo>
                    <a:lnTo>
                      <a:pt x="2843929" y="1343560"/>
                    </a:lnTo>
                    <a:lnTo>
                      <a:pt x="2847368" y="1338000"/>
                    </a:lnTo>
                    <a:lnTo>
                      <a:pt x="2850806" y="1332176"/>
                    </a:lnTo>
                    <a:lnTo>
                      <a:pt x="2854245" y="1326351"/>
                    </a:lnTo>
                    <a:lnTo>
                      <a:pt x="2857419" y="1320527"/>
                    </a:lnTo>
                    <a:lnTo>
                      <a:pt x="2860329" y="1314703"/>
                    </a:lnTo>
                    <a:lnTo>
                      <a:pt x="2862710" y="1308349"/>
                    </a:lnTo>
                    <a:lnTo>
                      <a:pt x="2865090" y="1302260"/>
                    </a:lnTo>
                    <a:lnTo>
                      <a:pt x="2866942" y="1296436"/>
                    </a:lnTo>
                    <a:lnTo>
                      <a:pt x="2868529" y="1290347"/>
                    </a:lnTo>
                    <a:lnTo>
                      <a:pt x="2869587" y="1284788"/>
                    </a:lnTo>
                    <a:lnTo>
                      <a:pt x="2870381" y="1278699"/>
                    </a:lnTo>
                    <a:lnTo>
                      <a:pt x="2870645" y="1273140"/>
                    </a:lnTo>
                    <a:lnTo>
                      <a:pt x="2870381" y="1267844"/>
                    </a:lnTo>
                    <a:lnTo>
                      <a:pt x="2869323" y="1263079"/>
                    </a:lnTo>
                    <a:lnTo>
                      <a:pt x="2868000" y="1258049"/>
                    </a:lnTo>
                    <a:lnTo>
                      <a:pt x="2866677" y="1255931"/>
                    </a:lnTo>
                    <a:lnTo>
                      <a:pt x="2865884" y="1253549"/>
                    </a:lnTo>
                    <a:lnTo>
                      <a:pt x="2864297" y="1251432"/>
                    </a:lnTo>
                    <a:lnTo>
                      <a:pt x="2862974" y="1249579"/>
                    </a:lnTo>
                    <a:lnTo>
                      <a:pt x="2861122" y="1247461"/>
                    </a:lnTo>
                    <a:lnTo>
                      <a:pt x="2859535" y="1245608"/>
                    </a:lnTo>
                    <a:lnTo>
                      <a:pt x="2857419" y="1243755"/>
                    </a:lnTo>
                    <a:lnTo>
                      <a:pt x="2855039" y="1242431"/>
                    </a:lnTo>
                    <a:lnTo>
                      <a:pt x="2852658" y="1240843"/>
                    </a:lnTo>
                    <a:lnTo>
                      <a:pt x="2850013" y="1239520"/>
                    </a:lnTo>
                    <a:lnTo>
                      <a:pt x="2847368" y="1237931"/>
                    </a:lnTo>
                    <a:lnTo>
                      <a:pt x="2844193" y="1236873"/>
                    </a:lnTo>
                    <a:lnTo>
                      <a:pt x="2841019" y="1236079"/>
                    </a:lnTo>
                    <a:lnTo>
                      <a:pt x="2837316" y="1235020"/>
                    </a:lnTo>
                    <a:lnTo>
                      <a:pt x="2833877" y="1234226"/>
                    </a:lnTo>
                    <a:lnTo>
                      <a:pt x="2829910" y="1233697"/>
                    </a:lnTo>
                    <a:lnTo>
                      <a:pt x="2831232" y="1231314"/>
                    </a:lnTo>
                    <a:lnTo>
                      <a:pt x="2833084" y="1228667"/>
                    </a:lnTo>
                    <a:lnTo>
                      <a:pt x="2837316" y="1222579"/>
                    </a:lnTo>
                    <a:lnTo>
                      <a:pt x="2843135" y="1215960"/>
                    </a:lnTo>
                    <a:lnTo>
                      <a:pt x="2848955" y="1209607"/>
                    </a:lnTo>
                    <a:lnTo>
                      <a:pt x="2854510" y="1203253"/>
                    </a:lnTo>
                    <a:lnTo>
                      <a:pt x="2859800" y="1198224"/>
                    </a:lnTo>
                    <a:lnTo>
                      <a:pt x="2866413" y="1191605"/>
                    </a:lnTo>
                    <a:lnTo>
                      <a:pt x="2873290" y="1178103"/>
                    </a:lnTo>
                    <a:lnTo>
                      <a:pt x="2881226" y="1178103"/>
                    </a:lnTo>
                    <a:lnTo>
                      <a:pt x="2895510" y="1161690"/>
                    </a:lnTo>
                    <a:lnTo>
                      <a:pt x="2888368" y="1159572"/>
                    </a:lnTo>
                    <a:lnTo>
                      <a:pt x="2886516" y="1144748"/>
                    </a:lnTo>
                    <a:lnTo>
                      <a:pt x="2896568" y="1137600"/>
                    </a:lnTo>
                    <a:lnTo>
                      <a:pt x="2888368" y="1136540"/>
                    </a:lnTo>
                    <a:lnTo>
                      <a:pt x="2894452" y="1126745"/>
                    </a:lnTo>
                    <a:lnTo>
                      <a:pt x="2886516" y="1128599"/>
                    </a:lnTo>
                    <a:lnTo>
                      <a:pt x="2888368" y="1126216"/>
                    </a:lnTo>
                    <a:lnTo>
                      <a:pt x="2881490" y="1128599"/>
                    </a:lnTo>
                    <a:lnTo>
                      <a:pt x="2912703" y="1091800"/>
                    </a:lnTo>
                    <a:lnTo>
                      <a:pt x="2909000" y="1089683"/>
                    </a:lnTo>
                    <a:lnTo>
                      <a:pt x="2905561" y="1087565"/>
                    </a:lnTo>
                    <a:lnTo>
                      <a:pt x="2902916" y="1085447"/>
                    </a:lnTo>
                    <a:lnTo>
                      <a:pt x="2901065" y="1083065"/>
                    </a:lnTo>
                    <a:lnTo>
                      <a:pt x="2900006" y="1080947"/>
                    </a:lnTo>
                    <a:lnTo>
                      <a:pt x="2898948" y="1078565"/>
                    </a:lnTo>
                    <a:lnTo>
                      <a:pt x="2898948" y="1076712"/>
                    </a:lnTo>
                    <a:lnTo>
                      <a:pt x="2899742" y="1074594"/>
                    </a:lnTo>
                    <a:lnTo>
                      <a:pt x="2900535" y="1072211"/>
                    </a:lnTo>
                    <a:lnTo>
                      <a:pt x="2901858" y="1070093"/>
                    </a:lnTo>
                    <a:lnTo>
                      <a:pt x="2903974" y="1067975"/>
                    </a:lnTo>
                    <a:lnTo>
                      <a:pt x="2906090" y="1066122"/>
                    </a:lnTo>
                    <a:lnTo>
                      <a:pt x="2908736" y="1064269"/>
                    </a:lnTo>
                    <a:lnTo>
                      <a:pt x="2911645" y="1062151"/>
                    </a:lnTo>
                    <a:lnTo>
                      <a:pt x="2914819" y="1060562"/>
                    </a:lnTo>
                    <a:lnTo>
                      <a:pt x="2918258" y="1058709"/>
                    </a:lnTo>
                    <a:lnTo>
                      <a:pt x="2925929" y="1055797"/>
                    </a:lnTo>
                    <a:lnTo>
                      <a:pt x="2934129" y="1052886"/>
                    </a:lnTo>
                    <a:lnTo>
                      <a:pt x="2942594" y="1050768"/>
                    </a:lnTo>
                    <a:lnTo>
                      <a:pt x="2951323" y="1048914"/>
                    </a:lnTo>
                    <a:lnTo>
                      <a:pt x="2959258" y="1047853"/>
                    </a:lnTo>
                    <a:lnTo>
                      <a:pt x="2966665" y="1047588"/>
                    </a:lnTo>
                    <a:lnTo>
                      <a:pt x="2970368" y="1047588"/>
                    </a:lnTo>
                    <a:lnTo>
                      <a:pt x="2973542" y="1047853"/>
                    </a:lnTo>
                    <a:lnTo>
                      <a:pt x="2976187" y="1048382"/>
                    </a:lnTo>
                    <a:lnTo>
                      <a:pt x="2978832" y="1049180"/>
                    </a:lnTo>
                    <a:lnTo>
                      <a:pt x="2979097" y="1049180"/>
                    </a:lnTo>
                    <a:lnTo>
                      <a:pt x="2977510" y="1051033"/>
                    </a:lnTo>
                    <a:lnTo>
                      <a:pt x="2972749" y="1056327"/>
                    </a:lnTo>
                    <a:lnTo>
                      <a:pt x="2974336" y="1055268"/>
                    </a:lnTo>
                    <a:lnTo>
                      <a:pt x="2976716" y="1053945"/>
                    </a:lnTo>
                    <a:lnTo>
                      <a:pt x="2981742" y="1052356"/>
                    </a:lnTo>
                    <a:lnTo>
                      <a:pt x="2987297" y="1051033"/>
                    </a:lnTo>
                    <a:lnTo>
                      <a:pt x="2992852" y="1049974"/>
                    </a:lnTo>
                    <a:lnTo>
                      <a:pt x="2998142" y="1049180"/>
                    </a:lnTo>
                    <a:lnTo>
                      <a:pt x="3002639" y="1048914"/>
                    </a:lnTo>
                    <a:lnTo>
                      <a:pt x="3007929" y="1048650"/>
                    </a:lnTo>
                    <a:lnTo>
                      <a:pt x="3011368" y="1046000"/>
                    </a:lnTo>
                    <a:lnTo>
                      <a:pt x="3014807" y="1043617"/>
                    </a:lnTo>
                    <a:lnTo>
                      <a:pt x="3018510" y="1042029"/>
                    </a:lnTo>
                    <a:lnTo>
                      <a:pt x="3021949" y="1040176"/>
                    </a:lnTo>
                    <a:lnTo>
                      <a:pt x="3025387" y="1038852"/>
                    </a:lnTo>
                    <a:lnTo>
                      <a:pt x="3029355" y="1037528"/>
                    </a:lnTo>
                    <a:lnTo>
                      <a:pt x="3032794" y="1036999"/>
                    </a:lnTo>
                    <a:lnTo>
                      <a:pt x="3036497" y="1036469"/>
                    </a:lnTo>
                    <a:lnTo>
                      <a:pt x="3040200" y="1036205"/>
                    </a:lnTo>
                    <a:close/>
                    <a:moveTo>
                      <a:pt x="5092701" y="1035043"/>
                    </a:moveTo>
                    <a:lnTo>
                      <a:pt x="5095797" y="1035544"/>
                    </a:lnTo>
                    <a:lnTo>
                      <a:pt x="5097464" y="1039805"/>
                    </a:lnTo>
                    <a:lnTo>
                      <a:pt x="5092701" y="1035043"/>
                    </a:lnTo>
                    <a:close/>
                    <a:moveTo>
                      <a:pt x="1878002" y="1033844"/>
                    </a:moveTo>
                    <a:lnTo>
                      <a:pt x="1878233" y="1034476"/>
                    </a:lnTo>
                    <a:lnTo>
                      <a:pt x="1879236" y="1034087"/>
                    </a:lnTo>
                    <a:lnTo>
                      <a:pt x="1878972" y="1034087"/>
                    </a:lnTo>
                    <a:lnTo>
                      <a:pt x="1878002" y="1033844"/>
                    </a:lnTo>
                    <a:close/>
                    <a:moveTo>
                      <a:pt x="1865143" y="1030720"/>
                    </a:moveTo>
                    <a:lnTo>
                      <a:pt x="1863101" y="1032763"/>
                    </a:lnTo>
                    <a:lnTo>
                      <a:pt x="1859927" y="1035146"/>
                    </a:lnTo>
                    <a:lnTo>
                      <a:pt x="1856223" y="1037264"/>
                    </a:lnTo>
                    <a:lnTo>
                      <a:pt x="1852256" y="1039381"/>
                    </a:lnTo>
                    <a:lnTo>
                      <a:pt x="1848288" y="1040970"/>
                    </a:lnTo>
                    <a:lnTo>
                      <a:pt x="1843791" y="1042558"/>
                    </a:lnTo>
                    <a:lnTo>
                      <a:pt x="1835327" y="1045470"/>
                    </a:lnTo>
                    <a:lnTo>
                      <a:pt x="1826862" y="1048650"/>
                    </a:lnTo>
                    <a:lnTo>
                      <a:pt x="1822630" y="1050238"/>
                    </a:lnTo>
                    <a:lnTo>
                      <a:pt x="1818926" y="1052356"/>
                    </a:lnTo>
                    <a:lnTo>
                      <a:pt x="1815752" y="1053945"/>
                    </a:lnTo>
                    <a:lnTo>
                      <a:pt x="1812578" y="1056327"/>
                    </a:lnTo>
                    <a:lnTo>
                      <a:pt x="1809933" y="1058974"/>
                    </a:lnTo>
                    <a:lnTo>
                      <a:pt x="1809006" y="1060108"/>
                    </a:lnTo>
                    <a:lnTo>
                      <a:pt x="1810160" y="1059054"/>
                    </a:lnTo>
                    <a:lnTo>
                      <a:pt x="1813347" y="1056673"/>
                    </a:lnTo>
                    <a:lnTo>
                      <a:pt x="1817065" y="1054556"/>
                    </a:lnTo>
                    <a:lnTo>
                      <a:pt x="1820518" y="1052704"/>
                    </a:lnTo>
                    <a:lnTo>
                      <a:pt x="1824236" y="1051117"/>
                    </a:lnTo>
                    <a:lnTo>
                      <a:pt x="1828220" y="1049529"/>
                    </a:lnTo>
                    <a:lnTo>
                      <a:pt x="1836187" y="1046881"/>
                    </a:lnTo>
                    <a:lnTo>
                      <a:pt x="1844155" y="1043970"/>
                    </a:lnTo>
                    <a:lnTo>
                      <a:pt x="1848138" y="1042647"/>
                    </a:lnTo>
                    <a:lnTo>
                      <a:pt x="1851857" y="1040795"/>
                    </a:lnTo>
                    <a:lnTo>
                      <a:pt x="1855575" y="1038679"/>
                    </a:lnTo>
                    <a:lnTo>
                      <a:pt x="1859027" y="1036562"/>
                    </a:lnTo>
                    <a:lnTo>
                      <a:pt x="1862480" y="1034181"/>
                    </a:lnTo>
                    <a:lnTo>
                      <a:pt x="1865401" y="1030741"/>
                    </a:lnTo>
                    <a:lnTo>
                      <a:pt x="1865143" y="1030720"/>
                    </a:lnTo>
                    <a:close/>
                    <a:moveTo>
                      <a:pt x="5262919" y="1029872"/>
                    </a:moveTo>
                    <a:lnTo>
                      <a:pt x="5261597" y="1030933"/>
                    </a:lnTo>
                    <a:lnTo>
                      <a:pt x="5261597" y="1032216"/>
                    </a:lnTo>
                    <a:lnTo>
                      <a:pt x="5262563" y="1033380"/>
                    </a:lnTo>
                    <a:lnTo>
                      <a:pt x="5262037" y="1033160"/>
                    </a:lnTo>
                    <a:lnTo>
                      <a:pt x="5263141" y="1035486"/>
                    </a:lnTo>
                    <a:lnTo>
                      <a:pt x="5264268" y="1037520"/>
                    </a:lnTo>
                    <a:lnTo>
                      <a:pt x="5264275" y="1037516"/>
                    </a:lnTo>
                    <a:lnTo>
                      <a:pt x="5264811" y="1037219"/>
                    </a:lnTo>
                    <a:lnTo>
                      <a:pt x="5263572" y="1030419"/>
                    </a:lnTo>
                    <a:lnTo>
                      <a:pt x="5262919" y="1029872"/>
                    </a:lnTo>
                    <a:close/>
                    <a:moveTo>
                      <a:pt x="5370551" y="1029726"/>
                    </a:moveTo>
                    <a:lnTo>
                      <a:pt x="5373437" y="1033055"/>
                    </a:lnTo>
                    <a:lnTo>
                      <a:pt x="5378989" y="1038890"/>
                    </a:lnTo>
                    <a:lnTo>
                      <a:pt x="5384806" y="1044460"/>
                    </a:lnTo>
                    <a:lnTo>
                      <a:pt x="5387189" y="1046652"/>
                    </a:lnTo>
                    <a:lnTo>
                      <a:pt x="5391938" y="1049277"/>
                    </a:lnTo>
                    <a:lnTo>
                      <a:pt x="5382899" y="1039448"/>
                    </a:lnTo>
                    <a:lnTo>
                      <a:pt x="5370551" y="1029726"/>
                    </a:lnTo>
                    <a:close/>
                    <a:moveTo>
                      <a:pt x="1876856" y="1028949"/>
                    </a:moveTo>
                    <a:lnTo>
                      <a:pt x="1876290" y="1029154"/>
                    </a:lnTo>
                    <a:lnTo>
                      <a:pt x="1876856" y="1030703"/>
                    </a:lnTo>
                    <a:lnTo>
                      <a:pt x="1876856" y="1028949"/>
                    </a:lnTo>
                    <a:close/>
                    <a:moveTo>
                      <a:pt x="3287352" y="1023912"/>
                    </a:moveTo>
                    <a:lnTo>
                      <a:pt x="3302001" y="1025463"/>
                    </a:lnTo>
                    <a:lnTo>
                      <a:pt x="3301496" y="1026496"/>
                    </a:lnTo>
                    <a:lnTo>
                      <a:pt x="3295687" y="1035025"/>
                    </a:lnTo>
                    <a:lnTo>
                      <a:pt x="3279776" y="1029339"/>
                    </a:lnTo>
                    <a:lnTo>
                      <a:pt x="3287352" y="1023912"/>
                    </a:lnTo>
                    <a:close/>
                    <a:moveTo>
                      <a:pt x="3019916" y="1023909"/>
                    </a:moveTo>
                    <a:lnTo>
                      <a:pt x="3032126" y="1025008"/>
                    </a:lnTo>
                    <a:lnTo>
                      <a:pt x="3031866" y="1026474"/>
                    </a:lnTo>
                    <a:lnTo>
                      <a:pt x="3017838" y="1028672"/>
                    </a:lnTo>
                    <a:lnTo>
                      <a:pt x="3019916" y="1023909"/>
                    </a:lnTo>
                    <a:close/>
                    <a:moveTo>
                      <a:pt x="1833437" y="1023682"/>
                    </a:moveTo>
                    <a:lnTo>
                      <a:pt x="1802262" y="1036469"/>
                    </a:lnTo>
                    <a:lnTo>
                      <a:pt x="1791946" y="1045470"/>
                    </a:lnTo>
                    <a:lnTo>
                      <a:pt x="1772636" y="1050768"/>
                    </a:lnTo>
                    <a:lnTo>
                      <a:pt x="1773231" y="1051215"/>
                    </a:lnTo>
                    <a:lnTo>
                      <a:pt x="1791038" y="1046351"/>
                    </a:lnTo>
                    <a:lnTo>
                      <a:pt x="1801396" y="1037356"/>
                    </a:lnTo>
                    <a:lnTo>
                      <a:pt x="1833797" y="1024127"/>
                    </a:lnTo>
                    <a:lnTo>
                      <a:pt x="1833437" y="1023682"/>
                    </a:lnTo>
                    <a:close/>
                    <a:moveTo>
                      <a:pt x="5220432" y="1022991"/>
                    </a:moveTo>
                    <a:lnTo>
                      <a:pt x="5221018" y="1023108"/>
                    </a:lnTo>
                    <a:lnTo>
                      <a:pt x="5222875" y="1025489"/>
                    </a:lnTo>
                    <a:lnTo>
                      <a:pt x="5221018" y="1023637"/>
                    </a:lnTo>
                    <a:lnTo>
                      <a:pt x="5220432" y="1022991"/>
                    </a:lnTo>
                    <a:close/>
                    <a:moveTo>
                      <a:pt x="5245683" y="1022933"/>
                    </a:moveTo>
                    <a:lnTo>
                      <a:pt x="5246313" y="1023644"/>
                    </a:lnTo>
                    <a:lnTo>
                      <a:pt x="5246392" y="1023644"/>
                    </a:lnTo>
                    <a:lnTo>
                      <a:pt x="5245683" y="1022933"/>
                    </a:lnTo>
                    <a:close/>
                    <a:moveTo>
                      <a:pt x="1889292" y="1022334"/>
                    </a:moveTo>
                    <a:lnTo>
                      <a:pt x="1889038" y="1023597"/>
                    </a:lnTo>
                    <a:lnTo>
                      <a:pt x="1889496" y="1023663"/>
                    </a:lnTo>
                    <a:lnTo>
                      <a:pt x="1891404" y="1022968"/>
                    </a:lnTo>
                    <a:lnTo>
                      <a:pt x="1889292" y="1022334"/>
                    </a:lnTo>
                    <a:close/>
                    <a:moveTo>
                      <a:pt x="1895943" y="1021216"/>
                    </a:moveTo>
                    <a:lnTo>
                      <a:pt x="1889703" y="1022211"/>
                    </a:lnTo>
                    <a:lnTo>
                      <a:pt x="1908565" y="1022946"/>
                    </a:lnTo>
                    <a:lnTo>
                      <a:pt x="1907363" y="1022010"/>
                    </a:lnTo>
                    <a:lnTo>
                      <a:pt x="1895943" y="1021216"/>
                    </a:lnTo>
                    <a:close/>
                    <a:moveTo>
                      <a:pt x="3269552" y="1020740"/>
                    </a:moveTo>
                    <a:lnTo>
                      <a:pt x="3271838" y="1020740"/>
                    </a:lnTo>
                    <a:lnTo>
                      <a:pt x="3271838" y="1021269"/>
                    </a:lnTo>
                    <a:lnTo>
                      <a:pt x="3265488" y="1023914"/>
                    </a:lnTo>
                    <a:lnTo>
                      <a:pt x="3269552" y="1020740"/>
                    </a:lnTo>
                    <a:close/>
                    <a:moveTo>
                      <a:pt x="5230946" y="1019843"/>
                    </a:moveTo>
                    <a:lnTo>
                      <a:pt x="5232643" y="1021738"/>
                    </a:lnTo>
                    <a:lnTo>
                      <a:pt x="5234242" y="1024119"/>
                    </a:lnTo>
                    <a:lnTo>
                      <a:pt x="5235575" y="1026765"/>
                    </a:lnTo>
                    <a:lnTo>
                      <a:pt x="5231950" y="1028564"/>
                    </a:lnTo>
                    <a:lnTo>
                      <a:pt x="5232013" y="1028601"/>
                    </a:lnTo>
                    <a:lnTo>
                      <a:pt x="5237508" y="1026673"/>
                    </a:lnTo>
                    <a:lnTo>
                      <a:pt x="5236105" y="1027030"/>
                    </a:lnTo>
                    <a:lnTo>
                      <a:pt x="5232136" y="1020566"/>
                    </a:lnTo>
                    <a:lnTo>
                      <a:pt x="5231999" y="1020454"/>
                    </a:lnTo>
                    <a:lnTo>
                      <a:pt x="5232229" y="1020924"/>
                    </a:lnTo>
                    <a:lnTo>
                      <a:pt x="5230946" y="1019843"/>
                    </a:lnTo>
                    <a:close/>
                    <a:moveTo>
                      <a:pt x="5216696" y="1018873"/>
                    </a:moveTo>
                    <a:lnTo>
                      <a:pt x="5220432" y="1022991"/>
                    </a:lnTo>
                    <a:lnTo>
                      <a:pt x="5217038" y="1022314"/>
                    </a:lnTo>
                    <a:lnTo>
                      <a:pt x="5211798" y="1020747"/>
                    </a:lnTo>
                    <a:lnTo>
                      <a:pt x="5214402" y="1023187"/>
                    </a:lnTo>
                    <a:lnTo>
                      <a:pt x="5218647" y="1026894"/>
                    </a:lnTo>
                    <a:lnTo>
                      <a:pt x="5222626" y="1030600"/>
                    </a:lnTo>
                    <a:lnTo>
                      <a:pt x="5227137" y="1033512"/>
                    </a:lnTo>
                    <a:lnTo>
                      <a:pt x="5231382" y="1036425"/>
                    </a:lnTo>
                    <a:lnTo>
                      <a:pt x="5235361" y="1038808"/>
                    </a:lnTo>
                    <a:lnTo>
                      <a:pt x="5239606" y="1040396"/>
                    </a:lnTo>
                    <a:lnTo>
                      <a:pt x="5243586" y="1041720"/>
                    </a:lnTo>
                    <a:lnTo>
                      <a:pt x="5247831" y="1042250"/>
                    </a:lnTo>
                    <a:lnTo>
                      <a:pt x="5248268" y="1042250"/>
                    </a:lnTo>
                    <a:lnTo>
                      <a:pt x="5244307" y="1039616"/>
                    </a:lnTo>
                    <a:lnTo>
                      <a:pt x="5239076" y="1036036"/>
                    </a:lnTo>
                    <a:lnTo>
                      <a:pt x="5230182" y="1029427"/>
                    </a:lnTo>
                    <a:lnTo>
                      <a:pt x="5223790" y="1024281"/>
                    </a:lnTo>
                    <a:lnTo>
                      <a:pt x="5220912" y="1022796"/>
                    </a:lnTo>
                    <a:lnTo>
                      <a:pt x="5216696" y="1018873"/>
                    </a:lnTo>
                    <a:close/>
                    <a:moveTo>
                      <a:pt x="1934295" y="1018517"/>
                    </a:moveTo>
                    <a:lnTo>
                      <a:pt x="1932896" y="1019084"/>
                    </a:lnTo>
                    <a:lnTo>
                      <a:pt x="1935049" y="1018733"/>
                    </a:lnTo>
                    <a:lnTo>
                      <a:pt x="1934295" y="1018517"/>
                    </a:lnTo>
                    <a:close/>
                    <a:moveTo>
                      <a:pt x="5200426" y="1017872"/>
                    </a:moveTo>
                    <a:lnTo>
                      <a:pt x="5200149" y="1018118"/>
                    </a:lnTo>
                    <a:lnTo>
                      <a:pt x="5200605" y="1018421"/>
                    </a:lnTo>
                    <a:lnTo>
                      <a:pt x="5200426" y="1017872"/>
                    </a:lnTo>
                    <a:close/>
                    <a:moveTo>
                      <a:pt x="5215315" y="1017201"/>
                    </a:moveTo>
                    <a:lnTo>
                      <a:pt x="5215977" y="1018081"/>
                    </a:lnTo>
                    <a:lnTo>
                      <a:pt x="5216575" y="1018741"/>
                    </a:lnTo>
                    <a:lnTo>
                      <a:pt x="5215315" y="1017201"/>
                    </a:lnTo>
                    <a:close/>
                    <a:moveTo>
                      <a:pt x="1933828" y="1015110"/>
                    </a:moveTo>
                    <a:lnTo>
                      <a:pt x="1931000" y="1016454"/>
                    </a:lnTo>
                    <a:lnTo>
                      <a:pt x="1937991" y="1016249"/>
                    </a:lnTo>
                    <a:lnTo>
                      <a:pt x="1940340" y="1015291"/>
                    </a:lnTo>
                    <a:lnTo>
                      <a:pt x="1933828" y="1015110"/>
                    </a:lnTo>
                    <a:close/>
                    <a:moveTo>
                      <a:pt x="1837972" y="1013968"/>
                    </a:moveTo>
                    <a:lnTo>
                      <a:pt x="1836120" y="1014497"/>
                    </a:lnTo>
                    <a:lnTo>
                      <a:pt x="1834797" y="1015026"/>
                    </a:lnTo>
                    <a:lnTo>
                      <a:pt x="1834268" y="1015556"/>
                    </a:lnTo>
                    <a:lnTo>
                      <a:pt x="1833739" y="1016085"/>
                    </a:lnTo>
                    <a:lnTo>
                      <a:pt x="1833674" y="1016545"/>
                    </a:lnTo>
                    <a:lnTo>
                      <a:pt x="1834859" y="1016454"/>
                    </a:lnTo>
                    <a:lnTo>
                      <a:pt x="1838312" y="1016454"/>
                    </a:lnTo>
                    <a:lnTo>
                      <a:pt x="1842030" y="1016454"/>
                    </a:lnTo>
                    <a:lnTo>
                      <a:pt x="1848670" y="1016718"/>
                    </a:lnTo>
                    <a:lnTo>
                      <a:pt x="1855044" y="1016983"/>
                    </a:lnTo>
                    <a:lnTo>
                      <a:pt x="1857168" y="1016718"/>
                    </a:lnTo>
                    <a:lnTo>
                      <a:pt x="1859293" y="1016454"/>
                    </a:lnTo>
                    <a:lnTo>
                      <a:pt x="1860886" y="1015660"/>
                    </a:lnTo>
                    <a:lnTo>
                      <a:pt x="1861418" y="1014866"/>
                    </a:lnTo>
                    <a:lnTo>
                      <a:pt x="1861683" y="1014337"/>
                    </a:lnTo>
                    <a:lnTo>
                      <a:pt x="1861702" y="1014282"/>
                    </a:lnTo>
                    <a:lnTo>
                      <a:pt x="1860456" y="1014762"/>
                    </a:lnTo>
                    <a:lnTo>
                      <a:pt x="1857281" y="1015291"/>
                    </a:lnTo>
                    <a:lnTo>
                      <a:pt x="1854372" y="1015556"/>
                    </a:lnTo>
                    <a:lnTo>
                      <a:pt x="1851198" y="1015556"/>
                    </a:lnTo>
                    <a:lnTo>
                      <a:pt x="1848023" y="1015291"/>
                    </a:lnTo>
                    <a:lnTo>
                      <a:pt x="1842468" y="1014497"/>
                    </a:lnTo>
                    <a:lnTo>
                      <a:pt x="1840088" y="1014497"/>
                    </a:lnTo>
                    <a:lnTo>
                      <a:pt x="1837972" y="1013968"/>
                    </a:lnTo>
                    <a:close/>
                    <a:moveTo>
                      <a:pt x="5194751" y="1013583"/>
                    </a:moveTo>
                    <a:lnTo>
                      <a:pt x="5199896" y="1016251"/>
                    </a:lnTo>
                    <a:lnTo>
                      <a:pt x="5199681" y="1015594"/>
                    </a:lnTo>
                    <a:lnTo>
                      <a:pt x="5194751" y="1013583"/>
                    </a:lnTo>
                    <a:close/>
                    <a:moveTo>
                      <a:pt x="3289073" y="1012801"/>
                    </a:moveTo>
                    <a:lnTo>
                      <a:pt x="3297238" y="1019151"/>
                    </a:lnTo>
                    <a:lnTo>
                      <a:pt x="3296421" y="1019151"/>
                    </a:lnTo>
                    <a:lnTo>
                      <a:pt x="3287713" y="1013482"/>
                    </a:lnTo>
                    <a:lnTo>
                      <a:pt x="3289073" y="1012801"/>
                    </a:lnTo>
                    <a:close/>
                    <a:moveTo>
                      <a:pt x="1829620" y="1010495"/>
                    </a:moveTo>
                    <a:lnTo>
                      <a:pt x="1825539" y="1011624"/>
                    </a:lnTo>
                    <a:lnTo>
                      <a:pt x="1825539" y="1012909"/>
                    </a:lnTo>
                    <a:lnTo>
                      <a:pt x="1829620" y="1010495"/>
                    </a:lnTo>
                    <a:close/>
                    <a:moveTo>
                      <a:pt x="2922218" y="1008034"/>
                    </a:moveTo>
                    <a:lnTo>
                      <a:pt x="2938463" y="1013591"/>
                    </a:lnTo>
                    <a:lnTo>
                      <a:pt x="2916191" y="1019147"/>
                    </a:lnTo>
                    <a:lnTo>
                      <a:pt x="2911475" y="1011368"/>
                    </a:lnTo>
                    <a:lnTo>
                      <a:pt x="2922218" y="1008034"/>
                    </a:lnTo>
                    <a:close/>
                    <a:moveTo>
                      <a:pt x="945493" y="1007085"/>
                    </a:moveTo>
                    <a:lnTo>
                      <a:pt x="945493" y="1007349"/>
                    </a:lnTo>
                    <a:lnTo>
                      <a:pt x="938879" y="1010261"/>
                    </a:lnTo>
                    <a:lnTo>
                      <a:pt x="945493" y="1007085"/>
                    </a:lnTo>
                    <a:close/>
                    <a:moveTo>
                      <a:pt x="5403900" y="1006841"/>
                    </a:moveTo>
                    <a:lnTo>
                      <a:pt x="5405267" y="1008004"/>
                    </a:lnTo>
                    <a:lnTo>
                      <a:pt x="5407350" y="1008152"/>
                    </a:lnTo>
                    <a:lnTo>
                      <a:pt x="5407881" y="1007624"/>
                    </a:lnTo>
                    <a:lnTo>
                      <a:pt x="5407621" y="1007305"/>
                    </a:lnTo>
                    <a:lnTo>
                      <a:pt x="5403900" y="1006841"/>
                    </a:lnTo>
                    <a:close/>
                    <a:moveTo>
                      <a:pt x="1947834" y="1006525"/>
                    </a:moveTo>
                    <a:lnTo>
                      <a:pt x="1946670" y="1007193"/>
                    </a:lnTo>
                    <a:lnTo>
                      <a:pt x="1947550" y="1007778"/>
                    </a:lnTo>
                    <a:lnTo>
                      <a:pt x="1948540" y="1007349"/>
                    </a:lnTo>
                    <a:lnTo>
                      <a:pt x="1947834" y="1006525"/>
                    </a:lnTo>
                    <a:close/>
                    <a:moveTo>
                      <a:pt x="5221209" y="1003839"/>
                    </a:moveTo>
                    <a:lnTo>
                      <a:pt x="5221553" y="1004138"/>
                    </a:lnTo>
                    <a:lnTo>
                      <a:pt x="5229048" y="1007437"/>
                    </a:lnTo>
                    <a:lnTo>
                      <a:pt x="5221209" y="1003839"/>
                    </a:lnTo>
                    <a:close/>
                    <a:moveTo>
                      <a:pt x="1857965" y="1003754"/>
                    </a:moveTo>
                    <a:lnTo>
                      <a:pt x="1854512" y="1004018"/>
                    </a:lnTo>
                    <a:lnTo>
                      <a:pt x="1854244" y="1004085"/>
                    </a:lnTo>
                    <a:lnTo>
                      <a:pt x="1854636" y="1004172"/>
                    </a:lnTo>
                    <a:lnTo>
                      <a:pt x="1857281" y="1004967"/>
                    </a:lnTo>
                    <a:lnTo>
                      <a:pt x="1859307" y="1006093"/>
                    </a:lnTo>
                    <a:lnTo>
                      <a:pt x="1857965" y="1003754"/>
                    </a:lnTo>
                    <a:close/>
                    <a:moveTo>
                      <a:pt x="3125411" y="1001688"/>
                    </a:moveTo>
                    <a:lnTo>
                      <a:pt x="3141664" y="1007773"/>
                    </a:lnTo>
                    <a:lnTo>
                      <a:pt x="3128765" y="1011212"/>
                    </a:lnTo>
                    <a:lnTo>
                      <a:pt x="3128765" y="1005656"/>
                    </a:lnTo>
                    <a:lnTo>
                      <a:pt x="3129539" y="1005656"/>
                    </a:lnTo>
                    <a:lnTo>
                      <a:pt x="3121026" y="1005127"/>
                    </a:lnTo>
                    <a:lnTo>
                      <a:pt x="3125411" y="1001688"/>
                    </a:lnTo>
                    <a:close/>
                    <a:moveTo>
                      <a:pt x="5349254" y="999651"/>
                    </a:moveTo>
                    <a:lnTo>
                      <a:pt x="5348055" y="1000166"/>
                    </a:lnTo>
                    <a:lnTo>
                      <a:pt x="5358102" y="1013958"/>
                    </a:lnTo>
                    <a:lnTo>
                      <a:pt x="5359869" y="1016519"/>
                    </a:lnTo>
                    <a:lnTo>
                      <a:pt x="5357380" y="1009227"/>
                    </a:lnTo>
                    <a:lnTo>
                      <a:pt x="5349254" y="999651"/>
                    </a:lnTo>
                    <a:close/>
                    <a:moveTo>
                      <a:pt x="5153361" y="999560"/>
                    </a:moveTo>
                    <a:lnTo>
                      <a:pt x="5149922" y="1000088"/>
                    </a:lnTo>
                    <a:lnTo>
                      <a:pt x="5157053" y="1001650"/>
                    </a:lnTo>
                    <a:lnTo>
                      <a:pt x="5153361" y="999560"/>
                    </a:lnTo>
                    <a:close/>
                    <a:moveTo>
                      <a:pt x="1962026" y="998389"/>
                    </a:moveTo>
                    <a:lnTo>
                      <a:pt x="1956050" y="1001816"/>
                    </a:lnTo>
                    <a:lnTo>
                      <a:pt x="1959385" y="1000466"/>
                    </a:lnTo>
                    <a:lnTo>
                      <a:pt x="1962026" y="998389"/>
                    </a:lnTo>
                    <a:close/>
                    <a:moveTo>
                      <a:pt x="5211826" y="997084"/>
                    </a:moveTo>
                    <a:lnTo>
                      <a:pt x="5211848" y="997131"/>
                    </a:lnTo>
                    <a:lnTo>
                      <a:pt x="5219046" y="1010625"/>
                    </a:lnTo>
                    <a:lnTo>
                      <a:pt x="5223845" y="1013800"/>
                    </a:lnTo>
                    <a:lnTo>
                      <a:pt x="5224322" y="1014168"/>
                    </a:lnTo>
                    <a:lnTo>
                      <a:pt x="5219965" y="1010602"/>
                    </a:lnTo>
                    <a:lnTo>
                      <a:pt x="5219701" y="1010602"/>
                    </a:lnTo>
                    <a:lnTo>
                      <a:pt x="5211941" y="997174"/>
                    </a:lnTo>
                    <a:lnTo>
                      <a:pt x="5211826" y="997084"/>
                    </a:lnTo>
                    <a:close/>
                    <a:moveTo>
                      <a:pt x="2952485" y="995334"/>
                    </a:moveTo>
                    <a:lnTo>
                      <a:pt x="2965979" y="1001630"/>
                    </a:lnTo>
                    <a:lnTo>
                      <a:pt x="2968625" y="1002725"/>
                    </a:lnTo>
                    <a:lnTo>
                      <a:pt x="2968096" y="1003272"/>
                    </a:lnTo>
                    <a:lnTo>
                      <a:pt x="2946400" y="997250"/>
                    </a:lnTo>
                    <a:lnTo>
                      <a:pt x="2952485" y="995334"/>
                    </a:lnTo>
                    <a:close/>
                    <a:moveTo>
                      <a:pt x="1903983" y="995202"/>
                    </a:moveTo>
                    <a:lnTo>
                      <a:pt x="1902317" y="995816"/>
                    </a:lnTo>
                    <a:lnTo>
                      <a:pt x="1913737" y="998726"/>
                    </a:lnTo>
                    <a:lnTo>
                      <a:pt x="1914800" y="999256"/>
                    </a:lnTo>
                    <a:lnTo>
                      <a:pt x="1915596" y="999785"/>
                    </a:lnTo>
                    <a:lnTo>
                      <a:pt x="1918252" y="1000050"/>
                    </a:lnTo>
                    <a:lnTo>
                      <a:pt x="1921439" y="1000050"/>
                    </a:lnTo>
                    <a:lnTo>
                      <a:pt x="1925423" y="999785"/>
                    </a:lnTo>
                    <a:lnTo>
                      <a:pt x="1929407" y="998726"/>
                    </a:lnTo>
                    <a:lnTo>
                      <a:pt x="1933922" y="997933"/>
                    </a:lnTo>
                    <a:lnTo>
                      <a:pt x="1935806" y="997405"/>
                    </a:lnTo>
                    <a:lnTo>
                      <a:pt x="1931875" y="997819"/>
                    </a:lnTo>
                    <a:lnTo>
                      <a:pt x="1926320" y="998613"/>
                    </a:lnTo>
                    <a:lnTo>
                      <a:pt x="1920765" y="998348"/>
                    </a:lnTo>
                    <a:lnTo>
                      <a:pt x="1916276" y="997957"/>
                    </a:lnTo>
                    <a:lnTo>
                      <a:pt x="1914269" y="998726"/>
                    </a:lnTo>
                    <a:lnTo>
                      <a:pt x="1916148" y="997946"/>
                    </a:lnTo>
                    <a:lnTo>
                      <a:pt x="1914682" y="997819"/>
                    </a:lnTo>
                    <a:lnTo>
                      <a:pt x="1917856" y="996760"/>
                    </a:lnTo>
                    <a:lnTo>
                      <a:pt x="1918120" y="996495"/>
                    </a:lnTo>
                    <a:lnTo>
                      <a:pt x="1914682" y="997819"/>
                    </a:lnTo>
                    <a:lnTo>
                      <a:pt x="1903983" y="995202"/>
                    </a:lnTo>
                    <a:close/>
                    <a:moveTo>
                      <a:pt x="5140250" y="994845"/>
                    </a:moveTo>
                    <a:lnTo>
                      <a:pt x="5147808" y="999624"/>
                    </a:lnTo>
                    <a:lnTo>
                      <a:pt x="5149900" y="1000083"/>
                    </a:lnTo>
                    <a:lnTo>
                      <a:pt x="5140250" y="994845"/>
                    </a:lnTo>
                    <a:close/>
                    <a:moveTo>
                      <a:pt x="1848701" y="994798"/>
                    </a:moveTo>
                    <a:lnTo>
                      <a:pt x="1843262" y="996230"/>
                    </a:lnTo>
                    <a:lnTo>
                      <a:pt x="1833475" y="998613"/>
                    </a:lnTo>
                    <a:lnTo>
                      <a:pt x="1823952" y="1000996"/>
                    </a:lnTo>
                    <a:lnTo>
                      <a:pt x="1813901" y="1002584"/>
                    </a:lnTo>
                    <a:lnTo>
                      <a:pt x="1803849" y="1004172"/>
                    </a:lnTo>
                    <a:lnTo>
                      <a:pt x="1794062" y="1004967"/>
                    </a:lnTo>
                    <a:lnTo>
                      <a:pt x="1780572" y="1016615"/>
                    </a:lnTo>
                    <a:lnTo>
                      <a:pt x="1781324" y="1018372"/>
                    </a:lnTo>
                    <a:lnTo>
                      <a:pt x="1793163" y="1005870"/>
                    </a:lnTo>
                    <a:lnTo>
                      <a:pt x="1816269" y="1003754"/>
                    </a:lnTo>
                    <a:lnTo>
                      <a:pt x="1832735" y="999520"/>
                    </a:lnTo>
                    <a:lnTo>
                      <a:pt x="1848701" y="994798"/>
                    </a:lnTo>
                    <a:close/>
                    <a:moveTo>
                      <a:pt x="1973933" y="990142"/>
                    </a:moveTo>
                    <a:lnTo>
                      <a:pt x="1968784" y="990303"/>
                    </a:lnTo>
                    <a:lnTo>
                      <a:pt x="1966057" y="991847"/>
                    </a:lnTo>
                    <a:lnTo>
                      <a:pt x="1971639" y="991272"/>
                    </a:lnTo>
                    <a:lnTo>
                      <a:pt x="1974462" y="990142"/>
                    </a:lnTo>
                    <a:lnTo>
                      <a:pt x="1973933" y="990142"/>
                    </a:lnTo>
                    <a:close/>
                    <a:moveTo>
                      <a:pt x="5202066" y="989261"/>
                    </a:moveTo>
                    <a:lnTo>
                      <a:pt x="5201384" y="989770"/>
                    </a:lnTo>
                    <a:lnTo>
                      <a:pt x="5201277" y="990305"/>
                    </a:lnTo>
                    <a:lnTo>
                      <a:pt x="5202066" y="989261"/>
                    </a:lnTo>
                    <a:close/>
                    <a:moveTo>
                      <a:pt x="958983" y="988553"/>
                    </a:moveTo>
                    <a:lnTo>
                      <a:pt x="956715" y="990731"/>
                    </a:lnTo>
                    <a:lnTo>
                      <a:pt x="953428" y="991201"/>
                    </a:lnTo>
                    <a:lnTo>
                      <a:pt x="958983" y="988553"/>
                    </a:lnTo>
                    <a:close/>
                    <a:moveTo>
                      <a:pt x="5204833" y="987654"/>
                    </a:moveTo>
                    <a:lnTo>
                      <a:pt x="5203242" y="988447"/>
                    </a:lnTo>
                    <a:lnTo>
                      <a:pt x="5203197" y="988477"/>
                    </a:lnTo>
                    <a:lnTo>
                      <a:pt x="5206183" y="987654"/>
                    </a:lnTo>
                    <a:lnTo>
                      <a:pt x="5204833" y="987654"/>
                    </a:lnTo>
                    <a:close/>
                    <a:moveTo>
                      <a:pt x="5338713" y="986911"/>
                    </a:moveTo>
                    <a:lnTo>
                      <a:pt x="5339594" y="987435"/>
                    </a:lnTo>
                    <a:lnTo>
                      <a:pt x="5349223" y="998582"/>
                    </a:lnTo>
                    <a:lnTo>
                      <a:pt x="5350734" y="997828"/>
                    </a:lnTo>
                    <a:lnTo>
                      <a:pt x="5340720" y="987843"/>
                    </a:lnTo>
                    <a:lnTo>
                      <a:pt x="5338713" y="986911"/>
                    </a:lnTo>
                    <a:close/>
                    <a:moveTo>
                      <a:pt x="1978684" y="983170"/>
                    </a:moveTo>
                    <a:lnTo>
                      <a:pt x="1976415" y="984174"/>
                    </a:lnTo>
                    <a:lnTo>
                      <a:pt x="1977923" y="984174"/>
                    </a:lnTo>
                    <a:lnTo>
                      <a:pt x="1979753" y="983259"/>
                    </a:lnTo>
                    <a:lnTo>
                      <a:pt x="1978684" y="983170"/>
                    </a:lnTo>
                    <a:close/>
                    <a:moveTo>
                      <a:pt x="3297238" y="982640"/>
                    </a:moveTo>
                    <a:lnTo>
                      <a:pt x="3298826" y="982640"/>
                    </a:lnTo>
                    <a:lnTo>
                      <a:pt x="3298297" y="982904"/>
                    </a:lnTo>
                    <a:lnTo>
                      <a:pt x="3292476" y="985815"/>
                    </a:lnTo>
                    <a:lnTo>
                      <a:pt x="3297238" y="982640"/>
                    </a:lnTo>
                    <a:close/>
                    <a:moveTo>
                      <a:pt x="3306655" y="982640"/>
                    </a:moveTo>
                    <a:lnTo>
                      <a:pt x="3313113" y="983408"/>
                    </a:lnTo>
                    <a:lnTo>
                      <a:pt x="3312306" y="983920"/>
                    </a:lnTo>
                    <a:lnTo>
                      <a:pt x="3304772" y="989809"/>
                    </a:lnTo>
                    <a:lnTo>
                      <a:pt x="3297238" y="990577"/>
                    </a:lnTo>
                    <a:lnTo>
                      <a:pt x="3306655" y="982640"/>
                    </a:lnTo>
                    <a:close/>
                    <a:moveTo>
                      <a:pt x="2942127" y="982635"/>
                    </a:moveTo>
                    <a:lnTo>
                      <a:pt x="2946401" y="983367"/>
                    </a:lnTo>
                    <a:lnTo>
                      <a:pt x="2946401" y="983611"/>
                    </a:lnTo>
                    <a:lnTo>
                      <a:pt x="2935288" y="985809"/>
                    </a:lnTo>
                    <a:lnTo>
                      <a:pt x="2942127" y="982635"/>
                    </a:lnTo>
                    <a:close/>
                    <a:moveTo>
                      <a:pt x="1894897" y="981743"/>
                    </a:moveTo>
                    <a:lnTo>
                      <a:pt x="1891933" y="982465"/>
                    </a:lnTo>
                    <a:lnTo>
                      <a:pt x="1891120" y="982699"/>
                    </a:lnTo>
                    <a:lnTo>
                      <a:pt x="1894897" y="981743"/>
                    </a:lnTo>
                    <a:close/>
                    <a:moveTo>
                      <a:pt x="1980546" y="981406"/>
                    </a:moveTo>
                    <a:lnTo>
                      <a:pt x="1973404" y="983259"/>
                    </a:lnTo>
                    <a:lnTo>
                      <a:pt x="1969966" y="984318"/>
                    </a:lnTo>
                    <a:lnTo>
                      <a:pt x="1966791" y="985906"/>
                    </a:lnTo>
                    <a:lnTo>
                      <a:pt x="1963882" y="986965"/>
                    </a:lnTo>
                    <a:lnTo>
                      <a:pt x="1961236" y="988553"/>
                    </a:lnTo>
                    <a:lnTo>
                      <a:pt x="1959385" y="990142"/>
                    </a:lnTo>
                    <a:lnTo>
                      <a:pt x="1958610" y="991111"/>
                    </a:lnTo>
                    <a:lnTo>
                      <a:pt x="1977687" y="983086"/>
                    </a:lnTo>
                    <a:lnTo>
                      <a:pt x="1976578" y="982994"/>
                    </a:lnTo>
                    <a:lnTo>
                      <a:pt x="1978959" y="982200"/>
                    </a:lnTo>
                    <a:lnTo>
                      <a:pt x="1980546" y="981406"/>
                    </a:lnTo>
                    <a:close/>
                    <a:moveTo>
                      <a:pt x="5194416" y="978059"/>
                    </a:moveTo>
                    <a:lnTo>
                      <a:pt x="5197139" y="980775"/>
                    </a:lnTo>
                    <a:lnTo>
                      <a:pt x="5197404" y="980775"/>
                    </a:lnTo>
                    <a:lnTo>
                      <a:pt x="5206160" y="986331"/>
                    </a:lnTo>
                    <a:lnTo>
                      <a:pt x="5207487" y="987125"/>
                    </a:lnTo>
                    <a:lnTo>
                      <a:pt x="5207487" y="987654"/>
                    </a:lnTo>
                    <a:lnTo>
                      <a:pt x="5207315" y="987654"/>
                    </a:lnTo>
                    <a:lnTo>
                      <a:pt x="5207315" y="988400"/>
                    </a:lnTo>
                    <a:lnTo>
                      <a:pt x="5209715" y="992369"/>
                    </a:lnTo>
                    <a:lnTo>
                      <a:pt x="5211791" y="997006"/>
                    </a:lnTo>
                    <a:lnTo>
                      <a:pt x="5211824" y="996973"/>
                    </a:lnTo>
                    <a:lnTo>
                      <a:pt x="5211763" y="996867"/>
                    </a:lnTo>
                    <a:lnTo>
                      <a:pt x="5211869" y="996927"/>
                    </a:lnTo>
                    <a:lnTo>
                      <a:pt x="5212301" y="996496"/>
                    </a:lnTo>
                    <a:lnTo>
                      <a:pt x="5212301" y="992457"/>
                    </a:lnTo>
                    <a:lnTo>
                      <a:pt x="5212570" y="991111"/>
                    </a:lnTo>
                    <a:lnTo>
                      <a:pt x="5212838" y="989765"/>
                    </a:lnTo>
                    <a:lnTo>
                      <a:pt x="5212978" y="989347"/>
                    </a:lnTo>
                    <a:lnTo>
                      <a:pt x="5206867" y="985314"/>
                    </a:lnTo>
                    <a:lnTo>
                      <a:pt x="5196027" y="978948"/>
                    </a:lnTo>
                    <a:lnTo>
                      <a:pt x="5194416" y="978059"/>
                    </a:lnTo>
                    <a:close/>
                    <a:moveTo>
                      <a:pt x="3885066" y="974725"/>
                    </a:moveTo>
                    <a:lnTo>
                      <a:pt x="3887788" y="977371"/>
                    </a:lnTo>
                    <a:lnTo>
                      <a:pt x="3885973" y="977900"/>
                    </a:lnTo>
                    <a:lnTo>
                      <a:pt x="3884613" y="977900"/>
                    </a:lnTo>
                    <a:lnTo>
                      <a:pt x="3885066" y="974725"/>
                    </a:lnTo>
                    <a:close/>
                    <a:moveTo>
                      <a:pt x="4814477" y="973131"/>
                    </a:moveTo>
                    <a:lnTo>
                      <a:pt x="4820651" y="973528"/>
                    </a:lnTo>
                    <a:lnTo>
                      <a:pt x="4821239" y="974719"/>
                    </a:lnTo>
                    <a:lnTo>
                      <a:pt x="4813301" y="974124"/>
                    </a:lnTo>
                    <a:lnTo>
                      <a:pt x="4814477" y="973131"/>
                    </a:lnTo>
                    <a:close/>
                    <a:moveTo>
                      <a:pt x="1950920" y="971611"/>
                    </a:moveTo>
                    <a:lnTo>
                      <a:pt x="1940869" y="972405"/>
                    </a:lnTo>
                    <a:lnTo>
                      <a:pt x="1930817" y="973464"/>
                    </a:lnTo>
                    <a:lnTo>
                      <a:pt x="1921030" y="975317"/>
                    </a:lnTo>
                    <a:lnTo>
                      <a:pt x="1911243" y="977435"/>
                    </a:lnTo>
                    <a:lnTo>
                      <a:pt x="1905195" y="979116"/>
                    </a:lnTo>
                    <a:lnTo>
                      <a:pt x="1908160" y="978354"/>
                    </a:lnTo>
                    <a:lnTo>
                      <a:pt x="1916659" y="976502"/>
                    </a:lnTo>
                    <a:lnTo>
                      <a:pt x="1925423" y="975179"/>
                    </a:lnTo>
                    <a:lnTo>
                      <a:pt x="1933922" y="973856"/>
                    </a:lnTo>
                    <a:lnTo>
                      <a:pt x="1942420" y="973062"/>
                    </a:lnTo>
                    <a:lnTo>
                      <a:pt x="1950919" y="972533"/>
                    </a:lnTo>
                    <a:lnTo>
                      <a:pt x="1949857" y="973062"/>
                    </a:lnTo>
                    <a:lnTo>
                      <a:pt x="1954297" y="974435"/>
                    </a:lnTo>
                    <a:lnTo>
                      <a:pt x="1956740" y="973464"/>
                    </a:lnTo>
                    <a:lnTo>
                      <a:pt x="1951223" y="972360"/>
                    </a:lnTo>
                    <a:lnTo>
                      <a:pt x="1950127" y="972140"/>
                    </a:lnTo>
                    <a:lnTo>
                      <a:pt x="1950920" y="971611"/>
                    </a:lnTo>
                    <a:close/>
                    <a:moveTo>
                      <a:pt x="5140061" y="971006"/>
                    </a:moveTo>
                    <a:lnTo>
                      <a:pt x="5138811" y="971946"/>
                    </a:lnTo>
                    <a:lnTo>
                      <a:pt x="5135780" y="971376"/>
                    </a:lnTo>
                    <a:lnTo>
                      <a:pt x="5133897" y="972357"/>
                    </a:lnTo>
                    <a:lnTo>
                      <a:pt x="5138769" y="972043"/>
                    </a:lnTo>
                    <a:lnTo>
                      <a:pt x="5140095" y="971250"/>
                    </a:lnTo>
                    <a:lnTo>
                      <a:pt x="5140061" y="971006"/>
                    </a:lnTo>
                    <a:close/>
                    <a:moveTo>
                      <a:pt x="5176910" y="970924"/>
                    </a:moveTo>
                    <a:lnTo>
                      <a:pt x="5178832" y="973102"/>
                    </a:lnTo>
                    <a:lnTo>
                      <a:pt x="5184669" y="973366"/>
                    </a:lnTo>
                    <a:lnTo>
                      <a:pt x="5184669" y="973102"/>
                    </a:lnTo>
                    <a:lnTo>
                      <a:pt x="5184669" y="972875"/>
                    </a:lnTo>
                    <a:lnTo>
                      <a:pt x="5184251" y="973085"/>
                    </a:lnTo>
                    <a:lnTo>
                      <a:pt x="5179783" y="972031"/>
                    </a:lnTo>
                    <a:lnTo>
                      <a:pt x="5176910" y="970924"/>
                    </a:lnTo>
                    <a:close/>
                    <a:moveTo>
                      <a:pt x="3251718" y="970743"/>
                    </a:moveTo>
                    <a:lnTo>
                      <a:pt x="3254053" y="974038"/>
                    </a:lnTo>
                    <a:lnTo>
                      <a:pt x="3251671" y="970855"/>
                    </a:lnTo>
                    <a:lnTo>
                      <a:pt x="3251718" y="970743"/>
                    </a:lnTo>
                    <a:close/>
                    <a:moveTo>
                      <a:pt x="1953036" y="970552"/>
                    </a:moveTo>
                    <a:lnTo>
                      <a:pt x="1951185" y="971611"/>
                    </a:lnTo>
                    <a:lnTo>
                      <a:pt x="1952772" y="971081"/>
                    </a:lnTo>
                    <a:lnTo>
                      <a:pt x="1953036" y="970552"/>
                    </a:lnTo>
                    <a:close/>
                    <a:moveTo>
                      <a:pt x="3880541" y="969963"/>
                    </a:moveTo>
                    <a:lnTo>
                      <a:pt x="3881093" y="969963"/>
                    </a:lnTo>
                    <a:lnTo>
                      <a:pt x="3883026" y="972219"/>
                    </a:lnTo>
                    <a:lnTo>
                      <a:pt x="3876676" y="974726"/>
                    </a:lnTo>
                    <a:lnTo>
                      <a:pt x="3877504" y="971467"/>
                    </a:lnTo>
                    <a:lnTo>
                      <a:pt x="3880541" y="969963"/>
                    </a:lnTo>
                    <a:close/>
                    <a:moveTo>
                      <a:pt x="955420" y="969890"/>
                    </a:moveTo>
                    <a:lnTo>
                      <a:pt x="955676" y="970208"/>
                    </a:lnTo>
                    <a:lnTo>
                      <a:pt x="954652" y="971795"/>
                    </a:lnTo>
                    <a:lnTo>
                      <a:pt x="947738" y="974653"/>
                    </a:lnTo>
                    <a:lnTo>
                      <a:pt x="947994" y="974335"/>
                    </a:lnTo>
                    <a:lnTo>
                      <a:pt x="955420" y="969890"/>
                    </a:lnTo>
                    <a:close/>
                    <a:moveTo>
                      <a:pt x="5399299" y="968389"/>
                    </a:moveTo>
                    <a:lnTo>
                      <a:pt x="5401850" y="975201"/>
                    </a:lnTo>
                    <a:lnTo>
                      <a:pt x="5409417" y="984854"/>
                    </a:lnTo>
                    <a:lnTo>
                      <a:pt x="5410200" y="994506"/>
                    </a:lnTo>
                    <a:lnTo>
                      <a:pt x="5409939" y="994774"/>
                    </a:lnTo>
                    <a:lnTo>
                      <a:pt x="5409939" y="995043"/>
                    </a:lnTo>
                    <a:lnTo>
                      <a:pt x="5409678" y="995311"/>
                    </a:lnTo>
                    <a:lnTo>
                      <a:pt x="5409417" y="995311"/>
                    </a:lnTo>
                    <a:lnTo>
                      <a:pt x="5392364" y="988657"/>
                    </a:lnTo>
                    <a:lnTo>
                      <a:pt x="5394596" y="990141"/>
                    </a:lnTo>
                    <a:lnTo>
                      <a:pt x="5396566" y="992644"/>
                    </a:lnTo>
                    <a:lnTo>
                      <a:pt x="5398068" y="993890"/>
                    </a:lnTo>
                    <a:lnTo>
                      <a:pt x="5399925" y="994683"/>
                    </a:lnTo>
                    <a:lnTo>
                      <a:pt x="5401781" y="995475"/>
                    </a:lnTo>
                    <a:lnTo>
                      <a:pt x="5403637" y="995739"/>
                    </a:lnTo>
                    <a:lnTo>
                      <a:pt x="5405759" y="996267"/>
                    </a:lnTo>
                    <a:lnTo>
                      <a:pt x="5407616" y="996267"/>
                    </a:lnTo>
                    <a:lnTo>
                      <a:pt x="5409737" y="995739"/>
                    </a:lnTo>
                    <a:lnTo>
                      <a:pt x="5410002" y="995211"/>
                    </a:lnTo>
                    <a:lnTo>
                      <a:pt x="5410268" y="994947"/>
                    </a:lnTo>
                    <a:lnTo>
                      <a:pt x="5410268" y="994683"/>
                    </a:lnTo>
                    <a:lnTo>
                      <a:pt x="5410533" y="994683"/>
                    </a:lnTo>
                    <a:lnTo>
                      <a:pt x="5410533" y="994419"/>
                    </a:lnTo>
                    <a:lnTo>
                      <a:pt x="5409737" y="984911"/>
                    </a:lnTo>
                    <a:lnTo>
                      <a:pt x="5399659" y="968801"/>
                    </a:lnTo>
                    <a:lnTo>
                      <a:pt x="5399299" y="968389"/>
                    </a:lnTo>
                    <a:close/>
                    <a:moveTo>
                      <a:pt x="5338746" y="967847"/>
                    </a:moveTo>
                    <a:lnTo>
                      <a:pt x="5337644" y="968169"/>
                    </a:lnTo>
                    <a:lnTo>
                      <a:pt x="5348251" y="978198"/>
                    </a:lnTo>
                    <a:lnTo>
                      <a:pt x="5354334" y="987886"/>
                    </a:lnTo>
                    <a:lnTo>
                      <a:pt x="5355253" y="987755"/>
                    </a:lnTo>
                    <a:lnTo>
                      <a:pt x="5348341" y="977416"/>
                    </a:lnTo>
                    <a:lnTo>
                      <a:pt x="5338746" y="967847"/>
                    </a:lnTo>
                    <a:close/>
                    <a:moveTo>
                      <a:pt x="3873439" y="966788"/>
                    </a:moveTo>
                    <a:lnTo>
                      <a:pt x="3879851" y="968997"/>
                    </a:lnTo>
                    <a:lnTo>
                      <a:pt x="3879545" y="969273"/>
                    </a:lnTo>
                    <a:lnTo>
                      <a:pt x="3871913" y="973138"/>
                    </a:lnTo>
                    <a:lnTo>
                      <a:pt x="3873439" y="966788"/>
                    </a:lnTo>
                    <a:close/>
                    <a:moveTo>
                      <a:pt x="5357001" y="966322"/>
                    </a:moveTo>
                    <a:lnTo>
                      <a:pt x="5356305" y="967568"/>
                    </a:lnTo>
                    <a:lnTo>
                      <a:pt x="5356582" y="967608"/>
                    </a:lnTo>
                    <a:lnTo>
                      <a:pt x="5357069" y="966334"/>
                    </a:lnTo>
                    <a:lnTo>
                      <a:pt x="5357001" y="966322"/>
                    </a:lnTo>
                    <a:close/>
                    <a:moveTo>
                      <a:pt x="3902076" y="965201"/>
                    </a:moveTo>
                    <a:lnTo>
                      <a:pt x="3902076" y="965428"/>
                    </a:lnTo>
                    <a:lnTo>
                      <a:pt x="3900753" y="968376"/>
                    </a:lnTo>
                    <a:lnTo>
                      <a:pt x="3898901" y="965882"/>
                    </a:lnTo>
                    <a:lnTo>
                      <a:pt x="3902076" y="965201"/>
                    </a:lnTo>
                    <a:close/>
                    <a:moveTo>
                      <a:pt x="5138310" y="962276"/>
                    </a:moveTo>
                    <a:lnTo>
                      <a:pt x="5139622" y="967826"/>
                    </a:lnTo>
                    <a:lnTo>
                      <a:pt x="5139034" y="963577"/>
                    </a:lnTo>
                    <a:lnTo>
                      <a:pt x="5140891" y="964635"/>
                    </a:lnTo>
                    <a:lnTo>
                      <a:pt x="5138310" y="962276"/>
                    </a:lnTo>
                    <a:close/>
                    <a:moveTo>
                      <a:pt x="5397026" y="961244"/>
                    </a:moveTo>
                    <a:lnTo>
                      <a:pt x="5394282" y="961526"/>
                    </a:lnTo>
                    <a:lnTo>
                      <a:pt x="5394021" y="962331"/>
                    </a:lnTo>
                    <a:lnTo>
                      <a:pt x="5394335" y="962686"/>
                    </a:lnTo>
                    <a:lnTo>
                      <a:pt x="5394090" y="962198"/>
                    </a:lnTo>
                    <a:lnTo>
                      <a:pt x="5398501" y="963418"/>
                    </a:lnTo>
                    <a:lnTo>
                      <a:pt x="5399026" y="964165"/>
                    </a:lnTo>
                    <a:lnTo>
                      <a:pt x="5399129" y="964575"/>
                    </a:lnTo>
                    <a:lnTo>
                      <a:pt x="5399129" y="964311"/>
                    </a:lnTo>
                    <a:lnTo>
                      <a:pt x="5399026" y="964165"/>
                    </a:lnTo>
                    <a:lnTo>
                      <a:pt x="5398864" y="963519"/>
                    </a:lnTo>
                    <a:lnTo>
                      <a:pt x="5398501" y="963418"/>
                    </a:lnTo>
                    <a:lnTo>
                      <a:pt x="5397272" y="961670"/>
                    </a:lnTo>
                    <a:lnTo>
                      <a:pt x="5397026" y="961244"/>
                    </a:lnTo>
                    <a:close/>
                    <a:moveTo>
                      <a:pt x="3849199" y="960438"/>
                    </a:moveTo>
                    <a:lnTo>
                      <a:pt x="3849688" y="961055"/>
                    </a:lnTo>
                    <a:lnTo>
                      <a:pt x="3846513" y="971551"/>
                    </a:lnTo>
                    <a:lnTo>
                      <a:pt x="3847734" y="960747"/>
                    </a:lnTo>
                    <a:lnTo>
                      <a:pt x="3849199" y="960438"/>
                    </a:lnTo>
                    <a:close/>
                    <a:moveTo>
                      <a:pt x="3854451" y="957264"/>
                    </a:moveTo>
                    <a:lnTo>
                      <a:pt x="3854451" y="957540"/>
                    </a:lnTo>
                    <a:lnTo>
                      <a:pt x="3851276" y="963614"/>
                    </a:lnTo>
                    <a:lnTo>
                      <a:pt x="3854451" y="957264"/>
                    </a:lnTo>
                    <a:close/>
                    <a:moveTo>
                      <a:pt x="5156586" y="955861"/>
                    </a:moveTo>
                    <a:lnTo>
                      <a:pt x="5160525" y="957227"/>
                    </a:lnTo>
                    <a:lnTo>
                      <a:pt x="5165566" y="957756"/>
                    </a:lnTo>
                    <a:lnTo>
                      <a:pt x="5165971" y="958295"/>
                    </a:lnTo>
                    <a:lnTo>
                      <a:pt x="5165856" y="957020"/>
                    </a:lnTo>
                    <a:lnTo>
                      <a:pt x="5159286" y="956230"/>
                    </a:lnTo>
                    <a:lnTo>
                      <a:pt x="5156586" y="955861"/>
                    </a:lnTo>
                    <a:close/>
                    <a:moveTo>
                      <a:pt x="5136161" y="955703"/>
                    </a:moveTo>
                    <a:lnTo>
                      <a:pt x="5136785" y="956328"/>
                    </a:lnTo>
                    <a:lnTo>
                      <a:pt x="5139565" y="956698"/>
                    </a:lnTo>
                    <a:lnTo>
                      <a:pt x="5139373" y="956125"/>
                    </a:lnTo>
                    <a:lnTo>
                      <a:pt x="5136424" y="955703"/>
                    </a:lnTo>
                    <a:lnTo>
                      <a:pt x="5136161" y="955703"/>
                    </a:lnTo>
                    <a:close/>
                    <a:moveTo>
                      <a:pt x="5139052" y="953069"/>
                    </a:moveTo>
                    <a:lnTo>
                      <a:pt x="5139295" y="953801"/>
                    </a:lnTo>
                    <a:lnTo>
                      <a:pt x="5143014" y="955110"/>
                    </a:lnTo>
                    <a:lnTo>
                      <a:pt x="5142892" y="954201"/>
                    </a:lnTo>
                    <a:lnTo>
                      <a:pt x="5139052" y="953069"/>
                    </a:lnTo>
                    <a:close/>
                    <a:moveTo>
                      <a:pt x="5467810" y="952815"/>
                    </a:moveTo>
                    <a:lnTo>
                      <a:pt x="5468864" y="954136"/>
                    </a:lnTo>
                    <a:lnTo>
                      <a:pt x="5469127" y="954136"/>
                    </a:lnTo>
                    <a:lnTo>
                      <a:pt x="5469661" y="954817"/>
                    </a:lnTo>
                    <a:lnTo>
                      <a:pt x="5468892" y="953721"/>
                    </a:lnTo>
                    <a:lnTo>
                      <a:pt x="5468504" y="953076"/>
                    </a:lnTo>
                    <a:lnTo>
                      <a:pt x="5467810" y="952815"/>
                    </a:lnTo>
                    <a:close/>
                    <a:moveTo>
                      <a:pt x="2233689" y="952550"/>
                    </a:moveTo>
                    <a:lnTo>
                      <a:pt x="2230010" y="957704"/>
                    </a:lnTo>
                    <a:lnTo>
                      <a:pt x="2229456" y="958109"/>
                    </a:lnTo>
                    <a:lnTo>
                      <a:pt x="2233689" y="952550"/>
                    </a:lnTo>
                    <a:close/>
                    <a:moveTo>
                      <a:pt x="3814764" y="952500"/>
                    </a:moveTo>
                    <a:lnTo>
                      <a:pt x="3814764" y="952687"/>
                    </a:lnTo>
                    <a:lnTo>
                      <a:pt x="3810001" y="955675"/>
                    </a:lnTo>
                    <a:lnTo>
                      <a:pt x="3814764" y="952500"/>
                    </a:lnTo>
                    <a:close/>
                    <a:moveTo>
                      <a:pt x="2221706" y="952470"/>
                    </a:moveTo>
                    <a:lnTo>
                      <a:pt x="2222500" y="954587"/>
                    </a:lnTo>
                    <a:lnTo>
                      <a:pt x="2219325" y="955645"/>
                    </a:lnTo>
                    <a:lnTo>
                      <a:pt x="2221706" y="952470"/>
                    </a:lnTo>
                    <a:close/>
                    <a:moveTo>
                      <a:pt x="2620148" y="951756"/>
                    </a:moveTo>
                    <a:lnTo>
                      <a:pt x="2642632" y="954933"/>
                    </a:lnTo>
                    <a:lnTo>
                      <a:pt x="2650832" y="962080"/>
                    </a:lnTo>
                    <a:lnTo>
                      <a:pt x="2659032" y="970287"/>
                    </a:lnTo>
                    <a:lnTo>
                      <a:pt x="2669877" y="970022"/>
                    </a:lnTo>
                    <a:lnTo>
                      <a:pt x="2681251" y="969493"/>
                    </a:lnTo>
                    <a:lnTo>
                      <a:pt x="2692096" y="968698"/>
                    </a:lnTo>
                    <a:lnTo>
                      <a:pt x="2703206" y="967640"/>
                    </a:lnTo>
                    <a:lnTo>
                      <a:pt x="2706116" y="973464"/>
                    </a:lnTo>
                    <a:lnTo>
                      <a:pt x="2697916" y="983788"/>
                    </a:lnTo>
                    <a:lnTo>
                      <a:pt x="2677283" y="997025"/>
                    </a:lnTo>
                    <a:lnTo>
                      <a:pt x="2657709" y="1015291"/>
                    </a:lnTo>
                    <a:lnTo>
                      <a:pt x="2654270" y="1017938"/>
                    </a:lnTo>
                    <a:lnTo>
                      <a:pt x="2625967" y="1027998"/>
                    </a:lnTo>
                    <a:lnTo>
                      <a:pt x="2622528" y="989083"/>
                    </a:lnTo>
                    <a:lnTo>
                      <a:pt x="2620941" y="966581"/>
                    </a:lnTo>
                    <a:lnTo>
                      <a:pt x="2620148" y="951756"/>
                    </a:lnTo>
                    <a:close/>
                    <a:moveTo>
                      <a:pt x="5469059" y="951608"/>
                    </a:moveTo>
                    <a:lnTo>
                      <a:pt x="5469693" y="952401"/>
                    </a:lnTo>
                    <a:lnTo>
                      <a:pt x="5469951" y="952401"/>
                    </a:lnTo>
                    <a:lnTo>
                      <a:pt x="5469059" y="951608"/>
                    </a:lnTo>
                    <a:close/>
                    <a:moveTo>
                      <a:pt x="5142993" y="950699"/>
                    </a:moveTo>
                    <a:lnTo>
                      <a:pt x="5143060" y="951169"/>
                    </a:lnTo>
                    <a:lnTo>
                      <a:pt x="5144750" y="951755"/>
                    </a:lnTo>
                    <a:lnTo>
                      <a:pt x="5142993" y="950699"/>
                    </a:lnTo>
                    <a:close/>
                    <a:moveTo>
                      <a:pt x="4933614" y="950263"/>
                    </a:moveTo>
                    <a:lnTo>
                      <a:pt x="4932113" y="952520"/>
                    </a:lnTo>
                    <a:lnTo>
                      <a:pt x="4932376" y="950676"/>
                    </a:lnTo>
                    <a:lnTo>
                      <a:pt x="4933614" y="950263"/>
                    </a:lnTo>
                    <a:close/>
                    <a:moveTo>
                      <a:pt x="4933689" y="950150"/>
                    </a:moveTo>
                    <a:lnTo>
                      <a:pt x="4933951" y="950150"/>
                    </a:lnTo>
                    <a:lnTo>
                      <a:pt x="4933614" y="950263"/>
                    </a:lnTo>
                    <a:lnTo>
                      <a:pt x="4933689" y="950150"/>
                    </a:lnTo>
                    <a:close/>
                    <a:moveTo>
                      <a:pt x="5117572" y="949274"/>
                    </a:moveTo>
                    <a:lnTo>
                      <a:pt x="5124451" y="951294"/>
                    </a:lnTo>
                    <a:lnTo>
                      <a:pt x="5120218" y="952449"/>
                    </a:lnTo>
                    <a:lnTo>
                      <a:pt x="5116513" y="951294"/>
                    </a:lnTo>
                    <a:lnTo>
                      <a:pt x="5117307" y="949562"/>
                    </a:lnTo>
                    <a:lnTo>
                      <a:pt x="5117572" y="949274"/>
                    </a:lnTo>
                    <a:close/>
                    <a:moveTo>
                      <a:pt x="5162985" y="949213"/>
                    </a:moveTo>
                    <a:lnTo>
                      <a:pt x="5174265" y="962814"/>
                    </a:lnTo>
                    <a:lnTo>
                      <a:pt x="5180954" y="968177"/>
                    </a:lnTo>
                    <a:lnTo>
                      <a:pt x="5179106" y="965951"/>
                    </a:lnTo>
                    <a:lnTo>
                      <a:pt x="5173553" y="959851"/>
                    </a:lnTo>
                    <a:lnTo>
                      <a:pt x="5168001" y="954016"/>
                    </a:lnTo>
                    <a:lnTo>
                      <a:pt x="5162985" y="949213"/>
                    </a:lnTo>
                    <a:close/>
                    <a:moveTo>
                      <a:pt x="3045852" y="947713"/>
                    </a:moveTo>
                    <a:lnTo>
                      <a:pt x="3046413" y="950888"/>
                    </a:lnTo>
                    <a:lnTo>
                      <a:pt x="3043238" y="949734"/>
                    </a:lnTo>
                    <a:lnTo>
                      <a:pt x="3045852" y="947713"/>
                    </a:lnTo>
                    <a:close/>
                    <a:moveTo>
                      <a:pt x="3878137" y="946671"/>
                    </a:moveTo>
                    <a:lnTo>
                      <a:pt x="3891354" y="946671"/>
                    </a:lnTo>
                    <a:lnTo>
                      <a:pt x="3890561" y="954347"/>
                    </a:lnTo>
                    <a:lnTo>
                      <a:pt x="3897169" y="948789"/>
                    </a:lnTo>
                    <a:lnTo>
                      <a:pt x="3895848" y="950377"/>
                    </a:lnTo>
                    <a:lnTo>
                      <a:pt x="3904042" y="954082"/>
                    </a:lnTo>
                    <a:lnTo>
                      <a:pt x="3903778" y="954082"/>
                    </a:lnTo>
                    <a:lnTo>
                      <a:pt x="3898755" y="957258"/>
                    </a:lnTo>
                    <a:lnTo>
                      <a:pt x="3905893" y="959640"/>
                    </a:lnTo>
                    <a:lnTo>
                      <a:pt x="3901663" y="962287"/>
                    </a:lnTo>
                    <a:lnTo>
                      <a:pt x="3900870" y="962022"/>
                    </a:lnTo>
                    <a:lnTo>
                      <a:pt x="3897366" y="962022"/>
                    </a:lnTo>
                    <a:lnTo>
                      <a:pt x="3906839" y="963901"/>
                    </a:lnTo>
                    <a:lnTo>
                      <a:pt x="3906020" y="963901"/>
                    </a:lnTo>
                    <a:lnTo>
                      <a:pt x="3895379" y="963035"/>
                    </a:lnTo>
                    <a:lnTo>
                      <a:pt x="3896197" y="969963"/>
                    </a:lnTo>
                    <a:lnTo>
                      <a:pt x="3890511" y="962022"/>
                    </a:lnTo>
                    <a:lnTo>
                      <a:pt x="3889768" y="962022"/>
                    </a:lnTo>
                    <a:lnTo>
                      <a:pt x="3878137" y="946671"/>
                    </a:lnTo>
                    <a:close/>
                    <a:moveTo>
                      <a:pt x="3813314" y="944564"/>
                    </a:moveTo>
                    <a:lnTo>
                      <a:pt x="3814764" y="946584"/>
                    </a:lnTo>
                    <a:lnTo>
                      <a:pt x="3803651" y="955676"/>
                    </a:lnTo>
                    <a:lnTo>
                      <a:pt x="3813314" y="944564"/>
                    </a:lnTo>
                    <a:close/>
                    <a:moveTo>
                      <a:pt x="5114925" y="944510"/>
                    </a:moveTo>
                    <a:lnTo>
                      <a:pt x="5116931" y="944510"/>
                    </a:lnTo>
                    <a:lnTo>
                      <a:pt x="5124450" y="947397"/>
                    </a:lnTo>
                    <a:lnTo>
                      <a:pt x="5124450" y="947685"/>
                    </a:lnTo>
                    <a:lnTo>
                      <a:pt x="5119437" y="947685"/>
                    </a:lnTo>
                    <a:lnTo>
                      <a:pt x="5115677" y="947685"/>
                    </a:lnTo>
                    <a:lnTo>
                      <a:pt x="5114925" y="944510"/>
                    </a:lnTo>
                    <a:close/>
                    <a:moveTo>
                      <a:pt x="5266975" y="943506"/>
                    </a:moveTo>
                    <a:lnTo>
                      <a:pt x="5275875" y="949507"/>
                    </a:lnTo>
                    <a:lnTo>
                      <a:pt x="5281868" y="953075"/>
                    </a:lnTo>
                    <a:lnTo>
                      <a:pt x="5281696" y="952862"/>
                    </a:lnTo>
                    <a:lnTo>
                      <a:pt x="5266975" y="943506"/>
                    </a:lnTo>
                    <a:close/>
                    <a:moveTo>
                      <a:pt x="2239962" y="942944"/>
                    </a:moveTo>
                    <a:lnTo>
                      <a:pt x="2243138" y="947341"/>
                    </a:lnTo>
                    <a:lnTo>
                      <a:pt x="2242820" y="947707"/>
                    </a:lnTo>
                    <a:lnTo>
                      <a:pt x="2238375" y="944776"/>
                    </a:lnTo>
                    <a:lnTo>
                      <a:pt x="2239962" y="942944"/>
                    </a:lnTo>
                    <a:close/>
                    <a:moveTo>
                      <a:pt x="3749676" y="941389"/>
                    </a:moveTo>
                    <a:lnTo>
                      <a:pt x="3749373" y="941548"/>
                    </a:lnTo>
                    <a:lnTo>
                      <a:pt x="3743326" y="942977"/>
                    </a:lnTo>
                    <a:lnTo>
                      <a:pt x="3746954" y="941548"/>
                    </a:lnTo>
                    <a:lnTo>
                      <a:pt x="3749676" y="941389"/>
                    </a:lnTo>
                    <a:close/>
                    <a:moveTo>
                      <a:pt x="3068185" y="941363"/>
                    </a:moveTo>
                    <a:lnTo>
                      <a:pt x="3068639" y="941363"/>
                    </a:lnTo>
                    <a:lnTo>
                      <a:pt x="3068639" y="941930"/>
                    </a:lnTo>
                    <a:lnTo>
                      <a:pt x="3066371" y="947884"/>
                    </a:lnTo>
                    <a:lnTo>
                      <a:pt x="3063876" y="949301"/>
                    </a:lnTo>
                    <a:lnTo>
                      <a:pt x="3068185" y="941363"/>
                    </a:lnTo>
                    <a:close/>
                    <a:moveTo>
                      <a:pt x="5467471" y="941003"/>
                    </a:moveTo>
                    <a:lnTo>
                      <a:pt x="5494047" y="967708"/>
                    </a:lnTo>
                    <a:lnTo>
                      <a:pt x="5529264" y="1004655"/>
                    </a:lnTo>
                    <a:lnTo>
                      <a:pt x="5525292" y="1000697"/>
                    </a:lnTo>
                    <a:lnTo>
                      <a:pt x="5512053" y="988030"/>
                    </a:lnTo>
                    <a:lnTo>
                      <a:pt x="5499872" y="975625"/>
                    </a:lnTo>
                    <a:lnTo>
                      <a:pt x="5496960" y="972723"/>
                    </a:lnTo>
                    <a:lnTo>
                      <a:pt x="5498284" y="973778"/>
                    </a:lnTo>
                    <a:lnTo>
                      <a:pt x="5467471" y="941003"/>
                    </a:lnTo>
                    <a:close/>
                    <a:moveTo>
                      <a:pt x="5466706" y="940235"/>
                    </a:moveTo>
                    <a:lnTo>
                      <a:pt x="5466774" y="940262"/>
                    </a:lnTo>
                    <a:lnTo>
                      <a:pt x="5467471" y="941003"/>
                    </a:lnTo>
                    <a:lnTo>
                      <a:pt x="5466706" y="940235"/>
                    </a:lnTo>
                    <a:close/>
                    <a:moveTo>
                      <a:pt x="4962527" y="938543"/>
                    </a:moveTo>
                    <a:lnTo>
                      <a:pt x="4961204" y="939861"/>
                    </a:lnTo>
                    <a:lnTo>
                      <a:pt x="4961468" y="939861"/>
                    </a:lnTo>
                    <a:lnTo>
                      <a:pt x="4962527" y="938543"/>
                    </a:lnTo>
                    <a:close/>
                    <a:moveTo>
                      <a:pt x="4869943" y="938484"/>
                    </a:moveTo>
                    <a:lnTo>
                      <a:pt x="4872537" y="940208"/>
                    </a:lnTo>
                    <a:lnTo>
                      <a:pt x="4874637" y="938987"/>
                    </a:lnTo>
                    <a:lnTo>
                      <a:pt x="4869943" y="938484"/>
                    </a:lnTo>
                    <a:close/>
                    <a:moveTo>
                      <a:pt x="5409375" y="936520"/>
                    </a:moveTo>
                    <a:lnTo>
                      <a:pt x="5407196" y="936831"/>
                    </a:lnTo>
                    <a:lnTo>
                      <a:pt x="5407809" y="937786"/>
                    </a:lnTo>
                    <a:lnTo>
                      <a:pt x="5409375" y="936520"/>
                    </a:lnTo>
                    <a:close/>
                    <a:moveTo>
                      <a:pt x="5264268" y="936106"/>
                    </a:moveTo>
                    <a:lnTo>
                      <a:pt x="5267149" y="942610"/>
                    </a:lnTo>
                    <a:lnTo>
                      <a:pt x="5259746" y="938633"/>
                    </a:lnTo>
                    <a:lnTo>
                      <a:pt x="5261625" y="939900"/>
                    </a:lnTo>
                    <a:lnTo>
                      <a:pt x="5268173" y="943362"/>
                    </a:lnTo>
                    <a:lnTo>
                      <a:pt x="5264268" y="936106"/>
                    </a:lnTo>
                    <a:close/>
                    <a:moveTo>
                      <a:pt x="5386010" y="935916"/>
                    </a:moveTo>
                    <a:lnTo>
                      <a:pt x="5384626" y="936322"/>
                    </a:lnTo>
                    <a:lnTo>
                      <a:pt x="5383843" y="936322"/>
                    </a:lnTo>
                    <a:lnTo>
                      <a:pt x="5384333" y="937266"/>
                    </a:lnTo>
                    <a:lnTo>
                      <a:pt x="5386399" y="936580"/>
                    </a:lnTo>
                    <a:lnTo>
                      <a:pt x="5386010" y="935916"/>
                    </a:lnTo>
                    <a:close/>
                    <a:moveTo>
                      <a:pt x="4852442" y="935616"/>
                    </a:moveTo>
                    <a:lnTo>
                      <a:pt x="4852463" y="935949"/>
                    </a:lnTo>
                    <a:lnTo>
                      <a:pt x="4855875" y="942368"/>
                    </a:lnTo>
                    <a:lnTo>
                      <a:pt x="4857345" y="942867"/>
                    </a:lnTo>
                    <a:lnTo>
                      <a:pt x="4852442" y="935616"/>
                    </a:lnTo>
                    <a:close/>
                    <a:moveTo>
                      <a:pt x="3314701" y="935015"/>
                    </a:moveTo>
                    <a:lnTo>
                      <a:pt x="3316817" y="935015"/>
                    </a:lnTo>
                    <a:lnTo>
                      <a:pt x="3316817" y="935523"/>
                    </a:lnTo>
                    <a:lnTo>
                      <a:pt x="3321051" y="944667"/>
                    </a:lnTo>
                    <a:lnTo>
                      <a:pt x="3319287" y="947714"/>
                    </a:lnTo>
                    <a:lnTo>
                      <a:pt x="3314701" y="935015"/>
                    </a:lnTo>
                    <a:close/>
                    <a:moveTo>
                      <a:pt x="2760905" y="935012"/>
                    </a:moveTo>
                    <a:lnTo>
                      <a:pt x="2763293" y="935537"/>
                    </a:lnTo>
                    <a:lnTo>
                      <a:pt x="2762497" y="938953"/>
                    </a:lnTo>
                    <a:lnTo>
                      <a:pt x="2769395" y="938165"/>
                    </a:lnTo>
                    <a:lnTo>
                      <a:pt x="2768599" y="946048"/>
                    </a:lnTo>
                    <a:lnTo>
                      <a:pt x="2762497" y="951304"/>
                    </a:lnTo>
                    <a:lnTo>
                      <a:pt x="2766211" y="961553"/>
                    </a:lnTo>
                    <a:lnTo>
                      <a:pt x="2779211" y="949727"/>
                    </a:lnTo>
                    <a:lnTo>
                      <a:pt x="2780272" y="951830"/>
                    </a:lnTo>
                    <a:lnTo>
                      <a:pt x="2781598" y="953669"/>
                    </a:lnTo>
                    <a:lnTo>
                      <a:pt x="2782659" y="954721"/>
                    </a:lnTo>
                    <a:lnTo>
                      <a:pt x="2784251" y="955772"/>
                    </a:lnTo>
                    <a:lnTo>
                      <a:pt x="2785312" y="956560"/>
                    </a:lnTo>
                    <a:lnTo>
                      <a:pt x="2786639" y="957085"/>
                    </a:lnTo>
                    <a:lnTo>
                      <a:pt x="2789292" y="957348"/>
                    </a:lnTo>
                    <a:lnTo>
                      <a:pt x="2792210" y="957611"/>
                    </a:lnTo>
                    <a:lnTo>
                      <a:pt x="2795393" y="957611"/>
                    </a:lnTo>
                    <a:lnTo>
                      <a:pt x="2798842" y="957611"/>
                    </a:lnTo>
                    <a:lnTo>
                      <a:pt x="2803087" y="958662"/>
                    </a:lnTo>
                    <a:lnTo>
                      <a:pt x="2809719" y="967071"/>
                    </a:lnTo>
                    <a:lnTo>
                      <a:pt x="2823249" y="972064"/>
                    </a:lnTo>
                    <a:lnTo>
                      <a:pt x="2828289" y="972327"/>
                    </a:lnTo>
                    <a:lnTo>
                      <a:pt x="2833595" y="975217"/>
                    </a:lnTo>
                    <a:lnTo>
                      <a:pt x="2837309" y="981524"/>
                    </a:lnTo>
                    <a:lnTo>
                      <a:pt x="2835187" y="994400"/>
                    </a:lnTo>
                    <a:lnTo>
                      <a:pt x="2824841" y="1002284"/>
                    </a:lnTo>
                    <a:lnTo>
                      <a:pt x="2855084" y="993875"/>
                    </a:lnTo>
                    <a:lnTo>
                      <a:pt x="2863308" y="996765"/>
                    </a:lnTo>
                    <a:lnTo>
                      <a:pt x="2859329" y="1001496"/>
                    </a:lnTo>
                    <a:lnTo>
                      <a:pt x="2868614" y="1005700"/>
                    </a:lnTo>
                    <a:lnTo>
                      <a:pt x="2864900" y="1007540"/>
                    </a:lnTo>
                    <a:lnTo>
                      <a:pt x="2843942" y="1018314"/>
                    </a:lnTo>
                    <a:lnTo>
                      <a:pt x="2840493" y="1019628"/>
                    </a:lnTo>
                    <a:lnTo>
                      <a:pt x="2838636" y="1020153"/>
                    </a:lnTo>
                    <a:lnTo>
                      <a:pt x="2801760" y="1015949"/>
                    </a:lnTo>
                    <a:lnTo>
                      <a:pt x="2808658" y="1008328"/>
                    </a:lnTo>
                    <a:lnTo>
                      <a:pt x="2792740" y="1004649"/>
                    </a:lnTo>
                    <a:lnTo>
                      <a:pt x="2795393" y="998342"/>
                    </a:lnTo>
                    <a:lnTo>
                      <a:pt x="2778680" y="1005963"/>
                    </a:lnTo>
                    <a:lnTo>
                      <a:pt x="2771252" y="1016211"/>
                    </a:lnTo>
                    <a:lnTo>
                      <a:pt x="2767538" y="1018839"/>
                    </a:lnTo>
                    <a:lnTo>
                      <a:pt x="2758783" y="1024358"/>
                    </a:lnTo>
                    <a:lnTo>
                      <a:pt x="2747641" y="1031453"/>
                    </a:lnTo>
                    <a:lnTo>
                      <a:pt x="2734907" y="1039073"/>
                    </a:lnTo>
                    <a:lnTo>
                      <a:pt x="2728540" y="1042490"/>
                    </a:lnTo>
                    <a:lnTo>
                      <a:pt x="2722703" y="1045380"/>
                    </a:lnTo>
                    <a:lnTo>
                      <a:pt x="2717132" y="1048008"/>
                    </a:lnTo>
                    <a:lnTo>
                      <a:pt x="2712357" y="1049862"/>
                    </a:lnTo>
                    <a:lnTo>
                      <a:pt x="2708643" y="1050650"/>
                    </a:lnTo>
                    <a:lnTo>
                      <a:pt x="2707051" y="1050913"/>
                    </a:lnTo>
                    <a:lnTo>
                      <a:pt x="2705725" y="1050650"/>
                    </a:lnTo>
                    <a:lnTo>
                      <a:pt x="2704664" y="1050124"/>
                    </a:lnTo>
                    <a:lnTo>
                      <a:pt x="2704398" y="1049337"/>
                    </a:lnTo>
                    <a:lnTo>
                      <a:pt x="2704133" y="1048271"/>
                    </a:lnTo>
                    <a:lnTo>
                      <a:pt x="2704398" y="1046957"/>
                    </a:lnTo>
                    <a:lnTo>
                      <a:pt x="2712622" y="1026460"/>
                    </a:lnTo>
                    <a:lnTo>
                      <a:pt x="2706255" y="1029876"/>
                    </a:lnTo>
                    <a:lnTo>
                      <a:pt x="2674686" y="1039862"/>
                    </a:lnTo>
                    <a:lnTo>
                      <a:pt x="2672829" y="1038285"/>
                    </a:lnTo>
                    <a:lnTo>
                      <a:pt x="2671237" y="1036708"/>
                    </a:lnTo>
                    <a:lnTo>
                      <a:pt x="2670441" y="1035132"/>
                    </a:lnTo>
                    <a:lnTo>
                      <a:pt x="2670176" y="1034081"/>
                    </a:lnTo>
                    <a:lnTo>
                      <a:pt x="2670441" y="1032504"/>
                    </a:lnTo>
                    <a:lnTo>
                      <a:pt x="2670972" y="1031190"/>
                    </a:lnTo>
                    <a:lnTo>
                      <a:pt x="2672033" y="1029876"/>
                    </a:lnTo>
                    <a:lnTo>
                      <a:pt x="2673890" y="1028825"/>
                    </a:lnTo>
                    <a:lnTo>
                      <a:pt x="2678134" y="1026197"/>
                    </a:lnTo>
                    <a:lnTo>
                      <a:pt x="2682644" y="1024095"/>
                    </a:lnTo>
                    <a:lnTo>
                      <a:pt x="2693256" y="1019628"/>
                    </a:lnTo>
                    <a:lnTo>
                      <a:pt x="2705194" y="1014109"/>
                    </a:lnTo>
                    <a:lnTo>
                      <a:pt x="2709969" y="996240"/>
                    </a:lnTo>
                    <a:lnTo>
                      <a:pt x="2745784" y="945260"/>
                    </a:lnTo>
                    <a:lnTo>
                      <a:pt x="2747110" y="943158"/>
                    </a:lnTo>
                    <a:lnTo>
                      <a:pt x="2760905" y="935012"/>
                    </a:lnTo>
                    <a:close/>
                    <a:moveTo>
                      <a:pt x="3292434" y="933448"/>
                    </a:moveTo>
                    <a:lnTo>
                      <a:pt x="3297744" y="939703"/>
                    </a:lnTo>
                    <a:lnTo>
                      <a:pt x="3297243" y="941609"/>
                    </a:lnTo>
                    <a:lnTo>
                      <a:pt x="3299213" y="941434"/>
                    </a:lnTo>
                    <a:lnTo>
                      <a:pt x="3297744" y="939703"/>
                    </a:lnTo>
                    <a:lnTo>
                      <a:pt x="3297993" y="938754"/>
                    </a:lnTo>
                    <a:lnTo>
                      <a:pt x="3292434" y="933448"/>
                    </a:lnTo>
                    <a:close/>
                    <a:moveTo>
                      <a:pt x="2241917" y="933420"/>
                    </a:moveTo>
                    <a:lnTo>
                      <a:pt x="2243138" y="933671"/>
                    </a:lnTo>
                    <a:lnTo>
                      <a:pt x="2243138" y="934172"/>
                    </a:lnTo>
                    <a:lnTo>
                      <a:pt x="2235200" y="938183"/>
                    </a:lnTo>
                    <a:lnTo>
                      <a:pt x="2241917" y="933420"/>
                    </a:lnTo>
                    <a:close/>
                    <a:moveTo>
                      <a:pt x="5459095" y="932608"/>
                    </a:moveTo>
                    <a:lnTo>
                      <a:pt x="5461743" y="935246"/>
                    </a:lnTo>
                    <a:lnTo>
                      <a:pt x="5466706" y="940235"/>
                    </a:lnTo>
                    <a:lnTo>
                      <a:pt x="5465450" y="939733"/>
                    </a:lnTo>
                    <a:lnTo>
                      <a:pt x="5461742" y="936038"/>
                    </a:lnTo>
                    <a:lnTo>
                      <a:pt x="5460154" y="934191"/>
                    </a:lnTo>
                    <a:lnTo>
                      <a:pt x="5462007" y="936038"/>
                    </a:lnTo>
                    <a:lnTo>
                      <a:pt x="5459095" y="932608"/>
                    </a:lnTo>
                    <a:close/>
                    <a:moveTo>
                      <a:pt x="5412756" y="932343"/>
                    </a:moveTo>
                    <a:lnTo>
                      <a:pt x="5412756" y="933787"/>
                    </a:lnTo>
                    <a:lnTo>
                      <a:pt x="5413133" y="933483"/>
                    </a:lnTo>
                    <a:lnTo>
                      <a:pt x="5414109" y="932996"/>
                    </a:lnTo>
                    <a:lnTo>
                      <a:pt x="5412756" y="932343"/>
                    </a:lnTo>
                    <a:close/>
                    <a:moveTo>
                      <a:pt x="2239963" y="930245"/>
                    </a:moveTo>
                    <a:lnTo>
                      <a:pt x="2239963" y="930525"/>
                    </a:lnTo>
                    <a:lnTo>
                      <a:pt x="2233613" y="935008"/>
                    </a:lnTo>
                    <a:lnTo>
                      <a:pt x="2239963" y="930245"/>
                    </a:lnTo>
                    <a:close/>
                    <a:moveTo>
                      <a:pt x="5389204" y="930033"/>
                    </a:moveTo>
                    <a:lnTo>
                      <a:pt x="5389324" y="930155"/>
                    </a:lnTo>
                    <a:lnTo>
                      <a:pt x="5393760" y="937395"/>
                    </a:lnTo>
                    <a:lnTo>
                      <a:pt x="5384887" y="932568"/>
                    </a:lnTo>
                    <a:lnTo>
                      <a:pt x="5384626" y="932568"/>
                    </a:lnTo>
                    <a:lnTo>
                      <a:pt x="5385345" y="933834"/>
                    </a:lnTo>
                    <a:lnTo>
                      <a:pt x="5393560" y="938165"/>
                    </a:lnTo>
                    <a:lnTo>
                      <a:pt x="5394090" y="937637"/>
                    </a:lnTo>
                    <a:lnTo>
                      <a:pt x="5392234" y="933411"/>
                    </a:lnTo>
                    <a:lnTo>
                      <a:pt x="5411859" y="944503"/>
                    </a:lnTo>
                    <a:lnTo>
                      <a:pt x="5413869" y="947330"/>
                    </a:lnTo>
                    <a:lnTo>
                      <a:pt x="5411099" y="943228"/>
                    </a:lnTo>
                    <a:lnTo>
                      <a:pt x="5389204" y="930033"/>
                    </a:lnTo>
                    <a:close/>
                    <a:moveTo>
                      <a:pt x="5455122" y="929439"/>
                    </a:moveTo>
                    <a:lnTo>
                      <a:pt x="5455123" y="929440"/>
                    </a:lnTo>
                    <a:lnTo>
                      <a:pt x="5455122" y="929439"/>
                    </a:lnTo>
                    <a:close/>
                    <a:moveTo>
                      <a:pt x="3324226" y="928664"/>
                    </a:moveTo>
                    <a:lnTo>
                      <a:pt x="3323982" y="929194"/>
                    </a:lnTo>
                    <a:lnTo>
                      <a:pt x="3321051" y="930252"/>
                    </a:lnTo>
                    <a:lnTo>
                      <a:pt x="3324226" y="928664"/>
                    </a:lnTo>
                    <a:close/>
                    <a:moveTo>
                      <a:pt x="2778540" y="928661"/>
                    </a:moveTo>
                    <a:lnTo>
                      <a:pt x="2781301" y="928661"/>
                    </a:lnTo>
                    <a:lnTo>
                      <a:pt x="2781301" y="929190"/>
                    </a:lnTo>
                    <a:lnTo>
                      <a:pt x="2774951" y="942949"/>
                    </a:lnTo>
                    <a:lnTo>
                      <a:pt x="2778540" y="928661"/>
                    </a:lnTo>
                    <a:close/>
                    <a:moveTo>
                      <a:pt x="2818040" y="928660"/>
                    </a:moveTo>
                    <a:lnTo>
                      <a:pt x="2819401" y="929057"/>
                    </a:lnTo>
                    <a:lnTo>
                      <a:pt x="2816226" y="930248"/>
                    </a:lnTo>
                    <a:lnTo>
                      <a:pt x="2818040" y="928660"/>
                    </a:lnTo>
                    <a:close/>
                    <a:moveTo>
                      <a:pt x="5137806" y="928554"/>
                    </a:moveTo>
                    <a:lnTo>
                      <a:pt x="5141942" y="932264"/>
                    </a:lnTo>
                    <a:lnTo>
                      <a:pt x="5145800" y="934819"/>
                    </a:lnTo>
                    <a:lnTo>
                      <a:pt x="5143148" y="932798"/>
                    </a:lnTo>
                    <a:lnTo>
                      <a:pt x="5137806" y="928554"/>
                    </a:lnTo>
                    <a:close/>
                    <a:moveTo>
                      <a:pt x="3021916" y="928408"/>
                    </a:moveTo>
                    <a:lnTo>
                      <a:pt x="3021916" y="931857"/>
                    </a:lnTo>
                    <a:lnTo>
                      <a:pt x="3016886" y="934509"/>
                    </a:lnTo>
                    <a:lnTo>
                      <a:pt x="3021121" y="941938"/>
                    </a:lnTo>
                    <a:lnTo>
                      <a:pt x="3022180" y="941407"/>
                    </a:lnTo>
                    <a:lnTo>
                      <a:pt x="3018739" y="936897"/>
                    </a:lnTo>
                    <a:lnTo>
                      <a:pt x="3027474" y="929204"/>
                    </a:lnTo>
                    <a:lnTo>
                      <a:pt x="3027474" y="928673"/>
                    </a:lnTo>
                    <a:lnTo>
                      <a:pt x="3021916" y="928408"/>
                    </a:lnTo>
                    <a:close/>
                    <a:moveTo>
                      <a:pt x="4831919" y="927471"/>
                    </a:moveTo>
                    <a:lnTo>
                      <a:pt x="4830694" y="933829"/>
                    </a:lnTo>
                    <a:lnTo>
                      <a:pt x="4831054" y="933951"/>
                    </a:lnTo>
                    <a:lnTo>
                      <a:pt x="4832274" y="927608"/>
                    </a:lnTo>
                    <a:lnTo>
                      <a:pt x="4831919" y="927471"/>
                    </a:lnTo>
                    <a:close/>
                    <a:moveTo>
                      <a:pt x="2246048" y="925483"/>
                    </a:moveTo>
                    <a:lnTo>
                      <a:pt x="2247900" y="925777"/>
                    </a:lnTo>
                    <a:lnTo>
                      <a:pt x="2247635" y="926071"/>
                    </a:lnTo>
                    <a:lnTo>
                      <a:pt x="2239433" y="932833"/>
                    </a:lnTo>
                    <a:lnTo>
                      <a:pt x="2246048" y="925483"/>
                    </a:lnTo>
                    <a:close/>
                    <a:moveTo>
                      <a:pt x="3311227" y="924959"/>
                    </a:moveTo>
                    <a:lnTo>
                      <a:pt x="3312551" y="925754"/>
                    </a:lnTo>
                    <a:lnTo>
                      <a:pt x="3312022" y="928408"/>
                    </a:lnTo>
                    <a:lnTo>
                      <a:pt x="3310963" y="925224"/>
                    </a:lnTo>
                    <a:lnTo>
                      <a:pt x="3311227" y="924959"/>
                    </a:lnTo>
                    <a:close/>
                    <a:moveTo>
                      <a:pt x="5448548" y="924481"/>
                    </a:moveTo>
                    <a:lnTo>
                      <a:pt x="5448768" y="924690"/>
                    </a:lnTo>
                    <a:lnTo>
                      <a:pt x="5456447" y="931816"/>
                    </a:lnTo>
                    <a:lnTo>
                      <a:pt x="5458035" y="932872"/>
                    </a:lnTo>
                    <a:lnTo>
                      <a:pt x="5457771" y="932343"/>
                    </a:lnTo>
                    <a:lnTo>
                      <a:pt x="5455123" y="929440"/>
                    </a:lnTo>
                    <a:lnTo>
                      <a:pt x="5459624" y="933927"/>
                    </a:lnTo>
                    <a:lnTo>
                      <a:pt x="5467303" y="943164"/>
                    </a:lnTo>
                    <a:lnTo>
                      <a:pt x="5462802" y="939469"/>
                    </a:lnTo>
                    <a:lnTo>
                      <a:pt x="5463861" y="940790"/>
                    </a:lnTo>
                    <a:lnTo>
                      <a:pt x="5448548" y="924481"/>
                    </a:lnTo>
                    <a:close/>
                    <a:moveTo>
                      <a:pt x="3903663" y="923927"/>
                    </a:moveTo>
                    <a:lnTo>
                      <a:pt x="3903663" y="924103"/>
                    </a:lnTo>
                    <a:lnTo>
                      <a:pt x="3897313" y="925514"/>
                    </a:lnTo>
                    <a:lnTo>
                      <a:pt x="3902453" y="924103"/>
                    </a:lnTo>
                    <a:lnTo>
                      <a:pt x="3903663" y="923927"/>
                    </a:lnTo>
                    <a:close/>
                    <a:moveTo>
                      <a:pt x="5450092" y="923899"/>
                    </a:moveTo>
                    <a:lnTo>
                      <a:pt x="5455652" y="929440"/>
                    </a:lnTo>
                    <a:lnTo>
                      <a:pt x="5452549" y="926606"/>
                    </a:lnTo>
                    <a:lnTo>
                      <a:pt x="5450092" y="923899"/>
                    </a:lnTo>
                    <a:close/>
                    <a:moveTo>
                      <a:pt x="5449297" y="923635"/>
                    </a:moveTo>
                    <a:lnTo>
                      <a:pt x="5452549" y="926606"/>
                    </a:lnTo>
                    <a:lnTo>
                      <a:pt x="5455122" y="929439"/>
                    </a:lnTo>
                    <a:lnTo>
                      <a:pt x="5449297" y="923635"/>
                    </a:lnTo>
                    <a:close/>
                    <a:moveTo>
                      <a:pt x="5138542" y="920835"/>
                    </a:moveTo>
                    <a:lnTo>
                      <a:pt x="5136161" y="924099"/>
                    </a:lnTo>
                    <a:lnTo>
                      <a:pt x="5136543" y="924520"/>
                    </a:lnTo>
                    <a:lnTo>
                      <a:pt x="5137595" y="924309"/>
                    </a:lnTo>
                    <a:lnTo>
                      <a:pt x="5138124" y="923779"/>
                    </a:lnTo>
                    <a:lnTo>
                      <a:pt x="5138653" y="922983"/>
                    </a:lnTo>
                    <a:lnTo>
                      <a:pt x="5138653" y="922187"/>
                    </a:lnTo>
                    <a:lnTo>
                      <a:pt x="5138653" y="921392"/>
                    </a:lnTo>
                    <a:lnTo>
                      <a:pt x="5138542" y="920835"/>
                    </a:lnTo>
                    <a:close/>
                    <a:moveTo>
                      <a:pt x="2796130" y="920723"/>
                    </a:moveTo>
                    <a:lnTo>
                      <a:pt x="2809140" y="930299"/>
                    </a:lnTo>
                    <a:lnTo>
                      <a:pt x="2806700" y="931989"/>
                    </a:lnTo>
                    <a:lnTo>
                      <a:pt x="2817813" y="933679"/>
                    </a:lnTo>
                    <a:lnTo>
                      <a:pt x="2817813" y="935088"/>
                    </a:lnTo>
                    <a:lnTo>
                      <a:pt x="2814831" y="938186"/>
                    </a:lnTo>
                    <a:lnTo>
                      <a:pt x="2805616" y="938186"/>
                    </a:lnTo>
                    <a:lnTo>
                      <a:pt x="2808598" y="934524"/>
                    </a:lnTo>
                    <a:lnTo>
                      <a:pt x="2807242" y="934806"/>
                    </a:lnTo>
                    <a:lnTo>
                      <a:pt x="2805887" y="935088"/>
                    </a:lnTo>
                    <a:lnTo>
                      <a:pt x="2804532" y="935088"/>
                    </a:lnTo>
                    <a:lnTo>
                      <a:pt x="2803177" y="935369"/>
                    </a:lnTo>
                    <a:lnTo>
                      <a:pt x="2801822" y="935369"/>
                    </a:lnTo>
                    <a:lnTo>
                      <a:pt x="2800466" y="935651"/>
                    </a:lnTo>
                    <a:lnTo>
                      <a:pt x="2799111" y="935932"/>
                    </a:lnTo>
                    <a:lnTo>
                      <a:pt x="2798027" y="935932"/>
                    </a:lnTo>
                    <a:lnTo>
                      <a:pt x="2795588" y="926356"/>
                    </a:lnTo>
                    <a:lnTo>
                      <a:pt x="2796130" y="920723"/>
                    </a:lnTo>
                    <a:close/>
                    <a:moveTo>
                      <a:pt x="5444531" y="920203"/>
                    </a:moveTo>
                    <a:lnTo>
                      <a:pt x="5448548" y="924481"/>
                    </a:lnTo>
                    <a:lnTo>
                      <a:pt x="5446089" y="922144"/>
                    </a:lnTo>
                    <a:lnTo>
                      <a:pt x="5444531" y="920203"/>
                    </a:lnTo>
                    <a:close/>
                    <a:moveTo>
                      <a:pt x="4875587" y="919796"/>
                    </a:moveTo>
                    <a:lnTo>
                      <a:pt x="4875820" y="919796"/>
                    </a:lnTo>
                    <a:lnTo>
                      <a:pt x="4876155" y="920324"/>
                    </a:lnTo>
                    <a:lnTo>
                      <a:pt x="4875587" y="919796"/>
                    </a:lnTo>
                    <a:close/>
                    <a:moveTo>
                      <a:pt x="4804729" y="917569"/>
                    </a:moveTo>
                    <a:lnTo>
                      <a:pt x="4805364" y="919157"/>
                    </a:lnTo>
                    <a:lnTo>
                      <a:pt x="4803776" y="918204"/>
                    </a:lnTo>
                    <a:lnTo>
                      <a:pt x="4804729" y="917887"/>
                    </a:lnTo>
                    <a:lnTo>
                      <a:pt x="4804729" y="917569"/>
                    </a:lnTo>
                    <a:close/>
                    <a:moveTo>
                      <a:pt x="5255579" y="916445"/>
                    </a:moveTo>
                    <a:lnTo>
                      <a:pt x="5256574" y="918740"/>
                    </a:lnTo>
                    <a:lnTo>
                      <a:pt x="5260218" y="926966"/>
                    </a:lnTo>
                    <a:lnTo>
                      <a:pt x="5260218" y="925679"/>
                    </a:lnTo>
                    <a:lnTo>
                      <a:pt x="5255579" y="916445"/>
                    </a:lnTo>
                    <a:close/>
                    <a:moveTo>
                      <a:pt x="2245702" y="915958"/>
                    </a:moveTo>
                    <a:lnTo>
                      <a:pt x="2247900" y="916638"/>
                    </a:lnTo>
                    <a:lnTo>
                      <a:pt x="2247656" y="916638"/>
                    </a:lnTo>
                    <a:lnTo>
                      <a:pt x="2241550" y="917546"/>
                    </a:lnTo>
                    <a:lnTo>
                      <a:pt x="2245702" y="915958"/>
                    </a:lnTo>
                    <a:close/>
                    <a:moveTo>
                      <a:pt x="5428546" y="915607"/>
                    </a:moveTo>
                    <a:lnTo>
                      <a:pt x="5432207" y="918565"/>
                    </a:lnTo>
                    <a:lnTo>
                      <a:pt x="5433028" y="919552"/>
                    </a:lnTo>
                    <a:lnTo>
                      <a:pt x="5428546" y="915607"/>
                    </a:lnTo>
                    <a:close/>
                    <a:moveTo>
                      <a:pt x="2236788" y="914370"/>
                    </a:moveTo>
                    <a:lnTo>
                      <a:pt x="2236788" y="914659"/>
                    </a:lnTo>
                    <a:lnTo>
                      <a:pt x="2232025" y="917545"/>
                    </a:lnTo>
                    <a:lnTo>
                      <a:pt x="2236788" y="914370"/>
                    </a:lnTo>
                    <a:close/>
                    <a:moveTo>
                      <a:pt x="2255838" y="914370"/>
                    </a:moveTo>
                    <a:lnTo>
                      <a:pt x="2257426" y="914823"/>
                    </a:lnTo>
                    <a:lnTo>
                      <a:pt x="2256791" y="915277"/>
                    </a:lnTo>
                    <a:lnTo>
                      <a:pt x="2249488" y="917545"/>
                    </a:lnTo>
                    <a:lnTo>
                      <a:pt x="2255838" y="914370"/>
                    </a:lnTo>
                    <a:close/>
                    <a:moveTo>
                      <a:pt x="2228850" y="911196"/>
                    </a:moveTo>
                    <a:lnTo>
                      <a:pt x="2228850" y="913793"/>
                    </a:lnTo>
                    <a:lnTo>
                      <a:pt x="2225675" y="914370"/>
                    </a:lnTo>
                    <a:lnTo>
                      <a:pt x="2228850" y="911196"/>
                    </a:lnTo>
                    <a:close/>
                    <a:moveTo>
                      <a:pt x="2220913" y="909609"/>
                    </a:moveTo>
                    <a:lnTo>
                      <a:pt x="2220384" y="910138"/>
                    </a:lnTo>
                    <a:lnTo>
                      <a:pt x="2209800" y="914371"/>
                    </a:lnTo>
                    <a:lnTo>
                      <a:pt x="2220913" y="909609"/>
                    </a:lnTo>
                    <a:close/>
                    <a:moveTo>
                      <a:pt x="4821793" y="909230"/>
                    </a:moveTo>
                    <a:lnTo>
                      <a:pt x="4824796" y="914365"/>
                    </a:lnTo>
                    <a:lnTo>
                      <a:pt x="4824737" y="913079"/>
                    </a:lnTo>
                    <a:lnTo>
                      <a:pt x="4821793" y="909230"/>
                    </a:lnTo>
                    <a:close/>
                    <a:moveTo>
                      <a:pt x="3299778" y="908027"/>
                    </a:moveTo>
                    <a:lnTo>
                      <a:pt x="3300413" y="908529"/>
                    </a:lnTo>
                    <a:lnTo>
                      <a:pt x="3297238" y="912790"/>
                    </a:lnTo>
                    <a:lnTo>
                      <a:pt x="3299778" y="908027"/>
                    </a:lnTo>
                    <a:close/>
                    <a:moveTo>
                      <a:pt x="2830513" y="908023"/>
                    </a:moveTo>
                    <a:lnTo>
                      <a:pt x="2836863" y="909611"/>
                    </a:lnTo>
                    <a:lnTo>
                      <a:pt x="2830748" y="909258"/>
                    </a:lnTo>
                    <a:lnTo>
                      <a:pt x="2830513" y="908023"/>
                    </a:lnTo>
                    <a:close/>
                    <a:moveTo>
                      <a:pt x="5333038" y="907766"/>
                    </a:moveTo>
                    <a:lnTo>
                      <a:pt x="5333038" y="908560"/>
                    </a:lnTo>
                    <a:lnTo>
                      <a:pt x="5338042" y="916290"/>
                    </a:lnTo>
                    <a:lnTo>
                      <a:pt x="5340785" y="918357"/>
                    </a:lnTo>
                    <a:lnTo>
                      <a:pt x="5335412" y="909226"/>
                    </a:lnTo>
                    <a:lnTo>
                      <a:pt x="5333038" y="907766"/>
                    </a:lnTo>
                    <a:close/>
                    <a:moveTo>
                      <a:pt x="2186252" y="906434"/>
                    </a:moveTo>
                    <a:lnTo>
                      <a:pt x="2187575" y="906699"/>
                    </a:lnTo>
                    <a:lnTo>
                      <a:pt x="2181225" y="909609"/>
                    </a:lnTo>
                    <a:lnTo>
                      <a:pt x="2186252" y="906434"/>
                    </a:lnTo>
                    <a:close/>
                    <a:moveTo>
                      <a:pt x="2230438" y="906434"/>
                    </a:moveTo>
                    <a:lnTo>
                      <a:pt x="2230217" y="906621"/>
                    </a:lnTo>
                    <a:lnTo>
                      <a:pt x="2222500" y="909609"/>
                    </a:lnTo>
                    <a:lnTo>
                      <a:pt x="2230438" y="906434"/>
                    </a:lnTo>
                    <a:close/>
                    <a:moveTo>
                      <a:pt x="1706722" y="906008"/>
                    </a:moveTo>
                    <a:lnTo>
                      <a:pt x="1704105" y="907092"/>
                    </a:lnTo>
                    <a:lnTo>
                      <a:pt x="1699935" y="906773"/>
                    </a:lnTo>
                    <a:lnTo>
                      <a:pt x="1700423" y="907017"/>
                    </a:lnTo>
                    <a:lnTo>
                      <a:pt x="1705449" y="909399"/>
                    </a:lnTo>
                    <a:lnTo>
                      <a:pt x="1709946" y="910988"/>
                    </a:lnTo>
                    <a:lnTo>
                      <a:pt x="1714178" y="912576"/>
                    </a:lnTo>
                    <a:lnTo>
                      <a:pt x="1718410" y="913370"/>
                    </a:lnTo>
                    <a:lnTo>
                      <a:pt x="1719349" y="912242"/>
                    </a:lnTo>
                    <a:lnTo>
                      <a:pt x="1719024" y="912242"/>
                    </a:lnTo>
                    <a:lnTo>
                      <a:pt x="1718762" y="911700"/>
                    </a:lnTo>
                    <a:lnTo>
                      <a:pt x="1718500" y="911158"/>
                    </a:lnTo>
                    <a:lnTo>
                      <a:pt x="1718500" y="908990"/>
                    </a:lnTo>
                    <a:lnTo>
                      <a:pt x="1719286" y="906008"/>
                    </a:lnTo>
                    <a:lnTo>
                      <a:pt x="1712219" y="908177"/>
                    </a:lnTo>
                    <a:lnTo>
                      <a:pt x="1706722" y="906008"/>
                    </a:lnTo>
                    <a:close/>
                    <a:moveTo>
                      <a:pt x="5344787" y="905213"/>
                    </a:moveTo>
                    <a:lnTo>
                      <a:pt x="5343063" y="905646"/>
                    </a:lnTo>
                    <a:lnTo>
                      <a:pt x="5348068" y="915278"/>
                    </a:lnTo>
                    <a:lnTo>
                      <a:pt x="5350963" y="917017"/>
                    </a:lnTo>
                    <a:lnTo>
                      <a:pt x="5351224" y="916481"/>
                    </a:lnTo>
                    <a:lnTo>
                      <a:pt x="5344787" y="905213"/>
                    </a:lnTo>
                    <a:close/>
                    <a:moveTo>
                      <a:pt x="5313623" y="904979"/>
                    </a:moveTo>
                    <a:lnTo>
                      <a:pt x="5335788" y="916442"/>
                    </a:lnTo>
                    <a:lnTo>
                      <a:pt x="5335258" y="916970"/>
                    </a:lnTo>
                    <a:lnTo>
                      <a:pt x="5339235" y="925415"/>
                    </a:lnTo>
                    <a:lnTo>
                      <a:pt x="5357266" y="949959"/>
                    </a:lnTo>
                    <a:lnTo>
                      <a:pt x="5358857" y="956030"/>
                    </a:lnTo>
                    <a:lnTo>
                      <a:pt x="5364503" y="965755"/>
                    </a:lnTo>
                    <a:lnTo>
                      <a:pt x="5365999" y="966714"/>
                    </a:lnTo>
                    <a:lnTo>
                      <a:pt x="5359835" y="954555"/>
                    </a:lnTo>
                    <a:lnTo>
                      <a:pt x="5360096" y="954287"/>
                    </a:lnTo>
                    <a:lnTo>
                      <a:pt x="5348614" y="934713"/>
                    </a:lnTo>
                    <a:lnTo>
                      <a:pt x="5337600" y="917619"/>
                    </a:lnTo>
                    <a:lnTo>
                      <a:pt x="5335940" y="916508"/>
                    </a:lnTo>
                    <a:lnTo>
                      <a:pt x="5331983" y="913593"/>
                    </a:lnTo>
                    <a:lnTo>
                      <a:pt x="5327762" y="911209"/>
                    </a:lnTo>
                    <a:lnTo>
                      <a:pt x="5323804" y="908825"/>
                    </a:lnTo>
                    <a:lnTo>
                      <a:pt x="5319583" y="906971"/>
                    </a:lnTo>
                    <a:lnTo>
                      <a:pt x="5315626" y="905381"/>
                    </a:lnTo>
                    <a:lnTo>
                      <a:pt x="5313623" y="904979"/>
                    </a:lnTo>
                    <a:close/>
                    <a:moveTo>
                      <a:pt x="5101240" y="901503"/>
                    </a:moveTo>
                    <a:lnTo>
                      <a:pt x="5100685" y="902504"/>
                    </a:lnTo>
                    <a:lnTo>
                      <a:pt x="5106466" y="914618"/>
                    </a:lnTo>
                    <a:lnTo>
                      <a:pt x="5113299" y="915145"/>
                    </a:lnTo>
                    <a:lnTo>
                      <a:pt x="5106729" y="902767"/>
                    </a:lnTo>
                    <a:lnTo>
                      <a:pt x="5106632" y="902713"/>
                    </a:lnTo>
                    <a:lnTo>
                      <a:pt x="5111751" y="914325"/>
                    </a:lnTo>
                    <a:lnTo>
                      <a:pt x="5106195" y="913573"/>
                    </a:lnTo>
                    <a:lnTo>
                      <a:pt x="5101240" y="901503"/>
                    </a:lnTo>
                    <a:close/>
                    <a:moveTo>
                      <a:pt x="5357258" y="900339"/>
                    </a:moveTo>
                    <a:lnTo>
                      <a:pt x="5358269" y="900929"/>
                    </a:lnTo>
                    <a:lnTo>
                      <a:pt x="5359749" y="901119"/>
                    </a:lnTo>
                    <a:lnTo>
                      <a:pt x="5357258" y="900339"/>
                    </a:lnTo>
                    <a:close/>
                    <a:moveTo>
                      <a:pt x="5101999" y="900133"/>
                    </a:moveTo>
                    <a:lnTo>
                      <a:pt x="5101802" y="900489"/>
                    </a:lnTo>
                    <a:lnTo>
                      <a:pt x="5104567" y="901563"/>
                    </a:lnTo>
                    <a:lnTo>
                      <a:pt x="5101999" y="900133"/>
                    </a:lnTo>
                    <a:close/>
                    <a:moveTo>
                      <a:pt x="4843849" y="896935"/>
                    </a:moveTo>
                    <a:lnTo>
                      <a:pt x="4857847" y="903930"/>
                    </a:lnTo>
                    <a:lnTo>
                      <a:pt x="4860270" y="911733"/>
                    </a:lnTo>
                    <a:lnTo>
                      <a:pt x="4863500" y="907697"/>
                    </a:lnTo>
                    <a:lnTo>
                      <a:pt x="4870769" y="912272"/>
                    </a:lnTo>
                    <a:lnTo>
                      <a:pt x="4872385" y="914474"/>
                    </a:lnTo>
                    <a:lnTo>
                      <a:pt x="4870450" y="911714"/>
                    </a:lnTo>
                    <a:lnTo>
                      <a:pt x="4870450" y="911137"/>
                    </a:lnTo>
                    <a:lnTo>
                      <a:pt x="4874419" y="915467"/>
                    </a:lnTo>
                    <a:lnTo>
                      <a:pt x="4876520" y="920374"/>
                    </a:lnTo>
                    <a:lnTo>
                      <a:pt x="4873654" y="916285"/>
                    </a:lnTo>
                    <a:lnTo>
                      <a:pt x="4867269" y="914424"/>
                    </a:lnTo>
                    <a:lnTo>
                      <a:pt x="4875076" y="920882"/>
                    </a:lnTo>
                    <a:lnTo>
                      <a:pt x="4876373" y="920665"/>
                    </a:lnTo>
                    <a:lnTo>
                      <a:pt x="4876155" y="920324"/>
                    </a:lnTo>
                    <a:lnTo>
                      <a:pt x="4876501" y="920644"/>
                    </a:lnTo>
                    <a:lnTo>
                      <a:pt x="4876691" y="920612"/>
                    </a:lnTo>
                    <a:lnTo>
                      <a:pt x="4879652" y="924110"/>
                    </a:lnTo>
                    <a:lnTo>
                      <a:pt x="4879921" y="924918"/>
                    </a:lnTo>
                    <a:lnTo>
                      <a:pt x="4879921" y="929761"/>
                    </a:lnTo>
                    <a:lnTo>
                      <a:pt x="4883151" y="936487"/>
                    </a:lnTo>
                    <a:lnTo>
                      <a:pt x="4881805" y="937294"/>
                    </a:lnTo>
                    <a:lnTo>
                      <a:pt x="4879609" y="938063"/>
                    </a:lnTo>
                    <a:lnTo>
                      <a:pt x="4881065" y="938880"/>
                    </a:lnTo>
                    <a:lnTo>
                      <a:pt x="4887995" y="948449"/>
                    </a:lnTo>
                    <a:lnTo>
                      <a:pt x="4896257" y="955095"/>
                    </a:lnTo>
                    <a:lnTo>
                      <a:pt x="4904519" y="961740"/>
                    </a:lnTo>
                    <a:lnTo>
                      <a:pt x="4912514" y="969183"/>
                    </a:lnTo>
                    <a:lnTo>
                      <a:pt x="4920243" y="976892"/>
                    </a:lnTo>
                    <a:lnTo>
                      <a:pt x="4923708" y="980879"/>
                    </a:lnTo>
                    <a:lnTo>
                      <a:pt x="4927173" y="985133"/>
                    </a:lnTo>
                    <a:lnTo>
                      <a:pt x="4930371" y="989120"/>
                    </a:lnTo>
                    <a:lnTo>
                      <a:pt x="4933302" y="993639"/>
                    </a:lnTo>
                    <a:lnTo>
                      <a:pt x="4936234" y="997626"/>
                    </a:lnTo>
                    <a:lnTo>
                      <a:pt x="4938633" y="1002145"/>
                    </a:lnTo>
                    <a:lnTo>
                      <a:pt x="4940765" y="1006930"/>
                    </a:lnTo>
                    <a:lnTo>
                      <a:pt x="4942630" y="1011183"/>
                    </a:lnTo>
                    <a:lnTo>
                      <a:pt x="4949826" y="1016766"/>
                    </a:lnTo>
                    <a:lnTo>
                      <a:pt x="4938366" y="1019424"/>
                    </a:lnTo>
                    <a:lnTo>
                      <a:pt x="4936501" y="1028993"/>
                    </a:lnTo>
                    <a:lnTo>
                      <a:pt x="4935434" y="1034310"/>
                    </a:lnTo>
                    <a:lnTo>
                      <a:pt x="4935701" y="1047601"/>
                    </a:lnTo>
                    <a:lnTo>
                      <a:pt x="4934368" y="1049746"/>
                    </a:lnTo>
                    <a:lnTo>
                      <a:pt x="4934102" y="1049746"/>
                    </a:lnTo>
                    <a:lnTo>
                      <a:pt x="4927439" y="1048398"/>
                    </a:lnTo>
                    <a:lnTo>
                      <a:pt x="4928772" y="1048683"/>
                    </a:lnTo>
                    <a:lnTo>
                      <a:pt x="4929838" y="1048948"/>
                    </a:lnTo>
                    <a:lnTo>
                      <a:pt x="4931703" y="1050278"/>
                    </a:lnTo>
                    <a:lnTo>
                      <a:pt x="4933036" y="1051874"/>
                    </a:lnTo>
                    <a:lnTo>
                      <a:pt x="4933835" y="1054000"/>
                    </a:lnTo>
                    <a:lnTo>
                      <a:pt x="4934102" y="1056126"/>
                    </a:lnTo>
                    <a:lnTo>
                      <a:pt x="4934102" y="1058252"/>
                    </a:lnTo>
                    <a:lnTo>
                      <a:pt x="4933569" y="1059848"/>
                    </a:lnTo>
                    <a:lnTo>
                      <a:pt x="4932503" y="1061709"/>
                    </a:lnTo>
                    <a:lnTo>
                      <a:pt x="4918911" y="1077926"/>
                    </a:lnTo>
                    <a:lnTo>
                      <a:pt x="4917045" y="1070215"/>
                    </a:lnTo>
                    <a:lnTo>
                      <a:pt x="4914646" y="1074736"/>
                    </a:lnTo>
                    <a:lnTo>
                      <a:pt x="4915179" y="1065697"/>
                    </a:lnTo>
                    <a:lnTo>
                      <a:pt x="4908783" y="1073939"/>
                    </a:lnTo>
                    <a:lnTo>
                      <a:pt x="4906651" y="1075533"/>
                    </a:lnTo>
                    <a:lnTo>
                      <a:pt x="4905851" y="1060379"/>
                    </a:lnTo>
                    <a:lnTo>
                      <a:pt x="4897323" y="1069685"/>
                    </a:lnTo>
                    <a:lnTo>
                      <a:pt x="4892792" y="1049480"/>
                    </a:lnTo>
                    <a:lnTo>
                      <a:pt x="4881599" y="1056126"/>
                    </a:lnTo>
                    <a:lnTo>
                      <a:pt x="4877601" y="1050810"/>
                    </a:lnTo>
                    <a:lnTo>
                      <a:pt x="4881865" y="1044677"/>
                    </a:lnTo>
                    <a:lnTo>
                      <a:pt x="4888794" y="1044145"/>
                    </a:lnTo>
                    <a:lnTo>
                      <a:pt x="4878667" y="1037500"/>
                    </a:lnTo>
                    <a:lnTo>
                      <a:pt x="4881599" y="1027133"/>
                    </a:lnTo>
                    <a:lnTo>
                      <a:pt x="4890927" y="1016766"/>
                    </a:lnTo>
                    <a:lnTo>
                      <a:pt x="4883464" y="1014107"/>
                    </a:lnTo>
                    <a:lnTo>
                      <a:pt x="4874669" y="1030588"/>
                    </a:lnTo>
                    <a:lnTo>
                      <a:pt x="4874403" y="1026867"/>
                    </a:lnTo>
                    <a:lnTo>
                      <a:pt x="4866141" y="1007728"/>
                    </a:lnTo>
                    <a:lnTo>
                      <a:pt x="4866674" y="994702"/>
                    </a:lnTo>
                    <a:lnTo>
                      <a:pt x="4860010" y="996829"/>
                    </a:lnTo>
                    <a:lnTo>
                      <a:pt x="4856812" y="997626"/>
                    </a:lnTo>
                    <a:lnTo>
                      <a:pt x="4853880" y="997892"/>
                    </a:lnTo>
                    <a:lnTo>
                      <a:pt x="4850949" y="997892"/>
                    </a:lnTo>
                    <a:lnTo>
                      <a:pt x="4848284" y="997360"/>
                    </a:lnTo>
                    <a:lnTo>
                      <a:pt x="4845619" y="996297"/>
                    </a:lnTo>
                    <a:lnTo>
                      <a:pt x="4842953" y="994170"/>
                    </a:lnTo>
                    <a:lnTo>
                      <a:pt x="4837890" y="997095"/>
                    </a:lnTo>
                    <a:lnTo>
                      <a:pt x="4837357" y="993905"/>
                    </a:lnTo>
                    <a:lnTo>
                      <a:pt x="4833092" y="991512"/>
                    </a:lnTo>
                    <a:lnTo>
                      <a:pt x="4832826" y="986993"/>
                    </a:lnTo>
                    <a:lnTo>
                      <a:pt x="4836824" y="985398"/>
                    </a:lnTo>
                    <a:lnTo>
                      <a:pt x="4829894" y="977955"/>
                    </a:lnTo>
                    <a:lnTo>
                      <a:pt x="4831227" y="974234"/>
                    </a:lnTo>
                    <a:lnTo>
                      <a:pt x="4822965" y="975563"/>
                    </a:lnTo>
                    <a:lnTo>
                      <a:pt x="4822165" y="973702"/>
                    </a:lnTo>
                    <a:lnTo>
                      <a:pt x="4824031" y="972905"/>
                    </a:lnTo>
                    <a:lnTo>
                      <a:pt x="4816035" y="966259"/>
                    </a:lnTo>
                    <a:lnTo>
                      <a:pt x="4814703" y="967056"/>
                    </a:lnTo>
                    <a:lnTo>
                      <a:pt x="4814703" y="967854"/>
                    </a:lnTo>
                    <a:lnTo>
                      <a:pt x="4808306" y="962006"/>
                    </a:lnTo>
                    <a:lnTo>
                      <a:pt x="4810439" y="966259"/>
                    </a:lnTo>
                    <a:lnTo>
                      <a:pt x="4804842" y="958285"/>
                    </a:lnTo>
                    <a:lnTo>
                      <a:pt x="4808573" y="959879"/>
                    </a:lnTo>
                    <a:lnTo>
                      <a:pt x="4815502" y="952968"/>
                    </a:lnTo>
                    <a:lnTo>
                      <a:pt x="4826696" y="958285"/>
                    </a:lnTo>
                    <a:lnTo>
                      <a:pt x="4827496" y="950842"/>
                    </a:lnTo>
                    <a:lnTo>
                      <a:pt x="4832293" y="947120"/>
                    </a:lnTo>
                    <a:lnTo>
                      <a:pt x="4827762" y="945791"/>
                    </a:lnTo>
                    <a:lnTo>
                      <a:pt x="4825097" y="931702"/>
                    </a:lnTo>
                    <a:lnTo>
                      <a:pt x="4812837" y="933829"/>
                    </a:lnTo>
                    <a:lnTo>
                      <a:pt x="4813903" y="927183"/>
                    </a:lnTo>
                    <a:lnTo>
                      <a:pt x="4809639" y="924259"/>
                    </a:lnTo>
                    <a:lnTo>
                      <a:pt x="4809639" y="923196"/>
                    </a:lnTo>
                    <a:lnTo>
                      <a:pt x="4811505" y="923196"/>
                    </a:lnTo>
                    <a:lnTo>
                      <a:pt x="4803776" y="916019"/>
                    </a:lnTo>
                    <a:lnTo>
                      <a:pt x="4817101" y="909905"/>
                    </a:lnTo>
                    <a:lnTo>
                      <a:pt x="4817635" y="910702"/>
                    </a:lnTo>
                    <a:lnTo>
                      <a:pt x="4818701" y="909107"/>
                    </a:lnTo>
                    <a:lnTo>
                      <a:pt x="4821099" y="908044"/>
                    </a:lnTo>
                    <a:lnTo>
                      <a:pt x="4821338" y="908453"/>
                    </a:lnTo>
                    <a:lnTo>
                      <a:pt x="4843849" y="896935"/>
                    </a:lnTo>
                    <a:close/>
                    <a:moveTo>
                      <a:pt x="5345437" y="896640"/>
                    </a:moveTo>
                    <a:lnTo>
                      <a:pt x="5345966" y="902125"/>
                    </a:lnTo>
                    <a:lnTo>
                      <a:pt x="5346787" y="901197"/>
                    </a:lnTo>
                    <a:lnTo>
                      <a:pt x="5346602" y="897004"/>
                    </a:lnTo>
                    <a:lnTo>
                      <a:pt x="5345437" y="896640"/>
                    </a:lnTo>
                    <a:close/>
                    <a:moveTo>
                      <a:pt x="5357976" y="895791"/>
                    </a:moveTo>
                    <a:lnTo>
                      <a:pt x="5364303" y="901655"/>
                    </a:lnTo>
                    <a:lnTo>
                      <a:pt x="5364829" y="901730"/>
                    </a:lnTo>
                    <a:lnTo>
                      <a:pt x="5365623" y="902258"/>
                    </a:lnTo>
                    <a:lnTo>
                      <a:pt x="5357976" y="895791"/>
                    </a:lnTo>
                    <a:close/>
                    <a:moveTo>
                      <a:pt x="2214563" y="895321"/>
                    </a:moveTo>
                    <a:lnTo>
                      <a:pt x="2213830" y="898496"/>
                    </a:lnTo>
                    <a:lnTo>
                      <a:pt x="2208213" y="900084"/>
                    </a:lnTo>
                    <a:lnTo>
                      <a:pt x="2214563" y="895321"/>
                    </a:lnTo>
                    <a:close/>
                    <a:moveTo>
                      <a:pt x="5246256" y="894934"/>
                    </a:moveTo>
                    <a:lnTo>
                      <a:pt x="5252721" y="909851"/>
                    </a:lnTo>
                    <a:lnTo>
                      <a:pt x="5248021" y="895593"/>
                    </a:lnTo>
                    <a:lnTo>
                      <a:pt x="5246256" y="894934"/>
                    </a:lnTo>
                    <a:close/>
                    <a:moveTo>
                      <a:pt x="5404283" y="894341"/>
                    </a:moveTo>
                    <a:lnTo>
                      <a:pt x="5405077" y="895924"/>
                    </a:lnTo>
                    <a:lnTo>
                      <a:pt x="5403047" y="894659"/>
                    </a:lnTo>
                    <a:lnTo>
                      <a:pt x="5405887" y="896848"/>
                    </a:lnTo>
                    <a:lnTo>
                      <a:pt x="5404906" y="894882"/>
                    </a:lnTo>
                    <a:lnTo>
                      <a:pt x="5404283" y="894341"/>
                    </a:lnTo>
                    <a:close/>
                    <a:moveTo>
                      <a:pt x="5284232" y="894256"/>
                    </a:moveTo>
                    <a:lnTo>
                      <a:pt x="5285199" y="894935"/>
                    </a:lnTo>
                    <a:lnTo>
                      <a:pt x="5294689" y="895857"/>
                    </a:lnTo>
                    <a:lnTo>
                      <a:pt x="5294689" y="895274"/>
                    </a:lnTo>
                    <a:lnTo>
                      <a:pt x="5285815" y="894256"/>
                    </a:lnTo>
                    <a:lnTo>
                      <a:pt x="5284232" y="894256"/>
                    </a:lnTo>
                    <a:close/>
                    <a:moveTo>
                      <a:pt x="5295048" y="893990"/>
                    </a:moveTo>
                    <a:lnTo>
                      <a:pt x="5295048" y="894292"/>
                    </a:lnTo>
                    <a:lnTo>
                      <a:pt x="5308477" y="904830"/>
                    </a:lnTo>
                    <a:lnTo>
                      <a:pt x="5308531" y="904344"/>
                    </a:lnTo>
                    <a:lnTo>
                      <a:pt x="5308239" y="904322"/>
                    </a:lnTo>
                    <a:lnTo>
                      <a:pt x="5295840" y="894520"/>
                    </a:lnTo>
                    <a:lnTo>
                      <a:pt x="5295048" y="893990"/>
                    </a:lnTo>
                    <a:close/>
                    <a:moveTo>
                      <a:pt x="5114721" y="892339"/>
                    </a:moveTo>
                    <a:lnTo>
                      <a:pt x="5118029" y="895920"/>
                    </a:lnTo>
                    <a:lnTo>
                      <a:pt x="5122112" y="899236"/>
                    </a:lnTo>
                    <a:lnTo>
                      <a:pt x="5116708" y="894073"/>
                    </a:lnTo>
                    <a:lnTo>
                      <a:pt x="5114721" y="892339"/>
                    </a:lnTo>
                    <a:close/>
                    <a:moveTo>
                      <a:pt x="5270900" y="891218"/>
                    </a:moveTo>
                    <a:lnTo>
                      <a:pt x="5270777" y="891342"/>
                    </a:lnTo>
                    <a:lnTo>
                      <a:pt x="5271043" y="891929"/>
                    </a:lnTo>
                    <a:lnTo>
                      <a:pt x="5270900" y="891218"/>
                    </a:lnTo>
                    <a:close/>
                    <a:moveTo>
                      <a:pt x="5243618" y="891155"/>
                    </a:moveTo>
                    <a:lnTo>
                      <a:pt x="5243618" y="891685"/>
                    </a:lnTo>
                    <a:lnTo>
                      <a:pt x="5253589" y="896385"/>
                    </a:lnTo>
                    <a:lnTo>
                      <a:pt x="5254120" y="895857"/>
                    </a:lnTo>
                    <a:lnTo>
                      <a:pt x="5253914" y="895545"/>
                    </a:lnTo>
                    <a:lnTo>
                      <a:pt x="5243618" y="891155"/>
                    </a:lnTo>
                    <a:close/>
                    <a:moveTo>
                      <a:pt x="5272096" y="890017"/>
                    </a:moveTo>
                    <a:lnTo>
                      <a:pt x="5271053" y="891064"/>
                    </a:lnTo>
                    <a:lnTo>
                      <a:pt x="5281166" y="900871"/>
                    </a:lnTo>
                    <a:lnTo>
                      <a:pt x="5297340" y="909581"/>
                    </a:lnTo>
                    <a:lnTo>
                      <a:pt x="5296819" y="908629"/>
                    </a:lnTo>
                    <a:lnTo>
                      <a:pt x="5282913" y="900613"/>
                    </a:lnTo>
                    <a:lnTo>
                      <a:pt x="5272096" y="890017"/>
                    </a:lnTo>
                    <a:close/>
                    <a:moveTo>
                      <a:pt x="5390680" y="888656"/>
                    </a:moveTo>
                    <a:lnTo>
                      <a:pt x="5399300" y="894472"/>
                    </a:lnTo>
                    <a:lnTo>
                      <a:pt x="5398509" y="893152"/>
                    </a:lnTo>
                    <a:lnTo>
                      <a:pt x="5400617" y="894472"/>
                    </a:lnTo>
                    <a:lnTo>
                      <a:pt x="5400354" y="894208"/>
                    </a:lnTo>
                    <a:lnTo>
                      <a:pt x="5402989" y="896056"/>
                    </a:lnTo>
                    <a:lnTo>
                      <a:pt x="5400193" y="892881"/>
                    </a:lnTo>
                    <a:lnTo>
                      <a:pt x="5398722" y="891965"/>
                    </a:lnTo>
                    <a:lnTo>
                      <a:pt x="5401635" y="894868"/>
                    </a:lnTo>
                    <a:lnTo>
                      <a:pt x="5390680" y="888656"/>
                    </a:lnTo>
                    <a:close/>
                    <a:moveTo>
                      <a:pt x="5249144" y="886838"/>
                    </a:moveTo>
                    <a:lnTo>
                      <a:pt x="5249645" y="887579"/>
                    </a:lnTo>
                    <a:lnTo>
                      <a:pt x="5251998" y="887939"/>
                    </a:lnTo>
                    <a:lnTo>
                      <a:pt x="5262605" y="893482"/>
                    </a:lnTo>
                    <a:lnTo>
                      <a:pt x="5266317" y="891635"/>
                    </a:lnTo>
                    <a:lnTo>
                      <a:pt x="5272150" y="895329"/>
                    </a:lnTo>
                    <a:lnTo>
                      <a:pt x="5271885" y="895065"/>
                    </a:lnTo>
                    <a:lnTo>
                      <a:pt x="5271620" y="894801"/>
                    </a:lnTo>
                    <a:lnTo>
                      <a:pt x="5271445" y="893931"/>
                    </a:lnTo>
                    <a:lnTo>
                      <a:pt x="5265501" y="891077"/>
                    </a:lnTo>
                    <a:lnTo>
                      <a:pt x="5249144" y="886838"/>
                    </a:lnTo>
                    <a:close/>
                    <a:moveTo>
                      <a:pt x="5386277" y="886159"/>
                    </a:moveTo>
                    <a:lnTo>
                      <a:pt x="5420965" y="936302"/>
                    </a:lnTo>
                    <a:lnTo>
                      <a:pt x="5415000" y="933425"/>
                    </a:lnTo>
                    <a:lnTo>
                      <a:pt x="5421888" y="937457"/>
                    </a:lnTo>
                    <a:lnTo>
                      <a:pt x="5406234" y="913615"/>
                    </a:lnTo>
                    <a:lnTo>
                      <a:pt x="5405438" y="908317"/>
                    </a:lnTo>
                    <a:lnTo>
                      <a:pt x="5405438" y="905668"/>
                    </a:lnTo>
                    <a:lnTo>
                      <a:pt x="5405438" y="905139"/>
                    </a:lnTo>
                    <a:lnTo>
                      <a:pt x="5405969" y="904874"/>
                    </a:lnTo>
                    <a:lnTo>
                      <a:pt x="5407030" y="905403"/>
                    </a:lnTo>
                    <a:lnTo>
                      <a:pt x="5407826" y="905933"/>
                    </a:lnTo>
                    <a:lnTo>
                      <a:pt x="5415255" y="913351"/>
                    </a:lnTo>
                    <a:lnTo>
                      <a:pt x="5421092" y="918913"/>
                    </a:lnTo>
                    <a:lnTo>
                      <a:pt x="5428786" y="925271"/>
                    </a:lnTo>
                    <a:lnTo>
                      <a:pt x="5434889" y="930304"/>
                    </a:lnTo>
                    <a:lnTo>
                      <a:pt x="5440461" y="935603"/>
                    </a:lnTo>
                    <a:lnTo>
                      <a:pt x="5446298" y="941165"/>
                    </a:lnTo>
                    <a:lnTo>
                      <a:pt x="5451869" y="946729"/>
                    </a:lnTo>
                    <a:lnTo>
                      <a:pt x="5463278" y="958649"/>
                    </a:lnTo>
                    <a:lnTo>
                      <a:pt x="5474687" y="970570"/>
                    </a:lnTo>
                    <a:lnTo>
                      <a:pt x="5486096" y="981960"/>
                    </a:lnTo>
                    <a:lnTo>
                      <a:pt x="5491933" y="987523"/>
                    </a:lnTo>
                    <a:lnTo>
                      <a:pt x="5497770" y="993086"/>
                    </a:lnTo>
                    <a:lnTo>
                      <a:pt x="5503872" y="998119"/>
                    </a:lnTo>
                    <a:lnTo>
                      <a:pt x="5510240" y="1003152"/>
                    </a:lnTo>
                    <a:lnTo>
                      <a:pt x="5516607" y="1007656"/>
                    </a:lnTo>
                    <a:lnTo>
                      <a:pt x="5523240" y="1011629"/>
                    </a:lnTo>
                    <a:lnTo>
                      <a:pt x="5520616" y="1008354"/>
                    </a:lnTo>
                    <a:lnTo>
                      <a:pt x="5521056" y="1009670"/>
                    </a:lnTo>
                    <a:lnTo>
                      <a:pt x="5513377" y="1003601"/>
                    </a:lnTo>
                    <a:lnTo>
                      <a:pt x="5506492" y="996738"/>
                    </a:lnTo>
                    <a:lnTo>
                      <a:pt x="5499343" y="989349"/>
                    </a:lnTo>
                    <a:lnTo>
                      <a:pt x="5492194" y="982224"/>
                    </a:lnTo>
                    <a:lnTo>
                      <a:pt x="5478954" y="966917"/>
                    </a:lnTo>
                    <a:lnTo>
                      <a:pt x="5469251" y="955600"/>
                    </a:lnTo>
                    <a:lnTo>
                      <a:pt x="5465438" y="951495"/>
                    </a:lnTo>
                    <a:lnTo>
                      <a:pt x="5467113" y="953107"/>
                    </a:lnTo>
                    <a:lnTo>
                      <a:pt x="5466509" y="952401"/>
                    </a:lnTo>
                    <a:lnTo>
                      <a:pt x="5470745" y="956359"/>
                    </a:lnTo>
                    <a:lnTo>
                      <a:pt x="5470405" y="955875"/>
                    </a:lnTo>
                    <a:lnTo>
                      <a:pt x="5467283" y="952551"/>
                    </a:lnTo>
                    <a:lnTo>
                      <a:pt x="5459114" y="943575"/>
                    </a:lnTo>
                    <a:lnTo>
                      <a:pt x="5451923" y="936371"/>
                    </a:lnTo>
                    <a:lnTo>
                      <a:pt x="5449424" y="934148"/>
                    </a:lnTo>
                    <a:lnTo>
                      <a:pt x="5443304" y="928792"/>
                    </a:lnTo>
                    <a:lnTo>
                      <a:pt x="5443568" y="929320"/>
                    </a:lnTo>
                    <a:lnTo>
                      <a:pt x="5433021" y="919223"/>
                    </a:lnTo>
                    <a:lnTo>
                      <a:pt x="5434082" y="920080"/>
                    </a:lnTo>
                    <a:lnTo>
                      <a:pt x="5436236" y="921890"/>
                    </a:lnTo>
                    <a:lnTo>
                      <a:pt x="5431821" y="917829"/>
                    </a:lnTo>
                    <a:lnTo>
                      <a:pt x="5432671" y="918887"/>
                    </a:lnTo>
                    <a:lnTo>
                      <a:pt x="5433021" y="919223"/>
                    </a:lnTo>
                    <a:lnTo>
                      <a:pt x="5432790" y="919036"/>
                    </a:lnTo>
                    <a:lnTo>
                      <a:pt x="5432880" y="919149"/>
                    </a:lnTo>
                    <a:lnTo>
                      <a:pt x="5432216" y="918572"/>
                    </a:lnTo>
                    <a:lnTo>
                      <a:pt x="5432207" y="918565"/>
                    </a:lnTo>
                    <a:lnTo>
                      <a:pt x="5432205" y="918563"/>
                    </a:lnTo>
                    <a:lnTo>
                      <a:pt x="5411346" y="900468"/>
                    </a:lnTo>
                    <a:lnTo>
                      <a:pt x="5428546" y="915607"/>
                    </a:lnTo>
                    <a:lnTo>
                      <a:pt x="5425913" y="913480"/>
                    </a:lnTo>
                    <a:lnTo>
                      <a:pt x="5421961" y="910840"/>
                    </a:lnTo>
                    <a:lnTo>
                      <a:pt x="5418272" y="908464"/>
                    </a:lnTo>
                    <a:lnTo>
                      <a:pt x="5414583" y="906616"/>
                    </a:lnTo>
                    <a:lnTo>
                      <a:pt x="5411157" y="904768"/>
                    </a:lnTo>
                    <a:lnTo>
                      <a:pt x="5407732" y="903448"/>
                    </a:lnTo>
                    <a:lnTo>
                      <a:pt x="5404570" y="902656"/>
                    </a:lnTo>
                    <a:lnTo>
                      <a:pt x="5401671" y="902392"/>
                    </a:lnTo>
                    <a:lnTo>
                      <a:pt x="5398509" y="902656"/>
                    </a:lnTo>
                    <a:lnTo>
                      <a:pt x="5386947" y="886539"/>
                    </a:lnTo>
                    <a:lnTo>
                      <a:pt x="5386277" y="886159"/>
                    </a:lnTo>
                    <a:close/>
                    <a:moveTo>
                      <a:pt x="1728788" y="885797"/>
                    </a:moveTo>
                    <a:lnTo>
                      <a:pt x="1728629" y="886807"/>
                    </a:lnTo>
                    <a:lnTo>
                      <a:pt x="1728153" y="887385"/>
                    </a:lnTo>
                    <a:lnTo>
                      <a:pt x="1727200" y="886374"/>
                    </a:lnTo>
                    <a:lnTo>
                      <a:pt x="1728788" y="885797"/>
                    </a:lnTo>
                    <a:close/>
                    <a:moveTo>
                      <a:pt x="5065713" y="884186"/>
                    </a:moveTo>
                    <a:lnTo>
                      <a:pt x="5069132" y="887021"/>
                    </a:lnTo>
                    <a:lnTo>
                      <a:pt x="5072063" y="892124"/>
                    </a:lnTo>
                    <a:lnTo>
                      <a:pt x="5065713" y="884186"/>
                    </a:lnTo>
                    <a:close/>
                    <a:moveTo>
                      <a:pt x="5242898" y="883176"/>
                    </a:moveTo>
                    <a:lnTo>
                      <a:pt x="5253451" y="894842"/>
                    </a:lnTo>
                    <a:lnTo>
                      <a:pt x="5250527" y="890408"/>
                    </a:lnTo>
                    <a:lnTo>
                      <a:pt x="5249408" y="889222"/>
                    </a:lnTo>
                    <a:lnTo>
                      <a:pt x="5244396" y="884454"/>
                    </a:lnTo>
                    <a:lnTo>
                      <a:pt x="5242898" y="883176"/>
                    </a:lnTo>
                    <a:close/>
                    <a:moveTo>
                      <a:pt x="2352541" y="882625"/>
                    </a:moveTo>
                    <a:lnTo>
                      <a:pt x="2359026" y="885165"/>
                    </a:lnTo>
                    <a:lnTo>
                      <a:pt x="2358215" y="885801"/>
                    </a:lnTo>
                    <a:lnTo>
                      <a:pt x="2346326" y="885165"/>
                    </a:lnTo>
                    <a:lnTo>
                      <a:pt x="2352541" y="882625"/>
                    </a:lnTo>
                    <a:close/>
                    <a:moveTo>
                      <a:pt x="1770063" y="881035"/>
                    </a:moveTo>
                    <a:lnTo>
                      <a:pt x="1769836" y="881353"/>
                    </a:lnTo>
                    <a:lnTo>
                      <a:pt x="1766888" y="882623"/>
                    </a:lnTo>
                    <a:lnTo>
                      <a:pt x="1770063" y="881035"/>
                    </a:lnTo>
                    <a:close/>
                    <a:moveTo>
                      <a:pt x="1670844" y="881035"/>
                    </a:moveTo>
                    <a:lnTo>
                      <a:pt x="1671638" y="881035"/>
                    </a:lnTo>
                    <a:lnTo>
                      <a:pt x="1670844" y="881315"/>
                    </a:lnTo>
                    <a:lnTo>
                      <a:pt x="1663965" y="885798"/>
                    </a:lnTo>
                    <a:lnTo>
                      <a:pt x="1662113" y="883837"/>
                    </a:lnTo>
                    <a:lnTo>
                      <a:pt x="1670844" y="881035"/>
                    </a:lnTo>
                    <a:close/>
                    <a:moveTo>
                      <a:pt x="4881529" y="879540"/>
                    </a:moveTo>
                    <a:lnTo>
                      <a:pt x="4884210" y="883183"/>
                    </a:lnTo>
                    <a:lnTo>
                      <a:pt x="4884739" y="885819"/>
                    </a:lnTo>
                    <a:lnTo>
                      <a:pt x="4884474" y="887928"/>
                    </a:lnTo>
                    <a:lnTo>
                      <a:pt x="4883945" y="889246"/>
                    </a:lnTo>
                    <a:lnTo>
                      <a:pt x="4882622" y="889773"/>
                    </a:lnTo>
                    <a:lnTo>
                      <a:pt x="4881299" y="890564"/>
                    </a:lnTo>
                    <a:lnTo>
                      <a:pt x="4879712" y="890564"/>
                    </a:lnTo>
                    <a:lnTo>
                      <a:pt x="4876272" y="890037"/>
                    </a:lnTo>
                    <a:lnTo>
                      <a:pt x="4873626" y="889510"/>
                    </a:lnTo>
                    <a:lnTo>
                      <a:pt x="4872568" y="889246"/>
                    </a:lnTo>
                    <a:lnTo>
                      <a:pt x="4872304" y="889510"/>
                    </a:lnTo>
                    <a:lnTo>
                      <a:pt x="4872304" y="889773"/>
                    </a:lnTo>
                    <a:lnTo>
                      <a:pt x="4873362" y="890828"/>
                    </a:lnTo>
                    <a:lnTo>
                      <a:pt x="4877331" y="893991"/>
                    </a:lnTo>
                    <a:lnTo>
                      <a:pt x="4873469" y="895602"/>
                    </a:lnTo>
                    <a:lnTo>
                      <a:pt x="4877503" y="895371"/>
                    </a:lnTo>
                    <a:lnTo>
                      <a:pt x="4877766" y="897214"/>
                    </a:lnTo>
                    <a:lnTo>
                      <a:pt x="4871230" y="896536"/>
                    </a:lnTo>
                    <a:lnTo>
                      <a:pt x="4870482" y="896848"/>
                    </a:lnTo>
                    <a:lnTo>
                      <a:pt x="4876715" y="904852"/>
                    </a:lnTo>
                    <a:lnTo>
                      <a:pt x="4865688" y="899584"/>
                    </a:lnTo>
                    <a:lnTo>
                      <a:pt x="4866435" y="898536"/>
                    </a:lnTo>
                    <a:lnTo>
                      <a:pt x="4865954" y="898736"/>
                    </a:lnTo>
                    <a:lnTo>
                      <a:pt x="4857486" y="891618"/>
                    </a:lnTo>
                    <a:lnTo>
                      <a:pt x="4863307" y="893991"/>
                    </a:lnTo>
                    <a:lnTo>
                      <a:pt x="4858280" y="889510"/>
                    </a:lnTo>
                    <a:lnTo>
                      <a:pt x="4868335" y="884764"/>
                    </a:lnTo>
                    <a:lnTo>
                      <a:pt x="4877066" y="881074"/>
                    </a:lnTo>
                    <a:lnTo>
                      <a:pt x="4881529" y="879540"/>
                    </a:lnTo>
                    <a:close/>
                    <a:moveTo>
                      <a:pt x="1741488" y="879447"/>
                    </a:moveTo>
                    <a:lnTo>
                      <a:pt x="1741017" y="879735"/>
                    </a:lnTo>
                    <a:lnTo>
                      <a:pt x="1735138" y="882622"/>
                    </a:lnTo>
                    <a:lnTo>
                      <a:pt x="1741488" y="879447"/>
                    </a:lnTo>
                    <a:close/>
                    <a:moveTo>
                      <a:pt x="4881299" y="879228"/>
                    </a:moveTo>
                    <a:lnTo>
                      <a:pt x="4881642" y="879502"/>
                    </a:lnTo>
                    <a:lnTo>
                      <a:pt x="4881529" y="879540"/>
                    </a:lnTo>
                    <a:lnTo>
                      <a:pt x="4881299" y="879228"/>
                    </a:lnTo>
                    <a:close/>
                    <a:moveTo>
                      <a:pt x="5102578" y="877926"/>
                    </a:moveTo>
                    <a:lnTo>
                      <a:pt x="5111143" y="887872"/>
                    </a:lnTo>
                    <a:lnTo>
                      <a:pt x="5111420" y="887177"/>
                    </a:lnTo>
                    <a:lnTo>
                      <a:pt x="5102578" y="877926"/>
                    </a:lnTo>
                    <a:close/>
                    <a:moveTo>
                      <a:pt x="4897968" y="875801"/>
                    </a:moveTo>
                    <a:lnTo>
                      <a:pt x="4901143" y="875801"/>
                    </a:lnTo>
                    <a:lnTo>
                      <a:pt x="4903789" y="876065"/>
                    </a:lnTo>
                    <a:lnTo>
                      <a:pt x="4906699" y="876329"/>
                    </a:lnTo>
                    <a:lnTo>
                      <a:pt x="4909345" y="877383"/>
                    </a:lnTo>
                    <a:lnTo>
                      <a:pt x="4911991" y="878173"/>
                    </a:lnTo>
                    <a:lnTo>
                      <a:pt x="4914372" y="878965"/>
                    </a:lnTo>
                    <a:lnTo>
                      <a:pt x="4917018" y="880546"/>
                    </a:lnTo>
                    <a:lnTo>
                      <a:pt x="4919664" y="881864"/>
                    </a:lnTo>
                    <a:lnTo>
                      <a:pt x="4924691" y="885555"/>
                    </a:lnTo>
                    <a:lnTo>
                      <a:pt x="4929983" y="889773"/>
                    </a:lnTo>
                    <a:lnTo>
                      <a:pt x="4935539" y="895046"/>
                    </a:lnTo>
                    <a:lnTo>
                      <a:pt x="4948239" y="907436"/>
                    </a:lnTo>
                    <a:lnTo>
                      <a:pt x="4955647" y="914290"/>
                    </a:lnTo>
                    <a:lnTo>
                      <a:pt x="4963849" y="921935"/>
                    </a:lnTo>
                    <a:lnTo>
                      <a:pt x="4995070" y="950670"/>
                    </a:lnTo>
                    <a:lnTo>
                      <a:pt x="5025497" y="979668"/>
                    </a:lnTo>
                    <a:lnTo>
                      <a:pt x="5055925" y="1008403"/>
                    </a:lnTo>
                    <a:lnTo>
                      <a:pt x="5085823" y="1038192"/>
                    </a:lnTo>
                    <a:lnTo>
                      <a:pt x="5085029" y="1038982"/>
                    </a:lnTo>
                    <a:lnTo>
                      <a:pt x="5080002" y="1042410"/>
                    </a:lnTo>
                    <a:lnTo>
                      <a:pt x="5081854" y="1042410"/>
                    </a:lnTo>
                    <a:lnTo>
                      <a:pt x="5083970" y="1046628"/>
                    </a:lnTo>
                    <a:lnTo>
                      <a:pt x="5079208" y="1049019"/>
                    </a:lnTo>
                    <a:lnTo>
                      <a:pt x="5081325" y="1052710"/>
                    </a:lnTo>
                    <a:lnTo>
                      <a:pt x="5077356" y="1051129"/>
                    </a:lnTo>
                    <a:lnTo>
                      <a:pt x="5074445" y="1050337"/>
                    </a:lnTo>
                    <a:lnTo>
                      <a:pt x="5071535" y="1050074"/>
                    </a:lnTo>
                    <a:lnTo>
                      <a:pt x="5068889" y="1050337"/>
                    </a:lnTo>
                    <a:lnTo>
                      <a:pt x="5066508" y="1050865"/>
                    </a:lnTo>
                    <a:lnTo>
                      <a:pt x="5064127" y="1052447"/>
                    </a:lnTo>
                    <a:lnTo>
                      <a:pt x="5062010" y="1054029"/>
                    </a:lnTo>
                    <a:lnTo>
                      <a:pt x="5059893" y="1056664"/>
                    </a:lnTo>
                    <a:lnTo>
                      <a:pt x="5065185" y="1062200"/>
                    </a:lnTo>
                    <a:lnTo>
                      <a:pt x="5067566" y="1065101"/>
                    </a:lnTo>
                    <a:lnTo>
                      <a:pt x="5069154" y="1067737"/>
                    </a:lnTo>
                    <a:lnTo>
                      <a:pt x="5070741" y="1070374"/>
                    </a:lnTo>
                    <a:lnTo>
                      <a:pt x="5071535" y="1073012"/>
                    </a:lnTo>
                    <a:lnTo>
                      <a:pt x="5072064" y="1075910"/>
                    </a:lnTo>
                    <a:lnTo>
                      <a:pt x="5071800" y="1079338"/>
                    </a:lnTo>
                    <a:lnTo>
                      <a:pt x="5056983" y="1072748"/>
                    </a:lnTo>
                    <a:lnTo>
                      <a:pt x="5053543" y="1085138"/>
                    </a:lnTo>
                    <a:lnTo>
                      <a:pt x="5057777" y="1099376"/>
                    </a:lnTo>
                    <a:lnTo>
                      <a:pt x="5057777" y="1100957"/>
                    </a:lnTo>
                    <a:lnTo>
                      <a:pt x="5056718" y="1101748"/>
                    </a:lnTo>
                    <a:lnTo>
                      <a:pt x="5051162" y="1099112"/>
                    </a:lnTo>
                    <a:lnTo>
                      <a:pt x="5048516" y="1103330"/>
                    </a:lnTo>
                    <a:lnTo>
                      <a:pt x="5043754" y="1098587"/>
                    </a:lnTo>
                    <a:lnTo>
                      <a:pt x="5044547" y="1084873"/>
                    </a:lnTo>
                    <a:lnTo>
                      <a:pt x="5040843" y="1077492"/>
                    </a:lnTo>
                    <a:lnTo>
                      <a:pt x="5040843" y="1075647"/>
                    </a:lnTo>
                    <a:lnTo>
                      <a:pt x="5041902" y="1075647"/>
                    </a:lnTo>
                    <a:lnTo>
                      <a:pt x="5042166" y="1074856"/>
                    </a:lnTo>
                    <a:lnTo>
                      <a:pt x="5042166" y="1073275"/>
                    </a:lnTo>
                    <a:lnTo>
                      <a:pt x="5041108" y="1069584"/>
                    </a:lnTo>
                    <a:lnTo>
                      <a:pt x="5039256" y="1065101"/>
                    </a:lnTo>
                    <a:lnTo>
                      <a:pt x="5036875" y="1060619"/>
                    </a:lnTo>
                    <a:lnTo>
                      <a:pt x="5033170" y="1052973"/>
                    </a:lnTo>
                    <a:lnTo>
                      <a:pt x="5032377" y="1051129"/>
                    </a:lnTo>
                    <a:lnTo>
                      <a:pt x="5032641" y="1051392"/>
                    </a:lnTo>
                    <a:lnTo>
                      <a:pt x="5028672" y="1037401"/>
                    </a:lnTo>
                    <a:lnTo>
                      <a:pt x="5044812" y="1029492"/>
                    </a:lnTo>
                    <a:lnTo>
                      <a:pt x="5031847" y="1000494"/>
                    </a:lnTo>
                    <a:lnTo>
                      <a:pt x="5033700" y="1025274"/>
                    </a:lnTo>
                    <a:lnTo>
                      <a:pt x="5016237" y="1020265"/>
                    </a:lnTo>
                    <a:lnTo>
                      <a:pt x="5014650" y="1021057"/>
                    </a:lnTo>
                    <a:lnTo>
                      <a:pt x="5013856" y="1025538"/>
                    </a:lnTo>
                    <a:lnTo>
                      <a:pt x="5009622" y="1022638"/>
                    </a:lnTo>
                    <a:lnTo>
                      <a:pt x="5010681" y="1021320"/>
                    </a:lnTo>
                    <a:lnTo>
                      <a:pt x="5009622" y="1018684"/>
                    </a:lnTo>
                    <a:lnTo>
                      <a:pt x="5000891" y="1017102"/>
                    </a:lnTo>
                    <a:lnTo>
                      <a:pt x="5001156" y="1020265"/>
                    </a:lnTo>
                    <a:lnTo>
                      <a:pt x="4993218" y="1027383"/>
                    </a:lnTo>
                    <a:lnTo>
                      <a:pt x="4992954" y="1021057"/>
                    </a:lnTo>
                    <a:lnTo>
                      <a:pt x="4990837" y="1026593"/>
                    </a:lnTo>
                    <a:lnTo>
                      <a:pt x="4983164" y="1020793"/>
                    </a:lnTo>
                    <a:lnTo>
                      <a:pt x="4984222" y="997858"/>
                    </a:lnTo>
                    <a:lnTo>
                      <a:pt x="4976549" y="983359"/>
                    </a:lnTo>
                    <a:lnTo>
                      <a:pt x="4976285" y="982304"/>
                    </a:lnTo>
                    <a:lnTo>
                      <a:pt x="4963056" y="972287"/>
                    </a:lnTo>
                    <a:lnTo>
                      <a:pt x="4956970" y="968860"/>
                    </a:lnTo>
                    <a:lnTo>
                      <a:pt x="4953531" y="978086"/>
                    </a:lnTo>
                    <a:lnTo>
                      <a:pt x="4945329" y="956206"/>
                    </a:lnTo>
                    <a:lnTo>
                      <a:pt x="4945329" y="959106"/>
                    </a:lnTo>
                    <a:lnTo>
                      <a:pt x="4932893" y="951724"/>
                    </a:lnTo>
                    <a:lnTo>
                      <a:pt x="4934745" y="949352"/>
                    </a:lnTo>
                    <a:lnTo>
                      <a:pt x="4946387" y="954361"/>
                    </a:lnTo>
                    <a:lnTo>
                      <a:pt x="4961733" y="945924"/>
                    </a:lnTo>
                    <a:lnTo>
                      <a:pt x="4954060" y="939861"/>
                    </a:lnTo>
                    <a:lnTo>
                      <a:pt x="4959881" y="939861"/>
                    </a:lnTo>
                    <a:lnTo>
                      <a:pt x="4943212" y="924835"/>
                    </a:lnTo>
                    <a:lnTo>
                      <a:pt x="4934481" y="916926"/>
                    </a:lnTo>
                    <a:lnTo>
                      <a:pt x="4924691" y="904799"/>
                    </a:lnTo>
                    <a:lnTo>
                      <a:pt x="4924691" y="907436"/>
                    </a:lnTo>
                    <a:lnTo>
                      <a:pt x="4920722" y="905590"/>
                    </a:lnTo>
                    <a:lnTo>
                      <a:pt x="4925749" y="912708"/>
                    </a:lnTo>
                    <a:lnTo>
                      <a:pt x="4917547" y="906118"/>
                    </a:lnTo>
                    <a:lnTo>
                      <a:pt x="4917283" y="907436"/>
                    </a:lnTo>
                    <a:lnTo>
                      <a:pt x="4914372" y="907172"/>
                    </a:lnTo>
                    <a:lnTo>
                      <a:pt x="4911462" y="906645"/>
                    </a:lnTo>
                    <a:lnTo>
                      <a:pt x="4908551" y="905063"/>
                    </a:lnTo>
                    <a:lnTo>
                      <a:pt x="4905906" y="903481"/>
                    </a:lnTo>
                    <a:lnTo>
                      <a:pt x="4903260" y="901636"/>
                    </a:lnTo>
                    <a:lnTo>
                      <a:pt x="4900614" y="899528"/>
                    </a:lnTo>
                    <a:lnTo>
                      <a:pt x="4895851" y="894782"/>
                    </a:lnTo>
                    <a:lnTo>
                      <a:pt x="4891354" y="889773"/>
                    </a:lnTo>
                    <a:lnTo>
                      <a:pt x="4887649" y="885555"/>
                    </a:lnTo>
                    <a:lnTo>
                      <a:pt x="4884210" y="881601"/>
                    </a:lnTo>
                    <a:lnTo>
                      <a:pt x="4882622" y="880283"/>
                    </a:lnTo>
                    <a:lnTo>
                      <a:pt x="4881642" y="879502"/>
                    </a:lnTo>
                    <a:lnTo>
                      <a:pt x="4884739" y="878437"/>
                    </a:lnTo>
                    <a:lnTo>
                      <a:pt x="4888179" y="877383"/>
                    </a:lnTo>
                    <a:lnTo>
                      <a:pt x="4891618" y="876592"/>
                    </a:lnTo>
                    <a:lnTo>
                      <a:pt x="4895058" y="876065"/>
                    </a:lnTo>
                    <a:lnTo>
                      <a:pt x="4897968" y="875801"/>
                    </a:lnTo>
                    <a:close/>
                    <a:moveTo>
                      <a:pt x="1808081" y="874190"/>
                    </a:moveTo>
                    <a:lnTo>
                      <a:pt x="1805701" y="875249"/>
                    </a:lnTo>
                    <a:lnTo>
                      <a:pt x="1808610" y="874190"/>
                    </a:lnTo>
                    <a:lnTo>
                      <a:pt x="1808081" y="874190"/>
                    </a:lnTo>
                    <a:close/>
                    <a:moveTo>
                      <a:pt x="5060950" y="868311"/>
                    </a:moveTo>
                    <a:lnTo>
                      <a:pt x="5061744" y="868575"/>
                    </a:lnTo>
                    <a:lnTo>
                      <a:pt x="5062538" y="874661"/>
                    </a:lnTo>
                    <a:lnTo>
                      <a:pt x="5060950" y="868311"/>
                    </a:lnTo>
                    <a:close/>
                    <a:moveTo>
                      <a:pt x="3676705" y="868064"/>
                    </a:moveTo>
                    <a:lnTo>
                      <a:pt x="3670097" y="871505"/>
                    </a:lnTo>
                    <a:lnTo>
                      <a:pt x="3676705" y="868329"/>
                    </a:lnTo>
                    <a:lnTo>
                      <a:pt x="3676705" y="868064"/>
                    </a:lnTo>
                    <a:close/>
                    <a:moveTo>
                      <a:pt x="5224225" y="868038"/>
                    </a:moveTo>
                    <a:lnTo>
                      <a:pt x="5235396" y="876773"/>
                    </a:lnTo>
                    <a:lnTo>
                      <a:pt x="5233843" y="875447"/>
                    </a:lnTo>
                    <a:lnTo>
                      <a:pt x="5228567" y="870944"/>
                    </a:lnTo>
                    <a:lnTo>
                      <a:pt x="5224225" y="868038"/>
                    </a:lnTo>
                    <a:close/>
                    <a:moveTo>
                      <a:pt x="2429064" y="866751"/>
                    </a:moveTo>
                    <a:lnTo>
                      <a:pt x="2433638" y="867691"/>
                    </a:lnTo>
                    <a:lnTo>
                      <a:pt x="2433100" y="868397"/>
                    </a:lnTo>
                    <a:lnTo>
                      <a:pt x="2417763" y="873100"/>
                    </a:lnTo>
                    <a:lnTo>
                      <a:pt x="2429064" y="866751"/>
                    </a:lnTo>
                    <a:close/>
                    <a:moveTo>
                      <a:pt x="4802188" y="865184"/>
                    </a:moveTo>
                    <a:lnTo>
                      <a:pt x="4812079" y="869850"/>
                    </a:lnTo>
                    <a:lnTo>
                      <a:pt x="4816476" y="877884"/>
                    </a:lnTo>
                    <a:lnTo>
                      <a:pt x="4808507" y="870887"/>
                    </a:lnTo>
                    <a:lnTo>
                      <a:pt x="4808507" y="875811"/>
                    </a:lnTo>
                    <a:lnTo>
                      <a:pt x="4802188" y="865184"/>
                    </a:lnTo>
                    <a:close/>
                    <a:moveTo>
                      <a:pt x="4824688" y="863596"/>
                    </a:moveTo>
                    <a:lnTo>
                      <a:pt x="4824962" y="863596"/>
                    </a:lnTo>
                    <a:lnTo>
                      <a:pt x="4835129" y="869430"/>
                    </a:lnTo>
                    <a:lnTo>
                      <a:pt x="4838701" y="874709"/>
                    </a:lnTo>
                    <a:lnTo>
                      <a:pt x="4824413" y="863874"/>
                    </a:lnTo>
                    <a:lnTo>
                      <a:pt x="4824688" y="863596"/>
                    </a:lnTo>
                    <a:close/>
                    <a:moveTo>
                      <a:pt x="3241071" y="863578"/>
                    </a:moveTo>
                    <a:lnTo>
                      <a:pt x="3241676" y="863578"/>
                    </a:lnTo>
                    <a:lnTo>
                      <a:pt x="3235326" y="866753"/>
                    </a:lnTo>
                    <a:lnTo>
                      <a:pt x="3241071" y="863578"/>
                    </a:lnTo>
                    <a:close/>
                    <a:moveTo>
                      <a:pt x="4908816" y="861829"/>
                    </a:moveTo>
                    <a:lnTo>
                      <a:pt x="4928660" y="874747"/>
                    </a:lnTo>
                    <a:lnTo>
                      <a:pt x="4940831" y="874747"/>
                    </a:lnTo>
                    <a:lnTo>
                      <a:pt x="4963849" y="886083"/>
                    </a:lnTo>
                    <a:lnTo>
                      <a:pt x="4965966" y="886083"/>
                    </a:lnTo>
                    <a:lnTo>
                      <a:pt x="4968347" y="889246"/>
                    </a:lnTo>
                    <a:lnTo>
                      <a:pt x="4970993" y="892409"/>
                    </a:lnTo>
                    <a:lnTo>
                      <a:pt x="4973904" y="895046"/>
                    </a:lnTo>
                    <a:lnTo>
                      <a:pt x="4977079" y="897682"/>
                    </a:lnTo>
                    <a:lnTo>
                      <a:pt x="4980254" y="900054"/>
                    </a:lnTo>
                    <a:lnTo>
                      <a:pt x="4983958" y="902163"/>
                    </a:lnTo>
                    <a:lnTo>
                      <a:pt x="4987662" y="904009"/>
                    </a:lnTo>
                    <a:lnTo>
                      <a:pt x="4991895" y="905590"/>
                    </a:lnTo>
                    <a:lnTo>
                      <a:pt x="4975227" y="907963"/>
                    </a:lnTo>
                    <a:lnTo>
                      <a:pt x="4979195" y="907436"/>
                    </a:lnTo>
                    <a:lnTo>
                      <a:pt x="4982899" y="907436"/>
                    </a:lnTo>
                    <a:lnTo>
                      <a:pt x="4987133" y="907699"/>
                    </a:lnTo>
                    <a:lnTo>
                      <a:pt x="4990837" y="908754"/>
                    </a:lnTo>
                    <a:lnTo>
                      <a:pt x="4994806" y="910072"/>
                    </a:lnTo>
                    <a:lnTo>
                      <a:pt x="4998775" y="912181"/>
                    </a:lnTo>
                    <a:lnTo>
                      <a:pt x="5002214" y="914026"/>
                    </a:lnTo>
                    <a:lnTo>
                      <a:pt x="5006183" y="916399"/>
                    </a:lnTo>
                    <a:lnTo>
                      <a:pt x="5009622" y="919035"/>
                    </a:lnTo>
                    <a:lnTo>
                      <a:pt x="5013062" y="921671"/>
                    </a:lnTo>
                    <a:lnTo>
                      <a:pt x="5019677" y="927207"/>
                    </a:lnTo>
                    <a:lnTo>
                      <a:pt x="5025233" y="932480"/>
                    </a:lnTo>
                    <a:lnTo>
                      <a:pt x="5029995" y="936962"/>
                    </a:lnTo>
                    <a:lnTo>
                      <a:pt x="5024439" y="925626"/>
                    </a:lnTo>
                    <a:lnTo>
                      <a:pt x="5024704" y="924571"/>
                    </a:lnTo>
                    <a:lnTo>
                      <a:pt x="5025497" y="923780"/>
                    </a:lnTo>
                    <a:lnTo>
                      <a:pt x="5026556" y="923253"/>
                    </a:lnTo>
                    <a:lnTo>
                      <a:pt x="5027879" y="922989"/>
                    </a:lnTo>
                    <a:lnTo>
                      <a:pt x="5029731" y="922462"/>
                    </a:lnTo>
                    <a:lnTo>
                      <a:pt x="5031318" y="922199"/>
                    </a:lnTo>
                    <a:lnTo>
                      <a:pt x="5033700" y="922462"/>
                    </a:lnTo>
                    <a:lnTo>
                      <a:pt x="5036081" y="922989"/>
                    </a:lnTo>
                    <a:lnTo>
                      <a:pt x="5038727" y="923517"/>
                    </a:lnTo>
                    <a:lnTo>
                      <a:pt x="5041637" y="924308"/>
                    </a:lnTo>
                    <a:lnTo>
                      <a:pt x="5044547" y="925626"/>
                    </a:lnTo>
                    <a:lnTo>
                      <a:pt x="5047458" y="927207"/>
                    </a:lnTo>
                    <a:lnTo>
                      <a:pt x="5050633" y="929317"/>
                    </a:lnTo>
                    <a:lnTo>
                      <a:pt x="5054072" y="931689"/>
                    </a:lnTo>
                    <a:lnTo>
                      <a:pt x="5057512" y="934589"/>
                    </a:lnTo>
                    <a:lnTo>
                      <a:pt x="5060687" y="937752"/>
                    </a:lnTo>
                    <a:lnTo>
                      <a:pt x="5072064" y="960687"/>
                    </a:lnTo>
                    <a:lnTo>
                      <a:pt x="5074975" y="961215"/>
                    </a:lnTo>
                    <a:lnTo>
                      <a:pt x="5074710" y="964114"/>
                    </a:lnTo>
                    <a:lnTo>
                      <a:pt x="5081325" y="969914"/>
                    </a:lnTo>
                    <a:lnTo>
                      <a:pt x="5078414" y="971232"/>
                    </a:lnTo>
                    <a:lnTo>
                      <a:pt x="5078943" y="975977"/>
                    </a:lnTo>
                    <a:lnTo>
                      <a:pt x="5078679" y="975977"/>
                    </a:lnTo>
                    <a:lnTo>
                      <a:pt x="5087410" y="982304"/>
                    </a:lnTo>
                    <a:lnTo>
                      <a:pt x="5085823" y="990740"/>
                    </a:lnTo>
                    <a:lnTo>
                      <a:pt x="5089791" y="987049"/>
                    </a:lnTo>
                    <a:lnTo>
                      <a:pt x="5089791" y="991003"/>
                    </a:lnTo>
                    <a:lnTo>
                      <a:pt x="5106725" y="988631"/>
                    </a:lnTo>
                    <a:lnTo>
                      <a:pt x="5113339" y="1018420"/>
                    </a:lnTo>
                    <a:lnTo>
                      <a:pt x="5111223" y="1021583"/>
                    </a:lnTo>
                    <a:lnTo>
                      <a:pt x="5103550" y="1023165"/>
                    </a:lnTo>
                    <a:lnTo>
                      <a:pt x="5097729" y="1029492"/>
                    </a:lnTo>
                    <a:lnTo>
                      <a:pt x="5096406" y="1029756"/>
                    </a:lnTo>
                    <a:lnTo>
                      <a:pt x="5095612" y="1029492"/>
                    </a:lnTo>
                    <a:lnTo>
                      <a:pt x="5092437" y="1027383"/>
                    </a:lnTo>
                    <a:lnTo>
                      <a:pt x="5088998" y="1030019"/>
                    </a:lnTo>
                    <a:lnTo>
                      <a:pt x="5066508" y="1008930"/>
                    </a:lnTo>
                    <a:lnTo>
                      <a:pt x="5044018" y="987577"/>
                    </a:lnTo>
                    <a:lnTo>
                      <a:pt x="5021000" y="966223"/>
                    </a:lnTo>
                    <a:lnTo>
                      <a:pt x="4998245" y="945134"/>
                    </a:lnTo>
                    <a:lnTo>
                      <a:pt x="4952737" y="902954"/>
                    </a:lnTo>
                    <a:lnTo>
                      <a:pt x="4930512" y="882392"/>
                    </a:lnTo>
                    <a:lnTo>
                      <a:pt x="4908816" y="861829"/>
                    </a:lnTo>
                    <a:close/>
                    <a:moveTo>
                      <a:pt x="2468708" y="854050"/>
                    </a:moveTo>
                    <a:lnTo>
                      <a:pt x="2471739" y="857958"/>
                    </a:lnTo>
                    <a:lnTo>
                      <a:pt x="2460626" y="863575"/>
                    </a:lnTo>
                    <a:lnTo>
                      <a:pt x="2468708" y="854050"/>
                    </a:lnTo>
                    <a:close/>
                    <a:moveTo>
                      <a:pt x="3883399" y="852489"/>
                    </a:moveTo>
                    <a:lnTo>
                      <a:pt x="3885080" y="853124"/>
                    </a:lnTo>
                    <a:lnTo>
                      <a:pt x="3886201" y="855664"/>
                    </a:lnTo>
                    <a:lnTo>
                      <a:pt x="3881438" y="853336"/>
                    </a:lnTo>
                    <a:lnTo>
                      <a:pt x="3883399" y="852489"/>
                    </a:lnTo>
                    <a:close/>
                    <a:moveTo>
                      <a:pt x="4800601" y="850896"/>
                    </a:moveTo>
                    <a:lnTo>
                      <a:pt x="4800879" y="851165"/>
                    </a:lnTo>
                    <a:lnTo>
                      <a:pt x="4811714" y="866771"/>
                    </a:lnTo>
                    <a:lnTo>
                      <a:pt x="4806157" y="864349"/>
                    </a:lnTo>
                    <a:lnTo>
                      <a:pt x="4800601" y="850896"/>
                    </a:lnTo>
                    <a:close/>
                    <a:moveTo>
                      <a:pt x="2449513" y="850875"/>
                    </a:moveTo>
                    <a:lnTo>
                      <a:pt x="2449269" y="851074"/>
                    </a:lnTo>
                    <a:lnTo>
                      <a:pt x="2443163" y="854050"/>
                    </a:lnTo>
                    <a:lnTo>
                      <a:pt x="2449513" y="850875"/>
                    </a:lnTo>
                    <a:close/>
                    <a:moveTo>
                      <a:pt x="2478617" y="850875"/>
                    </a:moveTo>
                    <a:lnTo>
                      <a:pt x="2479676" y="851741"/>
                    </a:lnTo>
                    <a:lnTo>
                      <a:pt x="2477559" y="855638"/>
                    </a:lnTo>
                    <a:lnTo>
                      <a:pt x="2476501" y="851958"/>
                    </a:lnTo>
                    <a:lnTo>
                      <a:pt x="2478617" y="850875"/>
                    </a:lnTo>
                    <a:close/>
                    <a:moveTo>
                      <a:pt x="4819386" y="848385"/>
                    </a:moveTo>
                    <a:lnTo>
                      <a:pt x="4819635" y="848455"/>
                    </a:lnTo>
                    <a:lnTo>
                      <a:pt x="4822032" y="850758"/>
                    </a:lnTo>
                    <a:lnTo>
                      <a:pt x="4819386" y="848385"/>
                    </a:lnTo>
                    <a:close/>
                    <a:moveTo>
                      <a:pt x="4887914" y="845485"/>
                    </a:moveTo>
                    <a:lnTo>
                      <a:pt x="4891618" y="848385"/>
                    </a:lnTo>
                    <a:lnTo>
                      <a:pt x="4891354" y="848649"/>
                    </a:lnTo>
                    <a:lnTo>
                      <a:pt x="4887914" y="845485"/>
                    </a:lnTo>
                    <a:close/>
                    <a:moveTo>
                      <a:pt x="4768851" y="844547"/>
                    </a:moveTo>
                    <a:lnTo>
                      <a:pt x="4770041" y="844547"/>
                    </a:lnTo>
                    <a:lnTo>
                      <a:pt x="4772026" y="849310"/>
                    </a:lnTo>
                    <a:lnTo>
                      <a:pt x="4768851" y="844547"/>
                    </a:lnTo>
                    <a:close/>
                    <a:moveTo>
                      <a:pt x="2781674" y="842937"/>
                    </a:moveTo>
                    <a:lnTo>
                      <a:pt x="2784476" y="844484"/>
                    </a:lnTo>
                    <a:lnTo>
                      <a:pt x="2770468" y="863575"/>
                    </a:lnTo>
                    <a:lnTo>
                      <a:pt x="2770188" y="863575"/>
                    </a:lnTo>
                    <a:lnTo>
                      <a:pt x="2772149" y="848354"/>
                    </a:lnTo>
                    <a:lnTo>
                      <a:pt x="2781674" y="842937"/>
                    </a:lnTo>
                    <a:close/>
                    <a:moveTo>
                      <a:pt x="1930553" y="842422"/>
                    </a:moveTo>
                    <a:lnTo>
                      <a:pt x="1935578" y="845070"/>
                    </a:lnTo>
                    <a:lnTo>
                      <a:pt x="1935049" y="848511"/>
                    </a:lnTo>
                    <a:lnTo>
                      <a:pt x="1934520" y="851423"/>
                    </a:lnTo>
                    <a:lnTo>
                      <a:pt x="1933462" y="854335"/>
                    </a:lnTo>
                    <a:lnTo>
                      <a:pt x="1932404" y="857247"/>
                    </a:lnTo>
                    <a:lnTo>
                      <a:pt x="1930024" y="862012"/>
                    </a:lnTo>
                    <a:lnTo>
                      <a:pt x="1927643" y="866513"/>
                    </a:lnTo>
                    <a:lnTo>
                      <a:pt x="1926585" y="868631"/>
                    </a:lnTo>
                    <a:lnTo>
                      <a:pt x="1925791" y="870484"/>
                    </a:lnTo>
                    <a:lnTo>
                      <a:pt x="1924998" y="872602"/>
                    </a:lnTo>
                    <a:lnTo>
                      <a:pt x="1924733" y="874720"/>
                    </a:lnTo>
                    <a:lnTo>
                      <a:pt x="1924733" y="877102"/>
                    </a:lnTo>
                    <a:lnTo>
                      <a:pt x="1924998" y="879485"/>
                    </a:lnTo>
                    <a:lnTo>
                      <a:pt x="1926320" y="882132"/>
                    </a:lnTo>
                    <a:lnTo>
                      <a:pt x="1927378" y="884779"/>
                    </a:lnTo>
                    <a:lnTo>
                      <a:pt x="1937165" y="877367"/>
                    </a:lnTo>
                    <a:lnTo>
                      <a:pt x="1950127" y="867042"/>
                    </a:lnTo>
                    <a:lnTo>
                      <a:pt x="1956211" y="862542"/>
                    </a:lnTo>
                    <a:lnTo>
                      <a:pt x="1960972" y="859630"/>
                    </a:lnTo>
                    <a:lnTo>
                      <a:pt x="1962559" y="858836"/>
                    </a:lnTo>
                    <a:lnTo>
                      <a:pt x="1963882" y="858306"/>
                    </a:lnTo>
                    <a:lnTo>
                      <a:pt x="1964146" y="858306"/>
                    </a:lnTo>
                    <a:lnTo>
                      <a:pt x="1964411" y="858571"/>
                    </a:lnTo>
                    <a:lnTo>
                      <a:pt x="1964146" y="859365"/>
                    </a:lnTo>
                    <a:lnTo>
                      <a:pt x="1977107" y="859895"/>
                    </a:lnTo>
                    <a:lnTo>
                      <a:pt x="1969437" y="872337"/>
                    </a:lnTo>
                    <a:lnTo>
                      <a:pt x="1950656" y="882926"/>
                    </a:lnTo>
                    <a:lnTo>
                      <a:pt x="1953830" y="883456"/>
                    </a:lnTo>
                    <a:lnTo>
                      <a:pt x="1957269" y="883456"/>
                    </a:lnTo>
                    <a:lnTo>
                      <a:pt x="1960443" y="883456"/>
                    </a:lnTo>
                    <a:lnTo>
                      <a:pt x="1963882" y="883191"/>
                    </a:lnTo>
                    <a:lnTo>
                      <a:pt x="1969966" y="882132"/>
                    </a:lnTo>
                    <a:lnTo>
                      <a:pt x="1976049" y="880544"/>
                    </a:lnTo>
                    <a:lnTo>
                      <a:pt x="1981869" y="878426"/>
                    </a:lnTo>
                    <a:lnTo>
                      <a:pt x="1987953" y="876043"/>
                    </a:lnTo>
                    <a:lnTo>
                      <a:pt x="1999327" y="871543"/>
                    </a:lnTo>
                    <a:lnTo>
                      <a:pt x="2004882" y="869425"/>
                    </a:lnTo>
                    <a:lnTo>
                      <a:pt x="2010701" y="867572"/>
                    </a:lnTo>
                    <a:lnTo>
                      <a:pt x="2016520" y="866513"/>
                    </a:lnTo>
                    <a:lnTo>
                      <a:pt x="2019430" y="865983"/>
                    </a:lnTo>
                    <a:lnTo>
                      <a:pt x="2022604" y="865719"/>
                    </a:lnTo>
                    <a:lnTo>
                      <a:pt x="2025779" y="865719"/>
                    </a:lnTo>
                    <a:lnTo>
                      <a:pt x="2028953" y="865983"/>
                    </a:lnTo>
                    <a:lnTo>
                      <a:pt x="2031862" y="866248"/>
                    </a:lnTo>
                    <a:lnTo>
                      <a:pt x="2035037" y="866778"/>
                    </a:lnTo>
                    <a:lnTo>
                      <a:pt x="2038475" y="867572"/>
                    </a:lnTo>
                    <a:lnTo>
                      <a:pt x="2041914" y="868895"/>
                    </a:lnTo>
                    <a:lnTo>
                      <a:pt x="2045353" y="870484"/>
                    </a:lnTo>
                    <a:lnTo>
                      <a:pt x="2048792" y="872337"/>
                    </a:lnTo>
                    <a:lnTo>
                      <a:pt x="2063075" y="880544"/>
                    </a:lnTo>
                    <a:lnTo>
                      <a:pt x="2070217" y="884250"/>
                    </a:lnTo>
                    <a:lnTo>
                      <a:pt x="2077095" y="887426"/>
                    </a:lnTo>
                    <a:lnTo>
                      <a:pt x="2080534" y="888750"/>
                    </a:lnTo>
                    <a:lnTo>
                      <a:pt x="2083972" y="890074"/>
                    </a:lnTo>
                    <a:lnTo>
                      <a:pt x="2087675" y="890868"/>
                    </a:lnTo>
                    <a:lnTo>
                      <a:pt x="2091379" y="891662"/>
                    </a:lnTo>
                    <a:lnTo>
                      <a:pt x="2095082" y="891927"/>
                    </a:lnTo>
                    <a:lnTo>
                      <a:pt x="2099314" y="892192"/>
                    </a:lnTo>
                    <a:lnTo>
                      <a:pt x="2103282" y="892192"/>
                    </a:lnTo>
                    <a:lnTo>
                      <a:pt x="2107779" y="891662"/>
                    </a:lnTo>
                    <a:lnTo>
                      <a:pt x="2110159" y="887956"/>
                    </a:lnTo>
                    <a:lnTo>
                      <a:pt x="2123385" y="886632"/>
                    </a:lnTo>
                    <a:lnTo>
                      <a:pt x="2127088" y="887956"/>
                    </a:lnTo>
                    <a:lnTo>
                      <a:pt x="2130263" y="889015"/>
                    </a:lnTo>
                    <a:lnTo>
                      <a:pt x="2132908" y="890339"/>
                    </a:lnTo>
                    <a:lnTo>
                      <a:pt x="2135024" y="891662"/>
                    </a:lnTo>
                    <a:lnTo>
                      <a:pt x="2136611" y="893251"/>
                    </a:lnTo>
                    <a:lnTo>
                      <a:pt x="2137405" y="894574"/>
                    </a:lnTo>
                    <a:lnTo>
                      <a:pt x="2137669" y="896163"/>
                    </a:lnTo>
                    <a:lnTo>
                      <a:pt x="2137405" y="897486"/>
                    </a:lnTo>
                    <a:lnTo>
                      <a:pt x="2137140" y="899340"/>
                    </a:lnTo>
                    <a:lnTo>
                      <a:pt x="2135818" y="900928"/>
                    </a:lnTo>
                    <a:lnTo>
                      <a:pt x="2134759" y="902516"/>
                    </a:lnTo>
                    <a:lnTo>
                      <a:pt x="2132908" y="904369"/>
                    </a:lnTo>
                    <a:lnTo>
                      <a:pt x="2128940" y="907546"/>
                    </a:lnTo>
                    <a:lnTo>
                      <a:pt x="2123650" y="910723"/>
                    </a:lnTo>
                    <a:lnTo>
                      <a:pt x="2118095" y="913900"/>
                    </a:lnTo>
                    <a:lnTo>
                      <a:pt x="2112011" y="917341"/>
                    </a:lnTo>
                    <a:lnTo>
                      <a:pt x="2105663" y="920253"/>
                    </a:lnTo>
                    <a:lnTo>
                      <a:pt x="2099579" y="922636"/>
                    </a:lnTo>
                    <a:lnTo>
                      <a:pt x="2088998" y="926871"/>
                    </a:lnTo>
                    <a:lnTo>
                      <a:pt x="2082385" y="929519"/>
                    </a:lnTo>
                    <a:lnTo>
                      <a:pt x="2086088" y="929783"/>
                    </a:lnTo>
                    <a:lnTo>
                      <a:pt x="2089792" y="929783"/>
                    </a:lnTo>
                    <a:lnTo>
                      <a:pt x="2099050" y="929783"/>
                    </a:lnTo>
                    <a:lnTo>
                      <a:pt x="2108837" y="928989"/>
                    </a:lnTo>
                    <a:lnTo>
                      <a:pt x="2119682" y="927930"/>
                    </a:lnTo>
                    <a:lnTo>
                      <a:pt x="2142959" y="924754"/>
                    </a:lnTo>
                    <a:lnTo>
                      <a:pt x="2154598" y="923695"/>
                    </a:lnTo>
                    <a:lnTo>
                      <a:pt x="2166237" y="922636"/>
                    </a:lnTo>
                    <a:lnTo>
                      <a:pt x="2177082" y="921577"/>
                    </a:lnTo>
                    <a:lnTo>
                      <a:pt x="2187095" y="921313"/>
                    </a:lnTo>
                    <a:lnTo>
                      <a:pt x="2192045" y="919134"/>
                    </a:lnTo>
                    <a:lnTo>
                      <a:pt x="2192338" y="919134"/>
                    </a:lnTo>
                    <a:lnTo>
                      <a:pt x="2187256" y="921312"/>
                    </a:lnTo>
                    <a:lnTo>
                      <a:pt x="2191895" y="921312"/>
                    </a:lnTo>
                    <a:lnTo>
                      <a:pt x="2196392" y="921577"/>
                    </a:lnTo>
                    <a:lnTo>
                      <a:pt x="2200360" y="922106"/>
                    </a:lnTo>
                    <a:lnTo>
                      <a:pt x="2204063" y="923165"/>
                    </a:lnTo>
                    <a:lnTo>
                      <a:pt x="2207502" y="923959"/>
                    </a:lnTo>
                    <a:lnTo>
                      <a:pt x="2210147" y="925283"/>
                    </a:lnTo>
                    <a:lnTo>
                      <a:pt x="2212527" y="926607"/>
                    </a:lnTo>
                    <a:lnTo>
                      <a:pt x="2214644" y="928724"/>
                    </a:lnTo>
                    <a:lnTo>
                      <a:pt x="2215702" y="930842"/>
                    </a:lnTo>
                    <a:lnTo>
                      <a:pt x="2216495" y="933490"/>
                    </a:lnTo>
                    <a:lnTo>
                      <a:pt x="2216760" y="936137"/>
                    </a:lnTo>
                    <a:lnTo>
                      <a:pt x="2216231" y="939314"/>
                    </a:lnTo>
                    <a:lnTo>
                      <a:pt x="2229192" y="932166"/>
                    </a:lnTo>
                    <a:lnTo>
                      <a:pt x="2225224" y="937990"/>
                    </a:lnTo>
                    <a:lnTo>
                      <a:pt x="2231837" y="938255"/>
                    </a:lnTo>
                    <a:lnTo>
                      <a:pt x="2231308" y="941696"/>
                    </a:lnTo>
                    <a:lnTo>
                      <a:pt x="2230779" y="944344"/>
                    </a:lnTo>
                    <a:lnTo>
                      <a:pt x="2229721" y="945932"/>
                    </a:lnTo>
                    <a:lnTo>
                      <a:pt x="2228927" y="947520"/>
                    </a:lnTo>
                    <a:lnTo>
                      <a:pt x="2228134" y="948314"/>
                    </a:lnTo>
                    <a:lnTo>
                      <a:pt x="2226811" y="948844"/>
                    </a:lnTo>
                    <a:lnTo>
                      <a:pt x="2225753" y="949109"/>
                    </a:lnTo>
                    <a:lnTo>
                      <a:pt x="2224431" y="949638"/>
                    </a:lnTo>
                    <a:lnTo>
                      <a:pt x="2222579" y="949638"/>
                    </a:lnTo>
                    <a:lnTo>
                      <a:pt x="2221256" y="949638"/>
                    </a:lnTo>
                    <a:lnTo>
                      <a:pt x="2220463" y="949903"/>
                    </a:lnTo>
                    <a:lnTo>
                      <a:pt x="2219405" y="950168"/>
                    </a:lnTo>
                    <a:lnTo>
                      <a:pt x="2218611" y="950962"/>
                    </a:lnTo>
                    <a:lnTo>
                      <a:pt x="2218082" y="952285"/>
                    </a:lnTo>
                    <a:lnTo>
                      <a:pt x="2217818" y="953874"/>
                    </a:lnTo>
                    <a:lnTo>
                      <a:pt x="2212792" y="958904"/>
                    </a:lnTo>
                    <a:lnTo>
                      <a:pt x="2214114" y="965787"/>
                    </a:lnTo>
                    <a:lnTo>
                      <a:pt x="2217289" y="966051"/>
                    </a:lnTo>
                    <a:lnTo>
                      <a:pt x="2219140" y="972934"/>
                    </a:lnTo>
                    <a:lnTo>
                      <a:pt x="2230010" y="957704"/>
                    </a:lnTo>
                    <a:lnTo>
                      <a:pt x="2236334" y="953079"/>
                    </a:lnTo>
                    <a:lnTo>
                      <a:pt x="2242682" y="948050"/>
                    </a:lnTo>
                    <a:lnTo>
                      <a:pt x="2248502" y="943020"/>
                    </a:lnTo>
                    <a:lnTo>
                      <a:pt x="2254057" y="937990"/>
                    </a:lnTo>
                    <a:lnTo>
                      <a:pt x="2264902" y="928195"/>
                    </a:lnTo>
                    <a:lnTo>
                      <a:pt x="2275482" y="918665"/>
                    </a:lnTo>
                    <a:lnTo>
                      <a:pt x="2280773" y="914429"/>
                    </a:lnTo>
                    <a:lnTo>
                      <a:pt x="2286592" y="909929"/>
                    </a:lnTo>
                    <a:lnTo>
                      <a:pt x="2292676" y="905693"/>
                    </a:lnTo>
                    <a:lnTo>
                      <a:pt x="2298760" y="901722"/>
                    </a:lnTo>
                    <a:lnTo>
                      <a:pt x="2305108" y="897751"/>
                    </a:lnTo>
                    <a:lnTo>
                      <a:pt x="2312515" y="894309"/>
                    </a:lnTo>
                    <a:lnTo>
                      <a:pt x="2320186" y="890868"/>
                    </a:lnTo>
                    <a:lnTo>
                      <a:pt x="2328650" y="887691"/>
                    </a:lnTo>
                    <a:lnTo>
                      <a:pt x="2333147" y="882661"/>
                    </a:lnTo>
                    <a:lnTo>
                      <a:pt x="2327857" y="883720"/>
                    </a:lnTo>
                    <a:lnTo>
                      <a:pt x="2322566" y="885309"/>
                    </a:lnTo>
                    <a:lnTo>
                      <a:pt x="2312250" y="888750"/>
                    </a:lnTo>
                    <a:lnTo>
                      <a:pt x="2301934" y="892721"/>
                    </a:lnTo>
                    <a:lnTo>
                      <a:pt x="2291618" y="896163"/>
                    </a:lnTo>
                    <a:lnTo>
                      <a:pt x="2286592" y="897751"/>
                    </a:lnTo>
                    <a:lnTo>
                      <a:pt x="2281302" y="899340"/>
                    </a:lnTo>
                    <a:lnTo>
                      <a:pt x="2276540" y="900398"/>
                    </a:lnTo>
                    <a:lnTo>
                      <a:pt x="2271515" y="901722"/>
                    </a:lnTo>
                    <a:lnTo>
                      <a:pt x="2266489" y="902251"/>
                    </a:lnTo>
                    <a:lnTo>
                      <a:pt x="2261463" y="902516"/>
                    </a:lnTo>
                    <a:lnTo>
                      <a:pt x="2256437" y="902251"/>
                    </a:lnTo>
                    <a:lnTo>
                      <a:pt x="2251411" y="901722"/>
                    </a:lnTo>
                    <a:lnTo>
                      <a:pt x="2259347" y="896957"/>
                    </a:lnTo>
                    <a:lnTo>
                      <a:pt x="2269663" y="891133"/>
                    </a:lnTo>
                    <a:lnTo>
                      <a:pt x="2275747" y="887956"/>
                    </a:lnTo>
                    <a:lnTo>
                      <a:pt x="2282095" y="885044"/>
                    </a:lnTo>
                    <a:lnTo>
                      <a:pt x="2288708" y="882132"/>
                    </a:lnTo>
                    <a:lnTo>
                      <a:pt x="2295586" y="879485"/>
                    </a:lnTo>
                    <a:lnTo>
                      <a:pt x="2302199" y="876837"/>
                    </a:lnTo>
                    <a:lnTo>
                      <a:pt x="2309076" y="874720"/>
                    </a:lnTo>
                    <a:lnTo>
                      <a:pt x="2315424" y="872866"/>
                    </a:lnTo>
                    <a:lnTo>
                      <a:pt x="2321773" y="871808"/>
                    </a:lnTo>
                    <a:lnTo>
                      <a:pt x="2327857" y="871278"/>
                    </a:lnTo>
                    <a:lnTo>
                      <a:pt x="2330502" y="871278"/>
                    </a:lnTo>
                    <a:lnTo>
                      <a:pt x="2333147" y="871543"/>
                    </a:lnTo>
                    <a:lnTo>
                      <a:pt x="2335528" y="871808"/>
                    </a:lnTo>
                    <a:lnTo>
                      <a:pt x="2337908" y="872072"/>
                    </a:lnTo>
                    <a:lnTo>
                      <a:pt x="2340024" y="872866"/>
                    </a:lnTo>
                    <a:lnTo>
                      <a:pt x="2342141" y="873925"/>
                    </a:lnTo>
                    <a:lnTo>
                      <a:pt x="2340289" y="881338"/>
                    </a:lnTo>
                    <a:lnTo>
                      <a:pt x="2340024" y="885838"/>
                    </a:lnTo>
                    <a:lnTo>
                      <a:pt x="2340024" y="887426"/>
                    </a:lnTo>
                    <a:lnTo>
                      <a:pt x="2340024" y="888221"/>
                    </a:lnTo>
                    <a:lnTo>
                      <a:pt x="2340289" y="888485"/>
                    </a:lnTo>
                    <a:lnTo>
                      <a:pt x="2340818" y="888750"/>
                    </a:lnTo>
                    <a:lnTo>
                      <a:pt x="2341876" y="888750"/>
                    </a:lnTo>
                    <a:lnTo>
                      <a:pt x="2342934" y="888750"/>
                    </a:lnTo>
                    <a:lnTo>
                      <a:pt x="2343463" y="889015"/>
                    </a:lnTo>
                    <a:lnTo>
                      <a:pt x="2344257" y="889544"/>
                    </a:lnTo>
                    <a:lnTo>
                      <a:pt x="2344521" y="890868"/>
                    </a:lnTo>
                    <a:lnTo>
                      <a:pt x="2344786" y="892192"/>
                    </a:lnTo>
                    <a:lnTo>
                      <a:pt x="2348489" y="901193"/>
                    </a:lnTo>
                    <a:lnTo>
                      <a:pt x="2356424" y="900398"/>
                    </a:lnTo>
                    <a:lnTo>
                      <a:pt x="2364889" y="899340"/>
                    </a:lnTo>
                    <a:lnTo>
                      <a:pt x="2383405" y="896692"/>
                    </a:lnTo>
                    <a:lnTo>
                      <a:pt x="2403773" y="893780"/>
                    </a:lnTo>
                    <a:lnTo>
                      <a:pt x="2414089" y="892192"/>
                    </a:lnTo>
                    <a:lnTo>
                      <a:pt x="2424141" y="891133"/>
                    </a:lnTo>
                    <a:lnTo>
                      <a:pt x="2434457" y="890339"/>
                    </a:lnTo>
                    <a:lnTo>
                      <a:pt x="2444509" y="889544"/>
                    </a:lnTo>
                    <a:lnTo>
                      <a:pt x="2454031" y="889544"/>
                    </a:lnTo>
                    <a:lnTo>
                      <a:pt x="2463289" y="890339"/>
                    </a:lnTo>
                    <a:lnTo>
                      <a:pt x="2467257" y="890868"/>
                    </a:lnTo>
                    <a:lnTo>
                      <a:pt x="2471489" y="891398"/>
                    </a:lnTo>
                    <a:lnTo>
                      <a:pt x="2475457" y="892192"/>
                    </a:lnTo>
                    <a:lnTo>
                      <a:pt x="2479425" y="893515"/>
                    </a:lnTo>
                    <a:lnTo>
                      <a:pt x="2482863" y="894574"/>
                    </a:lnTo>
                    <a:lnTo>
                      <a:pt x="2486038" y="896163"/>
                    </a:lnTo>
                    <a:lnTo>
                      <a:pt x="2489212" y="897751"/>
                    </a:lnTo>
                    <a:lnTo>
                      <a:pt x="2491857" y="899604"/>
                    </a:lnTo>
                    <a:lnTo>
                      <a:pt x="2495825" y="900928"/>
                    </a:lnTo>
                    <a:lnTo>
                      <a:pt x="2499264" y="901193"/>
                    </a:lnTo>
                    <a:lnTo>
                      <a:pt x="2502438" y="900928"/>
                    </a:lnTo>
                    <a:lnTo>
                      <a:pt x="2504025" y="900398"/>
                    </a:lnTo>
                    <a:lnTo>
                      <a:pt x="2505347" y="900133"/>
                    </a:lnTo>
                    <a:lnTo>
                      <a:pt x="2506670" y="899340"/>
                    </a:lnTo>
                    <a:lnTo>
                      <a:pt x="2507728" y="898810"/>
                    </a:lnTo>
                    <a:lnTo>
                      <a:pt x="2508786" y="897486"/>
                    </a:lnTo>
                    <a:lnTo>
                      <a:pt x="2509580" y="896427"/>
                    </a:lnTo>
                    <a:lnTo>
                      <a:pt x="2510109" y="894839"/>
                    </a:lnTo>
                    <a:lnTo>
                      <a:pt x="2510638" y="893515"/>
                    </a:lnTo>
                    <a:lnTo>
                      <a:pt x="2511431" y="891662"/>
                    </a:lnTo>
                    <a:lnTo>
                      <a:pt x="2511696" y="889544"/>
                    </a:lnTo>
                    <a:lnTo>
                      <a:pt x="2509315" y="889015"/>
                    </a:lnTo>
                    <a:lnTo>
                      <a:pt x="2507464" y="888750"/>
                    </a:lnTo>
                    <a:lnTo>
                      <a:pt x="2505347" y="888750"/>
                    </a:lnTo>
                    <a:lnTo>
                      <a:pt x="2503760" y="889015"/>
                    </a:lnTo>
                    <a:lnTo>
                      <a:pt x="2500851" y="890074"/>
                    </a:lnTo>
                    <a:lnTo>
                      <a:pt x="2497941" y="890868"/>
                    </a:lnTo>
                    <a:lnTo>
                      <a:pt x="2495560" y="891133"/>
                    </a:lnTo>
                    <a:lnTo>
                      <a:pt x="2494238" y="891133"/>
                    </a:lnTo>
                    <a:lnTo>
                      <a:pt x="2493180" y="890868"/>
                    </a:lnTo>
                    <a:lnTo>
                      <a:pt x="2492386" y="890074"/>
                    </a:lnTo>
                    <a:lnTo>
                      <a:pt x="2491064" y="889015"/>
                    </a:lnTo>
                    <a:lnTo>
                      <a:pt x="2490270" y="887691"/>
                    </a:lnTo>
                    <a:lnTo>
                      <a:pt x="2488947" y="885573"/>
                    </a:lnTo>
                    <a:lnTo>
                      <a:pt x="2498205" y="875514"/>
                    </a:lnTo>
                    <a:lnTo>
                      <a:pt x="2515664" y="865983"/>
                    </a:lnTo>
                    <a:lnTo>
                      <a:pt x="2520425" y="866248"/>
                    </a:lnTo>
                    <a:lnTo>
                      <a:pt x="2527567" y="868895"/>
                    </a:lnTo>
                    <a:lnTo>
                      <a:pt x="2530212" y="875514"/>
                    </a:lnTo>
                    <a:lnTo>
                      <a:pt x="2542909" y="872337"/>
                    </a:lnTo>
                    <a:lnTo>
                      <a:pt x="2531006" y="883191"/>
                    </a:lnTo>
                    <a:lnTo>
                      <a:pt x="2536825" y="879749"/>
                    </a:lnTo>
                    <a:lnTo>
                      <a:pt x="2542909" y="876573"/>
                    </a:lnTo>
                    <a:lnTo>
                      <a:pt x="2549522" y="873925"/>
                    </a:lnTo>
                    <a:lnTo>
                      <a:pt x="2555870" y="871543"/>
                    </a:lnTo>
                    <a:lnTo>
                      <a:pt x="2552696" y="873925"/>
                    </a:lnTo>
                    <a:lnTo>
                      <a:pt x="2549786" y="876043"/>
                    </a:lnTo>
                    <a:lnTo>
                      <a:pt x="2547141" y="878426"/>
                    </a:lnTo>
                    <a:lnTo>
                      <a:pt x="2544496" y="881073"/>
                    </a:lnTo>
                    <a:lnTo>
                      <a:pt x="2539999" y="886103"/>
                    </a:lnTo>
                    <a:lnTo>
                      <a:pt x="2536560" y="891398"/>
                    </a:lnTo>
                    <a:lnTo>
                      <a:pt x="2533122" y="896692"/>
                    </a:lnTo>
                    <a:lnTo>
                      <a:pt x="2529683" y="902251"/>
                    </a:lnTo>
                    <a:lnTo>
                      <a:pt x="2526509" y="907811"/>
                    </a:lnTo>
                    <a:lnTo>
                      <a:pt x="2523335" y="913635"/>
                    </a:lnTo>
                    <a:lnTo>
                      <a:pt x="2537089" y="909664"/>
                    </a:lnTo>
                    <a:lnTo>
                      <a:pt x="2531535" y="913900"/>
                    </a:lnTo>
                    <a:lnTo>
                      <a:pt x="2538412" y="913370"/>
                    </a:lnTo>
                    <a:lnTo>
                      <a:pt x="2537354" y="914958"/>
                    </a:lnTo>
                    <a:lnTo>
                      <a:pt x="2536560" y="916282"/>
                    </a:lnTo>
                    <a:lnTo>
                      <a:pt x="2534709" y="918400"/>
                    </a:lnTo>
                    <a:lnTo>
                      <a:pt x="2532328" y="920253"/>
                    </a:lnTo>
                    <a:lnTo>
                      <a:pt x="2529683" y="921047"/>
                    </a:lnTo>
                    <a:lnTo>
                      <a:pt x="2527038" y="921841"/>
                    </a:lnTo>
                    <a:lnTo>
                      <a:pt x="2524393" y="922636"/>
                    </a:lnTo>
                    <a:lnTo>
                      <a:pt x="2519631" y="923165"/>
                    </a:lnTo>
                    <a:lnTo>
                      <a:pt x="2517515" y="923430"/>
                    </a:lnTo>
                    <a:lnTo>
                      <a:pt x="2515399" y="923959"/>
                    </a:lnTo>
                    <a:lnTo>
                      <a:pt x="2513547" y="924754"/>
                    </a:lnTo>
                    <a:lnTo>
                      <a:pt x="2512489" y="926342"/>
                    </a:lnTo>
                    <a:lnTo>
                      <a:pt x="2512225" y="927136"/>
                    </a:lnTo>
                    <a:lnTo>
                      <a:pt x="2511960" y="928195"/>
                    </a:lnTo>
                    <a:lnTo>
                      <a:pt x="2511960" y="930842"/>
                    </a:lnTo>
                    <a:lnTo>
                      <a:pt x="2512754" y="934019"/>
                    </a:lnTo>
                    <a:lnTo>
                      <a:pt x="2514076" y="937725"/>
                    </a:lnTo>
                    <a:lnTo>
                      <a:pt x="2516193" y="926077"/>
                    </a:lnTo>
                    <a:lnTo>
                      <a:pt x="2529154" y="925283"/>
                    </a:lnTo>
                    <a:lnTo>
                      <a:pt x="2529418" y="925283"/>
                    </a:lnTo>
                    <a:lnTo>
                      <a:pt x="2534973" y="922106"/>
                    </a:lnTo>
                    <a:lnTo>
                      <a:pt x="2547406" y="909135"/>
                    </a:lnTo>
                    <a:lnTo>
                      <a:pt x="2547670" y="907281"/>
                    </a:lnTo>
                    <a:lnTo>
                      <a:pt x="2547935" y="905428"/>
                    </a:lnTo>
                    <a:lnTo>
                      <a:pt x="2548199" y="903840"/>
                    </a:lnTo>
                    <a:lnTo>
                      <a:pt x="2549257" y="901987"/>
                    </a:lnTo>
                    <a:lnTo>
                      <a:pt x="2550844" y="898545"/>
                    </a:lnTo>
                    <a:lnTo>
                      <a:pt x="2553490" y="895104"/>
                    </a:lnTo>
                    <a:lnTo>
                      <a:pt x="2556399" y="891927"/>
                    </a:lnTo>
                    <a:lnTo>
                      <a:pt x="2560102" y="888750"/>
                    </a:lnTo>
                    <a:lnTo>
                      <a:pt x="2563806" y="885838"/>
                    </a:lnTo>
                    <a:lnTo>
                      <a:pt x="2567509" y="882926"/>
                    </a:lnTo>
                    <a:lnTo>
                      <a:pt x="2575973" y="877896"/>
                    </a:lnTo>
                    <a:lnTo>
                      <a:pt x="2584173" y="873131"/>
                    </a:lnTo>
                    <a:lnTo>
                      <a:pt x="2591051" y="869160"/>
                    </a:lnTo>
                    <a:lnTo>
                      <a:pt x="2596606" y="865983"/>
                    </a:lnTo>
                    <a:lnTo>
                      <a:pt x="2604012" y="947520"/>
                    </a:lnTo>
                    <a:lnTo>
                      <a:pt x="2611683" y="1029057"/>
                    </a:lnTo>
                    <a:lnTo>
                      <a:pt x="2610096" y="1029586"/>
                    </a:lnTo>
                    <a:lnTo>
                      <a:pt x="2606922" y="1023233"/>
                    </a:lnTo>
                    <a:lnTo>
                      <a:pt x="2600838" y="1026145"/>
                    </a:lnTo>
                    <a:lnTo>
                      <a:pt x="2601103" y="1033293"/>
                    </a:lnTo>
                    <a:lnTo>
                      <a:pt x="2594490" y="1034881"/>
                    </a:lnTo>
                    <a:lnTo>
                      <a:pt x="2593432" y="1036999"/>
                    </a:lnTo>
                    <a:lnTo>
                      <a:pt x="2591580" y="1038852"/>
                    </a:lnTo>
                    <a:lnTo>
                      <a:pt x="2589993" y="1040176"/>
                    </a:lnTo>
                    <a:lnTo>
                      <a:pt x="2587612" y="1041764"/>
                    </a:lnTo>
                    <a:lnTo>
                      <a:pt x="2584967" y="1042823"/>
                    </a:lnTo>
                    <a:lnTo>
                      <a:pt x="2582322" y="1044147"/>
                    </a:lnTo>
                    <a:lnTo>
                      <a:pt x="2579148" y="1044941"/>
                    </a:lnTo>
                    <a:lnTo>
                      <a:pt x="2575973" y="1045735"/>
                    </a:lnTo>
                    <a:lnTo>
                      <a:pt x="2568832" y="1047059"/>
                    </a:lnTo>
                    <a:lnTo>
                      <a:pt x="2561161" y="1047588"/>
                    </a:lnTo>
                    <a:lnTo>
                      <a:pt x="2553225" y="1047853"/>
                    </a:lnTo>
                    <a:lnTo>
                      <a:pt x="2544760" y="1047853"/>
                    </a:lnTo>
                    <a:lnTo>
                      <a:pt x="2528360" y="1047324"/>
                    </a:lnTo>
                    <a:lnTo>
                      <a:pt x="2513018" y="1046264"/>
                    </a:lnTo>
                    <a:lnTo>
                      <a:pt x="2506670" y="1046000"/>
                    </a:lnTo>
                    <a:lnTo>
                      <a:pt x="2506317" y="1046000"/>
                    </a:lnTo>
                    <a:lnTo>
                      <a:pt x="2504818" y="1045470"/>
                    </a:lnTo>
                    <a:lnTo>
                      <a:pt x="2503923" y="1046000"/>
                    </a:lnTo>
                    <a:lnTo>
                      <a:pt x="2500851" y="1046000"/>
                    </a:lnTo>
                    <a:lnTo>
                      <a:pt x="2496089" y="1046000"/>
                    </a:lnTo>
                    <a:lnTo>
                      <a:pt x="2492386" y="1046794"/>
                    </a:lnTo>
                    <a:lnTo>
                      <a:pt x="2498999" y="1048914"/>
                    </a:lnTo>
                    <a:lnTo>
                      <a:pt x="2503923" y="1046000"/>
                    </a:lnTo>
                    <a:lnTo>
                      <a:pt x="2506317" y="1046000"/>
                    </a:lnTo>
                    <a:lnTo>
                      <a:pt x="2509315" y="1047059"/>
                    </a:lnTo>
                    <a:lnTo>
                      <a:pt x="2513547" y="1048382"/>
                    </a:lnTo>
                    <a:lnTo>
                      <a:pt x="2517780" y="1049709"/>
                    </a:lnTo>
                    <a:lnTo>
                      <a:pt x="2520954" y="1050768"/>
                    </a:lnTo>
                    <a:lnTo>
                      <a:pt x="2522541" y="1051298"/>
                    </a:lnTo>
                    <a:lnTo>
                      <a:pt x="2523335" y="1052356"/>
                    </a:lnTo>
                    <a:lnTo>
                      <a:pt x="2523864" y="1052886"/>
                    </a:lnTo>
                    <a:lnTo>
                      <a:pt x="2524128" y="1053680"/>
                    </a:lnTo>
                    <a:lnTo>
                      <a:pt x="2523864" y="1054474"/>
                    </a:lnTo>
                    <a:lnTo>
                      <a:pt x="2523070" y="1055533"/>
                    </a:lnTo>
                    <a:lnTo>
                      <a:pt x="2521483" y="1056592"/>
                    </a:lnTo>
                    <a:lnTo>
                      <a:pt x="2519631" y="1057915"/>
                    </a:lnTo>
                    <a:lnTo>
                      <a:pt x="2525186" y="1055533"/>
                    </a:lnTo>
                    <a:lnTo>
                      <a:pt x="2530212" y="1053415"/>
                    </a:lnTo>
                    <a:lnTo>
                      <a:pt x="2532328" y="1052886"/>
                    </a:lnTo>
                    <a:lnTo>
                      <a:pt x="2534709" y="1052356"/>
                    </a:lnTo>
                    <a:lnTo>
                      <a:pt x="2536825" y="1052356"/>
                    </a:lnTo>
                    <a:lnTo>
                      <a:pt x="2539206" y="1051827"/>
                    </a:lnTo>
                    <a:lnTo>
                      <a:pt x="2541322" y="1052356"/>
                    </a:lnTo>
                    <a:lnTo>
                      <a:pt x="2543173" y="1052886"/>
                    </a:lnTo>
                    <a:lnTo>
                      <a:pt x="2545554" y="1053415"/>
                    </a:lnTo>
                    <a:lnTo>
                      <a:pt x="2547670" y="1054474"/>
                    </a:lnTo>
                    <a:lnTo>
                      <a:pt x="2549786" y="1055797"/>
                    </a:lnTo>
                    <a:lnTo>
                      <a:pt x="2552167" y="1057651"/>
                    </a:lnTo>
                    <a:lnTo>
                      <a:pt x="2554548" y="1059503"/>
                    </a:lnTo>
                    <a:lnTo>
                      <a:pt x="2556664" y="1061886"/>
                    </a:lnTo>
                    <a:lnTo>
                      <a:pt x="2557193" y="1064269"/>
                    </a:lnTo>
                    <a:lnTo>
                      <a:pt x="2557193" y="1066387"/>
                    </a:lnTo>
                    <a:lnTo>
                      <a:pt x="2556664" y="1068505"/>
                    </a:lnTo>
                    <a:lnTo>
                      <a:pt x="2556135" y="1070358"/>
                    </a:lnTo>
                    <a:lnTo>
                      <a:pt x="2555606" y="1072211"/>
                    </a:lnTo>
                    <a:lnTo>
                      <a:pt x="2554548" y="1073535"/>
                    </a:lnTo>
                    <a:lnTo>
                      <a:pt x="2552960" y="1075388"/>
                    </a:lnTo>
                    <a:lnTo>
                      <a:pt x="2551373" y="1076712"/>
                    </a:lnTo>
                    <a:lnTo>
                      <a:pt x="2549786" y="1078035"/>
                    </a:lnTo>
                    <a:lnTo>
                      <a:pt x="2547935" y="1079358"/>
                    </a:lnTo>
                    <a:lnTo>
                      <a:pt x="2543702" y="1081476"/>
                    </a:lnTo>
                    <a:lnTo>
                      <a:pt x="2539206" y="1083329"/>
                    </a:lnTo>
                    <a:lnTo>
                      <a:pt x="2534180" y="1085183"/>
                    </a:lnTo>
                    <a:lnTo>
                      <a:pt x="2523864" y="1088624"/>
                    </a:lnTo>
                    <a:lnTo>
                      <a:pt x="2519367" y="1090212"/>
                    </a:lnTo>
                    <a:lnTo>
                      <a:pt x="2514870" y="1091800"/>
                    </a:lnTo>
                    <a:lnTo>
                      <a:pt x="2510902" y="1093918"/>
                    </a:lnTo>
                    <a:lnTo>
                      <a:pt x="2509580" y="1094977"/>
                    </a:lnTo>
                    <a:lnTo>
                      <a:pt x="2507993" y="1096301"/>
                    </a:lnTo>
                    <a:lnTo>
                      <a:pt x="2506670" y="1097361"/>
                    </a:lnTo>
                    <a:lnTo>
                      <a:pt x="2505876" y="1098685"/>
                    </a:lnTo>
                    <a:lnTo>
                      <a:pt x="2505083" y="1100008"/>
                    </a:lnTo>
                    <a:lnTo>
                      <a:pt x="2504554" y="1101596"/>
                    </a:lnTo>
                    <a:lnTo>
                      <a:pt x="2499264" y="1102126"/>
                    </a:lnTo>
                    <a:lnTo>
                      <a:pt x="2494238" y="1102655"/>
                    </a:lnTo>
                    <a:lnTo>
                      <a:pt x="2489741" y="1104244"/>
                    </a:lnTo>
                    <a:lnTo>
                      <a:pt x="2487360" y="1105038"/>
                    </a:lnTo>
                    <a:lnTo>
                      <a:pt x="2485244" y="1105832"/>
                    </a:lnTo>
                    <a:lnTo>
                      <a:pt x="2483128" y="1107156"/>
                    </a:lnTo>
                    <a:lnTo>
                      <a:pt x="2481541" y="1108479"/>
                    </a:lnTo>
                    <a:lnTo>
                      <a:pt x="2479954" y="1110067"/>
                    </a:lnTo>
                    <a:lnTo>
                      <a:pt x="2478102" y="1111921"/>
                    </a:lnTo>
                    <a:lnTo>
                      <a:pt x="2477044" y="1113509"/>
                    </a:lnTo>
                    <a:lnTo>
                      <a:pt x="2475722" y="1115627"/>
                    </a:lnTo>
                    <a:lnTo>
                      <a:pt x="2474928" y="1118009"/>
                    </a:lnTo>
                    <a:lnTo>
                      <a:pt x="2474134" y="1120391"/>
                    </a:lnTo>
                    <a:lnTo>
                      <a:pt x="2468844" y="1115627"/>
                    </a:lnTo>
                    <a:lnTo>
                      <a:pt x="2466992" y="1118009"/>
                    </a:lnTo>
                    <a:lnTo>
                      <a:pt x="2465405" y="1120127"/>
                    </a:lnTo>
                    <a:lnTo>
                      <a:pt x="2461438" y="1123833"/>
                    </a:lnTo>
                    <a:lnTo>
                      <a:pt x="2456941" y="1127275"/>
                    </a:lnTo>
                    <a:lnTo>
                      <a:pt x="2452973" y="1130187"/>
                    </a:lnTo>
                    <a:lnTo>
                      <a:pt x="2448741" y="1133628"/>
                    </a:lnTo>
                    <a:lnTo>
                      <a:pt x="2445038" y="1136540"/>
                    </a:lnTo>
                    <a:lnTo>
                      <a:pt x="2441863" y="1139717"/>
                    </a:lnTo>
                    <a:lnTo>
                      <a:pt x="2440276" y="1141570"/>
                    </a:lnTo>
                    <a:lnTo>
                      <a:pt x="2439218" y="1143159"/>
                    </a:lnTo>
                    <a:lnTo>
                      <a:pt x="2429431" y="1148983"/>
                    </a:lnTo>
                    <a:lnTo>
                      <a:pt x="2420702" y="1155072"/>
                    </a:lnTo>
                    <a:lnTo>
                      <a:pt x="2404302" y="1166720"/>
                    </a:lnTo>
                    <a:lnTo>
                      <a:pt x="2402979" y="1169632"/>
                    </a:lnTo>
                    <a:lnTo>
                      <a:pt x="2401392" y="1172544"/>
                    </a:lnTo>
                    <a:lnTo>
                      <a:pt x="2397425" y="1178898"/>
                    </a:lnTo>
                    <a:lnTo>
                      <a:pt x="2392663" y="1185517"/>
                    </a:lnTo>
                    <a:lnTo>
                      <a:pt x="2387108" y="1192399"/>
                    </a:lnTo>
                    <a:lnTo>
                      <a:pt x="2380760" y="1199282"/>
                    </a:lnTo>
                    <a:lnTo>
                      <a:pt x="2373883" y="1206695"/>
                    </a:lnTo>
                    <a:lnTo>
                      <a:pt x="2359070" y="1221255"/>
                    </a:lnTo>
                    <a:lnTo>
                      <a:pt x="2344257" y="1235549"/>
                    </a:lnTo>
                    <a:lnTo>
                      <a:pt x="2329444" y="1249843"/>
                    </a:lnTo>
                    <a:lnTo>
                      <a:pt x="2322831" y="1256462"/>
                    </a:lnTo>
                    <a:lnTo>
                      <a:pt x="2316482" y="1263344"/>
                    </a:lnTo>
                    <a:lnTo>
                      <a:pt x="2310928" y="1269432"/>
                    </a:lnTo>
                    <a:lnTo>
                      <a:pt x="2306431" y="1275257"/>
                    </a:lnTo>
                    <a:lnTo>
                      <a:pt x="2313044" y="1285847"/>
                    </a:lnTo>
                    <a:lnTo>
                      <a:pt x="2319128" y="1287701"/>
                    </a:lnTo>
                    <a:lnTo>
                      <a:pt x="2320186" y="1288230"/>
                    </a:lnTo>
                    <a:lnTo>
                      <a:pt x="2324418" y="1286376"/>
                    </a:lnTo>
                    <a:lnTo>
                      <a:pt x="2328650" y="1285052"/>
                    </a:lnTo>
                    <a:lnTo>
                      <a:pt x="2332353" y="1284259"/>
                    </a:lnTo>
                    <a:lnTo>
                      <a:pt x="2336321" y="1283994"/>
                    </a:lnTo>
                    <a:lnTo>
                      <a:pt x="2338173" y="1284259"/>
                    </a:lnTo>
                    <a:lnTo>
                      <a:pt x="2340024" y="1284788"/>
                    </a:lnTo>
                    <a:lnTo>
                      <a:pt x="2341876" y="1285318"/>
                    </a:lnTo>
                    <a:lnTo>
                      <a:pt x="2343463" y="1285847"/>
                    </a:lnTo>
                    <a:lnTo>
                      <a:pt x="2345315" y="1286906"/>
                    </a:lnTo>
                    <a:lnTo>
                      <a:pt x="2346902" y="1288230"/>
                    </a:lnTo>
                    <a:lnTo>
                      <a:pt x="2348489" y="1289289"/>
                    </a:lnTo>
                    <a:lnTo>
                      <a:pt x="2350076" y="1291142"/>
                    </a:lnTo>
                    <a:lnTo>
                      <a:pt x="2346637" y="1300937"/>
                    </a:lnTo>
                    <a:lnTo>
                      <a:pt x="2342670" y="1312056"/>
                    </a:lnTo>
                    <a:lnTo>
                      <a:pt x="2338702" y="1323704"/>
                    </a:lnTo>
                    <a:lnTo>
                      <a:pt x="2333941" y="1336147"/>
                    </a:lnTo>
                    <a:lnTo>
                      <a:pt x="2331295" y="1341971"/>
                    </a:lnTo>
                    <a:lnTo>
                      <a:pt x="2328386" y="1347795"/>
                    </a:lnTo>
                    <a:lnTo>
                      <a:pt x="2325476" y="1353355"/>
                    </a:lnTo>
                    <a:lnTo>
                      <a:pt x="2322037" y="1358385"/>
                    </a:lnTo>
                    <a:lnTo>
                      <a:pt x="2318599" y="1363150"/>
                    </a:lnTo>
                    <a:lnTo>
                      <a:pt x="2314631" y="1367385"/>
                    </a:lnTo>
                    <a:lnTo>
                      <a:pt x="2310399" y="1370827"/>
                    </a:lnTo>
                    <a:lnTo>
                      <a:pt x="2308282" y="1372415"/>
                    </a:lnTo>
                    <a:lnTo>
                      <a:pt x="2306166" y="1374004"/>
                    </a:lnTo>
                    <a:lnTo>
                      <a:pt x="2331560" y="1364209"/>
                    </a:lnTo>
                    <a:lnTo>
                      <a:pt x="2331824" y="1364209"/>
                    </a:lnTo>
                    <a:lnTo>
                      <a:pt x="2332089" y="1364209"/>
                    </a:lnTo>
                    <a:lnTo>
                      <a:pt x="2319921" y="1371357"/>
                    </a:lnTo>
                    <a:lnTo>
                      <a:pt x="2334470" y="1367385"/>
                    </a:lnTo>
                    <a:lnTo>
                      <a:pt x="2351134" y="1362621"/>
                    </a:lnTo>
                    <a:lnTo>
                      <a:pt x="2360392" y="1360768"/>
                    </a:lnTo>
                    <a:lnTo>
                      <a:pt x="2369386" y="1358650"/>
                    </a:lnTo>
                    <a:lnTo>
                      <a:pt x="2378644" y="1357061"/>
                    </a:lnTo>
                    <a:lnTo>
                      <a:pt x="2387902" y="1356002"/>
                    </a:lnTo>
                    <a:lnTo>
                      <a:pt x="2397160" y="1355473"/>
                    </a:lnTo>
                    <a:lnTo>
                      <a:pt x="2401657" y="1355473"/>
                    </a:lnTo>
                    <a:lnTo>
                      <a:pt x="2406418" y="1355473"/>
                    </a:lnTo>
                    <a:lnTo>
                      <a:pt x="2410650" y="1355738"/>
                    </a:lnTo>
                    <a:lnTo>
                      <a:pt x="2415147" y="1356002"/>
                    </a:lnTo>
                    <a:lnTo>
                      <a:pt x="2419115" y="1356796"/>
                    </a:lnTo>
                    <a:lnTo>
                      <a:pt x="2423347" y="1357855"/>
                    </a:lnTo>
                    <a:lnTo>
                      <a:pt x="2427580" y="1358914"/>
                    </a:lnTo>
                    <a:lnTo>
                      <a:pt x="2431283" y="1360503"/>
                    </a:lnTo>
                    <a:lnTo>
                      <a:pt x="2434986" y="1361826"/>
                    </a:lnTo>
                    <a:lnTo>
                      <a:pt x="2438689" y="1363945"/>
                    </a:lnTo>
                    <a:lnTo>
                      <a:pt x="2442128" y="1366327"/>
                    </a:lnTo>
                    <a:lnTo>
                      <a:pt x="2445302" y="1368975"/>
                    </a:lnTo>
                    <a:lnTo>
                      <a:pt x="2448212" y="1371622"/>
                    </a:lnTo>
                    <a:lnTo>
                      <a:pt x="2451121" y="1374798"/>
                    </a:lnTo>
                    <a:lnTo>
                      <a:pt x="2455618" y="1379828"/>
                    </a:lnTo>
                    <a:lnTo>
                      <a:pt x="2460115" y="1384063"/>
                    </a:lnTo>
                    <a:lnTo>
                      <a:pt x="2464083" y="1388035"/>
                    </a:lnTo>
                    <a:lnTo>
                      <a:pt x="2468580" y="1390946"/>
                    </a:lnTo>
                    <a:lnTo>
                      <a:pt x="2472547" y="1393858"/>
                    </a:lnTo>
                    <a:lnTo>
                      <a:pt x="2477044" y="1396241"/>
                    </a:lnTo>
                    <a:lnTo>
                      <a:pt x="2485509" y="1400213"/>
                    </a:lnTo>
                    <a:lnTo>
                      <a:pt x="2494238" y="1404449"/>
                    </a:lnTo>
                    <a:lnTo>
                      <a:pt x="2498999" y="1406831"/>
                    </a:lnTo>
                    <a:lnTo>
                      <a:pt x="2503496" y="1409213"/>
                    </a:lnTo>
                    <a:lnTo>
                      <a:pt x="2507993" y="1412125"/>
                    </a:lnTo>
                    <a:lnTo>
                      <a:pt x="2513018" y="1415301"/>
                    </a:lnTo>
                    <a:lnTo>
                      <a:pt x="2518044" y="1419272"/>
                    </a:lnTo>
                    <a:lnTo>
                      <a:pt x="2523070" y="1423771"/>
                    </a:lnTo>
                    <a:lnTo>
                      <a:pt x="2449799" y="1431714"/>
                    </a:lnTo>
                    <a:lnTo>
                      <a:pt x="2376528" y="1439392"/>
                    </a:lnTo>
                    <a:lnTo>
                      <a:pt x="2302728" y="1446539"/>
                    </a:lnTo>
                    <a:lnTo>
                      <a:pt x="2229456" y="1453423"/>
                    </a:lnTo>
                    <a:lnTo>
                      <a:pt x="2155921" y="1459775"/>
                    </a:lnTo>
                    <a:lnTo>
                      <a:pt x="2082385" y="1465864"/>
                    </a:lnTo>
                    <a:lnTo>
                      <a:pt x="2008585" y="1470895"/>
                    </a:lnTo>
                    <a:lnTo>
                      <a:pt x="1935049" y="1475924"/>
                    </a:lnTo>
                    <a:lnTo>
                      <a:pt x="1861514" y="1480424"/>
                    </a:lnTo>
                    <a:lnTo>
                      <a:pt x="1787714" y="1484130"/>
                    </a:lnTo>
                    <a:lnTo>
                      <a:pt x="1713913" y="1487573"/>
                    </a:lnTo>
                    <a:lnTo>
                      <a:pt x="1640378" y="1490219"/>
                    </a:lnTo>
                    <a:lnTo>
                      <a:pt x="1566313" y="1492338"/>
                    </a:lnTo>
                    <a:lnTo>
                      <a:pt x="1492777" y="1493926"/>
                    </a:lnTo>
                    <a:lnTo>
                      <a:pt x="1418977" y="1494720"/>
                    </a:lnTo>
                    <a:lnTo>
                      <a:pt x="1345177" y="1494720"/>
                    </a:lnTo>
                    <a:lnTo>
                      <a:pt x="1358667" y="1457393"/>
                    </a:lnTo>
                    <a:lnTo>
                      <a:pt x="1372687" y="1419007"/>
                    </a:lnTo>
                    <a:lnTo>
                      <a:pt x="1386706" y="1379562"/>
                    </a:lnTo>
                    <a:lnTo>
                      <a:pt x="1401255" y="1338794"/>
                    </a:lnTo>
                    <a:lnTo>
                      <a:pt x="1416596" y="1297495"/>
                    </a:lnTo>
                    <a:lnTo>
                      <a:pt x="1432468" y="1256197"/>
                    </a:lnTo>
                    <a:lnTo>
                      <a:pt x="1448868" y="1214637"/>
                    </a:lnTo>
                    <a:lnTo>
                      <a:pt x="1457332" y="1193722"/>
                    </a:lnTo>
                    <a:lnTo>
                      <a:pt x="1461906" y="1182565"/>
                    </a:lnTo>
                    <a:lnTo>
                      <a:pt x="1468177" y="1169102"/>
                    </a:lnTo>
                    <a:lnTo>
                      <a:pt x="1486693" y="1130187"/>
                    </a:lnTo>
                    <a:lnTo>
                      <a:pt x="1505474" y="1091800"/>
                    </a:lnTo>
                    <a:lnTo>
                      <a:pt x="1524784" y="1053945"/>
                    </a:lnTo>
                    <a:lnTo>
                      <a:pt x="1544094" y="1016615"/>
                    </a:lnTo>
                    <a:lnTo>
                      <a:pt x="1563932" y="979817"/>
                    </a:lnTo>
                    <a:lnTo>
                      <a:pt x="1568640" y="971262"/>
                    </a:lnTo>
                    <a:lnTo>
                      <a:pt x="1575307" y="961022"/>
                    </a:lnTo>
                    <a:lnTo>
                      <a:pt x="1586681" y="944079"/>
                    </a:lnTo>
                    <a:lnTo>
                      <a:pt x="1598320" y="927136"/>
                    </a:lnTo>
                    <a:lnTo>
                      <a:pt x="1610487" y="910988"/>
                    </a:lnTo>
                    <a:lnTo>
                      <a:pt x="1622655" y="895898"/>
                    </a:lnTo>
                    <a:lnTo>
                      <a:pt x="1635352" y="880808"/>
                    </a:lnTo>
                    <a:lnTo>
                      <a:pt x="1636674" y="880808"/>
                    </a:lnTo>
                    <a:lnTo>
                      <a:pt x="1641700" y="880808"/>
                    </a:lnTo>
                    <a:lnTo>
                      <a:pt x="1645933" y="881867"/>
                    </a:lnTo>
                    <a:lnTo>
                      <a:pt x="1650165" y="882926"/>
                    </a:lnTo>
                    <a:lnTo>
                      <a:pt x="1654926" y="884250"/>
                    </a:lnTo>
                    <a:lnTo>
                      <a:pt x="1659687" y="886368"/>
                    </a:lnTo>
                    <a:lnTo>
                      <a:pt x="1669739" y="891133"/>
                    </a:lnTo>
                    <a:lnTo>
                      <a:pt x="1680320" y="896692"/>
                    </a:lnTo>
                    <a:lnTo>
                      <a:pt x="1690371" y="901987"/>
                    </a:lnTo>
                    <a:lnTo>
                      <a:pt x="1698619" y="906114"/>
                    </a:lnTo>
                    <a:lnTo>
                      <a:pt x="1704890" y="904382"/>
                    </a:lnTo>
                    <a:lnTo>
                      <a:pt x="1705152" y="904382"/>
                    </a:lnTo>
                    <a:lnTo>
                      <a:pt x="1708816" y="897064"/>
                    </a:lnTo>
                    <a:lnTo>
                      <a:pt x="1711957" y="897877"/>
                    </a:lnTo>
                    <a:lnTo>
                      <a:pt x="1714312" y="900317"/>
                    </a:lnTo>
                    <a:lnTo>
                      <a:pt x="1713527" y="896251"/>
                    </a:lnTo>
                    <a:lnTo>
                      <a:pt x="1717715" y="893812"/>
                    </a:lnTo>
                    <a:lnTo>
                      <a:pt x="1719024" y="894625"/>
                    </a:lnTo>
                    <a:lnTo>
                      <a:pt x="1723473" y="892456"/>
                    </a:lnTo>
                    <a:lnTo>
                      <a:pt x="1724782" y="893541"/>
                    </a:lnTo>
                    <a:lnTo>
                      <a:pt x="1727004" y="893109"/>
                    </a:lnTo>
                    <a:lnTo>
                      <a:pt x="1725613" y="890559"/>
                    </a:lnTo>
                    <a:lnTo>
                      <a:pt x="1728499" y="888972"/>
                    </a:lnTo>
                    <a:lnTo>
                      <a:pt x="1728788" y="891194"/>
                    </a:lnTo>
                    <a:lnTo>
                      <a:pt x="1727786" y="892957"/>
                    </a:lnTo>
                    <a:lnTo>
                      <a:pt x="1728970" y="892728"/>
                    </a:lnTo>
                    <a:lnTo>
                      <a:pt x="1730540" y="891372"/>
                    </a:lnTo>
                    <a:lnTo>
                      <a:pt x="1743104" y="887036"/>
                    </a:lnTo>
                    <a:lnTo>
                      <a:pt x="1749124" y="886765"/>
                    </a:lnTo>
                    <a:lnTo>
                      <a:pt x="1761949" y="879447"/>
                    </a:lnTo>
                    <a:lnTo>
                      <a:pt x="1765613" y="880260"/>
                    </a:lnTo>
                    <a:lnTo>
                      <a:pt x="1761949" y="882428"/>
                    </a:lnTo>
                    <a:lnTo>
                      <a:pt x="1764043" y="884325"/>
                    </a:lnTo>
                    <a:lnTo>
                      <a:pt x="1766044" y="883695"/>
                    </a:lnTo>
                    <a:lnTo>
                      <a:pt x="1770520" y="882132"/>
                    </a:lnTo>
                    <a:lnTo>
                      <a:pt x="1782423" y="878161"/>
                    </a:lnTo>
                    <a:lnTo>
                      <a:pt x="1795120" y="874720"/>
                    </a:lnTo>
                    <a:lnTo>
                      <a:pt x="1807552" y="871543"/>
                    </a:lnTo>
                    <a:lnTo>
                      <a:pt x="1819985" y="868895"/>
                    </a:lnTo>
                    <a:lnTo>
                      <a:pt x="1844320" y="863601"/>
                    </a:lnTo>
                    <a:lnTo>
                      <a:pt x="1866539" y="859100"/>
                    </a:lnTo>
                    <a:lnTo>
                      <a:pt x="1875798" y="856983"/>
                    </a:lnTo>
                    <a:lnTo>
                      <a:pt x="1883998" y="855129"/>
                    </a:lnTo>
                    <a:lnTo>
                      <a:pt x="1882146" y="857777"/>
                    </a:lnTo>
                    <a:lnTo>
                      <a:pt x="1880559" y="860424"/>
                    </a:lnTo>
                    <a:lnTo>
                      <a:pt x="1878707" y="862542"/>
                    </a:lnTo>
                    <a:lnTo>
                      <a:pt x="1876591" y="864660"/>
                    </a:lnTo>
                    <a:lnTo>
                      <a:pt x="1873840" y="867413"/>
                    </a:lnTo>
                    <a:lnTo>
                      <a:pt x="1873681" y="866778"/>
                    </a:lnTo>
                    <a:lnTo>
                      <a:pt x="1873152" y="865719"/>
                    </a:lnTo>
                    <a:lnTo>
                      <a:pt x="1872359" y="864925"/>
                    </a:lnTo>
                    <a:lnTo>
                      <a:pt x="1871036" y="864395"/>
                    </a:lnTo>
                    <a:lnTo>
                      <a:pt x="1869714" y="864395"/>
                    </a:lnTo>
                    <a:lnTo>
                      <a:pt x="1868127" y="864395"/>
                    </a:lnTo>
                    <a:lnTo>
                      <a:pt x="1866010" y="864925"/>
                    </a:lnTo>
                    <a:lnTo>
                      <a:pt x="1861778" y="866513"/>
                    </a:lnTo>
                    <a:lnTo>
                      <a:pt x="1856752" y="868631"/>
                    </a:lnTo>
                    <a:lnTo>
                      <a:pt x="1851198" y="871278"/>
                    </a:lnTo>
                    <a:lnTo>
                      <a:pt x="1839030" y="877896"/>
                    </a:lnTo>
                    <a:lnTo>
                      <a:pt x="1826597" y="885044"/>
                    </a:lnTo>
                    <a:lnTo>
                      <a:pt x="1816599" y="890159"/>
                    </a:lnTo>
                    <a:lnTo>
                      <a:pt x="1815488" y="890603"/>
                    </a:lnTo>
                    <a:lnTo>
                      <a:pt x="1810197" y="892986"/>
                    </a:lnTo>
                    <a:lnTo>
                      <a:pt x="1805172" y="895898"/>
                    </a:lnTo>
                    <a:lnTo>
                      <a:pt x="1809933" y="893780"/>
                    </a:lnTo>
                    <a:lnTo>
                      <a:pt x="1814694" y="891133"/>
                    </a:lnTo>
                    <a:lnTo>
                      <a:pt x="1816599" y="890159"/>
                    </a:lnTo>
                    <a:lnTo>
                      <a:pt x="1820778" y="888485"/>
                    </a:lnTo>
                    <a:lnTo>
                      <a:pt x="1826068" y="886632"/>
                    </a:lnTo>
                    <a:lnTo>
                      <a:pt x="1836914" y="883456"/>
                    </a:lnTo>
                    <a:lnTo>
                      <a:pt x="1847759" y="880544"/>
                    </a:lnTo>
                    <a:lnTo>
                      <a:pt x="1853049" y="878691"/>
                    </a:lnTo>
                    <a:lnTo>
                      <a:pt x="1858339" y="876837"/>
                    </a:lnTo>
                    <a:lnTo>
                      <a:pt x="1863101" y="874455"/>
                    </a:lnTo>
                    <a:lnTo>
                      <a:pt x="1867862" y="871808"/>
                    </a:lnTo>
                    <a:lnTo>
                      <a:pt x="1872623" y="868631"/>
                    </a:lnTo>
                    <a:lnTo>
                      <a:pt x="1873840" y="867413"/>
                    </a:lnTo>
                    <a:lnTo>
                      <a:pt x="1873946" y="867837"/>
                    </a:lnTo>
                    <a:lnTo>
                      <a:pt x="1873681" y="869690"/>
                    </a:lnTo>
                    <a:lnTo>
                      <a:pt x="1873417" y="871808"/>
                    </a:lnTo>
                    <a:lnTo>
                      <a:pt x="1872623" y="874190"/>
                    </a:lnTo>
                    <a:lnTo>
                      <a:pt x="1876062" y="874190"/>
                    </a:lnTo>
                    <a:lnTo>
                      <a:pt x="1880030" y="873131"/>
                    </a:lnTo>
                    <a:lnTo>
                      <a:pt x="1883733" y="872337"/>
                    </a:lnTo>
                    <a:lnTo>
                      <a:pt x="1887436" y="870749"/>
                    </a:lnTo>
                    <a:lnTo>
                      <a:pt x="1891669" y="869160"/>
                    </a:lnTo>
                    <a:lnTo>
                      <a:pt x="1895372" y="867307"/>
                    </a:lnTo>
                    <a:lnTo>
                      <a:pt x="1899604" y="864925"/>
                    </a:lnTo>
                    <a:lnTo>
                      <a:pt x="1903307" y="862542"/>
                    </a:lnTo>
                    <a:lnTo>
                      <a:pt x="1910978" y="857777"/>
                    </a:lnTo>
                    <a:lnTo>
                      <a:pt x="1918385" y="852482"/>
                    </a:lnTo>
                    <a:lnTo>
                      <a:pt x="1924733" y="847188"/>
                    </a:lnTo>
                    <a:lnTo>
                      <a:pt x="1930553" y="842422"/>
                    </a:lnTo>
                    <a:close/>
                    <a:moveTo>
                      <a:pt x="1360621" y="841730"/>
                    </a:moveTo>
                    <a:lnTo>
                      <a:pt x="1361048" y="842158"/>
                    </a:lnTo>
                    <a:lnTo>
                      <a:pt x="1361048" y="842422"/>
                    </a:lnTo>
                    <a:lnTo>
                      <a:pt x="1360783" y="842687"/>
                    </a:lnTo>
                    <a:lnTo>
                      <a:pt x="1359990" y="842952"/>
                    </a:lnTo>
                    <a:lnTo>
                      <a:pt x="1358138" y="843482"/>
                    </a:lnTo>
                    <a:lnTo>
                      <a:pt x="1357590" y="843626"/>
                    </a:lnTo>
                    <a:lnTo>
                      <a:pt x="1360621" y="841730"/>
                    </a:lnTo>
                    <a:close/>
                    <a:moveTo>
                      <a:pt x="1360519" y="841628"/>
                    </a:moveTo>
                    <a:lnTo>
                      <a:pt x="1360783" y="841628"/>
                    </a:lnTo>
                    <a:lnTo>
                      <a:pt x="1360621" y="841730"/>
                    </a:lnTo>
                    <a:lnTo>
                      <a:pt x="1360519" y="841628"/>
                    </a:lnTo>
                    <a:close/>
                    <a:moveTo>
                      <a:pt x="1367925" y="840834"/>
                    </a:moveTo>
                    <a:lnTo>
                      <a:pt x="1368454" y="841364"/>
                    </a:lnTo>
                    <a:lnTo>
                      <a:pt x="1368719" y="841364"/>
                    </a:lnTo>
                    <a:lnTo>
                      <a:pt x="1368983" y="841364"/>
                    </a:lnTo>
                    <a:lnTo>
                      <a:pt x="1369248" y="841364"/>
                    </a:lnTo>
                    <a:lnTo>
                      <a:pt x="1369513" y="841364"/>
                    </a:lnTo>
                    <a:lnTo>
                      <a:pt x="1370042" y="841364"/>
                    </a:lnTo>
                    <a:lnTo>
                      <a:pt x="1374274" y="840834"/>
                    </a:lnTo>
                    <a:lnTo>
                      <a:pt x="1367925" y="840834"/>
                    </a:lnTo>
                    <a:close/>
                    <a:moveTo>
                      <a:pt x="3167430" y="838179"/>
                    </a:moveTo>
                    <a:lnTo>
                      <a:pt x="3168651" y="840488"/>
                    </a:lnTo>
                    <a:lnTo>
                      <a:pt x="3165476" y="841354"/>
                    </a:lnTo>
                    <a:lnTo>
                      <a:pt x="3167430" y="838179"/>
                    </a:lnTo>
                    <a:close/>
                    <a:moveTo>
                      <a:pt x="3369501" y="838177"/>
                    </a:moveTo>
                    <a:lnTo>
                      <a:pt x="3370263" y="839765"/>
                    </a:lnTo>
                    <a:lnTo>
                      <a:pt x="3367723" y="842940"/>
                    </a:lnTo>
                    <a:lnTo>
                      <a:pt x="3363913" y="840082"/>
                    </a:lnTo>
                    <a:lnTo>
                      <a:pt x="3367723" y="838812"/>
                    </a:lnTo>
                    <a:lnTo>
                      <a:pt x="3369501" y="838177"/>
                    </a:lnTo>
                    <a:close/>
                    <a:moveTo>
                      <a:pt x="3641408" y="836615"/>
                    </a:moveTo>
                    <a:lnTo>
                      <a:pt x="3643313" y="836842"/>
                    </a:lnTo>
                    <a:lnTo>
                      <a:pt x="3643313" y="837069"/>
                    </a:lnTo>
                    <a:lnTo>
                      <a:pt x="3640138" y="839790"/>
                    </a:lnTo>
                    <a:lnTo>
                      <a:pt x="3641408" y="836615"/>
                    </a:lnTo>
                    <a:close/>
                    <a:moveTo>
                      <a:pt x="4775201" y="836609"/>
                    </a:moveTo>
                    <a:lnTo>
                      <a:pt x="4792664" y="841341"/>
                    </a:lnTo>
                    <a:lnTo>
                      <a:pt x="4792126" y="841590"/>
                    </a:lnTo>
                    <a:lnTo>
                      <a:pt x="4788365" y="849310"/>
                    </a:lnTo>
                    <a:lnTo>
                      <a:pt x="4787828" y="845325"/>
                    </a:lnTo>
                    <a:lnTo>
                      <a:pt x="4783529" y="842088"/>
                    </a:lnTo>
                    <a:lnTo>
                      <a:pt x="4776544" y="840594"/>
                    </a:lnTo>
                    <a:lnTo>
                      <a:pt x="4775201" y="836609"/>
                    </a:lnTo>
                    <a:close/>
                    <a:moveTo>
                      <a:pt x="4767263" y="835022"/>
                    </a:moveTo>
                    <a:lnTo>
                      <a:pt x="4767660" y="835276"/>
                    </a:lnTo>
                    <a:lnTo>
                      <a:pt x="4770438" y="841372"/>
                    </a:lnTo>
                    <a:lnTo>
                      <a:pt x="4767263" y="835022"/>
                    </a:lnTo>
                    <a:close/>
                    <a:moveTo>
                      <a:pt x="3257198" y="835003"/>
                    </a:moveTo>
                    <a:lnTo>
                      <a:pt x="3260726" y="836194"/>
                    </a:lnTo>
                    <a:lnTo>
                      <a:pt x="3260491" y="836591"/>
                    </a:lnTo>
                    <a:lnTo>
                      <a:pt x="3254376" y="835400"/>
                    </a:lnTo>
                    <a:lnTo>
                      <a:pt x="3257198" y="835003"/>
                    </a:lnTo>
                    <a:close/>
                    <a:moveTo>
                      <a:pt x="2467666" y="835001"/>
                    </a:moveTo>
                    <a:lnTo>
                      <a:pt x="2470151" y="837021"/>
                    </a:lnTo>
                    <a:lnTo>
                      <a:pt x="2469875" y="837310"/>
                    </a:lnTo>
                    <a:lnTo>
                      <a:pt x="2463801" y="841350"/>
                    </a:lnTo>
                    <a:lnTo>
                      <a:pt x="2467666" y="835001"/>
                    </a:lnTo>
                    <a:close/>
                    <a:moveTo>
                      <a:pt x="2713038" y="831824"/>
                    </a:moveTo>
                    <a:lnTo>
                      <a:pt x="2714626" y="831824"/>
                    </a:lnTo>
                    <a:lnTo>
                      <a:pt x="2714308" y="832164"/>
                    </a:lnTo>
                    <a:lnTo>
                      <a:pt x="2708276" y="836587"/>
                    </a:lnTo>
                    <a:lnTo>
                      <a:pt x="2713038" y="831824"/>
                    </a:lnTo>
                    <a:close/>
                    <a:moveTo>
                      <a:pt x="3890963" y="830265"/>
                    </a:moveTo>
                    <a:lnTo>
                      <a:pt x="3891360" y="830772"/>
                    </a:lnTo>
                    <a:lnTo>
                      <a:pt x="3892551" y="836614"/>
                    </a:lnTo>
                    <a:lnTo>
                      <a:pt x="3890963" y="830265"/>
                    </a:lnTo>
                    <a:close/>
                    <a:moveTo>
                      <a:pt x="3644788" y="827090"/>
                    </a:moveTo>
                    <a:lnTo>
                      <a:pt x="3646489" y="827090"/>
                    </a:lnTo>
                    <a:lnTo>
                      <a:pt x="3646489" y="827331"/>
                    </a:lnTo>
                    <a:lnTo>
                      <a:pt x="3638551" y="835028"/>
                    </a:lnTo>
                    <a:lnTo>
                      <a:pt x="3641386" y="829015"/>
                    </a:lnTo>
                    <a:lnTo>
                      <a:pt x="3644788" y="827090"/>
                    </a:lnTo>
                    <a:close/>
                    <a:moveTo>
                      <a:pt x="5169051" y="827014"/>
                    </a:moveTo>
                    <a:lnTo>
                      <a:pt x="5187087" y="839264"/>
                    </a:lnTo>
                    <a:lnTo>
                      <a:pt x="5186356" y="838626"/>
                    </a:lnTo>
                    <a:lnTo>
                      <a:pt x="5180024" y="834122"/>
                    </a:lnTo>
                    <a:lnTo>
                      <a:pt x="5173429" y="829619"/>
                    </a:lnTo>
                    <a:lnTo>
                      <a:pt x="5169051" y="827014"/>
                    </a:lnTo>
                    <a:close/>
                    <a:moveTo>
                      <a:pt x="3650151" y="825502"/>
                    </a:moveTo>
                    <a:lnTo>
                      <a:pt x="3654426" y="826004"/>
                    </a:lnTo>
                    <a:lnTo>
                      <a:pt x="3654120" y="826254"/>
                    </a:lnTo>
                    <a:lnTo>
                      <a:pt x="3646488" y="839790"/>
                    </a:lnTo>
                    <a:lnTo>
                      <a:pt x="3646488" y="832020"/>
                    </a:lnTo>
                    <a:lnTo>
                      <a:pt x="3650151" y="825502"/>
                    </a:lnTo>
                    <a:close/>
                    <a:moveTo>
                      <a:pt x="2593361" y="823733"/>
                    </a:moveTo>
                    <a:lnTo>
                      <a:pt x="2593976" y="828883"/>
                    </a:lnTo>
                    <a:lnTo>
                      <a:pt x="2590289" y="830238"/>
                    </a:lnTo>
                    <a:lnTo>
                      <a:pt x="2593361" y="824004"/>
                    </a:lnTo>
                    <a:lnTo>
                      <a:pt x="2593361" y="823733"/>
                    </a:lnTo>
                    <a:close/>
                    <a:moveTo>
                      <a:pt x="3893528" y="822327"/>
                    </a:moveTo>
                    <a:lnTo>
                      <a:pt x="3894505" y="823517"/>
                    </a:lnTo>
                    <a:lnTo>
                      <a:pt x="3895726" y="825105"/>
                    </a:lnTo>
                    <a:lnTo>
                      <a:pt x="3892551" y="825501"/>
                    </a:lnTo>
                    <a:lnTo>
                      <a:pt x="3893528" y="822327"/>
                    </a:lnTo>
                    <a:close/>
                    <a:moveTo>
                      <a:pt x="2584451" y="822300"/>
                    </a:moveTo>
                    <a:lnTo>
                      <a:pt x="2584159" y="823888"/>
                    </a:lnTo>
                    <a:lnTo>
                      <a:pt x="2570163" y="823359"/>
                    </a:lnTo>
                    <a:lnTo>
                      <a:pt x="2584451" y="822300"/>
                    </a:lnTo>
                    <a:close/>
                    <a:moveTo>
                      <a:pt x="2892044" y="822298"/>
                    </a:moveTo>
                    <a:lnTo>
                      <a:pt x="2895600" y="823205"/>
                    </a:lnTo>
                    <a:lnTo>
                      <a:pt x="2895346" y="823432"/>
                    </a:lnTo>
                    <a:lnTo>
                      <a:pt x="2889250" y="823886"/>
                    </a:lnTo>
                    <a:lnTo>
                      <a:pt x="2892044" y="822298"/>
                    </a:lnTo>
                    <a:close/>
                    <a:moveTo>
                      <a:pt x="5284035" y="821500"/>
                    </a:moveTo>
                    <a:lnTo>
                      <a:pt x="5286079" y="824321"/>
                    </a:lnTo>
                    <a:lnTo>
                      <a:pt x="5288767" y="826507"/>
                    </a:lnTo>
                    <a:lnTo>
                      <a:pt x="5284035" y="821500"/>
                    </a:lnTo>
                    <a:close/>
                    <a:moveTo>
                      <a:pt x="4828118" y="821232"/>
                    </a:moveTo>
                    <a:lnTo>
                      <a:pt x="4826795" y="824659"/>
                    </a:lnTo>
                    <a:lnTo>
                      <a:pt x="4827588" y="824395"/>
                    </a:lnTo>
                    <a:lnTo>
                      <a:pt x="4828118" y="821232"/>
                    </a:lnTo>
                    <a:close/>
                    <a:moveTo>
                      <a:pt x="4754563" y="820735"/>
                    </a:moveTo>
                    <a:lnTo>
                      <a:pt x="4759061" y="823457"/>
                    </a:lnTo>
                    <a:lnTo>
                      <a:pt x="4759326" y="825498"/>
                    </a:lnTo>
                    <a:lnTo>
                      <a:pt x="4754827" y="823797"/>
                    </a:lnTo>
                    <a:lnTo>
                      <a:pt x="4754563" y="820735"/>
                    </a:lnTo>
                    <a:close/>
                    <a:moveTo>
                      <a:pt x="2592747" y="819125"/>
                    </a:moveTo>
                    <a:lnTo>
                      <a:pt x="2593361" y="822107"/>
                    </a:lnTo>
                    <a:lnTo>
                      <a:pt x="2584451" y="829154"/>
                    </a:lnTo>
                    <a:lnTo>
                      <a:pt x="2592747" y="819125"/>
                    </a:lnTo>
                    <a:close/>
                    <a:moveTo>
                      <a:pt x="4725988" y="815973"/>
                    </a:moveTo>
                    <a:lnTo>
                      <a:pt x="4731989" y="817978"/>
                    </a:lnTo>
                    <a:lnTo>
                      <a:pt x="4731989" y="818229"/>
                    </a:lnTo>
                    <a:lnTo>
                      <a:pt x="4740276" y="825497"/>
                    </a:lnTo>
                    <a:lnTo>
                      <a:pt x="4725988" y="816474"/>
                    </a:lnTo>
                    <a:lnTo>
                      <a:pt x="4725988" y="815973"/>
                    </a:lnTo>
                    <a:close/>
                    <a:moveTo>
                      <a:pt x="2551340" y="815951"/>
                    </a:moveTo>
                    <a:lnTo>
                      <a:pt x="2558544" y="822036"/>
                    </a:lnTo>
                    <a:lnTo>
                      <a:pt x="2561479" y="820713"/>
                    </a:lnTo>
                    <a:lnTo>
                      <a:pt x="2565214" y="824946"/>
                    </a:lnTo>
                    <a:lnTo>
                      <a:pt x="2571884" y="828386"/>
                    </a:lnTo>
                    <a:lnTo>
                      <a:pt x="2573752" y="829973"/>
                    </a:lnTo>
                    <a:lnTo>
                      <a:pt x="2574552" y="832619"/>
                    </a:lnTo>
                    <a:lnTo>
                      <a:pt x="2571617" y="840821"/>
                    </a:lnTo>
                    <a:lnTo>
                      <a:pt x="2577220" y="836852"/>
                    </a:lnTo>
                    <a:lnTo>
                      <a:pt x="2574552" y="847965"/>
                    </a:lnTo>
                    <a:lnTo>
                      <a:pt x="2587626" y="847436"/>
                    </a:lnTo>
                    <a:lnTo>
                      <a:pt x="2585224" y="849023"/>
                    </a:lnTo>
                    <a:lnTo>
                      <a:pt x="2583090" y="850610"/>
                    </a:lnTo>
                    <a:lnTo>
                      <a:pt x="2569750" y="854844"/>
                    </a:lnTo>
                    <a:lnTo>
                      <a:pt x="2556943" y="862517"/>
                    </a:lnTo>
                    <a:lnTo>
                      <a:pt x="2545737" y="866750"/>
                    </a:lnTo>
                    <a:lnTo>
                      <a:pt x="2543336" y="866221"/>
                    </a:lnTo>
                    <a:lnTo>
                      <a:pt x="2525193" y="864369"/>
                    </a:lnTo>
                    <a:lnTo>
                      <a:pt x="2522525" y="861988"/>
                    </a:lnTo>
                    <a:lnTo>
                      <a:pt x="2512920" y="859342"/>
                    </a:lnTo>
                    <a:lnTo>
                      <a:pt x="2514254" y="855902"/>
                    </a:lnTo>
                    <a:lnTo>
                      <a:pt x="2501180" y="856961"/>
                    </a:lnTo>
                    <a:lnTo>
                      <a:pt x="2504115" y="853521"/>
                    </a:lnTo>
                    <a:lnTo>
                      <a:pt x="2493710" y="857490"/>
                    </a:lnTo>
                    <a:lnTo>
                      <a:pt x="2493443" y="857754"/>
                    </a:lnTo>
                    <a:lnTo>
                      <a:pt x="2493176" y="857754"/>
                    </a:lnTo>
                    <a:lnTo>
                      <a:pt x="2492376" y="850081"/>
                    </a:lnTo>
                    <a:lnTo>
                      <a:pt x="2526260" y="836852"/>
                    </a:lnTo>
                    <a:lnTo>
                      <a:pt x="2532930" y="828915"/>
                    </a:lnTo>
                    <a:lnTo>
                      <a:pt x="2536399" y="830238"/>
                    </a:lnTo>
                    <a:lnTo>
                      <a:pt x="2551340" y="815951"/>
                    </a:lnTo>
                    <a:close/>
                    <a:moveTo>
                      <a:pt x="3879504" y="814578"/>
                    </a:moveTo>
                    <a:lnTo>
                      <a:pt x="3876468" y="815539"/>
                    </a:lnTo>
                    <a:lnTo>
                      <a:pt x="3875493" y="817247"/>
                    </a:lnTo>
                    <a:lnTo>
                      <a:pt x="3880136" y="814923"/>
                    </a:lnTo>
                    <a:lnTo>
                      <a:pt x="3880516" y="815130"/>
                    </a:lnTo>
                    <a:lnTo>
                      <a:pt x="3880251" y="814866"/>
                    </a:lnTo>
                    <a:lnTo>
                      <a:pt x="3880136" y="814923"/>
                    </a:lnTo>
                    <a:lnTo>
                      <a:pt x="3879504" y="814578"/>
                    </a:lnTo>
                    <a:close/>
                    <a:moveTo>
                      <a:pt x="2705630" y="814362"/>
                    </a:moveTo>
                    <a:lnTo>
                      <a:pt x="2708276" y="816267"/>
                    </a:lnTo>
                    <a:lnTo>
                      <a:pt x="2704836" y="819126"/>
                    </a:lnTo>
                    <a:lnTo>
                      <a:pt x="2704042" y="816029"/>
                    </a:lnTo>
                    <a:lnTo>
                      <a:pt x="2701926" y="816982"/>
                    </a:lnTo>
                    <a:lnTo>
                      <a:pt x="2705630" y="814362"/>
                    </a:lnTo>
                    <a:close/>
                    <a:moveTo>
                      <a:pt x="1470558" y="814361"/>
                    </a:moveTo>
                    <a:lnTo>
                      <a:pt x="1465268" y="818332"/>
                    </a:lnTo>
                    <a:lnTo>
                      <a:pt x="1467384" y="824156"/>
                    </a:lnTo>
                    <a:lnTo>
                      <a:pt x="1440932" y="835540"/>
                    </a:lnTo>
                    <a:lnTo>
                      <a:pt x="1447280" y="833686"/>
                    </a:lnTo>
                    <a:lnTo>
                      <a:pt x="1454158" y="831039"/>
                    </a:lnTo>
                    <a:lnTo>
                      <a:pt x="1460771" y="828392"/>
                    </a:lnTo>
                    <a:lnTo>
                      <a:pt x="1466590" y="826274"/>
                    </a:lnTo>
                    <a:lnTo>
                      <a:pt x="1468971" y="825745"/>
                    </a:lnTo>
                    <a:lnTo>
                      <a:pt x="1471087" y="825480"/>
                    </a:lnTo>
                    <a:lnTo>
                      <a:pt x="1472939" y="825745"/>
                    </a:lnTo>
                    <a:lnTo>
                      <a:pt x="1473468" y="826009"/>
                    </a:lnTo>
                    <a:lnTo>
                      <a:pt x="1473997" y="826539"/>
                    </a:lnTo>
                    <a:lnTo>
                      <a:pt x="1474261" y="827068"/>
                    </a:lnTo>
                    <a:lnTo>
                      <a:pt x="1474261" y="827862"/>
                    </a:lnTo>
                    <a:lnTo>
                      <a:pt x="1473997" y="829715"/>
                    </a:lnTo>
                    <a:lnTo>
                      <a:pt x="1473203" y="832363"/>
                    </a:lnTo>
                    <a:lnTo>
                      <a:pt x="1471351" y="836069"/>
                    </a:lnTo>
                    <a:lnTo>
                      <a:pt x="1480081" y="833951"/>
                    </a:lnTo>
                    <a:lnTo>
                      <a:pt x="1484048" y="832892"/>
                    </a:lnTo>
                    <a:lnTo>
                      <a:pt x="1487487" y="832363"/>
                    </a:lnTo>
                    <a:lnTo>
                      <a:pt x="1490926" y="832363"/>
                    </a:lnTo>
                    <a:lnTo>
                      <a:pt x="1492777" y="832627"/>
                    </a:lnTo>
                    <a:lnTo>
                      <a:pt x="1494629" y="832892"/>
                    </a:lnTo>
                    <a:lnTo>
                      <a:pt x="1495952" y="833951"/>
                    </a:lnTo>
                    <a:lnTo>
                      <a:pt x="1497803" y="834745"/>
                    </a:lnTo>
                    <a:lnTo>
                      <a:pt x="1499126" y="836069"/>
                    </a:lnTo>
                    <a:lnTo>
                      <a:pt x="1500977" y="837393"/>
                    </a:lnTo>
                    <a:lnTo>
                      <a:pt x="1486958" y="844011"/>
                    </a:lnTo>
                    <a:lnTo>
                      <a:pt x="1484577" y="845070"/>
                    </a:lnTo>
                    <a:lnTo>
                      <a:pt x="1484313" y="845599"/>
                    </a:lnTo>
                    <a:lnTo>
                      <a:pt x="1484313" y="845864"/>
                    </a:lnTo>
                    <a:lnTo>
                      <a:pt x="1484577" y="846129"/>
                    </a:lnTo>
                    <a:lnTo>
                      <a:pt x="1485106" y="846129"/>
                    </a:lnTo>
                    <a:lnTo>
                      <a:pt x="1487222" y="846393"/>
                    </a:lnTo>
                    <a:lnTo>
                      <a:pt x="1492513" y="845864"/>
                    </a:lnTo>
                    <a:lnTo>
                      <a:pt x="1496216" y="845599"/>
                    </a:lnTo>
                    <a:lnTo>
                      <a:pt x="1490132" y="847982"/>
                    </a:lnTo>
                    <a:lnTo>
                      <a:pt x="1494364" y="850100"/>
                    </a:lnTo>
                    <a:lnTo>
                      <a:pt x="1498332" y="851688"/>
                    </a:lnTo>
                    <a:lnTo>
                      <a:pt x="1502564" y="853276"/>
                    </a:lnTo>
                    <a:lnTo>
                      <a:pt x="1506797" y="854335"/>
                    </a:lnTo>
                    <a:lnTo>
                      <a:pt x="1511029" y="855659"/>
                    </a:lnTo>
                    <a:lnTo>
                      <a:pt x="1515261" y="856453"/>
                    </a:lnTo>
                    <a:lnTo>
                      <a:pt x="1524255" y="857777"/>
                    </a:lnTo>
                    <a:lnTo>
                      <a:pt x="1533248" y="858306"/>
                    </a:lnTo>
                    <a:lnTo>
                      <a:pt x="1542242" y="858571"/>
                    </a:lnTo>
                    <a:lnTo>
                      <a:pt x="1560229" y="858571"/>
                    </a:lnTo>
                    <a:lnTo>
                      <a:pt x="1569223" y="858571"/>
                    </a:lnTo>
                    <a:lnTo>
                      <a:pt x="1578216" y="858571"/>
                    </a:lnTo>
                    <a:lnTo>
                      <a:pt x="1586681" y="859100"/>
                    </a:lnTo>
                    <a:lnTo>
                      <a:pt x="1595145" y="859895"/>
                    </a:lnTo>
                    <a:lnTo>
                      <a:pt x="1599378" y="860954"/>
                    </a:lnTo>
                    <a:lnTo>
                      <a:pt x="1603081" y="861748"/>
                    </a:lnTo>
                    <a:lnTo>
                      <a:pt x="1607049" y="863071"/>
                    </a:lnTo>
                    <a:lnTo>
                      <a:pt x="1611016" y="864395"/>
                    </a:lnTo>
                    <a:lnTo>
                      <a:pt x="1614720" y="865983"/>
                    </a:lnTo>
                    <a:lnTo>
                      <a:pt x="1618423" y="867572"/>
                    </a:lnTo>
                    <a:lnTo>
                      <a:pt x="1621862" y="869690"/>
                    </a:lnTo>
                    <a:lnTo>
                      <a:pt x="1625300" y="872337"/>
                    </a:lnTo>
                    <a:lnTo>
                      <a:pt x="1604403" y="907546"/>
                    </a:lnTo>
                    <a:lnTo>
                      <a:pt x="1584036" y="943285"/>
                    </a:lnTo>
                    <a:lnTo>
                      <a:pt x="1568640" y="971262"/>
                    </a:lnTo>
                    <a:lnTo>
                      <a:pt x="1563932" y="978494"/>
                    </a:lnTo>
                    <a:lnTo>
                      <a:pt x="1553087" y="996495"/>
                    </a:lnTo>
                    <a:lnTo>
                      <a:pt x="1542771" y="1015026"/>
                    </a:lnTo>
                    <a:lnTo>
                      <a:pt x="1532190" y="1033822"/>
                    </a:lnTo>
                    <a:lnTo>
                      <a:pt x="1522139" y="1052886"/>
                    </a:lnTo>
                    <a:lnTo>
                      <a:pt x="1512087" y="1072211"/>
                    </a:lnTo>
                    <a:lnTo>
                      <a:pt x="1502564" y="1092065"/>
                    </a:lnTo>
                    <a:lnTo>
                      <a:pt x="1493042" y="1112186"/>
                    </a:lnTo>
                    <a:lnTo>
                      <a:pt x="1483784" y="1132305"/>
                    </a:lnTo>
                    <a:lnTo>
                      <a:pt x="1474526" y="1152689"/>
                    </a:lnTo>
                    <a:lnTo>
                      <a:pt x="1465797" y="1173074"/>
                    </a:lnTo>
                    <a:lnTo>
                      <a:pt x="1461906" y="1182565"/>
                    </a:lnTo>
                    <a:lnTo>
                      <a:pt x="1449926" y="1208284"/>
                    </a:lnTo>
                    <a:lnTo>
                      <a:pt x="1432203" y="1247990"/>
                    </a:lnTo>
                    <a:lnTo>
                      <a:pt x="1414480" y="1287965"/>
                    </a:lnTo>
                    <a:lnTo>
                      <a:pt x="1397287" y="1328734"/>
                    </a:lnTo>
                    <a:lnTo>
                      <a:pt x="1380093" y="1369504"/>
                    </a:lnTo>
                    <a:lnTo>
                      <a:pt x="1363693" y="1410801"/>
                    </a:lnTo>
                    <a:lnTo>
                      <a:pt x="1347293" y="1452893"/>
                    </a:lnTo>
                    <a:lnTo>
                      <a:pt x="1331422" y="1494720"/>
                    </a:lnTo>
                    <a:lnTo>
                      <a:pt x="1338564" y="1475130"/>
                    </a:lnTo>
                    <a:lnTo>
                      <a:pt x="1344383" y="1457393"/>
                    </a:lnTo>
                    <a:lnTo>
                      <a:pt x="1349145" y="1442568"/>
                    </a:lnTo>
                    <a:lnTo>
                      <a:pt x="1352319" y="1429861"/>
                    </a:lnTo>
                    <a:lnTo>
                      <a:pt x="1354700" y="1419272"/>
                    </a:lnTo>
                    <a:lnTo>
                      <a:pt x="1355758" y="1410801"/>
                    </a:lnTo>
                    <a:lnTo>
                      <a:pt x="1356022" y="1407361"/>
                    </a:lnTo>
                    <a:lnTo>
                      <a:pt x="1356551" y="1404449"/>
                    </a:lnTo>
                    <a:lnTo>
                      <a:pt x="1356022" y="1401801"/>
                    </a:lnTo>
                    <a:lnTo>
                      <a:pt x="1355758" y="1399419"/>
                    </a:lnTo>
                    <a:lnTo>
                      <a:pt x="1355229" y="1397565"/>
                    </a:lnTo>
                    <a:lnTo>
                      <a:pt x="1354700" y="1396241"/>
                    </a:lnTo>
                    <a:lnTo>
                      <a:pt x="1353906" y="1395182"/>
                    </a:lnTo>
                    <a:lnTo>
                      <a:pt x="1352848" y="1394653"/>
                    </a:lnTo>
                    <a:lnTo>
                      <a:pt x="1351790" y="1394388"/>
                    </a:lnTo>
                    <a:lnTo>
                      <a:pt x="1350467" y="1394388"/>
                    </a:lnTo>
                    <a:lnTo>
                      <a:pt x="1349145" y="1394653"/>
                    </a:lnTo>
                    <a:lnTo>
                      <a:pt x="1347558" y="1395712"/>
                    </a:lnTo>
                    <a:lnTo>
                      <a:pt x="1346235" y="1396507"/>
                    </a:lnTo>
                    <a:lnTo>
                      <a:pt x="1344383" y="1397565"/>
                    </a:lnTo>
                    <a:lnTo>
                      <a:pt x="1341210" y="1401008"/>
                    </a:lnTo>
                    <a:lnTo>
                      <a:pt x="1337242" y="1404979"/>
                    </a:lnTo>
                    <a:lnTo>
                      <a:pt x="1333539" y="1410007"/>
                    </a:lnTo>
                    <a:lnTo>
                      <a:pt x="1329835" y="1415566"/>
                    </a:lnTo>
                    <a:lnTo>
                      <a:pt x="1326132" y="1421654"/>
                    </a:lnTo>
                    <a:lnTo>
                      <a:pt x="1322429" y="1428273"/>
                    </a:lnTo>
                    <a:lnTo>
                      <a:pt x="1319255" y="1435155"/>
                    </a:lnTo>
                    <a:lnTo>
                      <a:pt x="1316345" y="1442304"/>
                    </a:lnTo>
                    <a:lnTo>
                      <a:pt x="1313700" y="1449187"/>
                    </a:lnTo>
                    <a:lnTo>
                      <a:pt x="1311583" y="1456334"/>
                    </a:lnTo>
                    <a:lnTo>
                      <a:pt x="1310261" y="1463217"/>
                    </a:lnTo>
                    <a:lnTo>
                      <a:pt x="1309732" y="1466394"/>
                    </a:lnTo>
                    <a:lnTo>
                      <a:pt x="1309468" y="1469571"/>
                    </a:lnTo>
                    <a:lnTo>
                      <a:pt x="1309468" y="1472482"/>
                    </a:lnTo>
                    <a:lnTo>
                      <a:pt x="1309468" y="1475394"/>
                    </a:lnTo>
                    <a:lnTo>
                      <a:pt x="1309996" y="1478042"/>
                    </a:lnTo>
                    <a:lnTo>
                      <a:pt x="1310790" y="1480689"/>
                    </a:lnTo>
                    <a:lnTo>
                      <a:pt x="1311319" y="1483337"/>
                    </a:lnTo>
                    <a:lnTo>
                      <a:pt x="1312377" y="1485454"/>
                    </a:lnTo>
                    <a:lnTo>
                      <a:pt x="1313965" y="1487573"/>
                    </a:lnTo>
                    <a:lnTo>
                      <a:pt x="1315287" y="1489425"/>
                    </a:lnTo>
                    <a:lnTo>
                      <a:pt x="1317403" y="1491014"/>
                    </a:lnTo>
                    <a:lnTo>
                      <a:pt x="1319519" y="1492338"/>
                    </a:lnTo>
                    <a:lnTo>
                      <a:pt x="1322164" y="1493396"/>
                    </a:lnTo>
                    <a:lnTo>
                      <a:pt x="1324810" y="1494191"/>
                    </a:lnTo>
                    <a:lnTo>
                      <a:pt x="1327984" y="1494720"/>
                    </a:lnTo>
                    <a:lnTo>
                      <a:pt x="1331422" y="1494720"/>
                    </a:lnTo>
                    <a:lnTo>
                      <a:pt x="1305236" y="1494985"/>
                    </a:lnTo>
                    <a:lnTo>
                      <a:pt x="1275874" y="1495249"/>
                    </a:lnTo>
                    <a:lnTo>
                      <a:pt x="1245190" y="1495779"/>
                    </a:lnTo>
                    <a:lnTo>
                      <a:pt x="1214241" y="1495249"/>
                    </a:lnTo>
                    <a:lnTo>
                      <a:pt x="1199164" y="1495249"/>
                    </a:lnTo>
                    <a:lnTo>
                      <a:pt x="1184615" y="1494720"/>
                    </a:lnTo>
                    <a:lnTo>
                      <a:pt x="1170331" y="1494191"/>
                    </a:lnTo>
                    <a:lnTo>
                      <a:pt x="1156841" y="1493661"/>
                    </a:lnTo>
                    <a:lnTo>
                      <a:pt x="1144144" y="1492338"/>
                    </a:lnTo>
                    <a:lnTo>
                      <a:pt x="1132770" y="1491014"/>
                    </a:lnTo>
                    <a:lnTo>
                      <a:pt x="1122190" y="1489425"/>
                    </a:lnTo>
                    <a:lnTo>
                      <a:pt x="1112932" y="1487573"/>
                    </a:lnTo>
                    <a:lnTo>
                      <a:pt x="1114783" y="1481484"/>
                    </a:lnTo>
                    <a:lnTo>
                      <a:pt x="1105260" y="1490484"/>
                    </a:lnTo>
                    <a:lnTo>
                      <a:pt x="1102086" y="1487837"/>
                    </a:lnTo>
                    <a:lnTo>
                      <a:pt x="1106054" y="1483601"/>
                    </a:lnTo>
                    <a:lnTo>
                      <a:pt x="1106857" y="1482740"/>
                    </a:lnTo>
                    <a:lnTo>
                      <a:pt x="1109757" y="1480954"/>
                    </a:lnTo>
                    <a:lnTo>
                      <a:pt x="1113196" y="1478571"/>
                    </a:lnTo>
                    <a:lnTo>
                      <a:pt x="1116635" y="1476189"/>
                    </a:lnTo>
                    <a:lnTo>
                      <a:pt x="1119809" y="1473276"/>
                    </a:lnTo>
                    <a:lnTo>
                      <a:pt x="1122983" y="1470365"/>
                    </a:lnTo>
                    <a:lnTo>
                      <a:pt x="1129331" y="1464011"/>
                    </a:lnTo>
                    <a:lnTo>
                      <a:pt x="1135945" y="1456598"/>
                    </a:lnTo>
                    <a:lnTo>
                      <a:pt x="1127480" y="1464011"/>
                    </a:lnTo>
                    <a:lnTo>
                      <a:pt x="1118486" y="1471690"/>
                    </a:lnTo>
                    <a:lnTo>
                      <a:pt x="1114254" y="1475394"/>
                    </a:lnTo>
                    <a:lnTo>
                      <a:pt x="1109757" y="1479630"/>
                    </a:lnTo>
                    <a:lnTo>
                      <a:pt x="1106857" y="1482740"/>
                    </a:lnTo>
                    <a:lnTo>
                      <a:pt x="1106319" y="1483072"/>
                    </a:lnTo>
                    <a:lnTo>
                      <a:pt x="1102880" y="1484925"/>
                    </a:lnTo>
                    <a:lnTo>
                      <a:pt x="1098912" y="1486249"/>
                    </a:lnTo>
                    <a:lnTo>
                      <a:pt x="1095209" y="1487837"/>
                    </a:lnTo>
                    <a:lnTo>
                      <a:pt x="1090976" y="1488631"/>
                    </a:lnTo>
                    <a:lnTo>
                      <a:pt x="1086744" y="1489160"/>
                    </a:lnTo>
                    <a:lnTo>
                      <a:pt x="1082247" y="1489160"/>
                    </a:lnTo>
                    <a:lnTo>
                      <a:pt x="1077222" y="1489160"/>
                    </a:lnTo>
                    <a:lnTo>
                      <a:pt x="1081548" y="1484398"/>
                    </a:lnTo>
                    <a:lnTo>
                      <a:pt x="1079139" y="1486071"/>
                    </a:lnTo>
                    <a:lnTo>
                      <a:pt x="1077274" y="1486872"/>
                    </a:lnTo>
                    <a:lnTo>
                      <a:pt x="1075410" y="1487406"/>
                    </a:lnTo>
                    <a:lnTo>
                      <a:pt x="1073546" y="1488208"/>
                    </a:lnTo>
                    <a:lnTo>
                      <a:pt x="1071148" y="1488743"/>
                    </a:lnTo>
                    <a:lnTo>
                      <a:pt x="1069017" y="1489010"/>
                    </a:lnTo>
                    <a:lnTo>
                      <a:pt x="1066620" y="1489010"/>
                    </a:lnTo>
                    <a:lnTo>
                      <a:pt x="1065022" y="1489010"/>
                    </a:lnTo>
                    <a:lnTo>
                      <a:pt x="1074877" y="1478589"/>
                    </a:lnTo>
                    <a:lnTo>
                      <a:pt x="1062358" y="1489010"/>
                    </a:lnTo>
                    <a:lnTo>
                      <a:pt x="1060760" y="1489010"/>
                    </a:lnTo>
                    <a:lnTo>
                      <a:pt x="1066620" y="1483131"/>
                    </a:lnTo>
                    <a:lnTo>
                      <a:pt x="1060227" y="1488743"/>
                    </a:lnTo>
                    <a:lnTo>
                      <a:pt x="1054101" y="1488743"/>
                    </a:lnTo>
                    <a:lnTo>
                      <a:pt x="1063956" y="1480993"/>
                    </a:lnTo>
                    <a:lnTo>
                      <a:pt x="1069017" y="1475916"/>
                    </a:lnTo>
                    <a:lnTo>
                      <a:pt x="1069816" y="1475382"/>
                    </a:lnTo>
                    <a:lnTo>
                      <a:pt x="1073279" y="1474313"/>
                    </a:lnTo>
                    <a:lnTo>
                      <a:pt x="1077008" y="1472710"/>
                    </a:lnTo>
                    <a:lnTo>
                      <a:pt x="1075442" y="1471768"/>
                    </a:lnTo>
                    <a:lnTo>
                      <a:pt x="1068493" y="1474600"/>
                    </a:lnTo>
                    <a:lnTo>
                      <a:pt x="1061351" y="1476718"/>
                    </a:lnTo>
                    <a:lnTo>
                      <a:pt x="1057912" y="1477512"/>
                    </a:lnTo>
                    <a:lnTo>
                      <a:pt x="1054473" y="1477777"/>
                    </a:lnTo>
                    <a:lnTo>
                      <a:pt x="1064789" y="1470100"/>
                    </a:lnTo>
                    <a:lnTo>
                      <a:pt x="1075105" y="1463217"/>
                    </a:lnTo>
                    <a:lnTo>
                      <a:pt x="1080396" y="1459511"/>
                    </a:lnTo>
                    <a:lnTo>
                      <a:pt x="1085951" y="1456334"/>
                    </a:lnTo>
                    <a:lnTo>
                      <a:pt x="1091505" y="1453423"/>
                    </a:lnTo>
                    <a:lnTo>
                      <a:pt x="1097590" y="1450511"/>
                    </a:lnTo>
                    <a:lnTo>
                      <a:pt x="1097854" y="1450511"/>
                    </a:lnTo>
                    <a:lnTo>
                      <a:pt x="1098118" y="1450511"/>
                    </a:lnTo>
                    <a:lnTo>
                      <a:pt x="1100499" y="1449716"/>
                    </a:lnTo>
                    <a:lnTo>
                      <a:pt x="1097061" y="1444686"/>
                    </a:lnTo>
                    <a:lnTo>
                      <a:pt x="1092564" y="1449187"/>
                    </a:lnTo>
                    <a:lnTo>
                      <a:pt x="1085686" y="1447598"/>
                    </a:lnTo>
                    <a:lnTo>
                      <a:pt x="1103938" y="1431184"/>
                    </a:lnTo>
                    <a:lnTo>
                      <a:pt x="1101557" y="1429332"/>
                    </a:lnTo>
                    <a:lnTo>
                      <a:pt x="1107376" y="1425360"/>
                    </a:lnTo>
                    <a:lnTo>
                      <a:pt x="1112667" y="1407625"/>
                    </a:lnTo>
                    <a:lnTo>
                      <a:pt x="1108964" y="1402330"/>
                    </a:lnTo>
                    <a:lnTo>
                      <a:pt x="1110022" y="1401535"/>
                    </a:lnTo>
                    <a:lnTo>
                      <a:pt x="1111609" y="1400478"/>
                    </a:lnTo>
                    <a:lnTo>
                      <a:pt x="1115048" y="1399419"/>
                    </a:lnTo>
                    <a:lnTo>
                      <a:pt x="1122718" y="1397301"/>
                    </a:lnTo>
                    <a:lnTo>
                      <a:pt x="1125628" y="1396241"/>
                    </a:lnTo>
                    <a:lnTo>
                      <a:pt x="1126422" y="1395977"/>
                    </a:lnTo>
                    <a:lnTo>
                      <a:pt x="1126686" y="1395182"/>
                    </a:lnTo>
                    <a:lnTo>
                      <a:pt x="1126422" y="1394653"/>
                    </a:lnTo>
                    <a:lnTo>
                      <a:pt x="1125893" y="1394124"/>
                    </a:lnTo>
                    <a:lnTo>
                      <a:pt x="1124570" y="1393594"/>
                    </a:lnTo>
                    <a:lnTo>
                      <a:pt x="1122190" y="1393064"/>
                    </a:lnTo>
                    <a:lnTo>
                      <a:pt x="1131183" y="1384063"/>
                    </a:lnTo>
                    <a:lnTo>
                      <a:pt x="1129860" y="1382740"/>
                    </a:lnTo>
                    <a:lnTo>
                      <a:pt x="1134357" y="1377975"/>
                    </a:lnTo>
                    <a:lnTo>
                      <a:pt x="1138854" y="1381681"/>
                    </a:lnTo>
                    <a:lnTo>
                      <a:pt x="1139119" y="1379562"/>
                    </a:lnTo>
                    <a:lnTo>
                      <a:pt x="1139648" y="1377180"/>
                    </a:lnTo>
                    <a:lnTo>
                      <a:pt x="1140706" y="1375063"/>
                    </a:lnTo>
                    <a:lnTo>
                      <a:pt x="1141764" y="1372945"/>
                    </a:lnTo>
                    <a:lnTo>
                      <a:pt x="1143880" y="1369504"/>
                    </a:lnTo>
                    <a:lnTo>
                      <a:pt x="1146260" y="1366591"/>
                    </a:lnTo>
                    <a:lnTo>
                      <a:pt x="1147848" y="1364209"/>
                    </a:lnTo>
                    <a:lnTo>
                      <a:pt x="1148112" y="1363415"/>
                    </a:lnTo>
                    <a:lnTo>
                      <a:pt x="1148112" y="1362356"/>
                    </a:lnTo>
                    <a:lnTo>
                      <a:pt x="1147848" y="1361562"/>
                    </a:lnTo>
                    <a:lnTo>
                      <a:pt x="1147319" y="1361032"/>
                    </a:lnTo>
                    <a:lnTo>
                      <a:pt x="1146260" y="1360503"/>
                    </a:lnTo>
                    <a:lnTo>
                      <a:pt x="1144144" y="1359973"/>
                    </a:lnTo>
                    <a:lnTo>
                      <a:pt x="1147319" y="1356796"/>
                    </a:lnTo>
                    <a:lnTo>
                      <a:pt x="1150757" y="1353885"/>
                    </a:lnTo>
                    <a:lnTo>
                      <a:pt x="1154460" y="1351237"/>
                    </a:lnTo>
                    <a:lnTo>
                      <a:pt x="1157900" y="1348590"/>
                    </a:lnTo>
                    <a:lnTo>
                      <a:pt x="1161602" y="1346207"/>
                    </a:lnTo>
                    <a:lnTo>
                      <a:pt x="1165835" y="1343824"/>
                    </a:lnTo>
                    <a:lnTo>
                      <a:pt x="1169802" y="1341971"/>
                    </a:lnTo>
                    <a:lnTo>
                      <a:pt x="1174035" y="1340118"/>
                    </a:lnTo>
                    <a:lnTo>
                      <a:pt x="1145731" y="1348060"/>
                    </a:lnTo>
                    <a:lnTo>
                      <a:pt x="1149964" y="1340383"/>
                    </a:lnTo>
                    <a:lnTo>
                      <a:pt x="1154460" y="1333499"/>
                    </a:lnTo>
                    <a:lnTo>
                      <a:pt x="1155273" y="1332256"/>
                    </a:lnTo>
                    <a:lnTo>
                      <a:pt x="1157635" y="1329529"/>
                    </a:lnTo>
                    <a:lnTo>
                      <a:pt x="1164248" y="1321321"/>
                    </a:lnTo>
                    <a:lnTo>
                      <a:pt x="1171654" y="1312850"/>
                    </a:lnTo>
                    <a:lnTo>
                      <a:pt x="1175886" y="1308349"/>
                    </a:lnTo>
                    <a:lnTo>
                      <a:pt x="1178003" y="1306231"/>
                    </a:lnTo>
                    <a:lnTo>
                      <a:pt x="1181953" y="1302772"/>
                    </a:lnTo>
                    <a:lnTo>
                      <a:pt x="1184351" y="1300937"/>
                    </a:lnTo>
                    <a:lnTo>
                      <a:pt x="1188848" y="1297230"/>
                    </a:lnTo>
                    <a:lnTo>
                      <a:pt x="1182235" y="1302525"/>
                    </a:lnTo>
                    <a:lnTo>
                      <a:pt x="1181953" y="1302772"/>
                    </a:lnTo>
                    <a:lnTo>
                      <a:pt x="1179854" y="1304378"/>
                    </a:lnTo>
                    <a:lnTo>
                      <a:pt x="1178003" y="1306231"/>
                    </a:lnTo>
                    <a:lnTo>
                      <a:pt x="1175886" y="1308084"/>
                    </a:lnTo>
                    <a:lnTo>
                      <a:pt x="1169802" y="1313909"/>
                    </a:lnTo>
                    <a:lnTo>
                      <a:pt x="1164248" y="1320263"/>
                    </a:lnTo>
                    <a:lnTo>
                      <a:pt x="1158957" y="1326616"/>
                    </a:lnTo>
                    <a:lnTo>
                      <a:pt x="1155273" y="1332256"/>
                    </a:lnTo>
                    <a:lnTo>
                      <a:pt x="1154196" y="1333499"/>
                    </a:lnTo>
                    <a:lnTo>
                      <a:pt x="1150757" y="1336676"/>
                    </a:lnTo>
                    <a:lnTo>
                      <a:pt x="1147319" y="1339589"/>
                    </a:lnTo>
                    <a:lnTo>
                      <a:pt x="1143880" y="1341971"/>
                    </a:lnTo>
                    <a:lnTo>
                      <a:pt x="1142028" y="1342765"/>
                    </a:lnTo>
                    <a:lnTo>
                      <a:pt x="1140177" y="1343295"/>
                    </a:lnTo>
                    <a:lnTo>
                      <a:pt x="1138589" y="1343824"/>
                    </a:lnTo>
                    <a:lnTo>
                      <a:pt x="1136473" y="1344353"/>
                    </a:lnTo>
                    <a:lnTo>
                      <a:pt x="1134622" y="1344619"/>
                    </a:lnTo>
                    <a:lnTo>
                      <a:pt x="1132770" y="1344353"/>
                    </a:lnTo>
                    <a:lnTo>
                      <a:pt x="1130654" y="1343824"/>
                    </a:lnTo>
                    <a:lnTo>
                      <a:pt x="1128538" y="1343295"/>
                    </a:lnTo>
                    <a:lnTo>
                      <a:pt x="1116899" y="1344353"/>
                    </a:lnTo>
                    <a:lnTo>
                      <a:pt x="1128803" y="1332970"/>
                    </a:lnTo>
                    <a:lnTo>
                      <a:pt x="1140706" y="1321586"/>
                    </a:lnTo>
                    <a:lnTo>
                      <a:pt x="1141499" y="1320527"/>
                    </a:lnTo>
                    <a:lnTo>
                      <a:pt x="1141764" y="1319468"/>
                    </a:lnTo>
                    <a:lnTo>
                      <a:pt x="1141764" y="1319203"/>
                    </a:lnTo>
                    <a:lnTo>
                      <a:pt x="1141235" y="1318938"/>
                    </a:lnTo>
                    <a:lnTo>
                      <a:pt x="1139383" y="1319203"/>
                    </a:lnTo>
                    <a:lnTo>
                      <a:pt x="1137002" y="1320527"/>
                    </a:lnTo>
                    <a:lnTo>
                      <a:pt x="1131448" y="1322910"/>
                    </a:lnTo>
                    <a:lnTo>
                      <a:pt x="1128538" y="1324233"/>
                    </a:lnTo>
                    <a:lnTo>
                      <a:pt x="1129860" y="1318409"/>
                    </a:lnTo>
                    <a:lnTo>
                      <a:pt x="1117428" y="1321851"/>
                    </a:lnTo>
                    <a:lnTo>
                      <a:pt x="1123512" y="1323704"/>
                    </a:lnTo>
                    <a:lnTo>
                      <a:pt x="1120338" y="1331117"/>
                    </a:lnTo>
                    <a:lnTo>
                      <a:pt x="1117693" y="1336411"/>
                    </a:lnTo>
                    <a:lnTo>
                      <a:pt x="1116370" y="1338265"/>
                    </a:lnTo>
                    <a:lnTo>
                      <a:pt x="1114783" y="1340118"/>
                    </a:lnTo>
                    <a:lnTo>
                      <a:pt x="1113196" y="1341706"/>
                    </a:lnTo>
                    <a:lnTo>
                      <a:pt x="1111609" y="1342765"/>
                    </a:lnTo>
                    <a:lnTo>
                      <a:pt x="1110022" y="1343560"/>
                    </a:lnTo>
                    <a:lnTo>
                      <a:pt x="1107906" y="1344353"/>
                    </a:lnTo>
                    <a:lnTo>
                      <a:pt x="1106054" y="1344883"/>
                    </a:lnTo>
                    <a:lnTo>
                      <a:pt x="1103409" y="1345148"/>
                    </a:lnTo>
                    <a:lnTo>
                      <a:pt x="1097854" y="1345412"/>
                    </a:lnTo>
                    <a:lnTo>
                      <a:pt x="1090712" y="1345678"/>
                    </a:lnTo>
                    <a:lnTo>
                      <a:pt x="1090448" y="1343824"/>
                    </a:lnTo>
                    <a:lnTo>
                      <a:pt x="1090183" y="1341177"/>
                    </a:lnTo>
                    <a:lnTo>
                      <a:pt x="1090712" y="1334823"/>
                    </a:lnTo>
                    <a:lnTo>
                      <a:pt x="1091505" y="1326881"/>
                    </a:lnTo>
                    <a:lnTo>
                      <a:pt x="1092564" y="1318674"/>
                    </a:lnTo>
                    <a:lnTo>
                      <a:pt x="1094151" y="1305437"/>
                    </a:lnTo>
                    <a:lnTo>
                      <a:pt x="1094415" y="1302525"/>
                    </a:lnTo>
                    <a:lnTo>
                      <a:pt x="1094415" y="1302260"/>
                    </a:lnTo>
                    <a:lnTo>
                      <a:pt x="1093886" y="1302790"/>
                    </a:lnTo>
                    <a:lnTo>
                      <a:pt x="1091241" y="1289818"/>
                    </a:lnTo>
                    <a:lnTo>
                      <a:pt x="1094415" y="1287435"/>
                    </a:lnTo>
                    <a:lnTo>
                      <a:pt x="1097854" y="1284788"/>
                    </a:lnTo>
                    <a:lnTo>
                      <a:pt x="1101293" y="1282405"/>
                    </a:lnTo>
                    <a:lnTo>
                      <a:pt x="1104732" y="1280552"/>
                    </a:lnTo>
                    <a:lnTo>
                      <a:pt x="1108699" y="1278435"/>
                    </a:lnTo>
                    <a:lnTo>
                      <a:pt x="1112402" y="1277110"/>
                    </a:lnTo>
                    <a:lnTo>
                      <a:pt x="1116370" y="1275786"/>
                    </a:lnTo>
                    <a:lnTo>
                      <a:pt x="1120074" y="1274727"/>
                    </a:lnTo>
                    <a:lnTo>
                      <a:pt x="1108435" y="1285583"/>
                    </a:lnTo>
                    <a:lnTo>
                      <a:pt x="1126422" y="1273404"/>
                    </a:lnTo>
                    <a:lnTo>
                      <a:pt x="1123512" y="1267844"/>
                    </a:lnTo>
                    <a:lnTo>
                      <a:pt x="1110022" y="1274198"/>
                    </a:lnTo>
                    <a:lnTo>
                      <a:pt x="1104203" y="1276317"/>
                    </a:lnTo>
                    <a:lnTo>
                      <a:pt x="1101557" y="1277375"/>
                    </a:lnTo>
                    <a:lnTo>
                      <a:pt x="1098647" y="1277905"/>
                    </a:lnTo>
                    <a:lnTo>
                      <a:pt x="1096003" y="1278169"/>
                    </a:lnTo>
                    <a:lnTo>
                      <a:pt x="1093357" y="1278169"/>
                    </a:lnTo>
                    <a:lnTo>
                      <a:pt x="1090976" y="1278169"/>
                    </a:lnTo>
                    <a:lnTo>
                      <a:pt x="1088332" y="1277375"/>
                    </a:lnTo>
                    <a:lnTo>
                      <a:pt x="1085686" y="1276317"/>
                    </a:lnTo>
                    <a:lnTo>
                      <a:pt x="1083306" y="1274992"/>
                    </a:lnTo>
                    <a:lnTo>
                      <a:pt x="1080660" y="1272875"/>
                    </a:lnTo>
                    <a:lnTo>
                      <a:pt x="1078015" y="1270492"/>
                    </a:lnTo>
                    <a:lnTo>
                      <a:pt x="1089389" y="1261490"/>
                    </a:lnTo>
                    <a:lnTo>
                      <a:pt x="1088596" y="1261755"/>
                    </a:lnTo>
                    <a:lnTo>
                      <a:pt x="1029080" y="1259373"/>
                    </a:lnTo>
                    <a:lnTo>
                      <a:pt x="1030667" y="1253814"/>
                    </a:lnTo>
                    <a:lnTo>
                      <a:pt x="1026170" y="1247726"/>
                    </a:lnTo>
                    <a:lnTo>
                      <a:pt x="1026353" y="1247619"/>
                    </a:lnTo>
                    <a:lnTo>
                      <a:pt x="1028021" y="1247990"/>
                    </a:lnTo>
                    <a:lnTo>
                      <a:pt x="1030402" y="1247990"/>
                    </a:lnTo>
                    <a:lnTo>
                      <a:pt x="1032783" y="1247726"/>
                    </a:lnTo>
                    <a:lnTo>
                      <a:pt x="1034899" y="1246932"/>
                    </a:lnTo>
                    <a:lnTo>
                      <a:pt x="1037809" y="1245608"/>
                    </a:lnTo>
                    <a:lnTo>
                      <a:pt x="1040454" y="1244284"/>
                    </a:lnTo>
                    <a:lnTo>
                      <a:pt x="1043628" y="1242167"/>
                    </a:lnTo>
                    <a:lnTo>
                      <a:pt x="1046538" y="1239785"/>
                    </a:lnTo>
                    <a:lnTo>
                      <a:pt x="1049712" y="1237137"/>
                    </a:lnTo>
                    <a:lnTo>
                      <a:pt x="1052886" y="1233961"/>
                    </a:lnTo>
                    <a:lnTo>
                      <a:pt x="1056325" y="1230255"/>
                    </a:lnTo>
                    <a:lnTo>
                      <a:pt x="1026353" y="1247619"/>
                    </a:lnTo>
                    <a:lnTo>
                      <a:pt x="1025641" y="1247461"/>
                    </a:lnTo>
                    <a:lnTo>
                      <a:pt x="1023525" y="1246402"/>
                    </a:lnTo>
                    <a:lnTo>
                      <a:pt x="1021673" y="1245344"/>
                    </a:lnTo>
                    <a:lnTo>
                      <a:pt x="1019821" y="1243490"/>
                    </a:lnTo>
                    <a:lnTo>
                      <a:pt x="1017970" y="1241637"/>
                    </a:lnTo>
                    <a:lnTo>
                      <a:pt x="1016647" y="1238990"/>
                    </a:lnTo>
                    <a:lnTo>
                      <a:pt x="1028815" y="1231314"/>
                    </a:lnTo>
                    <a:lnTo>
                      <a:pt x="1022731" y="1228932"/>
                    </a:lnTo>
                    <a:lnTo>
                      <a:pt x="1028551" y="1226813"/>
                    </a:lnTo>
                    <a:lnTo>
                      <a:pt x="1028551" y="1226549"/>
                    </a:lnTo>
                    <a:lnTo>
                      <a:pt x="1023525" y="1227078"/>
                    </a:lnTo>
                    <a:lnTo>
                      <a:pt x="1017706" y="1226284"/>
                    </a:lnTo>
                    <a:lnTo>
                      <a:pt x="1030402" y="1221784"/>
                    </a:lnTo>
                    <a:lnTo>
                      <a:pt x="1026210" y="1221610"/>
                    </a:lnTo>
                    <a:lnTo>
                      <a:pt x="1027757" y="1220990"/>
                    </a:lnTo>
                    <a:lnTo>
                      <a:pt x="1030402" y="1219402"/>
                    </a:lnTo>
                    <a:lnTo>
                      <a:pt x="1036486" y="1215696"/>
                    </a:lnTo>
                    <a:lnTo>
                      <a:pt x="1043628" y="1210137"/>
                    </a:lnTo>
                    <a:lnTo>
                      <a:pt x="1038338" y="1212255"/>
                    </a:lnTo>
                    <a:lnTo>
                      <a:pt x="1033312" y="1214902"/>
                    </a:lnTo>
                    <a:lnTo>
                      <a:pt x="1028551" y="1217814"/>
                    </a:lnTo>
                    <a:lnTo>
                      <a:pt x="1024054" y="1221519"/>
                    </a:lnTo>
                    <a:lnTo>
                      <a:pt x="1026210" y="1221610"/>
                    </a:lnTo>
                    <a:lnTo>
                      <a:pt x="1025112" y="1222048"/>
                    </a:lnTo>
                    <a:lnTo>
                      <a:pt x="1022731" y="1223108"/>
                    </a:lnTo>
                    <a:lnTo>
                      <a:pt x="1020615" y="1223637"/>
                    </a:lnTo>
                    <a:lnTo>
                      <a:pt x="1018499" y="1223902"/>
                    </a:lnTo>
                    <a:lnTo>
                      <a:pt x="1016912" y="1223637"/>
                    </a:lnTo>
                    <a:lnTo>
                      <a:pt x="1015325" y="1223108"/>
                    </a:lnTo>
                    <a:lnTo>
                      <a:pt x="1014267" y="1222579"/>
                    </a:lnTo>
                    <a:lnTo>
                      <a:pt x="1012944" y="1221255"/>
                    </a:lnTo>
                    <a:lnTo>
                      <a:pt x="1012151" y="1219931"/>
                    </a:lnTo>
                    <a:lnTo>
                      <a:pt x="1011621" y="1217814"/>
                    </a:lnTo>
                    <a:lnTo>
                      <a:pt x="1010976" y="1216092"/>
                    </a:lnTo>
                    <a:lnTo>
                      <a:pt x="1017176" y="1211725"/>
                    </a:lnTo>
                    <a:lnTo>
                      <a:pt x="1020880" y="1208284"/>
                    </a:lnTo>
                    <a:lnTo>
                      <a:pt x="1010828" y="1215696"/>
                    </a:lnTo>
                    <a:lnTo>
                      <a:pt x="1010976" y="1216092"/>
                    </a:lnTo>
                    <a:lnTo>
                      <a:pt x="1010034" y="1216755"/>
                    </a:lnTo>
                    <a:lnTo>
                      <a:pt x="1006860" y="1219137"/>
                    </a:lnTo>
                    <a:lnTo>
                      <a:pt x="1005802" y="1219931"/>
                    </a:lnTo>
                    <a:lnTo>
                      <a:pt x="1004744" y="1220196"/>
                    </a:lnTo>
                    <a:lnTo>
                      <a:pt x="1004215" y="1219931"/>
                    </a:lnTo>
                    <a:lnTo>
                      <a:pt x="1004480" y="1218873"/>
                    </a:lnTo>
                    <a:lnTo>
                      <a:pt x="1005009" y="1217814"/>
                    </a:lnTo>
                    <a:lnTo>
                      <a:pt x="1006596" y="1215696"/>
                    </a:lnTo>
                    <a:lnTo>
                      <a:pt x="1000512" y="1217285"/>
                    </a:lnTo>
                    <a:lnTo>
                      <a:pt x="1006067" y="1212784"/>
                    </a:lnTo>
                    <a:lnTo>
                      <a:pt x="1011886" y="1209078"/>
                    </a:lnTo>
                    <a:lnTo>
                      <a:pt x="1016668" y="1206033"/>
                    </a:lnTo>
                    <a:lnTo>
                      <a:pt x="1017970" y="1205371"/>
                    </a:lnTo>
                    <a:lnTo>
                      <a:pt x="1023525" y="1202724"/>
                    </a:lnTo>
                    <a:lnTo>
                      <a:pt x="1024848" y="1202195"/>
                    </a:lnTo>
                    <a:lnTo>
                      <a:pt x="1024054" y="1202195"/>
                    </a:lnTo>
                    <a:lnTo>
                      <a:pt x="1017706" y="1205371"/>
                    </a:lnTo>
                    <a:lnTo>
                      <a:pt x="1016668" y="1206033"/>
                    </a:lnTo>
                    <a:lnTo>
                      <a:pt x="999189" y="1214902"/>
                    </a:lnTo>
                    <a:lnTo>
                      <a:pt x="982525" y="1222579"/>
                    </a:lnTo>
                    <a:lnTo>
                      <a:pt x="980409" y="1223373"/>
                    </a:lnTo>
                    <a:lnTo>
                      <a:pt x="980246" y="1223373"/>
                    </a:lnTo>
                    <a:lnTo>
                      <a:pt x="982525" y="1221255"/>
                    </a:lnTo>
                    <a:lnTo>
                      <a:pt x="980144" y="1222843"/>
                    </a:lnTo>
                    <a:lnTo>
                      <a:pt x="979615" y="1223373"/>
                    </a:lnTo>
                    <a:lnTo>
                      <a:pt x="980246" y="1223373"/>
                    </a:lnTo>
                    <a:lnTo>
                      <a:pt x="978822" y="1224696"/>
                    </a:lnTo>
                    <a:lnTo>
                      <a:pt x="984905" y="1222048"/>
                    </a:lnTo>
                    <a:lnTo>
                      <a:pt x="980937" y="1224696"/>
                    </a:lnTo>
                    <a:lnTo>
                      <a:pt x="976705" y="1227343"/>
                    </a:lnTo>
                    <a:lnTo>
                      <a:pt x="969299" y="1231314"/>
                    </a:lnTo>
                    <a:lnTo>
                      <a:pt x="967447" y="1232108"/>
                    </a:lnTo>
                    <a:lnTo>
                      <a:pt x="967447" y="1232372"/>
                    </a:lnTo>
                    <a:lnTo>
                      <a:pt x="968241" y="1232108"/>
                    </a:lnTo>
                    <a:lnTo>
                      <a:pt x="978028" y="1229461"/>
                    </a:lnTo>
                    <a:lnTo>
                      <a:pt x="975383" y="1232372"/>
                    </a:lnTo>
                    <a:lnTo>
                      <a:pt x="972473" y="1235020"/>
                    </a:lnTo>
                    <a:lnTo>
                      <a:pt x="969299" y="1237402"/>
                    </a:lnTo>
                    <a:lnTo>
                      <a:pt x="966125" y="1239785"/>
                    </a:lnTo>
                    <a:lnTo>
                      <a:pt x="962686" y="1241902"/>
                    </a:lnTo>
                    <a:lnTo>
                      <a:pt x="958983" y="1243490"/>
                    </a:lnTo>
                    <a:lnTo>
                      <a:pt x="955279" y="1245344"/>
                    </a:lnTo>
                    <a:lnTo>
                      <a:pt x="951841" y="1246932"/>
                    </a:lnTo>
                    <a:lnTo>
                      <a:pt x="947873" y="1247990"/>
                    </a:lnTo>
                    <a:lnTo>
                      <a:pt x="944434" y="1249049"/>
                    </a:lnTo>
                    <a:lnTo>
                      <a:pt x="940731" y="1250108"/>
                    </a:lnTo>
                    <a:lnTo>
                      <a:pt x="937292" y="1250638"/>
                    </a:lnTo>
                    <a:lnTo>
                      <a:pt x="933854" y="1250903"/>
                    </a:lnTo>
                    <a:lnTo>
                      <a:pt x="930679" y="1251167"/>
                    </a:lnTo>
                    <a:lnTo>
                      <a:pt x="927770" y="1250903"/>
                    </a:lnTo>
                    <a:lnTo>
                      <a:pt x="924860" y="1250638"/>
                    </a:lnTo>
                    <a:lnTo>
                      <a:pt x="917983" y="1253285"/>
                    </a:lnTo>
                    <a:lnTo>
                      <a:pt x="923008" y="1247726"/>
                    </a:lnTo>
                    <a:lnTo>
                      <a:pt x="901318" y="1260961"/>
                    </a:lnTo>
                    <a:lnTo>
                      <a:pt x="904757" y="1255402"/>
                    </a:lnTo>
                    <a:lnTo>
                      <a:pt x="871957" y="1269962"/>
                    </a:lnTo>
                    <a:lnTo>
                      <a:pt x="864815" y="1272875"/>
                    </a:lnTo>
                    <a:lnTo>
                      <a:pt x="862963" y="1273934"/>
                    </a:lnTo>
                    <a:lnTo>
                      <a:pt x="864550" y="1272610"/>
                    </a:lnTo>
                    <a:lnTo>
                      <a:pt x="868783" y="1270226"/>
                    </a:lnTo>
                    <a:lnTo>
                      <a:pt x="880157" y="1263873"/>
                    </a:lnTo>
                    <a:lnTo>
                      <a:pt x="865873" y="1270756"/>
                    </a:lnTo>
                    <a:lnTo>
                      <a:pt x="868783" y="1266785"/>
                    </a:lnTo>
                    <a:lnTo>
                      <a:pt x="863757" y="1269432"/>
                    </a:lnTo>
                    <a:lnTo>
                      <a:pt x="858731" y="1271815"/>
                    </a:lnTo>
                    <a:lnTo>
                      <a:pt x="853440" y="1273404"/>
                    </a:lnTo>
                    <a:lnTo>
                      <a:pt x="848150" y="1275257"/>
                    </a:lnTo>
                    <a:lnTo>
                      <a:pt x="842860" y="1276846"/>
                    </a:lnTo>
                    <a:lnTo>
                      <a:pt x="837305" y="1277905"/>
                    </a:lnTo>
                    <a:lnTo>
                      <a:pt x="831750" y="1278699"/>
                    </a:lnTo>
                    <a:lnTo>
                      <a:pt x="826195" y="1279493"/>
                    </a:lnTo>
                    <a:lnTo>
                      <a:pt x="826724" y="1278435"/>
                    </a:lnTo>
                    <a:lnTo>
                      <a:pt x="827253" y="1277640"/>
                    </a:lnTo>
                    <a:lnTo>
                      <a:pt x="829899" y="1275521"/>
                    </a:lnTo>
                    <a:lnTo>
                      <a:pt x="833337" y="1273140"/>
                    </a:lnTo>
                    <a:lnTo>
                      <a:pt x="837041" y="1271286"/>
                    </a:lnTo>
                    <a:lnTo>
                      <a:pt x="845770" y="1266521"/>
                    </a:lnTo>
                    <a:lnTo>
                      <a:pt x="854763" y="1262285"/>
                    </a:lnTo>
                    <a:lnTo>
                      <a:pt x="861641" y="1258844"/>
                    </a:lnTo>
                    <a:lnTo>
                      <a:pt x="865608" y="1256726"/>
                    </a:lnTo>
                    <a:lnTo>
                      <a:pt x="865608" y="1256462"/>
                    </a:lnTo>
                    <a:lnTo>
                      <a:pt x="864021" y="1256726"/>
                    </a:lnTo>
                    <a:lnTo>
                      <a:pt x="856086" y="1258844"/>
                    </a:lnTo>
                    <a:lnTo>
                      <a:pt x="857673" y="1256197"/>
                    </a:lnTo>
                    <a:lnTo>
                      <a:pt x="859524" y="1253814"/>
                    </a:lnTo>
                    <a:lnTo>
                      <a:pt x="861641" y="1251167"/>
                    </a:lnTo>
                    <a:lnTo>
                      <a:pt x="864021" y="1248784"/>
                    </a:lnTo>
                    <a:lnTo>
                      <a:pt x="866666" y="1246138"/>
                    </a:lnTo>
                    <a:lnTo>
                      <a:pt x="869576" y="1243755"/>
                    </a:lnTo>
                    <a:lnTo>
                      <a:pt x="875660" y="1239520"/>
                    </a:lnTo>
                    <a:lnTo>
                      <a:pt x="882537" y="1235285"/>
                    </a:lnTo>
                    <a:lnTo>
                      <a:pt x="889239" y="1231932"/>
                    </a:lnTo>
                    <a:lnTo>
                      <a:pt x="902641" y="1226284"/>
                    </a:lnTo>
                    <a:lnTo>
                      <a:pt x="917718" y="1219931"/>
                    </a:lnTo>
                    <a:lnTo>
                      <a:pt x="920892" y="1218873"/>
                    </a:lnTo>
                    <a:lnTo>
                      <a:pt x="928563" y="1216755"/>
                    </a:lnTo>
                    <a:lnTo>
                      <a:pt x="935970" y="1214902"/>
                    </a:lnTo>
                    <a:lnTo>
                      <a:pt x="942847" y="1213578"/>
                    </a:lnTo>
                    <a:lnTo>
                      <a:pt x="949460" y="1212520"/>
                    </a:lnTo>
                    <a:lnTo>
                      <a:pt x="955015" y="1211990"/>
                    </a:lnTo>
                    <a:lnTo>
                      <a:pt x="960041" y="1211990"/>
                    </a:lnTo>
                    <a:lnTo>
                      <a:pt x="976705" y="1216225"/>
                    </a:lnTo>
                    <a:lnTo>
                      <a:pt x="975118" y="1202989"/>
                    </a:lnTo>
                    <a:lnTo>
                      <a:pt x="1002628" y="1188958"/>
                    </a:lnTo>
                    <a:lnTo>
                      <a:pt x="974589" y="1198224"/>
                    </a:lnTo>
                    <a:lnTo>
                      <a:pt x="976970" y="1192399"/>
                    </a:lnTo>
                    <a:lnTo>
                      <a:pt x="964537" y="1198753"/>
                    </a:lnTo>
                    <a:lnTo>
                      <a:pt x="952370" y="1204313"/>
                    </a:lnTo>
                    <a:lnTo>
                      <a:pt x="927770" y="1215696"/>
                    </a:lnTo>
                    <a:lnTo>
                      <a:pt x="917718" y="1219931"/>
                    </a:lnTo>
                    <a:lnTo>
                      <a:pt x="912957" y="1221519"/>
                    </a:lnTo>
                    <a:lnTo>
                      <a:pt x="905021" y="1224432"/>
                    </a:lnTo>
                    <a:lnTo>
                      <a:pt x="897350" y="1227607"/>
                    </a:lnTo>
                    <a:lnTo>
                      <a:pt x="889944" y="1231578"/>
                    </a:lnTo>
                    <a:lnTo>
                      <a:pt x="889239" y="1231932"/>
                    </a:lnTo>
                    <a:lnTo>
                      <a:pt x="877512" y="1236873"/>
                    </a:lnTo>
                    <a:lnTo>
                      <a:pt x="826989" y="1257256"/>
                    </a:lnTo>
                    <a:lnTo>
                      <a:pt x="801860" y="1267315"/>
                    </a:lnTo>
                    <a:lnTo>
                      <a:pt x="776995" y="1277905"/>
                    </a:lnTo>
                    <a:lnTo>
                      <a:pt x="783079" y="1280023"/>
                    </a:lnTo>
                    <a:lnTo>
                      <a:pt x="782550" y="1282141"/>
                    </a:lnTo>
                    <a:lnTo>
                      <a:pt x="781227" y="1283729"/>
                    </a:lnTo>
                    <a:lnTo>
                      <a:pt x="778847" y="1287965"/>
                    </a:lnTo>
                    <a:lnTo>
                      <a:pt x="775673" y="1291671"/>
                    </a:lnTo>
                    <a:lnTo>
                      <a:pt x="771705" y="1295642"/>
                    </a:lnTo>
                    <a:lnTo>
                      <a:pt x="766943" y="1299348"/>
                    </a:lnTo>
                    <a:lnTo>
                      <a:pt x="761918" y="1303054"/>
                    </a:lnTo>
                    <a:lnTo>
                      <a:pt x="756098" y="1306761"/>
                    </a:lnTo>
                    <a:lnTo>
                      <a:pt x="750015" y="1310467"/>
                    </a:lnTo>
                    <a:lnTo>
                      <a:pt x="743137" y="1313644"/>
                    </a:lnTo>
                    <a:lnTo>
                      <a:pt x="736260" y="1317350"/>
                    </a:lnTo>
                    <a:lnTo>
                      <a:pt x="728589" y="1320527"/>
                    </a:lnTo>
                    <a:lnTo>
                      <a:pt x="720653" y="1323704"/>
                    </a:lnTo>
                    <a:lnTo>
                      <a:pt x="704518" y="1330058"/>
                    </a:lnTo>
                    <a:lnTo>
                      <a:pt x="687059" y="1335618"/>
                    </a:lnTo>
                    <a:lnTo>
                      <a:pt x="669866" y="1341177"/>
                    </a:lnTo>
                    <a:lnTo>
                      <a:pt x="652673" y="1346207"/>
                    </a:lnTo>
                    <a:lnTo>
                      <a:pt x="635479" y="1350708"/>
                    </a:lnTo>
                    <a:lnTo>
                      <a:pt x="619343" y="1354678"/>
                    </a:lnTo>
                    <a:lnTo>
                      <a:pt x="604531" y="1358120"/>
                    </a:lnTo>
                    <a:lnTo>
                      <a:pt x="591304" y="1361032"/>
                    </a:lnTo>
                    <a:lnTo>
                      <a:pt x="570672" y="1365268"/>
                    </a:lnTo>
                    <a:lnTo>
                      <a:pt x="539988" y="1377180"/>
                    </a:lnTo>
                    <a:lnTo>
                      <a:pt x="545808" y="1375857"/>
                    </a:lnTo>
                    <a:lnTo>
                      <a:pt x="543162" y="1381152"/>
                    </a:lnTo>
                    <a:lnTo>
                      <a:pt x="525704" y="1389357"/>
                    </a:lnTo>
                    <a:lnTo>
                      <a:pt x="535756" y="1380888"/>
                    </a:lnTo>
                    <a:lnTo>
                      <a:pt x="532846" y="1382210"/>
                    </a:lnTo>
                    <a:lnTo>
                      <a:pt x="529672" y="1383534"/>
                    </a:lnTo>
                    <a:lnTo>
                      <a:pt x="521736" y="1386181"/>
                    </a:lnTo>
                    <a:lnTo>
                      <a:pt x="504808" y="1391211"/>
                    </a:lnTo>
                    <a:lnTo>
                      <a:pt x="497401" y="1393330"/>
                    </a:lnTo>
                    <a:lnTo>
                      <a:pt x="492111" y="1395182"/>
                    </a:lnTo>
                    <a:lnTo>
                      <a:pt x="491204" y="1395636"/>
                    </a:lnTo>
                    <a:lnTo>
                      <a:pt x="491582" y="1391476"/>
                    </a:lnTo>
                    <a:lnTo>
                      <a:pt x="456401" y="1401801"/>
                    </a:lnTo>
                    <a:lnTo>
                      <a:pt x="461956" y="1393858"/>
                    </a:lnTo>
                    <a:lnTo>
                      <a:pt x="474917" y="1379032"/>
                    </a:lnTo>
                    <a:lnTo>
                      <a:pt x="487878" y="1380622"/>
                    </a:lnTo>
                    <a:lnTo>
                      <a:pt x="477827" y="1390946"/>
                    </a:lnTo>
                    <a:lnTo>
                      <a:pt x="489201" y="1385122"/>
                    </a:lnTo>
                    <a:lnTo>
                      <a:pt x="486556" y="1390682"/>
                    </a:lnTo>
                    <a:lnTo>
                      <a:pt x="490788" y="1386445"/>
                    </a:lnTo>
                    <a:lnTo>
                      <a:pt x="494756" y="1382740"/>
                    </a:lnTo>
                    <a:lnTo>
                      <a:pt x="499517" y="1378767"/>
                    </a:lnTo>
                    <a:lnTo>
                      <a:pt x="504278" y="1375592"/>
                    </a:lnTo>
                    <a:lnTo>
                      <a:pt x="509569" y="1372680"/>
                    </a:lnTo>
                    <a:lnTo>
                      <a:pt x="514330" y="1369768"/>
                    </a:lnTo>
                    <a:lnTo>
                      <a:pt x="520149" y="1367385"/>
                    </a:lnTo>
                    <a:lnTo>
                      <a:pt x="525704" y="1365003"/>
                    </a:lnTo>
                    <a:lnTo>
                      <a:pt x="531259" y="1363150"/>
                    </a:lnTo>
                    <a:lnTo>
                      <a:pt x="537079" y="1361297"/>
                    </a:lnTo>
                    <a:lnTo>
                      <a:pt x="542634" y="1359444"/>
                    </a:lnTo>
                    <a:lnTo>
                      <a:pt x="548453" y="1358120"/>
                    </a:lnTo>
                    <a:lnTo>
                      <a:pt x="559827" y="1355738"/>
                    </a:lnTo>
                    <a:lnTo>
                      <a:pt x="570937" y="1354149"/>
                    </a:lnTo>
                    <a:lnTo>
                      <a:pt x="579666" y="1347795"/>
                    </a:lnTo>
                    <a:lnTo>
                      <a:pt x="588395" y="1341706"/>
                    </a:lnTo>
                    <a:lnTo>
                      <a:pt x="597653" y="1335618"/>
                    </a:lnTo>
                    <a:lnTo>
                      <a:pt x="607704" y="1329529"/>
                    </a:lnTo>
                    <a:lnTo>
                      <a:pt x="618021" y="1323704"/>
                    </a:lnTo>
                    <a:lnTo>
                      <a:pt x="628601" y="1318144"/>
                    </a:lnTo>
                    <a:lnTo>
                      <a:pt x="639446" y="1312321"/>
                    </a:lnTo>
                    <a:lnTo>
                      <a:pt x="650292" y="1307025"/>
                    </a:lnTo>
                    <a:lnTo>
                      <a:pt x="672246" y="1296171"/>
                    </a:lnTo>
                    <a:lnTo>
                      <a:pt x="694202" y="1285847"/>
                    </a:lnTo>
                    <a:lnTo>
                      <a:pt x="715098" y="1275786"/>
                    </a:lnTo>
                    <a:lnTo>
                      <a:pt x="734673" y="1266255"/>
                    </a:lnTo>
                    <a:lnTo>
                      <a:pt x="728324" y="1268903"/>
                    </a:lnTo>
                    <a:lnTo>
                      <a:pt x="721447" y="1270756"/>
                    </a:lnTo>
                    <a:lnTo>
                      <a:pt x="714040" y="1272875"/>
                    </a:lnTo>
                    <a:lnTo>
                      <a:pt x="706898" y="1274727"/>
                    </a:lnTo>
                    <a:lnTo>
                      <a:pt x="693143" y="1277905"/>
                    </a:lnTo>
                    <a:lnTo>
                      <a:pt x="681240" y="1280552"/>
                    </a:lnTo>
                    <a:lnTo>
                      <a:pt x="696317" y="1268109"/>
                    </a:lnTo>
                    <a:lnTo>
                      <a:pt x="701872" y="1270756"/>
                    </a:lnTo>
                    <a:lnTo>
                      <a:pt x="707163" y="1259638"/>
                    </a:lnTo>
                    <a:lnTo>
                      <a:pt x="704253" y="1261490"/>
                    </a:lnTo>
                    <a:lnTo>
                      <a:pt x="701344" y="1263344"/>
                    </a:lnTo>
                    <a:lnTo>
                      <a:pt x="694995" y="1267315"/>
                    </a:lnTo>
                    <a:lnTo>
                      <a:pt x="683092" y="1276052"/>
                    </a:lnTo>
                    <a:lnTo>
                      <a:pt x="677008" y="1280287"/>
                    </a:lnTo>
                    <a:lnTo>
                      <a:pt x="673569" y="1282405"/>
                    </a:lnTo>
                    <a:lnTo>
                      <a:pt x="670395" y="1283729"/>
                    </a:lnTo>
                    <a:lnTo>
                      <a:pt x="667221" y="1285318"/>
                    </a:lnTo>
                    <a:lnTo>
                      <a:pt x="663782" y="1286112"/>
                    </a:lnTo>
                    <a:lnTo>
                      <a:pt x="660079" y="1286906"/>
                    </a:lnTo>
                    <a:lnTo>
                      <a:pt x="656640" y="1287435"/>
                    </a:lnTo>
                    <a:lnTo>
                      <a:pt x="660873" y="1281611"/>
                    </a:lnTo>
                    <a:lnTo>
                      <a:pt x="664311" y="1277110"/>
                    </a:lnTo>
                    <a:lnTo>
                      <a:pt x="670659" y="1266785"/>
                    </a:lnTo>
                    <a:lnTo>
                      <a:pt x="664576" y="1268638"/>
                    </a:lnTo>
                    <a:lnTo>
                      <a:pt x="666163" y="1262285"/>
                    </a:lnTo>
                    <a:lnTo>
                      <a:pt x="668808" y="1258844"/>
                    </a:lnTo>
                    <a:lnTo>
                      <a:pt x="663782" y="1261225"/>
                    </a:lnTo>
                    <a:lnTo>
                      <a:pt x="658227" y="1263079"/>
                    </a:lnTo>
                    <a:lnTo>
                      <a:pt x="652673" y="1264667"/>
                    </a:lnTo>
                    <a:lnTo>
                      <a:pt x="646589" y="1265990"/>
                    </a:lnTo>
                    <a:lnTo>
                      <a:pt x="640769" y="1266785"/>
                    </a:lnTo>
                    <a:lnTo>
                      <a:pt x="635214" y="1267050"/>
                    </a:lnTo>
                    <a:lnTo>
                      <a:pt x="629924" y="1267315"/>
                    </a:lnTo>
                    <a:lnTo>
                      <a:pt x="625692" y="1267050"/>
                    </a:lnTo>
                    <a:lnTo>
                      <a:pt x="629395" y="1266521"/>
                    </a:lnTo>
                    <a:lnTo>
                      <a:pt x="633098" y="1265196"/>
                    </a:lnTo>
                    <a:lnTo>
                      <a:pt x="637066" y="1264138"/>
                    </a:lnTo>
                    <a:lnTo>
                      <a:pt x="640769" y="1262550"/>
                    </a:lnTo>
                    <a:lnTo>
                      <a:pt x="648705" y="1259108"/>
                    </a:lnTo>
                    <a:lnTo>
                      <a:pt x="656376" y="1255138"/>
                    </a:lnTo>
                    <a:lnTo>
                      <a:pt x="664046" y="1250108"/>
                    </a:lnTo>
                    <a:lnTo>
                      <a:pt x="671718" y="1244813"/>
                    </a:lnTo>
                    <a:lnTo>
                      <a:pt x="679388" y="1239256"/>
                    </a:lnTo>
                    <a:lnTo>
                      <a:pt x="686530" y="1232902"/>
                    </a:lnTo>
                    <a:lnTo>
                      <a:pt x="701344" y="1220725"/>
                    </a:lnTo>
                    <a:lnTo>
                      <a:pt x="715627" y="1208284"/>
                    </a:lnTo>
                    <a:lnTo>
                      <a:pt x="729118" y="1196900"/>
                    </a:lnTo>
                    <a:lnTo>
                      <a:pt x="735995" y="1191605"/>
                    </a:lnTo>
                    <a:lnTo>
                      <a:pt x="742343" y="1186840"/>
                    </a:lnTo>
                    <a:lnTo>
                      <a:pt x="734408" y="1191605"/>
                    </a:lnTo>
                    <a:lnTo>
                      <a:pt x="725679" y="1197694"/>
                    </a:lnTo>
                    <a:lnTo>
                      <a:pt x="715627" y="1204048"/>
                    </a:lnTo>
                    <a:lnTo>
                      <a:pt x="710337" y="1206961"/>
                    </a:lnTo>
                    <a:lnTo>
                      <a:pt x="705047" y="1209607"/>
                    </a:lnTo>
                    <a:lnTo>
                      <a:pt x="699756" y="1212255"/>
                    </a:lnTo>
                    <a:lnTo>
                      <a:pt x="694202" y="1213843"/>
                    </a:lnTo>
                    <a:lnTo>
                      <a:pt x="688911" y="1215431"/>
                    </a:lnTo>
                    <a:lnTo>
                      <a:pt x="683885" y="1216225"/>
                    </a:lnTo>
                    <a:lnTo>
                      <a:pt x="681240" y="1216225"/>
                    </a:lnTo>
                    <a:lnTo>
                      <a:pt x="678859" y="1216225"/>
                    </a:lnTo>
                    <a:lnTo>
                      <a:pt x="676214" y="1215960"/>
                    </a:lnTo>
                    <a:lnTo>
                      <a:pt x="674098" y="1215431"/>
                    </a:lnTo>
                    <a:lnTo>
                      <a:pt x="671718" y="1214902"/>
                    </a:lnTo>
                    <a:lnTo>
                      <a:pt x="669337" y="1213578"/>
                    </a:lnTo>
                    <a:lnTo>
                      <a:pt x="667221" y="1212520"/>
                    </a:lnTo>
                    <a:lnTo>
                      <a:pt x="665105" y="1210931"/>
                    </a:lnTo>
                    <a:lnTo>
                      <a:pt x="669072" y="1208019"/>
                    </a:lnTo>
                    <a:lnTo>
                      <a:pt x="672511" y="1205107"/>
                    </a:lnTo>
                    <a:lnTo>
                      <a:pt x="678595" y="1199282"/>
                    </a:lnTo>
                    <a:lnTo>
                      <a:pt x="684150" y="1193722"/>
                    </a:lnTo>
                    <a:lnTo>
                      <a:pt x="689440" y="1188693"/>
                    </a:lnTo>
                    <a:lnTo>
                      <a:pt x="691821" y="1186575"/>
                    </a:lnTo>
                    <a:lnTo>
                      <a:pt x="694202" y="1184722"/>
                    </a:lnTo>
                    <a:lnTo>
                      <a:pt x="696847" y="1182869"/>
                    </a:lnTo>
                    <a:lnTo>
                      <a:pt x="699227" y="1181545"/>
                    </a:lnTo>
                    <a:lnTo>
                      <a:pt x="701608" y="1180751"/>
                    </a:lnTo>
                    <a:lnTo>
                      <a:pt x="704253" y="1180486"/>
                    </a:lnTo>
                    <a:lnTo>
                      <a:pt x="706898" y="1180486"/>
                    </a:lnTo>
                    <a:lnTo>
                      <a:pt x="709808" y="1181016"/>
                    </a:lnTo>
                    <a:lnTo>
                      <a:pt x="703724" y="1184722"/>
                    </a:lnTo>
                    <a:lnTo>
                      <a:pt x="717479" y="1180486"/>
                    </a:lnTo>
                    <a:lnTo>
                      <a:pt x="715627" y="1186575"/>
                    </a:lnTo>
                    <a:lnTo>
                      <a:pt x="728854" y="1173074"/>
                    </a:lnTo>
                    <a:lnTo>
                      <a:pt x="712983" y="1168573"/>
                    </a:lnTo>
                    <a:lnTo>
                      <a:pt x="732821" y="1153749"/>
                    </a:lnTo>
                    <a:lnTo>
                      <a:pt x="728589" y="1156396"/>
                    </a:lnTo>
                    <a:lnTo>
                      <a:pt x="723828" y="1158778"/>
                    </a:lnTo>
                    <a:lnTo>
                      <a:pt x="719066" y="1160896"/>
                    </a:lnTo>
                    <a:lnTo>
                      <a:pt x="714040" y="1162484"/>
                    </a:lnTo>
                    <a:lnTo>
                      <a:pt x="719859" y="1156925"/>
                    </a:lnTo>
                    <a:lnTo>
                      <a:pt x="725679" y="1151101"/>
                    </a:lnTo>
                    <a:lnTo>
                      <a:pt x="731498" y="1145542"/>
                    </a:lnTo>
                    <a:lnTo>
                      <a:pt x="736524" y="1140511"/>
                    </a:lnTo>
                    <a:lnTo>
                      <a:pt x="753982" y="1133893"/>
                    </a:lnTo>
                    <a:lnTo>
                      <a:pt x="758214" y="1132569"/>
                    </a:lnTo>
                    <a:lnTo>
                      <a:pt x="765092" y="1128863"/>
                    </a:lnTo>
                    <a:lnTo>
                      <a:pt x="772498" y="1125422"/>
                    </a:lnTo>
                    <a:lnTo>
                      <a:pt x="779640" y="1122510"/>
                    </a:lnTo>
                    <a:lnTo>
                      <a:pt x="786253" y="1120127"/>
                    </a:lnTo>
                    <a:lnTo>
                      <a:pt x="792073" y="1118009"/>
                    </a:lnTo>
                    <a:lnTo>
                      <a:pt x="796834" y="1116686"/>
                    </a:lnTo>
                    <a:lnTo>
                      <a:pt x="800273" y="1116421"/>
                    </a:lnTo>
                    <a:lnTo>
                      <a:pt x="801595" y="1116421"/>
                    </a:lnTo>
                    <a:lnTo>
                      <a:pt x="802389" y="1116686"/>
                    </a:lnTo>
                    <a:lnTo>
                      <a:pt x="827253" y="1104244"/>
                    </a:lnTo>
                    <a:lnTo>
                      <a:pt x="814821" y="1108479"/>
                    </a:lnTo>
                    <a:lnTo>
                      <a:pt x="816408" y="1106626"/>
                    </a:lnTo>
                    <a:lnTo>
                      <a:pt x="818525" y="1104509"/>
                    </a:lnTo>
                    <a:lnTo>
                      <a:pt x="820905" y="1102655"/>
                    </a:lnTo>
                    <a:lnTo>
                      <a:pt x="823815" y="1100538"/>
                    </a:lnTo>
                    <a:lnTo>
                      <a:pt x="826724" y="1099214"/>
                    </a:lnTo>
                    <a:lnTo>
                      <a:pt x="829899" y="1097361"/>
                    </a:lnTo>
                    <a:lnTo>
                      <a:pt x="837041" y="1094447"/>
                    </a:lnTo>
                    <a:lnTo>
                      <a:pt x="844447" y="1092065"/>
                    </a:lnTo>
                    <a:lnTo>
                      <a:pt x="851060" y="1089683"/>
                    </a:lnTo>
                    <a:lnTo>
                      <a:pt x="862434" y="1086771"/>
                    </a:lnTo>
                    <a:lnTo>
                      <a:pt x="864021" y="1091536"/>
                    </a:lnTo>
                    <a:lnTo>
                      <a:pt x="851060" y="1097625"/>
                    </a:lnTo>
                    <a:lnTo>
                      <a:pt x="862963" y="1095771"/>
                    </a:lnTo>
                    <a:lnTo>
                      <a:pt x="884918" y="1091800"/>
                    </a:lnTo>
                    <a:lnTo>
                      <a:pt x="895499" y="1089418"/>
                    </a:lnTo>
                    <a:lnTo>
                      <a:pt x="902905" y="1087830"/>
                    </a:lnTo>
                    <a:lnTo>
                      <a:pt x="905286" y="1086771"/>
                    </a:lnTo>
                    <a:lnTo>
                      <a:pt x="906344" y="1086506"/>
                    </a:lnTo>
                    <a:lnTo>
                      <a:pt x="906608" y="1086242"/>
                    </a:lnTo>
                    <a:lnTo>
                      <a:pt x="906344" y="1085977"/>
                    </a:lnTo>
                    <a:lnTo>
                      <a:pt x="906079" y="1085713"/>
                    </a:lnTo>
                    <a:lnTo>
                      <a:pt x="908724" y="1085977"/>
                    </a:lnTo>
                    <a:lnTo>
                      <a:pt x="913486" y="1085977"/>
                    </a:lnTo>
                    <a:lnTo>
                      <a:pt x="918776" y="1085447"/>
                    </a:lnTo>
                    <a:lnTo>
                      <a:pt x="923802" y="1084653"/>
                    </a:lnTo>
                    <a:lnTo>
                      <a:pt x="928828" y="1083065"/>
                    </a:lnTo>
                    <a:lnTo>
                      <a:pt x="933854" y="1081211"/>
                    </a:lnTo>
                    <a:lnTo>
                      <a:pt x="938879" y="1079358"/>
                    </a:lnTo>
                    <a:lnTo>
                      <a:pt x="943376" y="1076976"/>
                    </a:lnTo>
                    <a:lnTo>
                      <a:pt x="948138" y="1074329"/>
                    </a:lnTo>
                    <a:lnTo>
                      <a:pt x="952634" y="1071416"/>
                    </a:lnTo>
                    <a:lnTo>
                      <a:pt x="956867" y="1067975"/>
                    </a:lnTo>
                    <a:lnTo>
                      <a:pt x="961099" y="1064799"/>
                    </a:lnTo>
                    <a:lnTo>
                      <a:pt x="964802" y="1061357"/>
                    </a:lnTo>
                    <a:lnTo>
                      <a:pt x="968506" y="1057915"/>
                    </a:lnTo>
                    <a:lnTo>
                      <a:pt x="971944" y="1053945"/>
                    </a:lnTo>
                    <a:lnTo>
                      <a:pt x="974854" y="1050504"/>
                    </a:lnTo>
                    <a:lnTo>
                      <a:pt x="980144" y="1049974"/>
                    </a:lnTo>
                    <a:lnTo>
                      <a:pt x="984905" y="1048650"/>
                    </a:lnTo>
                    <a:lnTo>
                      <a:pt x="989667" y="1047324"/>
                    </a:lnTo>
                    <a:lnTo>
                      <a:pt x="993899" y="1045470"/>
                    </a:lnTo>
                    <a:lnTo>
                      <a:pt x="998131" y="1043088"/>
                    </a:lnTo>
                    <a:lnTo>
                      <a:pt x="1001835" y="1040440"/>
                    </a:lnTo>
                    <a:lnTo>
                      <a:pt x="1005273" y="1037264"/>
                    </a:lnTo>
                    <a:lnTo>
                      <a:pt x="1008977" y="1033557"/>
                    </a:lnTo>
                    <a:lnTo>
                      <a:pt x="1000776" y="1036205"/>
                    </a:lnTo>
                    <a:lnTo>
                      <a:pt x="992576" y="1038323"/>
                    </a:lnTo>
                    <a:lnTo>
                      <a:pt x="984377" y="1040176"/>
                    </a:lnTo>
                    <a:lnTo>
                      <a:pt x="976970" y="1041764"/>
                    </a:lnTo>
                    <a:lnTo>
                      <a:pt x="969828" y="1042294"/>
                    </a:lnTo>
                    <a:lnTo>
                      <a:pt x="966654" y="1042558"/>
                    </a:lnTo>
                    <a:lnTo>
                      <a:pt x="964009" y="1042294"/>
                    </a:lnTo>
                    <a:lnTo>
                      <a:pt x="961364" y="1042029"/>
                    </a:lnTo>
                    <a:lnTo>
                      <a:pt x="958983" y="1041764"/>
                    </a:lnTo>
                    <a:lnTo>
                      <a:pt x="956867" y="1040705"/>
                    </a:lnTo>
                    <a:lnTo>
                      <a:pt x="955279" y="1039911"/>
                    </a:lnTo>
                    <a:lnTo>
                      <a:pt x="954750" y="1043617"/>
                    </a:lnTo>
                    <a:lnTo>
                      <a:pt x="948402" y="1044676"/>
                    </a:lnTo>
                    <a:lnTo>
                      <a:pt x="947079" y="1039117"/>
                    </a:lnTo>
                    <a:lnTo>
                      <a:pt x="942318" y="1039646"/>
                    </a:lnTo>
                    <a:lnTo>
                      <a:pt x="937821" y="1039911"/>
                    </a:lnTo>
                    <a:lnTo>
                      <a:pt x="933589" y="1039646"/>
                    </a:lnTo>
                    <a:lnTo>
                      <a:pt x="929357" y="1038852"/>
                    </a:lnTo>
                    <a:lnTo>
                      <a:pt x="925389" y="1037528"/>
                    </a:lnTo>
                    <a:lnTo>
                      <a:pt x="921421" y="1035675"/>
                    </a:lnTo>
                    <a:lnTo>
                      <a:pt x="917983" y="1033822"/>
                    </a:lnTo>
                    <a:lnTo>
                      <a:pt x="914808" y="1031175"/>
                    </a:lnTo>
                    <a:lnTo>
                      <a:pt x="919041" y="1027204"/>
                    </a:lnTo>
                    <a:lnTo>
                      <a:pt x="924331" y="1023233"/>
                    </a:lnTo>
                    <a:lnTo>
                      <a:pt x="936499" y="1014497"/>
                    </a:lnTo>
                    <a:lnTo>
                      <a:pt x="947079" y="1007085"/>
                    </a:lnTo>
                    <a:lnTo>
                      <a:pt x="953163" y="1003114"/>
                    </a:lnTo>
                    <a:lnTo>
                      <a:pt x="946021" y="1000996"/>
                    </a:lnTo>
                    <a:lnTo>
                      <a:pt x="956715" y="990731"/>
                    </a:lnTo>
                    <a:lnTo>
                      <a:pt x="960834" y="990142"/>
                    </a:lnTo>
                    <a:lnTo>
                      <a:pt x="967712" y="988553"/>
                    </a:lnTo>
                    <a:lnTo>
                      <a:pt x="974589" y="986436"/>
                    </a:lnTo>
                    <a:lnTo>
                      <a:pt x="981731" y="984318"/>
                    </a:lnTo>
                    <a:lnTo>
                      <a:pt x="995486" y="980082"/>
                    </a:lnTo>
                    <a:lnTo>
                      <a:pt x="1009241" y="975582"/>
                    </a:lnTo>
                    <a:lnTo>
                      <a:pt x="1015854" y="973464"/>
                    </a:lnTo>
                    <a:lnTo>
                      <a:pt x="1022996" y="971611"/>
                    </a:lnTo>
                    <a:lnTo>
                      <a:pt x="1030138" y="970022"/>
                    </a:lnTo>
                    <a:lnTo>
                      <a:pt x="1037015" y="968963"/>
                    </a:lnTo>
                    <a:lnTo>
                      <a:pt x="1044157" y="968434"/>
                    </a:lnTo>
                    <a:lnTo>
                      <a:pt x="1051299" y="967904"/>
                    </a:lnTo>
                    <a:lnTo>
                      <a:pt x="1058705" y="968698"/>
                    </a:lnTo>
                    <a:lnTo>
                      <a:pt x="1066112" y="969493"/>
                    </a:lnTo>
                    <a:lnTo>
                      <a:pt x="1063202" y="971611"/>
                    </a:lnTo>
                    <a:lnTo>
                      <a:pt x="1059763" y="973993"/>
                    </a:lnTo>
                    <a:lnTo>
                      <a:pt x="1052622" y="978758"/>
                    </a:lnTo>
                    <a:lnTo>
                      <a:pt x="1046538" y="983523"/>
                    </a:lnTo>
                    <a:lnTo>
                      <a:pt x="1042041" y="986700"/>
                    </a:lnTo>
                    <a:lnTo>
                      <a:pt x="1068228" y="988818"/>
                    </a:lnTo>
                    <a:lnTo>
                      <a:pt x="1079073" y="989348"/>
                    </a:lnTo>
                    <a:lnTo>
                      <a:pt x="1083041" y="989612"/>
                    </a:lnTo>
                    <a:lnTo>
                      <a:pt x="1093622" y="981935"/>
                    </a:lnTo>
                    <a:lnTo>
                      <a:pt x="1081983" y="981141"/>
                    </a:lnTo>
                    <a:lnTo>
                      <a:pt x="1085951" y="978758"/>
                    </a:lnTo>
                    <a:lnTo>
                      <a:pt x="1089654" y="976640"/>
                    </a:lnTo>
                    <a:lnTo>
                      <a:pt x="1095473" y="971875"/>
                    </a:lnTo>
                    <a:lnTo>
                      <a:pt x="1098383" y="969758"/>
                    </a:lnTo>
                    <a:lnTo>
                      <a:pt x="1101028" y="967640"/>
                    </a:lnTo>
                    <a:lnTo>
                      <a:pt x="1104203" y="965787"/>
                    </a:lnTo>
                    <a:lnTo>
                      <a:pt x="1107641" y="964198"/>
                    </a:lnTo>
                    <a:lnTo>
                      <a:pt x="1095738" y="973464"/>
                    </a:lnTo>
                    <a:lnTo>
                      <a:pt x="1104203" y="981406"/>
                    </a:lnTo>
                    <a:lnTo>
                      <a:pt x="1120603" y="974523"/>
                    </a:lnTo>
                    <a:lnTo>
                      <a:pt x="1115312" y="971611"/>
                    </a:lnTo>
                    <a:lnTo>
                      <a:pt x="1102086" y="972669"/>
                    </a:lnTo>
                    <a:lnTo>
                      <a:pt x="1104732" y="970287"/>
                    </a:lnTo>
                    <a:lnTo>
                      <a:pt x="1107641" y="968434"/>
                    </a:lnTo>
                    <a:lnTo>
                      <a:pt x="1114254" y="964198"/>
                    </a:lnTo>
                    <a:lnTo>
                      <a:pt x="1120603" y="960757"/>
                    </a:lnTo>
                    <a:lnTo>
                      <a:pt x="1126157" y="957580"/>
                    </a:lnTo>
                    <a:lnTo>
                      <a:pt x="1121131" y="954403"/>
                    </a:lnTo>
                    <a:lnTo>
                      <a:pt x="1114783" y="957051"/>
                    </a:lnTo>
                    <a:lnTo>
                      <a:pt x="1118751" y="954403"/>
                    </a:lnTo>
                    <a:lnTo>
                      <a:pt x="1125364" y="951226"/>
                    </a:lnTo>
                    <a:lnTo>
                      <a:pt x="1120603" y="952815"/>
                    </a:lnTo>
                    <a:lnTo>
                      <a:pt x="1108435" y="955197"/>
                    </a:lnTo>
                    <a:lnTo>
                      <a:pt x="1104467" y="950432"/>
                    </a:lnTo>
                    <a:lnTo>
                      <a:pt x="1116370" y="939578"/>
                    </a:lnTo>
                    <a:lnTo>
                      <a:pt x="1121131" y="934548"/>
                    </a:lnTo>
                    <a:lnTo>
                      <a:pt x="1123247" y="932166"/>
                    </a:lnTo>
                    <a:lnTo>
                      <a:pt x="1125364" y="929519"/>
                    </a:lnTo>
                    <a:lnTo>
                      <a:pt x="1127215" y="926871"/>
                    </a:lnTo>
                    <a:lnTo>
                      <a:pt x="1128538" y="924224"/>
                    </a:lnTo>
                    <a:lnTo>
                      <a:pt x="1130125" y="921312"/>
                    </a:lnTo>
                    <a:lnTo>
                      <a:pt x="1131183" y="918135"/>
                    </a:lnTo>
                    <a:lnTo>
                      <a:pt x="1131977" y="914958"/>
                    </a:lnTo>
                    <a:lnTo>
                      <a:pt x="1132770" y="911252"/>
                    </a:lnTo>
                    <a:lnTo>
                      <a:pt x="1133299" y="907281"/>
                    </a:lnTo>
                    <a:lnTo>
                      <a:pt x="1133564" y="903046"/>
                    </a:lnTo>
                    <a:lnTo>
                      <a:pt x="1143351" y="900928"/>
                    </a:lnTo>
                    <a:lnTo>
                      <a:pt x="1152873" y="898810"/>
                    </a:lnTo>
                    <a:lnTo>
                      <a:pt x="1162660" y="896163"/>
                    </a:lnTo>
                    <a:lnTo>
                      <a:pt x="1172184" y="893515"/>
                    </a:lnTo>
                    <a:lnTo>
                      <a:pt x="1181706" y="890868"/>
                    </a:lnTo>
                    <a:lnTo>
                      <a:pt x="1191228" y="887691"/>
                    </a:lnTo>
                    <a:lnTo>
                      <a:pt x="1200751" y="884779"/>
                    </a:lnTo>
                    <a:lnTo>
                      <a:pt x="1210009" y="881073"/>
                    </a:lnTo>
                    <a:lnTo>
                      <a:pt x="1238048" y="871808"/>
                    </a:lnTo>
                    <a:lnTo>
                      <a:pt x="1254448" y="866248"/>
                    </a:lnTo>
                    <a:lnTo>
                      <a:pt x="1271112" y="860954"/>
                    </a:lnTo>
                    <a:lnTo>
                      <a:pt x="1286719" y="856188"/>
                    </a:lnTo>
                    <a:lnTo>
                      <a:pt x="1300739" y="852482"/>
                    </a:lnTo>
                    <a:lnTo>
                      <a:pt x="1306558" y="850894"/>
                    </a:lnTo>
                    <a:lnTo>
                      <a:pt x="1311848" y="849835"/>
                    </a:lnTo>
                    <a:lnTo>
                      <a:pt x="1316081" y="849041"/>
                    </a:lnTo>
                    <a:lnTo>
                      <a:pt x="1318990" y="848776"/>
                    </a:lnTo>
                    <a:lnTo>
                      <a:pt x="1331422" y="847453"/>
                    </a:lnTo>
                    <a:lnTo>
                      <a:pt x="1346500" y="845599"/>
                    </a:lnTo>
                    <a:lnTo>
                      <a:pt x="1353112" y="844805"/>
                    </a:lnTo>
                    <a:lnTo>
                      <a:pt x="1357590" y="843626"/>
                    </a:lnTo>
                    <a:lnTo>
                      <a:pt x="1356551" y="844276"/>
                    </a:lnTo>
                    <a:lnTo>
                      <a:pt x="1352054" y="848246"/>
                    </a:lnTo>
                    <a:lnTo>
                      <a:pt x="1356551" y="845599"/>
                    </a:lnTo>
                    <a:lnTo>
                      <a:pt x="1361048" y="842952"/>
                    </a:lnTo>
                    <a:lnTo>
                      <a:pt x="1365016" y="840040"/>
                    </a:lnTo>
                    <a:lnTo>
                      <a:pt x="1366603" y="838716"/>
                    </a:lnTo>
                    <a:lnTo>
                      <a:pt x="1367925" y="836863"/>
                    </a:lnTo>
                    <a:lnTo>
                      <a:pt x="1375861" y="833686"/>
                    </a:lnTo>
                    <a:lnTo>
                      <a:pt x="1386971" y="829451"/>
                    </a:lnTo>
                    <a:lnTo>
                      <a:pt x="1391203" y="828127"/>
                    </a:lnTo>
                    <a:lnTo>
                      <a:pt x="1392790" y="827862"/>
                    </a:lnTo>
                    <a:lnTo>
                      <a:pt x="1393848" y="827862"/>
                    </a:lnTo>
                    <a:lnTo>
                      <a:pt x="1394377" y="828127"/>
                    </a:lnTo>
                    <a:lnTo>
                      <a:pt x="1393584" y="829186"/>
                    </a:lnTo>
                    <a:lnTo>
                      <a:pt x="1391996" y="830510"/>
                    </a:lnTo>
                    <a:lnTo>
                      <a:pt x="1389616" y="832363"/>
                    </a:lnTo>
                    <a:lnTo>
                      <a:pt x="1393848" y="833422"/>
                    </a:lnTo>
                    <a:lnTo>
                      <a:pt x="1398874" y="833951"/>
                    </a:lnTo>
                    <a:lnTo>
                      <a:pt x="1403900" y="833951"/>
                    </a:lnTo>
                    <a:lnTo>
                      <a:pt x="1409190" y="833422"/>
                    </a:lnTo>
                    <a:lnTo>
                      <a:pt x="1414480" y="832627"/>
                    </a:lnTo>
                    <a:lnTo>
                      <a:pt x="1420035" y="831568"/>
                    </a:lnTo>
                    <a:lnTo>
                      <a:pt x="1425590" y="829980"/>
                    </a:lnTo>
                    <a:lnTo>
                      <a:pt x="1430880" y="828657"/>
                    </a:lnTo>
                    <a:lnTo>
                      <a:pt x="1441726" y="825215"/>
                    </a:lnTo>
                    <a:lnTo>
                      <a:pt x="1452306" y="821244"/>
                    </a:lnTo>
                    <a:lnTo>
                      <a:pt x="1470558" y="814361"/>
                    </a:lnTo>
                    <a:close/>
                    <a:moveTo>
                      <a:pt x="4722813" y="811211"/>
                    </a:moveTo>
                    <a:lnTo>
                      <a:pt x="4724718" y="812798"/>
                    </a:lnTo>
                    <a:lnTo>
                      <a:pt x="4725988" y="814385"/>
                    </a:lnTo>
                    <a:lnTo>
                      <a:pt x="4723024" y="813592"/>
                    </a:lnTo>
                    <a:lnTo>
                      <a:pt x="4722813" y="811211"/>
                    </a:lnTo>
                    <a:close/>
                    <a:moveTo>
                      <a:pt x="2966317" y="811194"/>
                    </a:moveTo>
                    <a:lnTo>
                      <a:pt x="2971801" y="813480"/>
                    </a:lnTo>
                    <a:lnTo>
                      <a:pt x="2970935" y="814496"/>
                    </a:lnTo>
                    <a:lnTo>
                      <a:pt x="2965451" y="817544"/>
                    </a:lnTo>
                    <a:lnTo>
                      <a:pt x="2966317" y="811194"/>
                    </a:lnTo>
                    <a:close/>
                    <a:moveTo>
                      <a:pt x="3637054" y="811160"/>
                    </a:moveTo>
                    <a:lnTo>
                      <a:pt x="3632295" y="814601"/>
                    </a:lnTo>
                    <a:lnTo>
                      <a:pt x="3636789" y="811425"/>
                    </a:lnTo>
                    <a:lnTo>
                      <a:pt x="3637054" y="811160"/>
                    </a:lnTo>
                    <a:close/>
                    <a:moveTo>
                      <a:pt x="3610883" y="809628"/>
                    </a:moveTo>
                    <a:lnTo>
                      <a:pt x="3611564" y="809628"/>
                    </a:lnTo>
                    <a:lnTo>
                      <a:pt x="3609976" y="811216"/>
                    </a:lnTo>
                    <a:lnTo>
                      <a:pt x="3610883" y="809628"/>
                    </a:lnTo>
                    <a:close/>
                    <a:moveTo>
                      <a:pt x="2717483" y="809599"/>
                    </a:moveTo>
                    <a:lnTo>
                      <a:pt x="2719388" y="810351"/>
                    </a:lnTo>
                    <a:lnTo>
                      <a:pt x="2718843" y="810853"/>
                    </a:lnTo>
                    <a:lnTo>
                      <a:pt x="2709863" y="814362"/>
                    </a:lnTo>
                    <a:lnTo>
                      <a:pt x="2717483" y="809599"/>
                    </a:lnTo>
                    <a:close/>
                    <a:moveTo>
                      <a:pt x="2591580" y="809331"/>
                    </a:moveTo>
                    <a:lnTo>
                      <a:pt x="2591580" y="809861"/>
                    </a:lnTo>
                    <a:lnTo>
                      <a:pt x="2591315" y="809596"/>
                    </a:lnTo>
                    <a:lnTo>
                      <a:pt x="2591580" y="809331"/>
                    </a:lnTo>
                    <a:close/>
                    <a:moveTo>
                      <a:pt x="4714876" y="804861"/>
                    </a:moveTo>
                    <a:lnTo>
                      <a:pt x="4719374" y="805068"/>
                    </a:lnTo>
                    <a:lnTo>
                      <a:pt x="4722814" y="809623"/>
                    </a:lnTo>
                    <a:lnTo>
                      <a:pt x="4716993" y="809210"/>
                    </a:lnTo>
                    <a:lnTo>
                      <a:pt x="4714876" y="804861"/>
                    </a:lnTo>
                    <a:close/>
                    <a:moveTo>
                      <a:pt x="4740276" y="801685"/>
                    </a:moveTo>
                    <a:lnTo>
                      <a:pt x="4748214" y="808035"/>
                    </a:lnTo>
                    <a:lnTo>
                      <a:pt x="4740570" y="802138"/>
                    </a:lnTo>
                    <a:lnTo>
                      <a:pt x="4740276" y="801685"/>
                    </a:lnTo>
                    <a:close/>
                    <a:moveTo>
                      <a:pt x="3641283" y="800308"/>
                    </a:moveTo>
                    <a:lnTo>
                      <a:pt x="3647099" y="807719"/>
                    </a:lnTo>
                    <a:lnTo>
                      <a:pt x="3649213" y="807190"/>
                    </a:lnTo>
                    <a:lnTo>
                      <a:pt x="3646834" y="801367"/>
                    </a:lnTo>
                    <a:lnTo>
                      <a:pt x="3646834" y="800838"/>
                    </a:lnTo>
                    <a:lnTo>
                      <a:pt x="3641283" y="800308"/>
                    </a:lnTo>
                    <a:close/>
                    <a:moveTo>
                      <a:pt x="3591772" y="798516"/>
                    </a:moveTo>
                    <a:lnTo>
                      <a:pt x="3593254" y="799574"/>
                    </a:lnTo>
                    <a:lnTo>
                      <a:pt x="3594101" y="801691"/>
                    </a:lnTo>
                    <a:lnTo>
                      <a:pt x="3590926" y="800633"/>
                    </a:lnTo>
                    <a:lnTo>
                      <a:pt x="3591772" y="798516"/>
                    </a:lnTo>
                    <a:close/>
                    <a:moveTo>
                      <a:pt x="3047541" y="798494"/>
                    </a:moveTo>
                    <a:lnTo>
                      <a:pt x="3063876" y="802485"/>
                    </a:lnTo>
                    <a:lnTo>
                      <a:pt x="3059660" y="811797"/>
                    </a:lnTo>
                    <a:lnTo>
                      <a:pt x="3058607" y="824301"/>
                    </a:lnTo>
                    <a:lnTo>
                      <a:pt x="3056499" y="826696"/>
                    </a:lnTo>
                    <a:lnTo>
                      <a:pt x="3053864" y="829091"/>
                    </a:lnTo>
                    <a:lnTo>
                      <a:pt x="3051230" y="831485"/>
                    </a:lnTo>
                    <a:lnTo>
                      <a:pt x="3048332" y="833880"/>
                    </a:lnTo>
                    <a:lnTo>
                      <a:pt x="3045170" y="836274"/>
                    </a:lnTo>
                    <a:lnTo>
                      <a:pt x="3041745" y="838137"/>
                    </a:lnTo>
                    <a:lnTo>
                      <a:pt x="3038584" y="839999"/>
                    </a:lnTo>
                    <a:lnTo>
                      <a:pt x="3034632" y="841861"/>
                    </a:lnTo>
                    <a:lnTo>
                      <a:pt x="3031207" y="843192"/>
                    </a:lnTo>
                    <a:lnTo>
                      <a:pt x="3027518" y="844522"/>
                    </a:lnTo>
                    <a:lnTo>
                      <a:pt x="3023830" y="845320"/>
                    </a:lnTo>
                    <a:lnTo>
                      <a:pt x="3020141" y="845852"/>
                    </a:lnTo>
                    <a:lnTo>
                      <a:pt x="3016716" y="846118"/>
                    </a:lnTo>
                    <a:lnTo>
                      <a:pt x="3012765" y="845852"/>
                    </a:lnTo>
                    <a:lnTo>
                      <a:pt x="3009603" y="845320"/>
                    </a:lnTo>
                    <a:lnTo>
                      <a:pt x="3006178" y="844522"/>
                    </a:lnTo>
                    <a:lnTo>
                      <a:pt x="3003807" y="841861"/>
                    </a:lnTo>
                    <a:lnTo>
                      <a:pt x="3001963" y="835210"/>
                    </a:lnTo>
                    <a:lnTo>
                      <a:pt x="3004334" y="826696"/>
                    </a:lnTo>
                    <a:lnTo>
                      <a:pt x="3030153" y="803017"/>
                    </a:lnTo>
                    <a:lnTo>
                      <a:pt x="3047541" y="798494"/>
                    </a:lnTo>
                    <a:close/>
                    <a:moveTo>
                      <a:pt x="2978945" y="798494"/>
                    </a:moveTo>
                    <a:lnTo>
                      <a:pt x="2982914" y="799023"/>
                    </a:lnTo>
                    <a:lnTo>
                      <a:pt x="2982649" y="799552"/>
                    </a:lnTo>
                    <a:lnTo>
                      <a:pt x="2977357" y="806167"/>
                    </a:lnTo>
                    <a:lnTo>
                      <a:pt x="2971801" y="806432"/>
                    </a:lnTo>
                    <a:lnTo>
                      <a:pt x="2979209" y="801934"/>
                    </a:lnTo>
                    <a:lnTo>
                      <a:pt x="2976299" y="799817"/>
                    </a:lnTo>
                    <a:lnTo>
                      <a:pt x="2978945" y="798494"/>
                    </a:lnTo>
                    <a:close/>
                    <a:moveTo>
                      <a:pt x="3082232" y="798493"/>
                    </a:moveTo>
                    <a:lnTo>
                      <a:pt x="3096906" y="801835"/>
                    </a:lnTo>
                    <a:lnTo>
                      <a:pt x="3101976" y="801835"/>
                    </a:lnTo>
                    <a:lnTo>
                      <a:pt x="3101976" y="802950"/>
                    </a:lnTo>
                    <a:lnTo>
                      <a:pt x="3101442" y="805456"/>
                    </a:lnTo>
                    <a:lnTo>
                      <a:pt x="3100642" y="807406"/>
                    </a:lnTo>
                    <a:lnTo>
                      <a:pt x="3099041" y="809355"/>
                    </a:lnTo>
                    <a:lnTo>
                      <a:pt x="3097440" y="810748"/>
                    </a:lnTo>
                    <a:lnTo>
                      <a:pt x="3095039" y="812140"/>
                    </a:lnTo>
                    <a:lnTo>
                      <a:pt x="3092638" y="812976"/>
                    </a:lnTo>
                    <a:lnTo>
                      <a:pt x="3090236" y="813533"/>
                    </a:lnTo>
                    <a:lnTo>
                      <a:pt x="3087568" y="814090"/>
                    </a:lnTo>
                    <a:lnTo>
                      <a:pt x="3084900" y="814368"/>
                    </a:lnTo>
                    <a:lnTo>
                      <a:pt x="3082232" y="814368"/>
                    </a:lnTo>
                    <a:lnTo>
                      <a:pt x="3079564" y="814090"/>
                    </a:lnTo>
                    <a:lnTo>
                      <a:pt x="3077163" y="813811"/>
                    </a:lnTo>
                    <a:lnTo>
                      <a:pt x="3074761" y="813254"/>
                    </a:lnTo>
                    <a:lnTo>
                      <a:pt x="3073161" y="812697"/>
                    </a:lnTo>
                    <a:lnTo>
                      <a:pt x="3071293" y="811305"/>
                    </a:lnTo>
                    <a:lnTo>
                      <a:pt x="3070226" y="810191"/>
                    </a:lnTo>
                    <a:lnTo>
                      <a:pt x="3073961" y="803507"/>
                    </a:lnTo>
                    <a:lnTo>
                      <a:pt x="3077163" y="802671"/>
                    </a:lnTo>
                    <a:lnTo>
                      <a:pt x="3082232" y="798493"/>
                    </a:lnTo>
                    <a:close/>
                    <a:moveTo>
                      <a:pt x="2698471" y="796900"/>
                    </a:moveTo>
                    <a:lnTo>
                      <a:pt x="2698751" y="796900"/>
                    </a:lnTo>
                    <a:lnTo>
                      <a:pt x="2693988" y="801663"/>
                    </a:lnTo>
                    <a:lnTo>
                      <a:pt x="2698471" y="796900"/>
                    </a:lnTo>
                    <a:close/>
                    <a:moveTo>
                      <a:pt x="5030788" y="793764"/>
                    </a:moveTo>
                    <a:lnTo>
                      <a:pt x="5032376" y="794919"/>
                    </a:lnTo>
                    <a:lnTo>
                      <a:pt x="5033963" y="796650"/>
                    </a:lnTo>
                    <a:lnTo>
                      <a:pt x="5032376" y="796939"/>
                    </a:lnTo>
                    <a:lnTo>
                      <a:pt x="5031015" y="794630"/>
                    </a:lnTo>
                    <a:lnTo>
                      <a:pt x="5030788" y="793764"/>
                    </a:lnTo>
                    <a:close/>
                    <a:moveTo>
                      <a:pt x="3590628" y="793753"/>
                    </a:moveTo>
                    <a:lnTo>
                      <a:pt x="3590926" y="794349"/>
                    </a:lnTo>
                    <a:lnTo>
                      <a:pt x="3586163" y="798516"/>
                    </a:lnTo>
                    <a:lnTo>
                      <a:pt x="3590628" y="793753"/>
                    </a:lnTo>
                    <a:close/>
                    <a:moveTo>
                      <a:pt x="3335050" y="793108"/>
                    </a:moveTo>
                    <a:lnTo>
                      <a:pt x="3332933" y="794965"/>
                    </a:lnTo>
                    <a:lnTo>
                      <a:pt x="3335050" y="793373"/>
                    </a:lnTo>
                    <a:lnTo>
                      <a:pt x="3335050" y="793108"/>
                    </a:lnTo>
                    <a:close/>
                    <a:moveTo>
                      <a:pt x="4814095" y="792497"/>
                    </a:moveTo>
                    <a:lnTo>
                      <a:pt x="4818328" y="795924"/>
                    </a:lnTo>
                    <a:lnTo>
                      <a:pt x="4814135" y="792546"/>
                    </a:lnTo>
                    <a:lnTo>
                      <a:pt x="4814095" y="792497"/>
                    </a:lnTo>
                    <a:close/>
                    <a:moveTo>
                      <a:pt x="2515129" y="792139"/>
                    </a:moveTo>
                    <a:lnTo>
                      <a:pt x="2519363" y="794347"/>
                    </a:lnTo>
                    <a:lnTo>
                      <a:pt x="2519098" y="794347"/>
                    </a:lnTo>
                    <a:lnTo>
                      <a:pt x="2516188" y="798488"/>
                    </a:lnTo>
                    <a:lnTo>
                      <a:pt x="2509838" y="797661"/>
                    </a:lnTo>
                    <a:lnTo>
                      <a:pt x="2515129" y="792139"/>
                    </a:lnTo>
                    <a:close/>
                    <a:moveTo>
                      <a:pt x="3320492" y="789659"/>
                    </a:moveTo>
                    <a:lnTo>
                      <a:pt x="3317845" y="790455"/>
                    </a:lnTo>
                    <a:lnTo>
                      <a:pt x="3315463" y="791251"/>
                    </a:lnTo>
                    <a:lnTo>
                      <a:pt x="3313874" y="792312"/>
                    </a:lnTo>
                    <a:lnTo>
                      <a:pt x="3312286" y="793904"/>
                    </a:lnTo>
                    <a:lnTo>
                      <a:pt x="3311227" y="795761"/>
                    </a:lnTo>
                    <a:lnTo>
                      <a:pt x="3310433" y="797618"/>
                    </a:lnTo>
                    <a:lnTo>
                      <a:pt x="3310169" y="800271"/>
                    </a:lnTo>
                    <a:lnTo>
                      <a:pt x="3322874" y="790190"/>
                    </a:lnTo>
                    <a:lnTo>
                      <a:pt x="3323403" y="789659"/>
                    </a:lnTo>
                    <a:lnTo>
                      <a:pt x="3320492" y="789659"/>
                    </a:lnTo>
                    <a:close/>
                    <a:moveTo>
                      <a:pt x="5023905" y="788775"/>
                    </a:moveTo>
                    <a:lnTo>
                      <a:pt x="5025227" y="788775"/>
                    </a:lnTo>
                    <a:lnTo>
                      <a:pt x="5023641" y="789836"/>
                    </a:lnTo>
                    <a:lnTo>
                      <a:pt x="5023905" y="788775"/>
                    </a:lnTo>
                    <a:close/>
                    <a:moveTo>
                      <a:pt x="3082926" y="787380"/>
                    </a:moveTo>
                    <a:lnTo>
                      <a:pt x="3087689" y="791349"/>
                    </a:lnTo>
                    <a:lnTo>
                      <a:pt x="3086419" y="795318"/>
                    </a:lnTo>
                    <a:lnTo>
                      <a:pt x="3082926" y="787380"/>
                    </a:lnTo>
                    <a:close/>
                    <a:moveTo>
                      <a:pt x="5018088" y="786123"/>
                    </a:moveTo>
                    <a:lnTo>
                      <a:pt x="5023376" y="790101"/>
                    </a:lnTo>
                    <a:lnTo>
                      <a:pt x="5023641" y="790101"/>
                    </a:lnTo>
                    <a:lnTo>
                      <a:pt x="5027342" y="795141"/>
                    </a:lnTo>
                    <a:lnTo>
                      <a:pt x="5018353" y="786653"/>
                    </a:lnTo>
                    <a:lnTo>
                      <a:pt x="5018088" y="786123"/>
                    </a:lnTo>
                    <a:close/>
                    <a:moveTo>
                      <a:pt x="5062538" y="782652"/>
                    </a:moveTo>
                    <a:lnTo>
                      <a:pt x="5068888" y="785509"/>
                    </a:lnTo>
                    <a:lnTo>
                      <a:pt x="5068888" y="785827"/>
                    </a:lnTo>
                    <a:lnTo>
                      <a:pt x="5067508" y="787415"/>
                    </a:lnTo>
                    <a:lnTo>
                      <a:pt x="5062538" y="784239"/>
                    </a:lnTo>
                    <a:lnTo>
                      <a:pt x="5062538" y="782652"/>
                    </a:lnTo>
                    <a:close/>
                    <a:moveTo>
                      <a:pt x="3064551" y="782619"/>
                    </a:moveTo>
                    <a:lnTo>
                      <a:pt x="3070226" y="786429"/>
                    </a:lnTo>
                    <a:lnTo>
                      <a:pt x="3066206" y="795319"/>
                    </a:lnTo>
                    <a:lnTo>
                      <a:pt x="3059113" y="789477"/>
                    </a:lnTo>
                    <a:lnTo>
                      <a:pt x="3062659" y="783381"/>
                    </a:lnTo>
                    <a:lnTo>
                      <a:pt x="3064551" y="782619"/>
                    </a:lnTo>
                    <a:close/>
                    <a:moveTo>
                      <a:pt x="3333841" y="782616"/>
                    </a:moveTo>
                    <a:lnTo>
                      <a:pt x="3340101" y="782904"/>
                    </a:lnTo>
                    <a:lnTo>
                      <a:pt x="3337924" y="784347"/>
                    </a:lnTo>
                    <a:lnTo>
                      <a:pt x="3330576" y="785791"/>
                    </a:lnTo>
                    <a:lnTo>
                      <a:pt x="3333841" y="782616"/>
                    </a:lnTo>
                    <a:close/>
                    <a:moveTo>
                      <a:pt x="3360480" y="782615"/>
                    </a:moveTo>
                    <a:lnTo>
                      <a:pt x="3360738" y="782615"/>
                    </a:lnTo>
                    <a:lnTo>
                      <a:pt x="3360480" y="783250"/>
                    </a:lnTo>
                    <a:lnTo>
                      <a:pt x="3351213" y="790553"/>
                    </a:lnTo>
                    <a:lnTo>
                      <a:pt x="3360480" y="782615"/>
                    </a:lnTo>
                    <a:close/>
                    <a:moveTo>
                      <a:pt x="3871278" y="781054"/>
                    </a:moveTo>
                    <a:lnTo>
                      <a:pt x="3873501" y="782007"/>
                    </a:lnTo>
                    <a:lnTo>
                      <a:pt x="3870326" y="782643"/>
                    </a:lnTo>
                    <a:lnTo>
                      <a:pt x="3871278" y="781054"/>
                    </a:lnTo>
                    <a:close/>
                    <a:moveTo>
                      <a:pt x="3075253" y="781031"/>
                    </a:moveTo>
                    <a:lnTo>
                      <a:pt x="3079751" y="783832"/>
                    </a:lnTo>
                    <a:lnTo>
                      <a:pt x="3079486" y="784113"/>
                    </a:lnTo>
                    <a:lnTo>
                      <a:pt x="3073401" y="785794"/>
                    </a:lnTo>
                    <a:lnTo>
                      <a:pt x="3075253" y="781031"/>
                    </a:lnTo>
                    <a:close/>
                    <a:moveTo>
                      <a:pt x="5105087" y="780293"/>
                    </a:moveTo>
                    <a:lnTo>
                      <a:pt x="5111751" y="783180"/>
                    </a:lnTo>
                    <a:lnTo>
                      <a:pt x="5111751" y="787414"/>
                    </a:lnTo>
                    <a:lnTo>
                      <a:pt x="5111473" y="787414"/>
                    </a:lnTo>
                    <a:lnTo>
                      <a:pt x="5107852" y="783445"/>
                    </a:lnTo>
                    <a:lnTo>
                      <a:pt x="5105087" y="780293"/>
                    </a:lnTo>
                    <a:close/>
                    <a:moveTo>
                      <a:pt x="5105067" y="780271"/>
                    </a:moveTo>
                    <a:lnTo>
                      <a:pt x="5105087" y="780293"/>
                    </a:lnTo>
                    <a:lnTo>
                      <a:pt x="5105045" y="780275"/>
                    </a:lnTo>
                    <a:lnTo>
                      <a:pt x="5105067" y="780271"/>
                    </a:lnTo>
                    <a:close/>
                    <a:moveTo>
                      <a:pt x="3641547" y="778870"/>
                    </a:moveTo>
                    <a:lnTo>
                      <a:pt x="3624365" y="781782"/>
                    </a:lnTo>
                    <a:lnTo>
                      <a:pt x="3618285" y="786810"/>
                    </a:lnTo>
                    <a:lnTo>
                      <a:pt x="3613527" y="795544"/>
                    </a:lnTo>
                    <a:lnTo>
                      <a:pt x="3616435" y="792368"/>
                    </a:lnTo>
                    <a:lnTo>
                      <a:pt x="3618549" y="786810"/>
                    </a:lnTo>
                    <a:lnTo>
                      <a:pt x="3619342" y="786017"/>
                    </a:lnTo>
                    <a:lnTo>
                      <a:pt x="3621193" y="784429"/>
                    </a:lnTo>
                    <a:lnTo>
                      <a:pt x="3633088" y="782311"/>
                    </a:lnTo>
                    <a:lnTo>
                      <a:pt x="3644720" y="780988"/>
                    </a:lnTo>
                    <a:lnTo>
                      <a:pt x="3644984" y="780723"/>
                    </a:lnTo>
                    <a:lnTo>
                      <a:pt x="3641547" y="778870"/>
                    </a:lnTo>
                    <a:close/>
                    <a:moveTo>
                      <a:pt x="3880311" y="777880"/>
                    </a:moveTo>
                    <a:lnTo>
                      <a:pt x="3886201" y="780261"/>
                    </a:lnTo>
                    <a:lnTo>
                      <a:pt x="3885689" y="780499"/>
                    </a:lnTo>
                    <a:lnTo>
                      <a:pt x="3878263" y="782642"/>
                    </a:lnTo>
                    <a:lnTo>
                      <a:pt x="3880311" y="777880"/>
                    </a:lnTo>
                    <a:close/>
                    <a:moveTo>
                      <a:pt x="5095876" y="776301"/>
                    </a:moveTo>
                    <a:lnTo>
                      <a:pt x="5105045" y="780275"/>
                    </a:lnTo>
                    <a:lnTo>
                      <a:pt x="5102282" y="780799"/>
                    </a:lnTo>
                    <a:lnTo>
                      <a:pt x="5095876" y="776301"/>
                    </a:lnTo>
                    <a:close/>
                    <a:moveTo>
                      <a:pt x="5236020" y="776284"/>
                    </a:moveTo>
                    <a:lnTo>
                      <a:pt x="5237016" y="778456"/>
                    </a:lnTo>
                    <a:lnTo>
                      <a:pt x="5238855" y="781627"/>
                    </a:lnTo>
                    <a:lnTo>
                      <a:pt x="5240431" y="785062"/>
                    </a:lnTo>
                    <a:lnTo>
                      <a:pt x="5242795" y="787969"/>
                    </a:lnTo>
                    <a:lnTo>
                      <a:pt x="5245421" y="790875"/>
                    </a:lnTo>
                    <a:lnTo>
                      <a:pt x="5248311" y="793517"/>
                    </a:lnTo>
                    <a:lnTo>
                      <a:pt x="5246209" y="793517"/>
                    </a:lnTo>
                    <a:lnTo>
                      <a:pt x="5246754" y="794045"/>
                    </a:lnTo>
                    <a:lnTo>
                      <a:pt x="5256795" y="802069"/>
                    </a:lnTo>
                    <a:lnTo>
                      <a:pt x="5270250" y="811871"/>
                    </a:lnTo>
                    <a:lnTo>
                      <a:pt x="5276845" y="816639"/>
                    </a:lnTo>
                    <a:lnTo>
                      <a:pt x="5283913" y="821370"/>
                    </a:lnTo>
                    <a:lnTo>
                      <a:pt x="5283538" y="820974"/>
                    </a:lnTo>
                    <a:lnTo>
                      <a:pt x="5281420" y="818862"/>
                    </a:lnTo>
                    <a:lnTo>
                      <a:pt x="5277183" y="815432"/>
                    </a:lnTo>
                    <a:lnTo>
                      <a:pt x="5265532" y="806195"/>
                    </a:lnTo>
                    <a:lnTo>
                      <a:pt x="5254146" y="797222"/>
                    </a:lnTo>
                    <a:lnTo>
                      <a:pt x="5250175" y="794319"/>
                    </a:lnTo>
                    <a:lnTo>
                      <a:pt x="5248321" y="792471"/>
                    </a:lnTo>
                    <a:lnTo>
                      <a:pt x="5242760" y="785874"/>
                    </a:lnTo>
                    <a:lnTo>
                      <a:pt x="5240642" y="783234"/>
                    </a:lnTo>
                    <a:lnTo>
                      <a:pt x="5238524" y="780595"/>
                    </a:lnTo>
                    <a:lnTo>
                      <a:pt x="5236935" y="777956"/>
                    </a:lnTo>
                    <a:lnTo>
                      <a:pt x="5236020" y="776284"/>
                    </a:lnTo>
                    <a:close/>
                    <a:moveTo>
                      <a:pt x="5029158" y="773115"/>
                    </a:moveTo>
                    <a:lnTo>
                      <a:pt x="5035336" y="776671"/>
                    </a:lnTo>
                    <a:lnTo>
                      <a:pt x="5037138" y="779465"/>
                    </a:lnTo>
                    <a:lnTo>
                      <a:pt x="5034821" y="778449"/>
                    </a:lnTo>
                    <a:lnTo>
                      <a:pt x="5027613" y="774638"/>
                    </a:lnTo>
                    <a:lnTo>
                      <a:pt x="5029158" y="773115"/>
                    </a:lnTo>
                    <a:close/>
                    <a:moveTo>
                      <a:pt x="5033963" y="773114"/>
                    </a:moveTo>
                    <a:lnTo>
                      <a:pt x="5043216" y="777597"/>
                    </a:lnTo>
                    <a:lnTo>
                      <a:pt x="5043488" y="777878"/>
                    </a:lnTo>
                    <a:lnTo>
                      <a:pt x="5033963" y="773114"/>
                    </a:lnTo>
                    <a:close/>
                    <a:moveTo>
                      <a:pt x="3326535" y="773091"/>
                    </a:moveTo>
                    <a:lnTo>
                      <a:pt x="3330576" y="775710"/>
                    </a:lnTo>
                    <a:lnTo>
                      <a:pt x="3330287" y="775948"/>
                    </a:lnTo>
                    <a:lnTo>
                      <a:pt x="3324226" y="777854"/>
                    </a:lnTo>
                    <a:lnTo>
                      <a:pt x="3326535" y="773091"/>
                    </a:lnTo>
                    <a:close/>
                    <a:moveTo>
                      <a:pt x="2804183" y="771507"/>
                    </a:moveTo>
                    <a:lnTo>
                      <a:pt x="2816226" y="774047"/>
                    </a:lnTo>
                    <a:lnTo>
                      <a:pt x="2811299" y="777857"/>
                    </a:lnTo>
                    <a:lnTo>
                      <a:pt x="2800351" y="777857"/>
                    </a:lnTo>
                    <a:lnTo>
                      <a:pt x="2804183" y="771507"/>
                    </a:lnTo>
                    <a:close/>
                    <a:moveTo>
                      <a:pt x="2897188" y="769920"/>
                    </a:moveTo>
                    <a:lnTo>
                      <a:pt x="2905126" y="771111"/>
                    </a:lnTo>
                    <a:lnTo>
                      <a:pt x="2904808" y="771508"/>
                    </a:lnTo>
                    <a:lnTo>
                      <a:pt x="2897188" y="769920"/>
                    </a:lnTo>
                    <a:close/>
                    <a:moveTo>
                      <a:pt x="2993179" y="769919"/>
                    </a:moveTo>
                    <a:lnTo>
                      <a:pt x="2993682" y="769919"/>
                    </a:lnTo>
                    <a:lnTo>
                      <a:pt x="2997201" y="769919"/>
                    </a:lnTo>
                    <a:lnTo>
                      <a:pt x="2996949" y="771228"/>
                    </a:lnTo>
                    <a:lnTo>
                      <a:pt x="2993682" y="776461"/>
                    </a:lnTo>
                    <a:lnTo>
                      <a:pt x="2978349" y="790068"/>
                    </a:lnTo>
                    <a:lnTo>
                      <a:pt x="2967038" y="793732"/>
                    </a:lnTo>
                    <a:lnTo>
                      <a:pt x="2970054" y="787190"/>
                    </a:lnTo>
                    <a:lnTo>
                      <a:pt x="2981365" y="780648"/>
                    </a:lnTo>
                    <a:lnTo>
                      <a:pt x="2989409" y="771751"/>
                    </a:lnTo>
                    <a:lnTo>
                      <a:pt x="2993179" y="769919"/>
                    </a:lnTo>
                    <a:close/>
                    <a:moveTo>
                      <a:pt x="4795574" y="769035"/>
                    </a:moveTo>
                    <a:lnTo>
                      <a:pt x="4797690" y="770617"/>
                    </a:lnTo>
                    <a:lnTo>
                      <a:pt x="4799278" y="772199"/>
                    </a:lnTo>
                    <a:lnTo>
                      <a:pt x="4795574" y="769035"/>
                    </a:lnTo>
                    <a:close/>
                    <a:moveTo>
                      <a:pt x="5034829" y="768352"/>
                    </a:moveTo>
                    <a:lnTo>
                      <a:pt x="5036850" y="769713"/>
                    </a:lnTo>
                    <a:lnTo>
                      <a:pt x="5037138" y="769939"/>
                    </a:lnTo>
                    <a:lnTo>
                      <a:pt x="5034829" y="769939"/>
                    </a:lnTo>
                    <a:lnTo>
                      <a:pt x="5033963" y="769032"/>
                    </a:lnTo>
                    <a:lnTo>
                      <a:pt x="5034829" y="768352"/>
                    </a:lnTo>
                    <a:close/>
                    <a:moveTo>
                      <a:pt x="5037414" y="766764"/>
                    </a:moveTo>
                    <a:lnTo>
                      <a:pt x="5037967" y="767011"/>
                    </a:lnTo>
                    <a:lnTo>
                      <a:pt x="5049838" y="777877"/>
                    </a:lnTo>
                    <a:lnTo>
                      <a:pt x="5037138" y="767258"/>
                    </a:lnTo>
                    <a:lnTo>
                      <a:pt x="5037414" y="766764"/>
                    </a:lnTo>
                    <a:close/>
                    <a:moveTo>
                      <a:pt x="4695826" y="766761"/>
                    </a:moveTo>
                    <a:lnTo>
                      <a:pt x="4700650" y="769342"/>
                    </a:lnTo>
                    <a:lnTo>
                      <a:pt x="4704403" y="774505"/>
                    </a:lnTo>
                    <a:lnTo>
                      <a:pt x="4708959" y="782249"/>
                    </a:lnTo>
                    <a:lnTo>
                      <a:pt x="4715660" y="788960"/>
                    </a:lnTo>
                    <a:lnTo>
                      <a:pt x="4711103" y="787927"/>
                    </a:lnTo>
                    <a:lnTo>
                      <a:pt x="4716464" y="798511"/>
                    </a:lnTo>
                    <a:lnTo>
                      <a:pt x="4712711" y="796962"/>
                    </a:lnTo>
                    <a:lnTo>
                      <a:pt x="4711907" y="791799"/>
                    </a:lnTo>
                    <a:lnTo>
                      <a:pt x="4704939" y="790767"/>
                    </a:lnTo>
                    <a:lnTo>
                      <a:pt x="4698774" y="785604"/>
                    </a:lnTo>
                    <a:lnTo>
                      <a:pt x="4698238" y="780958"/>
                    </a:lnTo>
                    <a:lnTo>
                      <a:pt x="4702794" y="784313"/>
                    </a:lnTo>
                    <a:lnTo>
                      <a:pt x="4696362" y="775796"/>
                    </a:lnTo>
                    <a:lnTo>
                      <a:pt x="4695826" y="769084"/>
                    </a:lnTo>
                    <a:lnTo>
                      <a:pt x="4695826" y="766761"/>
                    </a:lnTo>
                    <a:close/>
                    <a:moveTo>
                      <a:pt x="2901951" y="766745"/>
                    </a:moveTo>
                    <a:lnTo>
                      <a:pt x="2906714" y="767936"/>
                    </a:lnTo>
                    <a:lnTo>
                      <a:pt x="2906396" y="768333"/>
                    </a:lnTo>
                    <a:lnTo>
                      <a:pt x="2901951" y="766745"/>
                    </a:lnTo>
                    <a:close/>
                    <a:moveTo>
                      <a:pt x="3079354" y="766578"/>
                    </a:moveTo>
                    <a:lnTo>
                      <a:pt x="3072208" y="771354"/>
                    </a:lnTo>
                    <a:lnTo>
                      <a:pt x="3079354" y="766844"/>
                    </a:lnTo>
                    <a:lnTo>
                      <a:pt x="3079354" y="766578"/>
                    </a:lnTo>
                    <a:close/>
                    <a:moveTo>
                      <a:pt x="5245421" y="766567"/>
                    </a:moveTo>
                    <a:lnTo>
                      <a:pt x="5245850" y="767860"/>
                    </a:lnTo>
                    <a:lnTo>
                      <a:pt x="5246468" y="768192"/>
                    </a:lnTo>
                    <a:lnTo>
                      <a:pt x="5245992" y="766771"/>
                    </a:lnTo>
                    <a:lnTo>
                      <a:pt x="5245421" y="766567"/>
                    </a:lnTo>
                    <a:close/>
                    <a:moveTo>
                      <a:pt x="5233602" y="766567"/>
                    </a:moveTo>
                    <a:lnTo>
                      <a:pt x="5232814" y="767358"/>
                    </a:lnTo>
                    <a:lnTo>
                      <a:pt x="5233013" y="767559"/>
                    </a:lnTo>
                    <a:lnTo>
                      <a:pt x="5232963" y="767400"/>
                    </a:lnTo>
                    <a:lnTo>
                      <a:pt x="5234009" y="766567"/>
                    </a:lnTo>
                    <a:lnTo>
                      <a:pt x="5233602" y="766567"/>
                    </a:lnTo>
                    <a:close/>
                    <a:moveTo>
                      <a:pt x="5238330" y="764452"/>
                    </a:moveTo>
                    <a:lnTo>
                      <a:pt x="5237859" y="766345"/>
                    </a:lnTo>
                    <a:lnTo>
                      <a:pt x="5238524" y="766345"/>
                    </a:lnTo>
                    <a:lnTo>
                      <a:pt x="5239330" y="764938"/>
                    </a:lnTo>
                    <a:lnTo>
                      <a:pt x="5238330" y="764452"/>
                    </a:lnTo>
                    <a:close/>
                    <a:moveTo>
                      <a:pt x="5244896" y="762074"/>
                    </a:moveTo>
                    <a:lnTo>
                      <a:pt x="5244896" y="762338"/>
                    </a:lnTo>
                    <a:lnTo>
                      <a:pt x="5245159" y="763395"/>
                    </a:lnTo>
                    <a:lnTo>
                      <a:pt x="5245159" y="764452"/>
                    </a:lnTo>
                    <a:lnTo>
                      <a:pt x="5245421" y="764716"/>
                    </a:lnTo>
                    <a:lnTo>
                      <a:pt x="5248311" y="767095"/>
                    </a:lnTo>
                    <a:lnTo>
                      <a:pt x="5249067" y="767856"/>
                    </a:lnTo>
                    <a:lnTo>
                      <a:pt x="5249910" y="768192"/>
                    </a:lnTo>
                    <a:lnTo>
                      <a:pt x="5245408" y="764497"/>
                    </a:lnTo>
                    <a:lnTo>
                      <a:pt x="5245673" y="763969"/>
                    </a:lnTo>
                    <a:lnTo>
                      <a:pt x="5245673" y="763441"/>
                    </a:lnTo>
                    <a:lnTo>
                      <a:pt x="5245144" y="762385"/>
                    </a:lnTo>
                    <a:lnTo>
                      <a:pt x="5245393" y="762262"/>
                    </a:lnTo>
                    <a:lnTo>
                      <a:pt x="5244896" y="762074"/>
                    </a:lnTo>
                    <a:close/>
                    <a:moveTo>
                      <a:pt x="3025706" y="761981"/>
                    </a:moveTo>
                    <a:lnTo>
                      <a:pt x="3033437" y="761981"/>
                    </a:lnTo>
                    <a:lnTo>
                      <a:pt x="3033713" y="762545"/>
                    </a:lnTo>
                    <a:lnTo>
                      <a:pt x="3021013" y="774681"/>
                    </a:lnTo>
                    <a:lnTo>
                      <a:pt x="3024602" y="762263"/>
                    </a:lnTo>
                    <a:lnTo>
                      <a:pt x="3025706" y="761981"/>
                    </a:lnTo>
                    <a:close/>
                    <a:moveTo>
                      <a:pt x="5245421" y="761017"/>
                    </a:moveTo>
                    <a:lnTo>
                      <a:pt x="5246209" y="761810"/>
                    </a:lnTo>
                    <a:lnTo>
                      <a:pt x="5246896" y="762731"/>
                    </a:lnTo>
                    <a:lnTo>
                      <a:pt x="5247262" y="762914"/>
                    </a:lnTo>
                    <a:lnTo>
                      <a:pt x="5246468" y="761858"/>
                    </a:lnTo>
                    <a:lnTo>
                      <a:pt x="5246408" y="761622"/>
                    </a:lnTo>
                    <a:lnTo>
                      <a:pt x="5245421" y="761017"/>
                    </a:lnTo>
                    <a:close/>
                    <a:moveTo>
                      <a:pt x="5070476" y="760426"/>
                    </a:moveTo>
                    <a:lnTo>
                      <a:pt x="5075907" y="762468"/>
                    </a:lnTo>
                    <a:lnTo>
                      <a:pt x="5077537" y="762468"/>
                    </a:lnTo>
                    <a:lnTo>
                      <a:pt x="5084597" y="768336"/>
                    </a:lnTo>
                    <a:lnTo>
                      <a:pt x="5089213" y="770122"/>
                    </a:lnTo>
                    <a:lnTo>
                      <a:pt x="5091114" y="771652"/>
                    </a:lnTo>
                    <a:lnTo>
                      <a:pt x="5090843" y="771652"/>
                    </a:lnTo>
                    <a:lnTo>
                      <a:pt x="5088127" y="771908"/>
                    </a:lnTo>
                    <a:lnTo>
                      <a:pt x="5089756" y="774714"/>
                    </a:lnTo>
                    <a:lnTo>
                      <a:pt x="5085140" y="774459"/>
                    </a:lnTo>
                    <a:lnTo>
                      <a:pt x="5075364" y="766805"/>
                    </a:lnTo>
                    <a:lnTo>
                      <a:pt x="5080252" y="766550"/>
                    </a:lnTo>
                    <a:lnTo>
                      <a:pt x="5075636" y="764509"/>
                    </a:lnTo>
                    <a:lnTo>
                      <a:pt x="5070476" y="760426"/>
                    </a:lnTo>
                    <a:close/>
                    <a:moveTo>
                      <a:pt x="3286126" y="760391"/>
                    </a:moveTo>
                    <a:lnTo>
                      <a:pt x="3289301" y="760920"/>
                    </a:lnTo>
                    <a:lnTo>
                      <a:pt x="3286126" y="761979"/>
                    </a:lnTo>
                    <a:lnTo>
                      <a:pt x="3286126" y="760391"/>
                    </a:lnTo>
                    <a:close/>
                    <a:moveTo>
                      <a:pt x="3271839" y="760391"/>
                    </a:moveTo>
                    <a:lnTo>
                      <a:pt x="3271839" y="761026"/>
                    </a:lnTo>
                    <a:lnTo>
                      <a:pt x="3271251" y="764837"/>
                    </a:lnTo>
                    <a:lnTo>
                      <a:pt x="3263901" y="765154"/>
                    </a:lnTo>
                    <a:lnTo>
                      <a:pt x="3271839" y="760391"/>
                    </a:lnTo>
                    <a:close/>
                    <a:moveTo>
                      <a:pt x="5046370" y="757297"/>
                    </a:moveTo>
                    <a:lnTo>
                      <a:pt x="5047445" y="757816"/>
                    </a:lnTo>
                    <a:lnTo>
                      <a:pt x="5045833" y="759635"/>
                    </a:lnTo>
                    <a:lnTo>
                      <a:pt x="5054698" y="764051"/>
                    </a:lnTo>
                    <a:lnTo>
                      <a:pt x="5065713" y="774701"/>
                    </a:lnTo>
                    <a:lnTo>
                      <a:pt x="5059266" y="770804"/>
                    </a:lnTo>
                    <a:lnTo>
                      <a:pt x="5055236" y="767428"/>
                    </a:lnTo>
                    <a:lnTo>
                      <a:pt x="5053906" y="767042"/>
                    </a:lnTo>
                    <a:lnTo>
                      <a:pt x="5058062" y="770030"/>
                    </a:lnTo>
                    <a:lnTo>
                      <a:pt x="5059363" y="776289"/>
                    </a:lnTo>
                    <a:lnTo>
                      <a:pt x="5048953" y="774112"/>
                    </a:lnTo>
                    <a:lnTo>
                      <a:pt x="5048953" y="772207"/>
                    </a:lnTo>
                    <a:lnTo>
                      <a:pt x="5044009" y="769758"/>
                    </a:lnTo>
                    <a:lnTo>
                      <a:pt x="5043488" y="767309"/>
                    </a:lnTo>
                    <a:lnTo>
                      <a:pt x="5047132" y="767853"/>
                    </a:lnTo>
                    <a:lnTo>
                      <a:pt x="5050515" y="768397"/>
                    </a:lnTo>
                    <a:lnTo>
                      <a:pt x="5052857" y="766764"/>
                    </a:lnTo>
                    <a:lnTo>
                      <a:pt x="5053781" y="767006"/>
                    </a:lnTo>
                    <a:lnTo>
                      <a:pt x="5052549" y="766648"/>
                    </a:lnTo>
                    <a:lnTo>
                      <a:pt x="5046102" y="761972"/>
                    </a:lnTo>
                    <a:lnTo>
                      <a:pt x="5046907" y="761972"/>
                    </a:lnTo>
                    <a:lnTo>
                      <a:pt x="5043952" y="759375"/>
                    </a:lnTo>
                    <a:lnTo>
                      <a:pt x="5046370" y="757297"/>
                    </a:lnTo>
                    <a:close/>
                    <a:moveTo>
                      <a:pt x="2974107" y="757220"/>
                    </a:moveTo>
                    <a:lnTo>
                      <a:pt x="2976290" y="757220"/>
                    </a:lnTo>
                    <a:lnTo>
                      <a:pt x="2976563" y="758841"/>
                    </a:lnTo>
                    <a:lnTo>
                      <a:pt x="2967832" y="765866"/>
                    </a:lnTo>
                    <a:lnTo>
                      <a:pt x="2964284" y="767758"/>
                    </a:lnTo>
                    <a:lnTo>
                      <a:pt x="2961283" y="769379"/>
                    </a:lnTo>
                    <a:lnTo>
                      <a:pt x="2958282" y="769920"/>
                    </a:lnTo>
                    <a:lnTo>
                      <a:pt x="2955553" y="769920"/>
                    </a:lnTo>
                    <a:lnTo>
                      <a:pt x="2952825" y="769379"/>
                    </a:lnTo>
                    <a:lnTo>
                      <a:pt x="2949550" y="768298"/>
                    </a:lnTo>
                    <a:lnTo>
                      <a:pt x="2946003" y="767488"/>
                    </a:lnTo>
                    <a:lnTo>
                      <a:pt x="2941638" y="766677"/>
                    </a:lnTo>
                    <a:lnTo>
                      <a:pt x="2943275" y="765056"/>
                    </a:lnTo>
                    <a:lnTo>
                      <a:pt x="2949550" y="765326"/>
                    </a:lnTo>
                    <a:lnTo>
                      <a:pt x="2951733" y="763164"/>
                    </a:lnTo>
                    <a:lnTo>
                      <a:pt x="2952552" y="761273"/>
                    </a:lnTo>
                    <a:lnTo>
                      <a:pt x="2962647" y="761813"/>
                    </a:lnTo>
                    <a:lnTo>
                      <a:pt x="2974107" y="757220"/>
                    </a:lnTo>
                    <a:close/>
                    <a:moveTo>
                      <a:pt x="5242795" y="755997"/>
                    </a:moveTo>
                    <a:lnTo>
                      <a:pt x="5250032" y="763528"/>
                    </a:lnTo>
                    <a:lnTo>
                      <a:pt x="5251763" y="764761"/>
                    </a:lnTo>
                    <a:lnTo>
                      <a:pt x="5252823" y="765289"/>
                    </a:lnTo>
                    <a:lnTo>
                      <a:pt x="5244682" y="757175"/>
                    </a:lnTo>
                    <a:lnTo>
                      <a:pt x="5242795" y="755997"/>
                    </a:lnTo>
                    <a:close/>
                    <a:moveTo>
                      <a:pt x="2334129" y="755561"/>
                    </a:moveTo>
                    <a:lnTo>
                      <a:pt x="2329350" y="759260"/>
                    </a:lnTo>
                    <a:lnTo>
                      <a:pt x="2334395" y="755561"/>
                    </a:lnTo>
                    <a:lnTo>
                      <a:pt x="2334129" y="755561"/>
                    </a:lnTo>
                    <a:close/>
                    <a:moveTo>
                      <a:pt x="3869504" y="754068"/>
                    </a:moveTo>
                    <a:lnTo>
                      <a:pt x="3883299" y="765121"/>
                    </a:lnTo>
                    <a:lnTo>
                      <a:pt x="3883554" y="765121"/>
                    </a:lnTo>
                    <a:lnTo>
                      <a:pt x="3890963" y="768356"/>
                    </a:lnTo>
                    <a:lnTo>
                      <a:pt x="3882533" y="765929"/>
                    </a:lnTo>
                    <a:lnTo>
                      <a:pt x="3868738" y="754337"/>
                    </a:lnTo>
                    <a:lnTo>
                      <a:pt x="3869504" y="754068"/>
                    </a:lnTo>
                    <a:close/>
                    <a:moveTo>
                      <a:pt x="5049092" y="754064"/>
                    </a:moveTo>
                    <a:lnTo>
                      <a:pt x="5050493" y="755159"/>
                    </a:lnTo>
                    <a:lnTo>
                      <a:pt x="5053014" y="762002"/>
                    </a:lnTo>
                    <a:lnTo>
                      <a:pt x="5048251" y="757623"/>
                    </a:lnTo>
                    <a:lnTo>
                      <a:pt x="5048251" y="755433"/>
                    </a:lnTo>
                    <a:lnTo>
                      <a:pt x="5049092" y="754064"/>
                    </a:lnTo>
                    <a:close/>
                    <a:moveTo>
                      <a:pt x="3005667" y="754044"/>
                    </a:moveTo>
                    <a:lnTo>
                      <a:pt x="3006726" y="755936"/>
                    </a:lnTo>
                    <a:lnTo>
                      <a:pt x="2986088" y="766744"/>
                    </a:lnTo>
                    <a:lnTo>
                      <a:pt x="3005667" y="754044"/>
                    </a:lnTo>
                    <a:close/>
                    <a:moveTo>
                      <a:pt x="5245159" y="753090"/>
                    </a:moveTo>
                    <a:lnTo>
                      <a:pt x="5247523" y="756261"/>
                    </a:lnTo>
                    <a:lnTo>
                      <a:pt x="5246997" y="756525"/>
                    </a:lnTo>
                    <a:lnTo>
                      <a:pt x="5249704" y="759876"/>
                    </a:lnTo>
                    <a:lnTo>
                      <a:pt x="5251234" y="760802"/>
                    </a:lnTo>
                    <a:lnTo>
                      <a:pt x="5245999" y="753598"/>
                    </a:lnTo>
                    <a:lnTo>
                      <a:pt x="5245159" y="753090"/>
                    </a:lnTo>
                    <a:close/>
                    <a:moveTo>
                      <a:pt x="5263415" y="752754"/>
                    </a:moveTo>
                    <a:lnTo>
                      <a:pt x="5263944" y="753148"/>
                    </a:lnTo>
                    <a:lnTo>
                      <a:pt x="5264209" y="753412"/>
                    </a:lnTo>
                    <a:lnTo>
                      <a:pt x="5263415" y="752754"/>
                    </a:lnTo>
                    <a:close/>
                    <a:moveTo>
                      <a:pt x="3573463" y="752488"/>
                    </a:moveTo>
                    <a:lnTo>
                      <a:pt x="3573463" y="752632"/>
                    </a:lnTo>
                    <a:lnTo>
                      <a:pt x="3570711" y="754076"/>
                    </a:lnTo>
                    <a:lnTo>
                      <a:pt x="3570499" y="754076"/>
                    </a:lnTo>
                    <a:lnTo>
                      <a:pt x="3570288" y="754076"/>
                    </a:lnTo>
                    <a:lnTo>
                      <a:pt x="3573463" y="752488"/>
                    </a:lnTo>
                    <a:close/>
                    <a:moveTo>
                      <a:pt x="5262620" y="752093"/>
                    </a:moveTo>
                    <a:lnTo>
                      <a:pt x="5263415" y="752754"/>
                    </a:lnTo>
                    <a:lnTo>
                      <a:pt x="5263143" y="752550"/>
                    </a:lnTo>
                    <a:lnTo>
                      <a:pt x="5262620" y="752093"/>
                    </a:lnTo>
                    <a:close/>
                    <a:moveTo>
                      <a:pt x="3567735" y="752061"/>
                    </a:moveTo>
                    <a:lnTo>
                      <a:pt x="3567113" y="752488"/>
                    </a:lnTo>
                    <a:lnTo>
                      <a:pt x="3567401" y="752234"/>
                    </a:lnTo>
                    <a:lnTo>
                      <a:pt x="3567735" y="752061"/>
                    </a:lnTo>
                    <a:close/>
                    <a:moveTo>
                      <a:pt x="5007389" y="747715"/>
                    </a:moveTo>
                    <a:lnTo>
                      <a:pt x="5014533" y="752818"/>
                    </a:lnTo>
                    <a:lnTo>
                      <a:pt x="5019676" y="754603"/>
                    </a:lnTo>
                    <a:lnTo>
                      <a:pt x="5011675" y="762003"/>
                    </a:lnTo>
                    <a:lnTo>
                      <a:pt x="5005388" y="757920"/>
                    </a:lnTo>
                    <a:lnTo>
                      <a:pt x="5007960" y="751797"/>
                    </a:lnTo>
                    <a:lnTo>
                      <a:pt x="5013675" y="754603"/>
                    </a:lnTo>
                    <a:lnTo>
                      <a:pt x="5007389" y="747715"/>
                    </a:lnTo>
                    <a:close/>
                    <a:moveTo>
                      <a:pt x="3578898" y="747374"/>
                    </a:moveTo>
                    <a:lnTo>
                      <a:pt x="3579162" y="747374"/>
                    </a:lnTo>
                    <a:lnTo>
                      <a:pt x="3578818" y="747399"/>
                    </a:lnTo>
                    <a:lnTo>
                      <a:pt x="3578898" y="747374"/>
                    </a:lnTo>
                    <a:close/>
                    <a:moveTo>
                      <a:pt x="3578805" y="746359"/>
                    </a:moveTo>
                    <a:lnTo>
                      <a:pt x="3576458" y="747568"/>
                    </a:lnTo>
                    <a:lnTo>
                      <a:pt x="3578818" y="747399"/>
                    </a:lnTo>
                    <a:lnTo>
                      <a:pt x="3575461" y="748433"/>
                    </a:lnTo>
                    <a:lnTo>
                      <a:pt x="3574932" y="748433"/>
                    </a:lnTo>
                    <a:lnTo>
                      <a:pt x="3574779" y="748433"/>
                    </a:lnTo>
                    <a:lnTo>
                      <a:pt x="3574452" y="748601"/>
                    </a:lnTo>
                    <a:lnTo>
                      <a:pt x="3567531" y="753991"/>
                    </a:lnTo>
                    <a:lnTo>
                      <a:pt x="3573913" y="748879"/>
                    </a:lnTo>
                    <a:lnTo>
                      <a:pt x="3567735" y="752061"/>
                    </a:lnTo>
                    <a:lnTo>
                      <a:pt x="3574906" y="747154"/>
                    </a:lnTo>
                    <a:lnTo>
                      <a:pt x="3575195" y="747154"/>
                    </a:lnTo>
                    <a:lnTo>
                      <a:pt x="3578805" y="746359"/>
                    </a:lnTo>
                    <a:close/>
                    <a:moveTo>
                      <a:pt x="3579235" y="746137"/>
                    </a:moveTo>
                    <a:lnTo>
                      <a:pt x="3579813" y="746137"/>
                    </a:lnTo>
                    <a:lnTo>
                      <a:pt x="3578805" y="746359"/>
                    </a:lnTo>
                    <a:lnTo>
                      <a:pt x="3579235" y="746137"/>
                    </a:lnTo>
                    <a:close/>
                    <a:moveTo>
                      <a:pt x="4729163" y="739773"/>
                    </a:moveTo>
                    <a:lnTo>
                      <a:pt x="4750999" y="774635"/>
                    </a:lnTo>
                    <a:lnTo>
                      <a:pt x="4746890" y="774835"/>
                    </a:lnTo>
                    <a:lnTo>
                      <a:pt x="4751124" y="774835"/>
                    </a:lnTo>
                    <a:lnTo>
                      <a:pt x="4750999" y="774635"/>
                    </a:lnTo>
                    <a:lnTo>
                      <a:pt x="4757738" y="774307"/>
                    </a:lnTo>
                    <a:lnTo>
                      <a:pt x="4759326" y="785116"/>
                    </a:lnTo>
                    <a:lnTo>
                      <a:pt x="4761178" y="780898"/>
                    </a:lnTo>
                    <a:lnTo>
                      <a:pt x="4766470" y="788806"/>
                    </a:lnTo>
                    <a:lnTo>
                      <a:pt x="4768057" y="776153"/>
                    </a:lnTo>
                    <a:lnTo>
                      <a:pt x="4775201" y="772989"/>
                    </a:lnTo>
                    <a:lnTo>
                      <a:pt x="4782345" y="766926"/>
                    </a:lnTo>
                    <a:lnTo>
                      <a:pt x="4800336" y="781425"/>
                    </a:lnTo>
                    <a:lnTo>
                      <a:pt x="4814135" y="792546"/>
                    </a:lnTo>
                    <a:lnTo>
                      <a:pt x="4815418" y="794079"/>
                    </a:lnTo>
                    <a:lnTo>
                      <a:pt x="4818593" y="796715"/>
                    </a:lnTo>
                    <a:lnTo>
                      <a:pt x="4819122" y="796979"/>
                    </a:lnTo>
                    <a:lnTo>
                      <a:pt x="4818328" y="795924"/>
                    </a:lnTo>
                    <a:lnTo>
                      <a:pt x="4820180" y="798033"/>
                    </a:lnTo>
                    <a:lnTo>
                      <a:pt x="4822032" y="800142"/>
                    </a:lnTo>
                    <a:lnTo>
                      <a:pt x="4824149" y="804360"/>
                    </a:lnTo>
                    <a:lnTo>
                      <a:pt x="4826265" y="808314"/>
                    </a:lnTo>
                    <a:lnTo>
                      <a:pt x="4828382" y="812005"/>
                    </a:lnTo>
                    <a:lnTo>
                      <a:pt x="4830234" y="815960"/>
                    </a:lnTo>
                    <a:lnTo>
                      <a:pt x="4831293" y="817805"/>
                    </a:lnTo>
                    <a:lnTo>
                      <a:pt x="4832880" y="819387"/>
                    </a:lnTo>
                    <a:lnTo>
                      <a:pt x="4834468" y="821232"/>
                    </a:lnTo>
                    <a:lnTo>
                      <a:pt x="4836320" y="822813"/>
                    </a:lnTo>
                    <a:lnTo>
                      <a:pt x="4838701" y="824395"/>
                    </a:lnTo>
                    <a:lnTo>
                      <a:pt x="4841082" y="825977"/>
                    </a:lnTo>
                    <a:lnTo>
                      <a:pt x="4838965" y="836258"/>
                    </a:lnTo>
                    <a:lnTo>
                      <a:pt x="4830499" y="837840"/>
                    </a:lnTo>
                    <a:lnTo>
                      <a:pt x="4831822" y="838894"/>
                    </a:lnTo>
                    <a:lnTo>
                      <a:pt x="4833145" y="839685"/>
                    </a:lnTo>
                    <a:lnTo>
                      <a:pt x="4834468" y="840212"/>
                    </a:lnTo>
                    <a:lnTo>
                      <a:pt x="4836055" y="840476"/>
                    </a:lnTo>
                    <a:lnTo>
                      <a:pt x="4837113" y="840476"/>
                    </a:lnTo>
                    <a:lnTo>
                      <a:pt x="4838436" y="840476"/>
                    </a:lnTo>
                    <a:lnTo>
                      <a:pt x="4839495" y="840212"/>
                    </a:lnTo>
                    <a:lnTo>
                      <a:pt x="4840818" y="839685"/>
                    </a:lnTo>
                    <a:lnTo>
                      <a:pt x="4842934" y="838367"/>
                    </a:lnTo>
                    <a:lnTo>
                      <a:pt x="4844786" y="836258"/>
                    </a:lnTo>
                    <a:lnTo>
                      <a:pt x="4846374" y="834149"/>
                    </a:lnTo>
                    <a:lnTo>
                      <a:pt x="4847432" y="831513"/>
                    </a:lnTo>
                    <a:lnTo>
                      <a:pt x="4863836" y="834149"/>
                    </a:lnTo>
                    <a:lnTo>
                      <a:pt x="4885004" y="852075"/>
                    </a:lnTo>
                    <a:lnTo>
                      <a:pt x="4880241" y="854975"/>
                    </a:lnTo>
                    <a:lnTo>
                      <a:pt x="4876008" y="857612"/>
                    </a:lnTo>
                    <a:lnTo>
                      <a:pt x="4868599" y="862884"/>
                    </a:lnTo>
                    <a:lnTo>
                      <a:pt x="4862249" y="867365"/>
                    </a:lnTo>
                    <a:lnTo>
                      <a:pt x="4859603" y="869211"/>
                    </a:lnTo>
                    <a:lnTo>
                      <a:pt x="4856428" y="870265"/>
                    </a:lnTo>
                    <a:lnTo>
                      <a:pt x="4853782" y="871056"/>
                    </a:lnTo>
                    <a:lnTo>
                      <a:pt x="4851666" y="871847"/>
                    </a:lnTo>
                    <a:lnTo>
                      <a:pt x="4849020" y="871847"/>
                    </a:lnTo>
                    <a:lnTo>
                      <a:pt x="4846638" y="871056"/>
                    </a:lnTo>
                    <a:lnTo>
                      <a:pt x="4843993" y="870002"/>
                    </a:lnTo>
                    <a:lnTo>
                      <a:pt x="4841082" y="867893"/>
                    </a:lnTo>
                    <a:lnTo>
                      <a:pt x="4838172" y="865520"/>
                    </a:lnTo>
                    <a:lnTo>
                      <a:pt x="4834732" y="862093"/>
                    </a:lnTo>
                    <a:lnTo>
                      <a:pt x="4823355" y="851812"/>
                    </a:lnTo>
                    <a:lnTo>
                      <a:pt x="4827853" y="850758"/>
                    </a:lnTo>
                    <a:lnTo>
                      <a:pt x="4819635" y="848455"/>
                    </a:lnTo>
                    <a:lnTo>
                      <a:pt x="4814624" y="843640"/>
                    </a:lnTo>
                    <a:lnTo>
                      <a:pt x="4814095" y="844694"/>
                    </a:lnTo>
                    <a:lnTo>
                      <a:pt x="4823884" y="856293"/>
                    </a:lnTo>
                    <a:lnTo>
                      <a:pt x="4819651" y="853657"/>
                    </a:lnTo>
                    <a:lnTo>
                      <a:pt x="4818593" y="853921"/>
                    </a:lnTo>
                    <a:lnTo>
                      <a:pt x="4829440" y="862093"/>
                    </a:lnTo>
                    <a:lnTo>
                      <a:pt x="4820709" y="857875"/>
                    </a:lnTo>
                    <a:lnTo>
                      <a:pt x="4820180" y="858666"/>
                    </a:lnTo>
                    <a:lnTo>
                      <a:pt x="4809068" y="843376"/>
                    </a:lnTo>
                    <a:lnTo>
                      <a:pt x="4809597" y="845485"/>
                    </a:lnTo>
                    <a:lnTo>
                      <a:pt x="4810390" y="847858"/>
                    </a:lnTo>
                    <a:lnTo>
                      <a:pt x="4813301" y="853921"/>
                    </a:lnTo>
                    <a:lnTo>
                      <a:pt x="4817270" y="860247"/>
                    </a:lnTo>
                    <a:lnTo>
                      <a:pt x="4821768" y="867102"/>
                    </a:lnTo>
                    <a:lnTo>
                      <a:pt x="4829176" y="877647"/>
                    </a:lnTo>
                    <a:lnTo>
                      <a:pt x="4831557" y="881074"/>
                    </a:lnTo>
                    <a:lnTo>
                      <a:pt x="4819386" y="863939"/>
                    </a:lnTo>
                    <a:lnTo>
                      <a:pt x="4809861" y="856820"/>
                    </a:lnTo>
                    <a:lnTo>
                      <a:pt x="4810126" y="858402"/>
                    </a:lnTo>
                    <a:lnTo>
                      <a:pt x="4806951" y="854448"/>
                    </a:lnTo>
                    <a:lnTo>
                      <a:pt x="4804040" y="851285"/>
                    </a:lnTo>
                    <a:lnTo>
                      <a:pt x="4801130" y="848385"/>
                    </a:lnTo>
                    <a:lnTo>
                      <a:pt x="4798749" y="845485"/>
                    </a:lnTo>
                    <a:lnTo>
                      <a:pt x="4796897" y="842849"/>
                    </a:lnTo>
                    <a:lnTo>
                      <a:pt x="4796368" y="841531"/>
                    </a:lnTo>
                    <a:lnTo>
                      <a:pt x="4795838" y="840212"/>
                    </a:lnTo>
                    <a:lnTo>
                      <a:pt x="4795838" y="838630"/>
                    </a:lnTo>
                    <a:lnTo>
                      <a:pt x="4795838" y="837313"/>
                    </a:lnTo>
                    <a:lnTo>
                      <a:pt x="4795838" y="835731"/>
                    </a:lnTo>
                    <a:lnTo>
                      <a:pt x="4796368" y="834149"/>
                    </a:lnTo>
                    <a:lnTo>
                      <a:pt x="4793722" y="836258"/>
                    </a:lnTo>
                    <a:lnTo>
                      <a:pt x="4789488" y="832567"/>
                    </a:lnTo>
                    <a:lnTo>
                      <a:pt x="4782609" y="820968"/>
                    </a:lnTo>
                    <a:lnTo>
                      <a:pt x="4784461" y="826241"/>
                    </a:lnTo>
                    <a:lnTo>
                      <a:pt x="4785784" y="830195"/>
                    </a:lnTo>
                    <a:lnTo>
                      <a:pt x="4786313" y="832040"/>
                    </a:lnTo>
                    <a:lnTo>
                      <a:pt x="4786313" y="834149"/>
                    </a:lnTo>
                    <a:lnTo>
                      <a:pt x="4785784" y="835467"/>
                    </a:lnTo>
                    <a:lnTo>
                      <a:pt x="4784990" y="837313"/>
                    </a:lnTo>
                    <a:lnTo>
                      <a:pt x="4777582" y="833358"/>
                    </a:lnTo>
                    <a:lnTo>
                      <a:pt x="4778640" y="833095"/>
                    </a:lnTo>
                    <a:lnTo>
                      <a:pt x="4779963" y="829668"/>
                    </a:lnTo>
                    <a:lnTo>
                      <a:pt x="4770967" y="833358"/>
                    </a:lnTo>
                    <a:lnTo>
                      <a:pt x="4775201" y="829140"/>
                    </a:lnTo>
                    <a:lnTo>
                      <a:pt x="4772026" y="824659"/>
                    </a:lnTo>
                    <a:lnTo>
                      <a:pt x="4772820" y="824132"/>
                    </a:lnTo>
                    <a:lnTo>
                      <a:pt x="4766205" y="818069"/>
                    </a:lnTo>
                    <a:lnTo>
                      <a:pt x="4765676" y="812532"/>
                    </a:lnTo>
                    <a:lnTo>
                      <a:pt x="4759047" y="808051"/>
                    </a:lnTo>
                    <a:lnTo>
                      <a:pt x="4761442" y="808051"/>
                    </a:lnTo>
                    <a:lnTo>
                      <a:pt x="4758267" y="807523"/>
                    </a:lnTo>
                    <a:lnTo>
                      <a:pt x="4759047" y="808051"/>
                    </a:lnTo>
                    <a:lnTo>
                      <a:pt x="4755334" y="808051"/>
                    </a:lnTo>
                    <a:lnTo>
                      <a:pt x="4757009" y="809734"/>
                    </a:lnTo>
                    <a:lnTo>
                      <a:pt x="4760913" y="819147"/>
                    </a:lnTo>
                    <a:lnTo>
                      <a:pt x="4756489" y="812610"/>
                    </a:lnTo>
                    <a:lnTo>
                      <a:pt x="4752325" y="815486"/>
                    </a:lnTo>
                    <a:lnTo>
                      <a:pt x="4744517" y="811042"/>
                    </a:lnTo>
                    <a:lnTo>
                      <a:pt x="4740874" y="810780"/>
                    </a:lnTo>
                    <a:lnTo>
                      <a:pt x="4733327" y="808165"/>
                    </a:lnTo>
                    <a:lnTo>
                      <a:pt x="4734107" y="805551"/>
                    </a:lnTo>
                    <a:lnTo>
                      <a:pt x="4736189" y="803982"/>
                    </a:lnTo>
                    <a:lnTo>
                      <a:pt x="4729163" y="796922"/>
                    </a:lnTo>
                    <a:lnTo>
                      <a:pt x="4749202" y="808688"/>
                    </a:lnTo>
                    <a:lnTo>
                      <a:pt x="4754927" y="807642"/>
                    </a:lnTo>
                    <a:lnTo>
                      <a:pt x="4754988" y="807703"/>
                    </a:lnTo>
                    <a:lnTo>
                      <a:pt x="4753505" y="802778"/>
                    </a:lnTo>
                    <a:lnTo>
                      <a:pt x="4742657" y="798560"/>
                    </a:lnTo>
                    <a:lnTo>
                      <a:pt x="4745832" y="797506"/>
                    </a:lnTo>
                    <a:lnTo>
                      <a:pt x="4742128" y="795924"/>
                    </a:lnTo>
                    <a:lnTo>
                      <a:pt x="4736572" y="792761"/>
                    </a:lnTo>
                    <a:lnTo>
                      <a:pt x="4734190" y="791443"/>
                    </a:lnTo>
                    <a:lnTo>
                      <a:pt x="4732867" y="789861"/>
                    </a:lnTo>
                    <a:lnTo>
                      <a:pt x="4732338" y="789334"/>
                    </a:lnTo>
                    <a:lnTo>
                      <a:pt x="4732867" y="789070"/>
                    </a:lnTo>
                    <a:lnTo>
                      <a:pt x="4733661" y="788806"/>
                    </a:lnTo>
                    <a:lnTo>
                      <a:pt x="4734720" y="788806"/>
                    </a:lnTo>
                    <a:lnTo>
                      <a:pt x="4731809" y="784325"/>
                    </a:lnTo>
                    <a:lnTo>
                      <a:pt x="4737365" y="781689"/>
                    </a:lnTo>
                    <a:lnTo>
                      <a:pt x="4728105" y="777734"/>
                    </a:lnTo>
                    <a:lnTo>
                      <a:pt x="4720432" y="767453"/>
                    </a:lnTo>
                    <a:lnTo>
                      <a:pt x="4721226" y="766662"/>
                    </a:lnTo>
                    <a:lnTo>
                      <a:pt x="4724136" y="766926"/>
                    </a:lnTo>
                    <a:lnTo>
                      <a:pt x="4718845" y="765081"/>
                    </a:lnTo>
                    <a:lnTo>
                      <a:pt x="4708526" y="752427"/>
                    </a:lnTo>
                    <a:lnTo>
                      <a:pt x="4714611" y="754272"/>
                    </a:lnTo>
                    <a:lnTo>
                      <a:pt x="4715140" y="753481"/>
                    </a:lnTo>
                    <a:lnTo>
                      <a:pt x="4718051" y="756381"/>
                    </a:lnTo>
                    <a:lnTo>
                      <a:pt x="4717522" y="752163"/>
                    </a:lnTo>
                    <a:lnTo>
                      <a:pt x="4718315" y="752163"/>
                    </a:lnTo>
                    <a:lnTo>
                      <a:pt x="4728370" y="740300"/>
                    </a:lnTo>
                    <a:lnTo>
                      <a:pt x="4729163" y="739773"/>
                    </a:lnTo>
                    <a:close/>
                    <a:moveTo>
                      <a:pt x="3215672" y="739253"/>
                    </a:moveTo>
                    <a:lnTo>
                      <a:pt x="3212761" y="740314"/>
                    </a:lnTo>
                    <a:lnTo>
                      <a:pt x="3213026" y="743498"/>
                    </a:lnTo>
                    <a:lnTo>
                      <a:pt x="3215672" y="739253"/>
                    </a:lnTo>
                    <a:close/>
                    <a:moveTo>
                      <a:pt x="4993800" y="736523"/>
                    </a:moveTo>
                    <a:lnTo>
                      <a:pt x="4995966" y="737224"/>
                    </a:lnTo>
                    <a:lnTo>
                      <a:pt x="4996223" y="737224"/>
                    </a:lnTo>
                    <a:lnTo>
                      <a:pt x="4998015" y="738880"/>
                    </a:lnTo>
                    <a:lnTo>
                      <a:pt x="4999039" y="741365"/>
                    </a:lnTo>
                    <a:lnTo>
                      <a:pt x="4993800" y="736523"/>
                    </a:lnTo>
                    <a:close/>
                    <a:moveTo>
                      <a:pt x="4993406" y="736395"/>
                    </a:moveTo>
                    <a:lnTo>
                      <a:pt x="4993662" y="736395"/>
                    </a:lnTo>
                    <a:lnTo>
                      <a:pt x="4993800" y="736523"/>
                    </a:lnTo>
                    <a:lnTo>
                      <a:pt x="4993406" y="736395"/>
                    </a:lnTo>
                    <a:close/>
                    <a:moveTo>
                      <a:pt x="4991101" y="735015"/>
                    </a:moveTo>
                    <a:lnTo>
                      <a:pt x="4991357" y="735015"/>
                    </a:lnTo>
                    <a:lnTo>
                      <a:pt x="4993406" y="736119"/>
                    </a:lnTo>
                    <a:lnTo>
                      <a:pt x="4991101" y="735015"/>
                    </a:lnTo>
                    <a:close/>
                    <a:moveTo>
                      <a:pt x="5238314" y="732722"/>
                    </a:moveTo>
                    <a:lnTo>
                      <a:pt x="5246286" y="739157"/>
                    </a:lnTo>
                    <a:lnTo>
                      <a:pt x="5239545" y="733496"/>
                    </a:lnTo>
                    <a:lnTo>
                      <a:pt x="5238314" y="732722"/>
                    </a:lnTo>
                    <a:close/>
                    <a:moveTo>
                      <a:pt x="3882849" y="731843"/>
                    </a:moveTo>
                    <a:lnTo>
                      <a:pt x="3884613" y="731843"/>
                    </a:lnTo>
                    <a:lnTo>
                      <a:pt x="3884260" y="735018"/>
                    </a:lnTo>
                    <a:lnTo>
                      <a:pt x="3881438" y="733607"/>
                    </a:lnTo>
                    <a:lnTo>
                      <a:pt x="3882849" y="731843"/>
                    </a:lnTo>
                    <a:close/>
                    <a:moveTo>
                      <a:pt x="5021263" y="730252"/>
                    </a:moveTo>
                    <a:lnTo>
                      <a:pt x="5021687" y="730887"/>
                    </a:lnTo>
                    <a:lnTo>
                      <a:pt x="5023803" y="733427"/>
                    </a:lnTo>
                    <a:lnTo>
                      <a:pt x="5024438" y="735015"/>
                    </a:lnTo>
                    <a:lnTo>
                      <a:pt x="5021263" y="732474"/>
                    </a:lnTo>
                    <a:lnTo>
                      <a:pt x="5021263" y="730252"/>
                    </a:lnTo>
                    <a:close/>
                    <a:moveTo>
                      <a:pt x="4726175" y="730248"/>
                    </a:moveTo>
                    <a:lnTo>
                      <a:pt x="4729163" y="733422"/>
                    </a:lnTo>
                    <a:lnTo>
                      <a:pt x="4725988" y="730446"/>
                    </a:lnTo>
                    <a:lnTo>
                      <a:pt x="4726175" y="730248"/>
                    </a:lnTo>
                    <a:close/>
                    <a:moveTo>
                      <a:pt x="4716463" y="730248"/>
                    </a:moveTo>
                    <a:lnTo>
                      <a:pt x="4722864" y="733610"/>
                    </a:lnTo>
                    <a:lnTo>
                      <a:pt x="4724401" y="735011"/>
                    </a:lnTo>
                    <a:lnTo>
                      <a:pt x="4716463" y="730248"/>
                    </a:lnTo>
                    <a:close/>
                    <a:moveTo>
                      <a:pt x="4996938" y="729501"/>
                    </a:moveTo>
                    <a:lnTo>
                      <a:pt x="4997207" y="729501"/>
                    </a:lnTo>
                    <a:lnTo>
                      <a:pt x="4996938" y="730021"/>
                    </a:lnTo>
                    <a:lnTo>
                      <a:pt x="4996938" y="729501"/>
                    </a:lnTo>
                    <a:close/>
                    <a:moveTo>
                      <a:pt x="5233393" y="728992"/>
                    </a:moveTo>
                    <a:lnTo>
                      <a:pt x="5236505" y="731318"/>
                    </a:lnTo>
                    <a:lnTo>
                      <a:pt x="5237103" y="731694"/>
                    </a:lnTo>
                    <a:lnTo>
                      <a:pt x="5237270" y="731890"/>
                    </a:lnTo>
                    <a:lnTo>
                      <a:pt x="5237428" y="732009"/>
                    </a:lnTo>
                    <a:lnTo>
                      <a:pt x="5237428" y="731899"/>
                    </a:lnTo>
                    <a:lnTo>
                      <a:pt x="5237103" y="731694"/>
                    </a:lnTo>
                    <a:lnTo>
                      <a:pt x="5236370" y="730835"/>
                    </a:lnTo>
                    <a:lnTo>
                      <a:pt x="5233393" y="728992"/>
                    </a:lnTo>
                    <a:close/>
                    <a:moveTo>
                      <a:pt x="3632295" y="727525"/>
                    </a:moveTo>
                    <a:lnTo>
                      <a:pt x="3627537" y="730171"/>
                    </a:lnTo>
                    <a:lnTo>
                      <a:pt x="3629325" y="730077"/>
                    </a:lnTo>
                    <a:lnTo>
                      <a:pt x="3624039" y="734620"/>
                    </a:lnTo>
                    <a:lnTo>
                      <a:pt x="3619342" y="736523"/>
                    </a:lnTo>
                    <a:lnTo>
                      <a:pt x="3621881" y="736474"/>
                    </a:lnTo>
                    <a:lnTo>
                      <a:pt x="3616434" y="741155"/>
                    </a:lnTo>
                    <a:lnTo>
                      <a:pt x="3614584" y="742081"/>
                    </a:lnTo>
                    <a:lnTo>
                      <a:pt x="3610619" y="744728"/>
                    </a:lnTo>
                    <a:lnTo>
                      <a:pt x="3608769" y="746316"/>
                    </a:lnTo>
                    <a:lnTo>
                      <a:pt x="3607447" y="748169"/>
                    </a:lnTo>
                    <a:lnTo>
                      <a:pt x="3605861" y="749757"/>
                    </a:lnTo>
                    <a:lnTo>
                      <a:pt x="3605208" y="750803"/>
                    </a:lnTo>
                    <a:lnTo>
                      <a:pt x="3600574" y="754786"/>
                    </a:lnTo>
                    <a:lnTo>
                      <a:pt x="3596344" y="761931"/>
                    </a:lnTo>
                    <a:lnTo>
                      <a:pt x="3602424" y="756373"/>
                    </a:lnTo>
                    <a:lnTo>
                      <a:pt x="3603217" y="753991"/>
                    </a:lnTo>
                    <a:lnTo>
                      <a:pt x="3604539" y="751874"/>
                    </a:lnTo>
                    <a:lnTo>
                      <a:pt x="3605208" y="750803"/>
                    </a:lnTo>
                    <a:lnTo>
                      <a:pt x="3616434" y="741155"/>
                    </a:lnTo>
                    <a:lnTo>
                      <a:pt x="3618814" y="739964"/>
                    </a:lnTo>
                    <a:lnTo>
                      <a:pt x="3623308" y="738376"/>
                    </a:lnTo>
                    <a:lnTo>
                      <a:pt x="3627801" y="737317"/>
                    </a:lnTo>
                    <a:lnTo>
                      <a:pt x="3632560" y="736523"/>
                    </a:lnTo>
                    <a:lnTo>
                      <a:pt x="3633088" y="736259"/>
                    </a:lnTo>
                    <a:lnTo>
                      <a:pt x="3621881" y="736474"/>
                    </a:lnTo>
                    <a:lnTo>
                      <a:pt x="3624039" y="734620"/>
                    </a:lnTo>
                    <a:lnTo>
                      <a:pt x="3630445" y="732023"/>
                    </a:lnTo>
                    <a:lnTo>
                      <a:pt x="3637318" y="729906"/>
                    </a:lnTo>
                    <a:lnTo>
                      <a:pt x="3637582" y="729642"/>
                    </a:lnTo>
                    <a:lnTo>
                      <a:pt x="3629325" y="730077"/>
                    </a:lnTo>
                    <a:lnTo>
                      <a:pt x="3632295" y="727525"/>
                    </a:lnTo>
                    <a:close/>
                    <a:moveTo>
                      <a:pt x="2671729" y="727000"/>
                    </a:moveTo>
                    <a:lnTo>
                      <a:pt x="2679664" y="728853"/>
                    </a:lnTo>
                    <a:lnTo>
                      <a:pt x="2674109" y="734148"/>
                    </a:lnTo>
                    <a:lnTo>
                      <a:pt x="2676225" y="733883"/>
                    </a:lnTo>
                    <a:lnTo>
                      <a:pt x="2677019" y="734942"/>
                    </a:lnTo>
                    <a:lnTo>
                      <a:pt x="2676490" y="736795"/>
                    </a:lnTo>
                    <a:lnTo>
                      <a:pt x="2690509" y="734148"/>
                    </a:lnTo>
                    <a:lnTo>
                      <a:pt x="2687864" y="737854"/>
                    </a:lnTo>
                    <a:lnTo>
                      <a:pt x="2690245" y="739442"/>
                    </a:lnTo>
                    <a:lnTo>
                      <a:pt x="2692361" y="740766"/>
                    </a:lnTo>
                    <a:lnTo>
                      <a:pt x="2693683" y="742884"/>
                    </a:lnTo>
                    <a:lnTo>
                      <a:pt x="2694741" y="745002"/>
                    </a:lnTo>
                    <a:lnTo>
                      <a:pt x="2695271" y="747120"/>
                    </a:lnTo>
                    <a:lnTo>
                      <a:pt x="2695535" y="749502"/>
                    </a:lnTo>
                    <a:lnTo>
                      <a:pt x="2695535" y="751620"/>
                    </a:lnTo>
                    <a:lnTo>
                      <a:pt x="2695271" y="753738"/>
                    </a:lnTo>
                    <a:lnTo>
                      <a:pt x="2694212" y="758238"/>
                    </a:lnTo>
                    <a:lnTo>
                      <a:pt x="2692890" y="761680"/>
                    </a:lnTo>
                    <a:lnTo>
                      <a:pt x="2691567" y="764327"/>
                    </a:lnTo>
                    <a:lnTo>
                      <a:pt x="2691038" y="765651"/>
                    </a:lnTo>
                    <a:lnTo>
                      <a:pt x="2690245" y="768827"/>
                    </a:lnTo>
                    <a:lnTo>
                      <a:pt x="2695535" y="771475"/>
                    </a:lnTo>
                    <a:lnTo>
                      <a:pt x="2693683" y="775181"/>
                    </a:lnTo>
                    <a:lnTo>
                      <a:pt x="2693948" y="775181"/>
                    </a:lnTo>
                    <a:lnTo>
                      <a:pt x="2696329" y="775446"/>
                    </a:lnTo>
                    <a:lnTo>
                      <a:pt x="2695271" y="781535"/>
                    </a:lnTo>
                    <a:lnTo>
                      <a:pt x="2703471" y="778623"/>
                    </a:lnTo>
                    <a:lnTo>
                      <a:pt x="2702412" y="786035"/>
                    </a:lnTo>
                    <a:lnTo>
                      <a:pt x="2693154" y="787359"/>
                    </a:lnTo>
                    <a:lnTo>
                      <a:pt x="2688658" y="787888"/>
                    </a:lnTo>
                    <a:lnTo>
                      <a:pt x="2684954" y="788682"/>
                    </a:lnTo>
                    <a:lnTo>
                      <a:pt x="2682574" y="789477"/>
                    </a:lnTo>
                    <a:lnTo>
                      <a:pt x="2682309" y="790006"/>
                    </a:lnTo>
                    <a:lnTo>
                      <a:pt x="2682309" y="790535"/>
                    </a:lnTo>
                    <a:lnTo>
                      <a:pt x="2682838" y="791065"/>
                    </a:lnTo>
                    <a:lnTo>
                      <a:pt x="2684425" y="791330"/>
                    </a:lnTo>
                    <a:lnTo>
                      <a:pt x="2689451" y="792653"/>
                    </a:lnTo>
                    <a:lnTo>
                      <a:pt x="2685219" y="794242"/>
                    </a:lnTo>
                    <a:lnTo>
                      <a:pt x="2681251" y="796095"/>
                    </a:lnTo>
                    <a:lnTo>
                      <a:pt x="2677283" y="797683"/>
                    </a:lnTo>
                    <a:lnTo>
                      <a:pt x="2674374" y="799536"/>
                    </a:lnTo>
                    <a:lnTo>
                      <a:pt x="2671729" y="801389"/>
                    </a:lnTo>
                    <a:lnTo>
                      <a:pt x="2669877" y="802978"/>
                    </a:lnTo>
                    <a:lnTo>
                      <a:pt x="2669083" y="804566"/>
                    </a:lnTo>
                    <a:lnTo>
                      <a:pt x="2668819" y="805096"/>
                    </a:lnTo>
                    <a:lnTo>
                      <a:pt x="2669083" y="805625"/>
                    </a:lnTo>
                    <a:lnTo>
                      <a:pt x="2664587" y="807743"/>
                    </a:lnTo>
                    <a:lnTo>
                      <a:pt x="2669612" y="806684"/>
                    </a:lnTo>
                    <a:lnTo>
                      <a:pt x="2682574" y="810655"/>
                    </a:lnTo>
                    <a:lnTo>
                      <a:pt x="2695271" y="804037"/>
                    </a:lnTo>
                    <a:lnTo>
                      <a:pt x="2697387" y="804037"/>
                    </a:lnTo>
                    <a:lnTo>
                      <a:pt x="2698445" y="805360"/>
                    </a:lnTo>
                    <a:lnTo>
                      <a:pt x="2691567" y="809331"/>
                    </a:lnTo>
                    <a:lnTo>
                      <a:pt x="2694741" y="808272"/>
                    </a:lnTo>
                    <a:lnTo>
                      <a:pt x="2697916" y="807478"/>
                    </a:lnTo>
                    <a:lnTo>
                      <a:pt x="2701090" y="807214"/>
                    </a:lnTo>
                    <a:lnTo>
                      <a:pt x="2704000" y="806949"/>
                    </a:lnTo>
                    <a:lnTo>
                      <a:pt x="2706909" y="806949"/>
                    </a:lnTo>
                    <a:lnTo>
                      <a:pt x="2710083" y="807214"/>
                    </a:lnTo>
                    <a:lnTo>
                      <a:pt x="2712993" y="807743"/>
                    </a:lnTo>
                    <a:lnTo>
                      <a:pt x="2715903" y="808537"/>
                    </a:lnTo>
                    <a:lnTo>
                      <a:pt x="2695800" y="817273"/>
                    </a:lnTo>
                    <a:lnTo>
                      <a:pt x="2696858" y="815420"/>
                    </a:lnTo>
                    <a:lnTo>
                      <a:pt x="2690774" y="817538"/>
                    </a:lnTo>
                    <a:lnTo>
                      <a:pt x="2696593" y="834745"/>
                    </a:lnTo>
                    <a:lnTo>
                      <a:pt x="2698445" y="834745"/>
                    </a:lnTo>
                    <a:lnTo>
                      <a:pt x="2698180" y="837128"/>
                    </a:lnTo>
                    <a:lnTo>
                      <a:pt x="2697651" y="839511"/>
                    </a:lnTo>
                    <a:lnTo>
                      <a:pt x="2696329" y="841893"/>
                    </a:lnTo>
                    <a:lnTo>
                      <a:pt x="2695006" y="844276"/>
                    </a:lnTo>
                    <a:lnTo>
                      <a:pt x="2692361" y="848246"/>
                    </a:lnTo>
                    <a:lnTo>
                      <a:pt x="2690774" y="850100"/>
                    </a:lnTo>
                    <a:lnTo>
                      <a:pt x="2691038" y="851423"/>
                    </a:lnTo>
                    <a:lnTo>
                      <a:pt x="2692625" y="852217"/>
                    </a:lnTo>
                    <a:lnTo>
                      <a:pt x="2693419" y="855659"/>
                    </a:lnTo>
                    <a:lnTo>
                      <a:pt x="2695800" y="854070"/>
                    </a:lnTo>
                    <a:lnTo>
                      <a:pt x="2697916" y="852747"/>
                    </a:lnTo>
                    <a:lnTo>
                      <a:pt x="2701883" y="849570"/>
                    </a:lnTo>
                    <a:lnTo>
                      <a:pt x="2705851" y="845599"/>
                    </a:lnTo>
                    <a:lnTo>
                      <a:pt x="2709025" y="841893"/>
                    </a:lnTo>
                    <a:lnTo>
                      <a:pt x="2715109" y="833686"/>
                    </a:lnTo>
                    <a:lnTo>
                      <a:pt x="2717754" y="829715"/>
                    </a:lnTo>
                    <a:lnTo>
                      <a:pt x="2720664" y="826009"/>
                    </a:lnTo>
                    <a:lnTo>
                      <a:pt x="2723574" y="823097"/>
                    </a:lnTo>
                    <a:lnTo>
                      <a:pt x="2726748" y="820185"/>
                    </a:lnTo>
                    <a:lnTo>
                      <a:pt x="2728600" y="819126"/>
                    </a:lnTo>
                    <a:lnTo>
                      <a:pt x="2730451" y="818332"/>
                    </a:lnTo>
                    <a:lnTo>
                      <a:pt x="2732038" y="817538"/>
                    </a:lnTo>
                    <a:lnTo>
                      <a:pt x="2734154" y="817008"/>
                    </a:lnTo>
                    <a:lnTo>
                      <a:pt x="2736271" y="816479"/>
                    </a:lnTo>
                    <a:lnTo>
                      <a:pt x="2738387" y="816479"/>
                    </a:lnTo>
                    <a:lnTo>
                      <a:pt x="2740767" y="817008"/>
                    </a:lnTo>
                    <a:lnTo>
                      <a:pt x="2742884" y="817538"/>
                    </a:lnTo>
                    <a:lnTo>
                      <a:pt x="2745529" y="818067"/>
                    </a:lnTo>
                    <a:lnTo>
                      <a:pt x="2748703" y="819126"/>
                    </a:lnTo>
                    <a:lnTo>
                      <a:pt x="2751613" y="820715"/>
                    </a:lnTo>
                    <a:lnTo>
                      <a:pt x="2754787" y="822568"/>
                    </a:lnTo>
                    <a:lnTo>
                      <a:pt x="2757167" y="825745"/>
                    </a:lnTo>
                    <a:lnTo>
                      <a:pt x="2758225" y="828657"/>
                    </a:lnTo>
                    <a:lnTo>
                      <a:pt x="2759019" y="831304"/>
                    </a:lnTo>
                    <a:lnTo>
                      <a:pt x="2758755" y="833686"/>
                    </a:lnTo>
                    <a:lnTo>
                      <a:pt x="2758225" y="835540"/>
                    </a:lnTo>
                    <a:lnTo>
                      <a:pt x="2757167" y="837128"/>
                    </a:lnTo>
                    <a:lnTo>
                      <a:pt x="2755580" y="838716"/>
                    </a:lnTo>
                    <a:lnTo>
                      <a:pt x="2753729" y="839775"/>
                    </a:lnTo>
                    <a:lnTo>
                      <a:pt x="2751877" y="840834"/>
                    </a:lnTo>
                    <a:lnTo>
                      <a:pt x="2750025" y="841628"/>
                    </a:lnTo>
                    <a:lnTo>
                      <a:pt x="2746587" y="842687"/>
                    </a:lnTo>
                    <a:lnTo>
                      <a:pt x="2744206" y="843482"/>
                    </a:lnTo>
                    <a:lnTo>
                      <a:pt x="2743677" y="844011"/>
                    </a:lnTo>
                    <a:lnTo>
                      <a:pt x="2743942" y="844276"/>
                    </a:lnTo>
                    <a:lnTo>
                      <a:pt x="2741561" y="846129"/>
                    </a:lnTo>
                    <a:lnTo>
                      <a:pt x="2739445" y="848511"/>
                    </a:lnTo>
                    <a:lnTo>
                      <a:pt x="2737858" y="851159"/>
                    </a:lnTo>
                    <a:lnTo>
                      <a:pt x="2736271" y="853806"/>
                    </a:lnTo>
                    <a:lnTo>
                      <a:pt x="2735213" y="856453"/>
                    </a:lnTo>
                    <a:lnTo>
                      <a:pt x="2734154" y="859365"/>
                    </a:lnTo>
                    <a:lnTo>
                      <a:pt x="2733625" y="862277"/>
                    </a:lnTo>
                    <a:lnTo>
                      <a:pt x="2733361" y="865719"/>
                    </a:lnTo>
                    <a:lnTo>
                      <a:pt x="2733361" y="868631"/>
                    </a:lnTo>
                    <a:lnTo>
                      <a:pt x="2733361" y="871808"/>
                    </a:lnTo>
                    <a:lnTo>
                      <a:pt x="2733890" y="874984"/>
                    </a:lnTo>
                    <a:lnTo>
                      <a:pt x="2734154" y="877896"/>
                    </a:lnTo>
                    <a:lnTo>
                      <a:pt x="2735742" y="884250"/>
                    </a:lnTo>
                    <a:lnTo>
                      <a:pt x="2737858" y="890339"/>
                    </a:lnTo>
                    <a:lnTo>
                      <a:pt x="2739180" y="889544"/>
                    </a:lnTo>
                    <a:lnTo>
                      <a:pt x="2742354" y="888485"/>
                    </a:lnTo>
                    <a:lnTo>
                      <a:pt x="2751613" y="883985"/>
                    </a:lnTo>
                    <a:lnTo>
                      <a:pt x="2765367" y="877367"/>
                    </a:lnTo>
                    <a:lnTo>
                      <a:pt x="2806103" y="833422"/>
                    </a:lnTo>
                    <a:lnTo>
                      <a:pt x="2808219" y="829186"/>
                    </a:lnTo>
                    <a:lnTo>
                      <a:pt x="2810864" y="825745"/>
                    </a:lnTo>
                    <a:lnTo>
                      <a:pt x="2813774" y="822832"/>
                    </a:lnTo>
                    <a:lnTo>
                      <a:pt x="2816948" y="820450"/>
                    </a:lnTo>
                    <a:lnTo>
                      <a:pt x="2820387" y="818067"/>
                    </a:lnTo>
                    <a:lnTo>
                      <a:pt x="2824619" y="816214"/>
                    </a:lnTo>
                    <a:lnTo>
                      <a:pt x="2828587" y="815155"/>
                    </a:lnTo>
                    <a:lnTo>
                      <a:pt x="2833348" y="814361"/>
                    </a:lnTo>
                    <a:lnTo>
                      <a:pt x="2827000" y="813567"/>
                    </a:lnTo>
                    <a:lnTo>
                      <a:pt x="2828587" y="813302"/>
                    </a:lnTo>
                    <a:lnTo>
                      <a:pt x="2830174" y="810125"/>
                    </a:lnTo>
                    <a:lnTo>
                      <a:pt x="2836787" y="809331"/>
                    </a:lnTo>
                    <a:lnTo>
                      <a:pt x="2834142" y="807214"/>
                    </a:lnTo>
                    <a:lnTo>
                      <a:pt x="2842342" y="805625"/>
                    </a:lnTo>
                    <a:lnTo>
                      <a:pt x="2833613" y="803772"/>
                    </a:lnTo>
                    <a:lnTo>
                      <a:pt x="2833348" y="801919"/>
                    </a:lnTo>
                    <a:lnTo>
                      <a:pt x="2827000" y="797154"/>
                    </a:lnTo>
                    <a:lnTo>
                      <a:pt x="2829645" y="795830"/>
                    </a:lnTo>
                    <a:lnTo>
                      <a:pt x="2833613" y="787888"/>
                    </a:lnTo>
                    <a:lnTo>
                      <a:pt x="2835729" y="778623"/>
                    </a:lnTo>
                    <a:lnTo>
                      <a:pt x="2833877" y="778093"/>
                    </a:lnTo>
                    <a:lnTo>
                      <a:pt x="2838374" y="777034"/>
                    </a:lnTo>
                    <a:lnTo>
                      <a:pt x="2842606" y="775975"/>
                    </a:lnTo>
                    <a:lnTo>
                      <a:pt x="2851600" y="774387"/>
                    </a:lnTo>
                    <a:lnTo>
                      <a:pt x="2860329" y="773328"/>
                    </a:lnTo>
                    <a:lnTo>
                      <a:pt x="2869058" y="773063"/>
                    </a:lnTo>
                    <a:lnTo>
                      <a:pt x="2877787" y="773063"/>
                    </a:lnTo>
                    <a:lnTo>
                      <a:pt x="2886781" y="773328"/>
                    </a:lnTo>
                    <a:lnTo>
                      <a:pt x="2904768" y="774387"/>
                    </a:lnTo>
                    <a:lnTo>
                      <a:pt x="2884929" y="781005"/>
                    </a:lnTo>
                    <a:lnTo>
                      <a:pt x="2890219" y="781005"/>
                    </a:lnTo>
                    <a:lnTo>
                      <a:pt x="2895774" y="781270"/>
                    </a:lnTo>
                    <a:lnTo>
                      <a:pt x="2898155" y="781535"/>
                    </a:lnTo>
                    <a:lnTo>
                      <a:pt x="2900271" y="782329"/>
                    </a:lnTo>
                    <a:lnTo>
                      <a:pt x="2901858" y="783123"/>
                    </a:lnTo>
                    <a:lnTo>
                      <a:pt x="2903181" y="784182"/>
                    </a:lnTo>
                    <a:lnTo>
                      <a:pt x="2904768" y="786035"/>
                    </a:lnTo>
                    <a:lnTo>
                      <a:pt x="2903445" y="788947"/>
                    </a:lnTo>
                    <a:lnTo>
                      <a:pt x="2903710" y="788947"/>
                    </a:lnTo>
                    <a:lnTo>
                      <a:pt x="2911116" y="786300"/>
                    </a:lnTo>
                    <a:lnTo>
                      <a:pt x="2911645" y="786300"/>
                    </a:lnTo>
                    <a:lnTo>
                      <a:pt x="2922490" y="787623"/>
                    </a:lnTo>
                    <a:lnTo>
                      <a:pt x="2922755" y="787623"/>
                    </a:lnTo>
                    <a:lnTo>
                      <a:pt x="2922490" y="790535"/>
                    </a:lnTo>
                    <a:lnTo>
                      <a:pt x="2920639" y="792918"/>
                    </a:lnTo>
                    <a:lnTo>
                      <a:pt x="2918787" y="794771"/>
                    </a:lnTo>
                    <a:lnTo>
                      <a:pt x="2916406" y="796624"/>
                    </a:lnTo>
                    <a:lnTo>
                      <a:pt x="2914026" y="798213"/>
                    </a:lnTo>
                    <a:lnTo>
                      <a:pt x="2911381" y="799272"/>
                    </a:lnTo>
                    <a:lnTo>
                      <a:pt x="2908736" y="800330"/>
                    </a:lnTo>
                    <a:lnTo>
                      <a:pt x="2906765" y="801048"/>
                    </a:lnTo>
                    <a:lnTo>
                      <a:pt x="2906355" y="801125"/>
                    </a:lnTo>
                    <a:lnTo>
                      <a:pt x="2902652" y="801919"/>
                    </a:lnTo>
                    <a:lnTo>
                      <a:pt x="2905826" y="801389"/>
                    </a:lnTo>
                    <a:lnTo>
                      <a:pt x="2906765" y="801048"/>
                    </a:lnTo>
                    <a:lnTo>
                      <a:pt x="2910587" y="800330"/>
                    </a:lnTo>
                    <a:lnTo>
                      <a:pt x="2914290" y="800330"/>
                    </a:lnTo>
                    <a:lnTo>
                      <a:pt x="2918258" y="800860"/>
                    </a:lnTo>
                    <a:lnTo>
                      <a:pt x="2917994" y="801919"/>
                    </a:lnTo>
                    <a:lnTo>
                      <a:pt x="2917729" y="802978"/>
                    </a:lnTo>
                    <a:lnTo>
                      <a:pt x="2916936" y="805360"/>
                    </a:lnTo>
                    <a:lnTo>
                      <a:pt x="2915084" y="807743"/>
                    </a:lnTo>
                    <a:lnTo>
                      <a:pt x="2912703" y="810125"/>
                    </a:lnTo>
                    <a:lnTo>
                      <a:pt x="2910058" y="812243"/>
                    </a:lnTo>
                    <a:lnTo>
                      <a:pt x="2907148" y="814361"/>
                    </a:lnTo>
                    <a:lnTo>
                      <a:pt x="2900800" y="818067"/>
                    </a:lnTo>
                    <a:lnTo>
                      <a:pt x="2894716" y="820979"/>
                    </a:lnTo>
                    <a:lnTo>
                      <a:pt x="2889690" y="823362"/>
                    </a:lnTo>
                    <a:lnTo>
                      <a:pt x="2886252" y="824686"/>
                    </a:lnTo>
                    <a:lnTo>
                      <a:pt x="2883077" y="826539"/>
                    </a:lnTo>
                    <a:lnTo>
                      <a:pt x="2886516" y="827862"/>
                    </a:lnTo>
                    <a:lnTo>
                      <a:pt x="2884664" y="831304"/>
                    </a:lnTo>
                    <a:lnTo>
                      <a:pt x="2891277" y="831039"/>
                    </a:lnTo>
                    <a:lnTo>
                      <a:pt x="2892600" y="844540"/>
                    </a:lnTo>
                    <a:lnTo>
                      <a:pt x="2893923" y="846129"/>
                    </a:lnTo>
                    <a:lnTo>
                      <a:pt x="2895245" y="847717"/>
                    </a:lnTo>
                    <a:lnTo>
                      <a:pt x="2896303" y="849570"/>
                    </a:lnTo>
                    <a:lnTo>
                      <a:pt x="2897097" y="851159"/>
                    </a:lnTo>
                    <a:lnTo>
                      <a:pt x="2897361" y="853012"/>
                    </a:lnTo>
                    <a:lnTo>
                      <a:pt x="2897626" y="854865"/>
                    </a:lnTo>
                    <a:lnTo>
                      <a:pt x="2897626" y="856453"/>
                    </a:lnTo>
                    <a:lnTo>
                      <a:pt x="2897361" y="858306"/>
                    </a:lnTo>
                    <a:lnTo>
                      <a:pt x="2896568" y="859895"/>
                    </a:lnTo>
                    <a:lnTo>
                      <a:pt x="2896039" y="861748"/>
                    </a:lnTo>
                    <a:lnTo>
                      <a:pt x="2893923" y="865189"/>
                    </a:lnTo>
                    <a:lnTo>
                      <a:pt x="2891277" y="868631"/>
                    </a:lnTo>
                    <a:lnTo>
                      <a:pt x="2888368" y="871808"/>
                    </a:lnTo>
                    <a:lnTo>
                      <a:pt x="2884929" y="874984"/>
                    </a:lnTo>
                    <a:lnTo>
                      <a:pt x="2881490" y="877631"/>
                    </a:lnTo>
                    <a:lnTo>
                      <a:pt x="2877258" y="880279"/>
                    </a:lnTo>
                    <a:lnTo>
                      <a:pt x="2873555" y="882926"/>
                    </a:lnTo>
                    <a:lnTo>
                      <a:pt x="2869587" y="885044"/>
                    </a:lnTo>
                    <a:lnTo>
                      <a:pt x="2865884" y="886632"/>
                    </a:lnTo>
                    <a:lnTo>
                      <a:pt x="2862445" y="888221"/>
                    </a:lnTo>
                    <a:lnTo>
                      <a:pt x="2859271" y="889280"/>
                    </a:lnTo>
                    <a:lnTo>
                      <a:pt x="2850013" y="896163"/>
                    </a:lnTo>
                    <a:lnTo>
                      <a:pt x="2845781" y="899075"/>
                    </a:lnTo>
                    <a:lnTo>
                      <a:pt x="2841548" y="901457"/>
                    </a:lnTo>
                    <a:lnTo>
                      <a:pt x="2837051" y="903575"/>
                    </a:lnTo>
                    <a:lnTo>
                      <a:pt x="2832819" y="905428"/>
                    </a:lnTo>
                    <a:lnTo>
                      <a:pt x="2827793" y="907017"/>
                    </a:lnTo>
                    <a:lnTo>
                      <a:pt x="2822239" y="908340"/>
                    </a:lnTo>
                    <a:lnTo>
                      <a:pt x="2823032" y="904369"/>
                    </a:lnTo>
                    <a:lnTo>
                      <a:pt x="2816948" y="899604"/>
                    </a:lnTo>
                    <a:lnTo>
                      <a:pt x="2822239" y="889280"/>
                    </a:lnTo>
                    <a:lnTo>
                      <a:pt x="2810864" y="892721"/>
                    </a:lnTo>
                    <a:lnTo>
                      <a:pt x="2814303" y="891133"/>
                    </a:lnTo>
                    <a:lnTo>
                      <a:pt x="2808219" y="886632"/>
                    </a:lnTo>
                    <a:lnTo>
                      <a:pt x="2812980" y="885838"/>
                    </a:lnTo>
                    <a:lnTo>
                      <a:pt x="2803987" y="886632"/>
                    </a:lnTo>
                    <a:lnTo>
                      <a:pt x="2805838" y="886632"/>
                    </a:lnTo>
                    <a:lnTo>
                      <a:pt x="2790761" y="893515"/>
                    </a:lnTo>
                    <a:lnTo>
                      <a:pt x="2805309" y="889544"/>
                    </a:lnTo>
                    <a:lnTo>
                      <a:pt x="2803458" y="891133"/>
                    </a:lnTo>
                    <a:lnTo>
                      <a:pt x="2807161" y="892986"/>
                    </a:lnTo>
                    <a:lnTo>
                      <a:pt x="2803458" y="892986"/>
                    </a:lnTo>
                    <a:lnTo>
                      <a:pt x="2810864" y="893780"/>
                    </a:lnTo>
                    <a:lnTo>
                      <a:pt x="2809806" y="897751"/>
                    </a:lnTo>
                    <a:lnTo>
                      <a:pt x="2812980" y="898280"/>
                    </a:lnTo>
                    <a:lnTo>
                      <a:pt x="2810335" y="901193"/>
                    </a:lnTo>
                    <a:lnTo>
                      <a:pt x="2815097" y="914429"/>
                    </a:lnTo>
                    <a:lnTo>
                      <a:pt x="2800813" y="913900"/>
                    </a:lnTo>
                    <a:lnTo>
                      <a:pt x="2798961" y="910723"/>
                    </a:lnTo>
                    <a:lnTo>
                      <a:pt x="2796845" y="911782"/>
                    </a:lnTo>
                    <a:lnTo>
                      <a:pt x="2798432" y="918665"/>
                    </a:lnTo>
                    <a:lnTo>
                      <a:pt x="2777006" y="917606"/>
                    </a:lnTo>
                    <a:lnTo>
                      <a:pt x="2776477" y="907281"/>
                    </a:lnTo>
                    <a:lnTo>
                      <a:pt x="2743677" y="913370"/>
                    </a:lnTo>
                    <a:lnTo>
                      <a:pt x="2740238" y="917870"/>
                    </a:lnTo>
                    <a:lnTo>
                      <a:pt x="2757167" y="925812"/>
                    </a:lnTo>
                    <a:lnTo>
                      <a:pt x="2747116" y="934548"/>
                    </a:lnTo>
                    <a:lnTo>
                      <a:pt x="2742354" y="939049"/>
                    </a:lnTo>
                    <a:lnTo>
                      <a:pt x="2737064" y="943020"/>
                    </a:lnTo>
                    <a:lnTo>
                      <a:pt x="2732038" y="946991"/>
                    </a:lnTo>
                    <a:lnTo>
                      <a:pt x="2727277" y="950432"/>
                    </a:lnTo>
                    <a:lnTo>
                      <a:pt x="2721987" y="953609"/>
                    </a:lnTo>
                    <a:lnTo>
                      <a:pt x="2716696" y="956521"/>
                    </a:lnTo>
                    <a:lnTo>
                      <a:pt x="2711142" y="958904"/>
                    </a:lnTo>
                    <a:lnTo>
                      <a:pt x="2705851" y="960757"/>
                    </a:lnTo>
                    <a:lnTo>
                      <a:pt x="2699767" y="961816"/>
                    </a:lnTo>
                    <a:lnTo>
                      <a:pt x="2697387" y="962345"/>
                    </a:lnTo>
                    <a:lnTo>
                      <a:pt x="2694212" y="962345"/>
                    </a:lnTo>
                    <a:lnTo>
                      <a:pt x="2691303" y="962345"/>
                    </a:lnTo>
                    <a:lnTo>
                      <a:pt x="2688393" y="962345"/>
                    </a:lnTo>
                    <a:lnTo>
                      <a:pt x="2685483" y="961816"/>
                    </a:lnTo>
                    <a:lnTo>
                      <a:pt x="2682574" y="961286"/>
                    </a:lnTo>
                    <a:lnTo>
                      <a:pt x="2679399" y="960492"/>
                    </a:lnTo>
                    <a:lnTo>
                      <a:pt x="2676490" y="959433"/>
                    </a:lnTo>
                    <a:lnTo>
                      <a:pt x="2673316" y="958109"/>
                    </a:lnTo>
                    <a:lnTo>
                      <a:pt x="2670406" y="956521"/>
                    </a:lnTo>
                    <a:lnTo>
                      <a:pt x="2680458" y="955727"/>
                    </a:lnTo>
                    <a:lnTo>
                      <a:pt x="2676490" y="953874"/>
                    </a:lnTo>
                    <a:lnTo>
                      <a:pt x="2672258" y="952285"/>
                    </a:lnTo>
                    <a:lnTo>
                      <a:pt x="2668025" y="950962"/>
                    </a:lnTo>
                    <a:lnTo>
                      <a:pt x="2663528" y="949903"/>
                    </a:lnTo>
                    <a:lnTo>
                      <a:pt x="2659296" y="948844"/>
                    </a:lnTo>
                    <a:lnTo>
                      <a:pt x="2655064" y="948314"/>
                    </a:lnTo>
                    <a:lnTo>
                      <a:pt x="2650567" y="947785"/>
                    </a:lnTo>
                    <a:lnTo>
                      <a:pt x="2646335" y="947785"/>
                    </a:lnTo>
                    <a:lnTo>
                      <a:pt x="2645806" y="947785"/>
                    </a:lnTo>
                    <a:lnTo>
                      <a:pt x="2647393" y="948314"/>
                    </a:lnTo>
                    <a:lnTo>
                      <a:pt x="2650303" y="951226"/>
                    </a:lnTo>
                    <a:lnTo>
                      <a:pt x="2635754" y="952550"/>
                    </a:lnTo>
                    <a:lnTo>
                      <a:pt x="2634696" y="950962"/>
                    </a:lnTo>
                    <a:lnTo>
                      <a:pt x="2618032" y="950432"/>
                    </a:lnTo>
                    <a:lnTo>
                      <a:pt x="2617503" y="945667"/>
                    </a:lnTo>
                    <a:lnTo>
                      <a:pt x="2616709" y="940108"/>
                    </a:lnTo>
                    <a:lnTo>
                      <a:pt x="2613799" y="926871"/>
                    </a:lnTo>
                    <a:lnTo>
                      <a:pt x="2610625" y="912046"/>
                    </a:lnTo>
                    <a:lnTo>
                      <a:pt x="2609303" y="904105"/>
                    </a:lnTo>
                    <a:lnTo>
                      <a:pt x="2608509" y="896163"/>
                    </a:lnTo>
                    <a:lnTo>
                      <a:pt x="2607451" y="888485"/>
                    </a:lnTo>
                    <a:lnTo>
                      <a:pt x="2607186" y="880808"/>
                    </a:lnTo>
                    <a:lnTo>
                      <a:pt x="2607451" y="873925"/>
                    </a:lnTo>
                    <a:lnTo>
                      <a:pt x="2607980" y="870484"/>
                    </a:lnTo>
                    <a:lnTo>
                      <a:pt x="2608774" y="867307"/>
                    </a:lnTo>
                    <a:lnTo>
                      <a:pt x="2609303" y="864660"/>
                    </a:lnTo>
                    <a:lnTo>
                      <a:pt x="2610361" y="861748"/>
                    </a:lnTo>
                    <a:lnTo>
                      <a:pt x="2611683" y="859365"/>
                    </a:lnTo>
                    <a:lnTo>
                      <a:pt x="2613006" y="856983"/>
                    </a:lnTo>
                    <a:lnTo>
                      <a:pt x="2614857" y="855129"/>
                    </a:lnTo>
                    <a:lnTo>
                      <a:pt x="2616709" y="853541"/>
                    </a:lnTo>
                    <a:lnTo>
                      <a:pt x="2618825" y="852217"/>
                    </a:lnTo>
                    <a:lnTo>
                      <a:pt x="2621470" y="850894"/>
                    </a:lnTo>
                    <a:lnTo>
                      <a:pt x="2617767" y="850364"/>
                    </a:lnTo>
                    <a:lnTo>
                      <a:pt x="2625967" y="835275"/>
                    </a:lnTo>
                    <a:lnTo>
                      <a:pt x="2615386" y="843482"/>
                    </a:lnTo>
                    <a:lnTo>
                      <a:pt x="2620412" y="841628"/>
                    </a:lnTo>
                    <a:lnTo>
                      <a:pt x="2607980" y="847982"/>
                    </a:lnTo>
                    <a:lnTo>
                      <a:pt x="2607186" y="839775"/>
                    </a:lnTo>
                    <a:lnTo>
                      <a:pt x="2621206" y="831039"/>
                    </a:lnTo>
                    <a:lnTo>
                      <a:pt x="2618296" y="829451"/>
                    </a:lnTo>
                    <a:lnTo>
                      <a:pt x="2639120" y="820446"/>
                    </a:lnTo>
                    <a:lnTo>
                      <a:pt x="2638856" y="820907"/>
                    </a:lnTo>
                    <a:lnTo>
                      <a:pt x="2628612" y="829451"/>
                    </a:lnTo>
                    <a:lnTo>
                      <a:pt x="2642367" y="820715"/>
                    </a:lnTo>
                    <a:lnTo>
                      <a:pt x="2638664" y="821244"/>
                    </a:lnTo>
                    <a:lnTo>
                      <a:pt x="2638856" y="820907"/>
                    </a:lnTo>
                    <a:lnTo>
                      <a:pt x="2639722" y="820185"/>
                    </a:lnTo>
                    <a:lnTo>
                      <a:pt x="2639120" y="820446"/>
                    </a:lnTo>
                    <a:lnTo>
                      <a:pt x="2641838" y="815685"/>
                    </a:lnTo>
                    <a:lnTo>
                      <a:pt x="2637077" y="816479"/>
                    </a:lnTo>
                    <a:lnTo>
                      <a:pt x="2632316" y="817273"/>
                    </a:lnTo>
                    <a:lnTo>
                      <a:pt x="2627819" y="817273"/>
                    </a:lnTo>
                    <a:lnTo>
                      <a:pt x="2623322" y="817008"/>
                    </a:lnTo>
                    <a:lnTo>
                      <a:pt x="2614593" y="815685"/>
                    </a:lnTo>
                    <a:lnTo>
                      <a:pt x="2604806" y="814626"/>
                    </a:lnTo>
                    <a:lnTo>
                      <a:pt x="2603483" y="786565"/>
                    </a:lnTo>
                    <a:lnTo>
                      <a:pt x="2615915" y="783123"/>
                    </a:lnTo>
                    <a:lnTo>
                      <a:pt x="2612477" y="781005"/>
                    </a:lnTo>
                    <a:lnTo>
                      <a:pt x="2616974" y="777829"/>
                    </a:lnTo>
                    <a:lnTo>
                      <a:pt x="2610625" y="780211"/>
                    </a:lnTo>
                    <a:lnTo>
                      <a:pt x="2608774" y="780211"/>
                    </a:lnTo>
                    <a:lnTo>
                      <a:pt x="2607715" y="779946"/>
                    </a:lnTo>
                    <a:lnTo>
                      <a:pt x="2607186" y="779417"/>
                    </a:lnTo>
                    <a:lnTo>
                      <a:pt x="2606922" y="779152"/>
                    </a:lnTo>
                    <a:lnTo>
                      <a:pt x="2606657" y="778358"/>
                    </a:lnTo>
                    <a:lnTo>
                      <a:pt x="2606922" y="777034"/>
                    </a:lnTo>
                    <a:lnTo>
                      <a:pt x="2607715" y="774916"/>
                    </a:lnTo>
                    <a:lnTo>
                      <a:pt x="2609303" y="772799"/>
                    </a:lnTo>
                    <a:lnTo>
                      <a:pt x="2611419" y="770416"/>
                    </a:lnTo>
                    <a:lnTo>
                      <a:pt x="2613799" y="768033"/>
                    </a:lnTo>
                    <a:lnTo>
                      <a:pt x="2619354" y="763533"/>
                    </a:lnTo>
                    <a:lnTo>
                      <a:pt x="2625438" y="759033"/>
                    </a:lnTo>
                    <a:lnTo>
                      <a:pt x="2628612" y="757180"/>
                    </a:lnTo>
                    <a:lnTo>
                      <a:pt x="2631257" y="755591"/>
                    </a:lnTo>
                    <a:lnTo>
                      <a:pt x="2633903" y="754797"/>
                    </a:lnTo>
                    <a:lnTo>
                      <a:pt x="2636283" y="753738"/>
                    </a:lnTo>
                    <a:lnTo>
                      <a:pt x="2647657" y="747120"/>
                    </a:lnTo>
                    <a:lnTo>
                      <a:pt x="2639193" y="745796"/>
                    </a:lnTo>
                    <a:lnTo>
                      <a:pt x="2672787" y="732030"/>
                    </a:lnTo>
                    <a:lnTo>
                      <a:pt x="2661412" y="731765"/>
                    </a:lnTo>
                    <a:lnTo>
                      <a:pt x="2671729" y="727000"/>
                    </a:lnTo>
                    <a:close/>
                    <a:moveTo>
                      <a:pt x="2690677" y="723589"/>
                    </a:moveTo>
                    <a:lnTo>
                      <a:pt x="2688310" y="724921"/>
                    </a:lnTo>
                    <a:lnTo>
                      <a:pt x="2689965" y="723693"/>
                    </a:lnTo>
                    <a:lnTo>
                      <a:pt x="2690677" y="723589"/>
                    </a:lnTo>
                    <a:close/>
                    <a:moveTo>
                      <a:pt x="5212721" y="721691"/>
                    </a:moveTo>
                    <a:lnTo>
                      <a:pt x="5216004" y="725875"/>
                    </a:lnTo>
                    <a:lnTo>
                      <a:pt x="5220732" y="730631"/>
                    </a:lnTo>
                    <a:lnTo>
                      <a:pt x="5225722" y="735387"/>
                    </a:lnTo>
                    <a:lnTo>
                      <a:pt x="5230975" y="739879"/>
                    </a:lnTo>
                    <a:lnTo>
                      <a:pt x="5241219" y="748598"/>
                    </a:lnTo>
                    <a:lnTo>
                      <a:pt x="5248823" y="754718"/>
                    </a:lnTo>
                    <a:lnTo>
                      <a:pt x="5252028" y="756315"/>
                    </a:lnTo>
                    <a:lnTo>
                      <a:pt x="5236405" y="743120"/>
                    </a:lnTo>
                    <a:lnTo>
                      <a:pt x="5228727" y="736523"/>
                    </a:lnTo>
                    <a:lnTo>
                      <a:pt x="5221048" y="729660"/>
                    </a:lnTo>
                    <a:lnTo>
                      <a:pt x="5213633" y="722535"/>
                    </a:lnTo>
                    <a:lnTo>
                      <a:pt x="5212721" y="721691"/>
                    </a:lnTo>
                    <a:close/>
                    <a:moveTo>
                      <a:pt x="4710113" y="720723"/>
                    </a:moveTo>
                    <a:lnTo>
                      <a:pt x="4712603" y="721604"/>
                    </a:lnTo>
                    <a:lnTo>
                      <a:pt x="4716587" y="723956"/>
                    </a:lnTo>
                    <a:lnTo>
                      <a:pt x="4722315" y="723368"/>
                    </a:lnTo>
                    <a:lnTo>
                      <a:pt x="4722813" y="724251"/>
                    </a:lnTo>
                    <a:lnTo>
                      <a:pt x="4719077" y="728661"/>
                    </a:lnTo>
                    <a:lnTo>
                      <a:pt x="4710113" y="720723"/>
                    </a:lnTo>
                    <a:close/>
                    <a:moveTo>
                      <a:pt x="5093493" y="719684"/>
                    </a:moveTo>
                    <a:lnTo>
                      <a:pt x="5097186" y="721274"/>
                    </a:lnTo>
                    <a:lnTo>
                      <a:pt x="5095992" y="722953"/>
                    </a:lnTo>
                    <a:lnTo>
                      <a:pt x="5092701" y="721009"/>
                    </a:lnTo>
                    <a:lnTo>
                      <a:pt x="5093493" y="719684"/>
                    </a:lnTo>
                    <a:close/>
                    <a:moveTo>
                      <a:pt x="3550877" y="719319"/>
                    </a:moveTo>
                    <a:lnTo>
                      <a:pt x="3553520" y="719584"/>
                    </a:lnTo>
                    <a:lnTo>
                      <a:pt x="3553256" y="723025"/>
                    </a:lnTo>
                    <a:lnTo>
                      <a:pt x="3550877" y="719319"/>
                    </a:lnTo>
                    <a:close/>
                    <a:moveTo>
                      <a:pt x="4995863" y="717552"/>
                    </a:moveTo>
                    <a:lnTo>
                      <a:pt x="5003117" y="720149"/>
                    </a:lnTo>
                    <a:lnTo>
                      <a:pt x="5016818" y="730021"/>
                    </a:lnTo>
                    <a:lnTo>
                      <a:pt x="5021117" y="736515"/>
                    </a:lnTo>
                    <a:lnTo>
                      <a:pt x="5029982" y="742750"/>
                    </a:lnTo>
                    <a:lnTo>
                      <a:pt x="5022191" y="751062"/>
                    </a:lnTo>
                    <a:lnTo>
                      <a:pt x="5004192" y="740931"/>
                    </a:lnTo>
                    <a:lnTo>
                      <a:pt x="5004460" y="740671"/>
                    </a:lnTo>
                    <a:lnTo>
                      <a:pt x="4997207" y="729501"/>
                    </a:lnTo>
                    <a:lnTo>
                      <a:pt x="4999624" y="728202"/>
                    </a:lnTo>
                    <a:lnTo>
                      <a:pt x="5001505" y="728982"/>
                    </a:lnTo>
                    <a:lnTo>
                      <a:pt x="5013057" y="737034"/>
                    </a:lnTo>
                    <a:lnTo>
                      <a:pt x="5007133" y="730815"/>
                    </a:lnTo>
                    <a:lnTo>
                      <a:pt x="5015206" y="736515"/>
                    </a:lnTo>
                    <a:lnTo>
                      <a:pt x="5003654" y="727163"/>
                    </a:lnTo>
                    <a:lnTo>
                      <a:pt x="5007133" y="730815"/>
                    </a:lnTo>
                    <a:lnTo>
                      <a:pt x="4998281" y="724565"/>
                    </a:lnTo>
                    <a:lnTo>
                      <a:pt x="4995863" y="717552"/>
                    </a:lnTo>
                    <a:close/>
                    <a:moveTo>
                      <a:pt x="3574139" y="715085"/>
                    </a:moveTo>
                    <a:lnTo>
                      <a:pt x="3572289" y="715614"/>
                    </a:lnTo>
                    <a:lnTo>
                      <a:pt x="3572025" y="715614"/>
                    </a:lnTo>
                    <a:lnTo>
                      <a:pt x="3574139" y="715085"/>
                    </a:lnTo>
                    <a:close/>
                    <a:moveTo>
                      <a:pt x="4702176" y="712786"/>
                    </a:moveTo>
                    <a:lnTo>
                      <a:pt x="4708938" y="715472"/>
                    </a:lnTo>
                    <a:lnTo>
                      <a:pt x="4710114" y="715960"/>
                    </a:lnTo>
                    <a:lnTo>
                      <a:pt x="4702176" y="712786"/>
                    </a:lnTo>
                    <a:close/>
                    <a:moveTo>
                      <a:pt x="4711701" y="711198"/>
                    </a:moveTo>
                    <a:lnTo>
                      <a:pt x="4712018" y="711436"/>
                    </a:lnTo>
                    <a:lnTo>
                      <a:pt x="4713289" y="715960"/>
                    </a:lnTo>
                    <a:lnTo>
                      <a:pt x="4711701" y="711198"/>
                    </a:lnTo>
                    <a:close/>
                    <a:moveTo>
                      <a:pt x="5142462" y="709631"/>
                    </a:moveTo>
                    <a:lnTo>
                      <a:pt x="5142166" y="710099"/>
                    </a:lnTo>
                    <a:lnTo>
                      <a:pt x="5142326" y="710654"/>
                    </a:lnTo>
                    <a:lnTo>
                      <a:pt x="5142462" y="710738"/>
                    </a:lnTo>
                    <a:lnTo>
                      <a:pt x="5142462" y="709757"/>
                    </a:lnTo>
                    <a:lnTo>
                      <a:pt x="5142462" y="709631"/>
                    </a:lnTo>
                    <a:close/>
                    <a:moveTo>
                      <a:pt x="5207288" y="709285"/>
                    </a:moveTo>
                    <a:lnTo>
                      <a:pt x="5214957" y="715146"/>
                    </a:lnTo>
                    <a:lnTo>
                      <a:pt x="5233598" y="729491"/>
                    </a:lnTo>
                    <a:lnTo>
                      <a:pt x="5234680" y="730171"/>
                    </a:lnTo>
                    <a:lnTo>
                      <a:pt x="5233304" y="728937"/>
                    </a:lnTo>
                    <a:lnTo>
                      <a:pt x="5232930" y="728706"/>
                    </a:lnTo>
                    <a:lnTo>
                      <a:pt x="5223935" y="721521"/>
                    </a:lnTo>
                    <a:lnTo>
                      <a:pt x="5212822" y="713272"/>
                    </a:lnTo>
                    <a:lnTo>
                      <a:pt x="5207288" y="709285"/>
                    </a:lnTo>
                    <a:close/>
                    <a:moveTo>
                      <a:pt x="2582927" y="706627"/>
                    </a:moveTo>
                    <a:lnTo>
                      <a:pt x="2583191" y="710618"/>
                    </a:lnTo>
                    <a:lnTo>
                      <a:pt x="2582927" y="710618"/>
                    </a:lnTo>
                    <a:lnTo>
                      <a:pt x="2581873" y="711150"/>
                    </a:lnTo>
                    <a:lnTo>
                      <a:pt x="2583191" y="710884"/>
                    </a:lnTo>
                    <a:lnTo>
                      <a:pt x="2583718" y="717535"/>
                    </a:lnTo>
                    <a:lnTo>
                      <a:pt x="2584772" y="723921"/>
                    </a:lnTo>
                    <a:lnTo>
                      <a:pt x="2586354" y="734829"/>
                    </a:lnTo>
                    <a:lnTo>
                      <a:pt x="2587671" y="743875"/>
                    </a:lnTo>
                    <a:lnTo>
                      <a:pt x="2587935" y="747600"/>
                    </a:lnTo>
                    <a:lnTo>
                      <a:pt x="2587671" y="751325"/>
                    </a:lnTo>
                    <a:lnTo>
                      <a:pt x="2587144" y="754252"/>
                    </a:lnTo>
                    <a:lnTo>
                      <a:pt x="2586354" y="755582"/>
                    </a:lnTo>
                    <a:lnTo>
                      <a:pt x="2585826" y="756912"/>
                    </a:lnTo>
                    <a:lnTo>
                      <a:pt x="2585036" y="757976"/>
                    </a:lnTo>
                    <a:lnTo>
                      <a:pt x="2584245" y="759041"/>
                    </a:lnTo>
                    <a:lnTo>
                      <a:pt x="2582927" y="759839"/>
                    </a:lnTo>
                    <a:lnTo>
                      <a:pt x="2581873" y="760637"/>
                    </a:lnTo>
                    <a:lnTo>
                      <a:pt x="2578183" y="761967"/>
                    </a:lnTo>
                    <a:lnTo>
                      <a:pt x="2574229" y="762765"/>
                    </a:lnTo>
                    <a:lnTo>
                      <a:pt x="2569221" y="763297"/>
                    </a:lnTo>
                    <a:lnTo>
                      <a:pt x="2563159" y="763564"/>
                    </a:lnTo>
                    <a:lnTo>
                      <a:pt x="2563686" y="760105"/>
                    </a:lnTo>
                    <a:lnTo>
                      <a:pt x="2563686" y="752921"/>
                    </a:lnTo>
                    <a:lnTo>
                      <a:pt x="2557624" y="744141"/>
                    </a:lnTo>
                    <a:lnTo>
                      <a:pt x="2554988" y="738288"/>
                    </a:lnTo>
                    <a:lnTo>
                      <a:pt x="2549190" y="738022"/>
                    </a:lnTo>
                    <a:lnTo>
                      <a:pt x="2549717" y="736160"/>
                    </a:lnTo>
                    <a:lnTo>
                      <a:pt x="2541546" y="734031"/>
                    </a:lnTo>
                    <a:lnTo>
                      <a:pt x="2535747" y="733499"/>
                    </a:lnTo>
                    <a:lnTo>
                      <a:pt x="2538647" y="732169"/>
                    </a:lnTo>
                    <a:lnTo>
                      <a:pt x="2530476" y="727113"/>
                    </a:lnTo>
                    <a:lnTo>
                      <a:pt x="2548662" y="708756"/>
                    </a:lnTo>
                    <a:lnTo>
                      <a:pt x="2552352" y="708489"/>
                    </a:lnTo>
                    <a:lnTo>
                      <a:pt x="2556570" y="719132"/>
                    </a:lnTo>
                    <a:lnTo>
                      <a:pt x="2575547" y="716205"/>
                    </a:lnTo>
                    <a:lnTo>
                      <a:pt x="2580818" y="710618"/>
                    </a:lnTo>
                    <a:lnTo>
                      <a:pt x="2582927" y="706627"/>
                    </a:lnTo>
                    <a:close/>
                    <a:moveTo>
                      <a:pt x="5197626" y="705750"/>
                    </a:moveTo>
                    <a:lnTo>
                      <a:pt x="5197476" y="706353"/>
                    </a:lnTo>
                    <a:lnTo>
                      <a:pt x="5199093" y="707437"/>
                    </a:lnTo>
                    <a:lnTo>
                      <a:pt x="5197626" y="705750"/>
                    </a:lnTo>
                    <a:close/>
                    <a:moveTo>
                      <a:pt x="3581805" y="705292"/>
                    </a:moveTo>
                    <a:lnTo>
                      <a:pt x="3576940" y="706510"/>
                    </a:lnTo>
                    <a:lnTo>
                      <a:pt x="3573875" y="707145"/>
                    </a:lnTo>
                    <a:lnTo>
                      <a:pt x="3576518" y="706616"/>
                    </a:lnTo>
                    <a:lnTo>
                      <a:pt x="3576940" y="706510"/>
                    </a:lnTo>
                    <a:lnTo>
                      <a:pt x="3581541" y="705557"/>
                    </a:lnTo>
                    <a:lnTo>
                      <a:pt x="3581805" y="705292"/>
                    </a:lnTo>
                    <a:close/>
                    <a:moveTo>
                      <a:pt x="3554731" y="704863"/>
                    </a:moveTo>
                    <a:lnTo>
                      <a:pt x="3555048" y="704863"/>
                    </a:lnTo>
                    <a:lnTo>
                      <a:pt x="3556001" y="708038"/>
                    </a:lnTo>
                    <a:lnTo>
                      <a:pt x="3552826" y="706715"/>
                    </a:lnTo>
                    <a:lnTo>
                      <a:pt x="3554731" y="704863"/>
                    </a:lnTo>
                    <a:close/>
                    <a:moveTo>
                      <a:pt x="3923847" y="704855"/>
                    </a:moveTo>
                    <a:lnTo>
                      <a:pt x="3926569" y="705153"/>
                    </a:lnTo>
                    <a:lnTo>
                      <a:pt x="3927476" y="709618"/>
                    </a:lnTo>
                    <a:lnTo>
                      <a:pt x="3922713" y="706939"/>
                    </a:lnTo>
                    <a:lnTo>
                      <a:pt x="3923847" y="704855"/>
                    </a:lnTo>
                    <a:close/>
                    <a:moveTo>
                      <a:pt x="2783160" y="702908"/>
                    </a:moveTo>
                    <a:lnTo>
                      <a:pt x="2783143" y="702959"/>
                    </a:lnTo>
                    <a:lnTo>
                      <a:pt x="2782631" y="703704"/>
                    </a:lnTo>
                    <a:lnTo>
                      <a:pt x="2783160" y="702908"/>
                    </a:lnTo>
                    <a:close/>
                    <a:moveTo>
                      <a:pt x="3908425" y="701680"/>
                    </a:moveTo>
                    <a:lnTo>
                      <a:pt x="3918479" y="703003"/>
                    </a:lnTo>
                    <a:lnTo>
                      <a:pt x="3918215" y="703003"/>
                    </a:lnTo>
                    <a:lnTo>
                      <a:pt x="3916892" y="703797"/>
                    </a:lnTo>
                    <a:lnTo>
                      <a:pt x="3917950" y="705120"/>
                    </a:lnTo>
                    <a:lnTo>
                      <a:pt x="3919538" y="707501"/>
                    </a:lnTo>
                    <a:lnTo>
                      <a:pt x="3916892" y="709353"/>
                    </a:lnTo>
                    <a:lnTo>
                      <a:pt x="3914775" y="712793"/>
                    </a:lnTo>
                    <a:lnTo>
                      <a:pt x="3906838" y="703003"/>
                    </a:lnTo>
                    <a:lnTo>
                      <a:pt x="3908425" y="701680"/>
                    </a:lnTo>
                    <a:close/>
                    <a:moveTo>
                      <a:pt x="2454348" y="701651"/>
                    </a:moveTo>
                    <a:lnTo>
                      <a:pt x="2455864" y="702974"/>
                    </a:lnTo>
                    <a:lnTo>
                      <a:pt x="2455647" y="703239"/>
                    </a:lnTo>
                    <a:lnTo>
                      <a:pt x="2451101" y="704826"/>
                    </a:lnTo>
                    <a:lnTo>
                      <a:pt x="2454348" y="701651"/>
                    </a:lnTo>
                    <a:close/>
                    <a:moveTo>
                      <a:pt x="2655889" y="701651"/>
                    </a:moveTo>
                    <a:lnTo>
                      <a:pt x="2655889" y="702065"/>
                    </a:lnTo>
                    <a:lnTo>
                      <a:pt x="2647951" y="706414"/>
                    </a:lnTo>
                    <a:lnTo>
                      <a:pt x="2655889" y="701651"/>
                    </a:lnTo>
                    <a:close/>
                    <a:moveTo>
                      <a:pt x="3601896" y="700263"/>
                    </a:moveTo>
                    <a:lnTo>
                      <a:pt x="3595551" y="703704"/>
                    </a:lnTo>
                    <a:lnTo>
                      <a:pt x="3600574" y="706880"/>
                    </a:lnTo>
                    <a:lnTo>
                      <a:pt x="3591586" y="710586"/>
                    </a:lnTo>
                    <a:lnTo>
                      <a:pt x="3591851" y="709791"/>
                    </a:lnTo>
                    <a:lnTo>
                      <a:pt x="3580219" y="709791"/>
                    </a:lnTo>
                    <a:lnTo>
                      <a:pt x="3592908" y="701587"/>
                    </a:lnTo>
                    <a:lnTo>
                      <a:pt x="3587357" y="704763"/>
                    </a:lnTo>
                    <a:lnTo>
                      <a:pt x="3580748" y="707939"/>
                    </a:lnTo>
                    <a:lnTo>
                      <a:pt x="3573082" y="711909"/>
                    </a:lnTo>
                    <a:lnTo>
                      <a:pt x="3566738" y="715879"/>
                    </a:lnTo>
                    <a:lnTo>
                      <a:pt x="3564094" y="717467"/>
                    </a:lnTo>
                    <a:lnTo>
                      <a:pt x="3562244" y="719055"/>
                    </a:lnTo>
                    <a:lnTo>
                      <a:pt x="3561979" y="719319"/>
                    </a:lnTo>
                    <a:lnTo>
                      <a:pt x="3561715" y="719849"/>
                    </a:lnTo>
                    <a:lnTo>
                      <a:pt x="3561979" y="720114"/>
                    </a:lnTo>
                    <a:lnTo>
                      <a:pt x="3562244" y="720378"/>
                    </a:lnTo>
                    <a:lnTo>
                      <a:pt x="3564359" y="720378"/>
                    </a:lnTo>
                    <a:lnTo>
                      <a:pt x="3567795" y="719849"/>
                    </a:lnTo>
                    <a:lnTo>
                      <a:pt x="3568324" y="719055"/>
                    </a:lnTo>
                    <a:lnTo>
                      <a:pt x="3565680" y="720114"/>
                    </a:lnTo>
                    <a:lnTo>
                      <a:pt x="3568588" y="718261"/>
                    </a:lnTo>
                    <a:lnTo>
                      <a:pt x="3571496" y="716408"/>
                    </a:lnTo>
                    <a:lnTo>
                      <a:pt x="3575197" y="714820"/>
                    </a:lnTo>
                    <a:lnTo>
                      <a:pt x="3578898" y="713761"/>
                    </a:lnTo>
                    <a:lnTo>
                      <a:pt x="3583127" y="712968"/>
                    </a:lnTo>
                    <a:lnTo>
                      <a:pt x="3587092" y="712174"/>
                    </a:lnTo>
                    <a:lnTo>
                      <a:pt x="3591586" y="711644"/>
                    </a:lnTo>
                    <a:lnTo>
                      <a:pt x="3595816" y="711379"/>
                    </a:lnTo>
                    <a:lnTo>
                      <a:pt x="3604803" y="711115"/>
                    </a:lnTo>
                    <a:lnTo>
                      <a:pt x="3613527" y="711115"/>
                    </a:lnTo>
                    <a:lnTo>
                      <a:pt x="3613667" y="711120"/>
                    </a:lnTo>
                    <a:lnTo>
                      <a:pt x="3612998" y="711644"/>
                    </a:lnTo>
                    <a:lnTo>
                      <a:pt x="3628859" y="711644"/>
                    </a:lnTo>
                    <a:lnTo>
                      <a:pt x="3613667" y="711120"/>
                    </a:lnTo>
                    <a:lnTo>
                      <a:pt x="3622779" y="703969"/>
                    </a:lnTo>
                    <a:lnTo>
                      <a:pt x="3611412" y="709791"/>
                    </a:lnTo>
                    <a:lnTo>
                      <a:pt x="3602160" y="709527"/>
                    </a:lnTo>
                    <a:lnTo>
                      <a:pt x="3618549" y="701587"/>
                    </a:lnTo>
                    <a:lnTo>
                      <a:pt x="3620664" y="700263"/>
                    </a:lnTo>
                    <a:lnTo>
                      <a:pt x="3608769" y="702381"/>
                    </a:lnTo>
                    <a:lnTo>
                      <a:pt x="3612998" y="703175"/>
                    </a:lnTo>
                    <a:lnTo>
                      <a:pt x="3599252" y="703969"/>
                    </a:lnTo>
                    <a:lnTo>
                      <a:pt x="3606125" y="700528"/>
                    </a:lnTo>
                    <a:lnTo>
                      <a:pt x="3601896" y="700263"/>
                    </a:lnTo>
                    <a:close/>
                    <a:moveTo>
                      <a:pt x="3925888" y="696918"/>
                    </a:moveTo>
                    <a:lnTo>
                      <a:pt x="3927476" y="701681"/>
                    </a:lnTo>
                    <a:lnTo>
                      <a:pt x="3925888" y="697168"/>
                    </a:lnTo>
                    <a:lnTo>
                      <a:pt x="3925888" y="696918"/>
                    </a:lnTo>
                    <a:close/>
                    <a:moveTo>
                      <a:pt x="5188745" y="696242"/>
                    </a:moveTo>
                    <a:lnTo>
                      <a:pt x="5191201" y="697840"/>
                    </a:lnTo>
                    <a:lnTo>
                      <a:pt x="5191126" y="697728"/>
                    </a:lnTo>
                    <a:lnTo>
                      <a:pt x="5191126" y="697572"/>
                    </a:lnTo>
                    <a:lnTo>
                      <a:pt x="5188745" y="696242"/>
                    </a:lnTo>
                    <a:close/>
                    <a:moveTo>
                      <a:pt x="2228507" y="693724"/>
                    </a:moveTo>
                    <a:lnTo>
                      <a:pt x="2254992" y="701713"/>
                    </a:lnTo>
                    <a:lnTo>
                      <a:pt x="2243868" y="708903"/>
                    </a:lnTo>
                    <a:lnTo>
                      <a:pt x="2261613" y="701713"/>
                    </a:lnTo>
                    <a:lnTo>
                      <a:pt x="2261083" y="702245"/>
                    </a:lnTo>
                    <a:lnTo>
                      <a:pt x="2261083" y="702512"/>
                    </a:lnTo>
                    <a:lnTo>
                      <a:pt x="2261348" y="702778"/>
                    </a:lnTo>
                    <a:lnTo>
                      <a:pt x="2262143" y="702778"/>
                    </a:lnTo>
                    <a:lnTo>
                      <a:pt x="2263997" y="702512"/>
                    </a:lnTo>
                    <a:lnTo>
                      <a:pt x="2269558" y="701979"/>
                    </a:lnTo>
                    <a:lnTo>
                      <a:pt x="2272737" y="701713"/>
                    </a:lnTo>
                    <a:lnTo>
                      <a:pt x="2276444" y="701447"/>
                    </a:lnTo>
                    <a:lnTo>
                      <a:pt x="2280682" y="701447"/>
                    </a:lnTo>
                    <a:lnTo>
                      <a:pt x="2284655" y="701979"/>
                    </a:lnTo>
                    <a:lnTo>
                      <a:pt x="2288892" y="702512"/>
                    </a:lnTo>
                    <a:lnTo>
                      <a:pt x="2293394" y="704110"/>
                    </a:lnTo>
                    <a:lnTo>
                      <a:pt x="2297367" y="705707"/>
                    </a:lnTo>
                    <a:lnTo>
                      <a:pt x="2299486" y="707039"/>
                    </a:lnTo>
                    <a:lnTo>
                      <a:pt x="2301605" y="708370"/>
                    </a:lnTo>
                    <a:lnTo>
                      <a:pt x="2303194" y="709968"/>
                    </a:lnTo>
                    <a:lnTo>
                      <a:pt x="2305048" y="711566"/>
                    </a:lnTo>
                    <a:lnTo>
                      <a:pt x="2306902" y="713696"/>
                    </a:lnTo>
                    <a:lnTo>
                      <a:pt x="2308226" y="716092"/>
                    </a:lnTo>
                    <a:lnTo>
                      <a:pt x="2307961" y="717424"/>
                    </a:lnTo>
                    <a:lnTo>
                      <a:pt x="2302929" y="719554"/>
                    </a:lnTo>
                    <a:lnTo>
                      <a:pt x="2297897" y="721951"/>
                    </a:lnTo>
                    <a:lnTo>
                      <a:pt x="2288098" y="725945"/>
                    </a:lnTo>
                    <a:lnTo>
                      <a:pt x="2280269" y="728569"/>
                    </a:lnTo>
                    <a:lnTo>
                      <a:pt x="2287130" y="726762"/>
                    </a:lnTo>
                    <a:lnTo>
                      <a:pt x="2295361" y="724912"/>
                    </a:lnTo>
                    <a:lnTo>
                      <a:pt x="2302796" y="723856"/>
                    </a:lnTo>
                    <a:lnTo>
                      <a:pt x="2306514" y="723591"/>
                    </a:lnTo>
                    <a:lnTo>
                      <a:pt x="2309700" y="723591"/>
                    </a:lnTo>
                    <a:lnTo>
                      <a:pt x="2312621" y="723856"/>
                    </a:lnTo>
                    <a:lnTo>
                      <a:pt x="2315276" y="724384"/>
                    </a:lnTo>
                    <a:lnTo>
                      <a:pt x="2317932" y="724912"/>
                    </a:lnTo>
                    <a:lnTo>
                      <a:pt x="2320056" y="726233"/>
                    </a:lnTo>
                    <a:lnTo>
                      <a:pt x="2319790" y="729404"/>
                    </a:lnTo>
                    <a:lnTo>
                      <a:pt x="2318463" y="732310"/>
                    </a:lnTo>
                    <a:lnTo>
                      <a:pt x="2317401" y="734688"/>
                    </a:lnTo>
                    <a:lnTo>
                      <a:pt x="2315542" y="736802"/>
                    </a:lnTo>
                    <a:lnTo>
                      <a:pt x="2313418" y="738123"/>
                    </a:lnTo>
                    <a:lnTo>
                      <a:pt x="2311028" y="739708"/>
                    </a:lnTo>
                    <a:lnTo>
                      <a:pt x="2308904" y="740501"/>
                    </a:lnTo>
                    <a:lnTo>
                      <a:pt x="2306248" y="741822"/>
                    </a:lnTo>
                    <a:lnTo>
                      <a:pt x="2300938" y="743143"/>
                    </a:lnTo>
                    <a:lnTo>
                      <a:pt x="2298282" y="743936"/>
                    </a:lnTo>
                    <a:lnTo>
                      <a:pt x="2295892" y="745257"/>
                    </a:lnTo>
                    <a:lnTo>
                      <a:pt x="2293237" y="746314"/>
                    </a:lnTo>
                    <a:lnTo>
                      <a:pt x="2291113" y="747899"/>
                    </a:lnTo>
                    <a:lnTo>
                      <a:pt x="2288989" y="749484"/>
                    </a:lnTo>
                    <a:lnTo>
                      <a:pt x="2287395" y="751862"/>
                    </a:lnTo>
                    <a:lnTo>
                      <a:pt x="2308107" y="746842"/>
                    </a:lnTo>
                    <a:lnTo>
                      <a:pt x="2306514" y="747899"/>
                    </a:lnTo>
                    <a:lnTo>
                      <a:pt x="2314214" y="743936"/>
                    </a:lnTo>
                    <a:lnTo>
                      <a:pt x="2312090" y="742879"/>
                    </a:lnTo>
                    <a:lnTo>
                      <a:pt x="2314745" y="741030"/>
                    </a:lnTo>
                    <a:lnTo>
                      <a:pt x="2317401" y="739180"/>
                    </a:lnTo>
                    <a:lnTo>
                      <a:pt x="2320056" y="737594"/>
                    </a:lnTo>
                    <a:lnTo>
                      <a:pt x="2322711" y="736538"/>
                    </a:lnTo>
                    <a:lnTo>
                      <a:pt x="2325632" y="735216"/>
                    </a:lnTo>
                    <a:lnTo>
                      <a:pt x="2328288" y="734688"/>
                    </a:lnTo>
                    <a:lnTo>
                      <a:pt x="2331208" y="734160"/>
                    </a:lnTo>
                    <a:lnTo>
                      <a:pt x="2333864" y="733896"/>
                    </a:lnTo>
                    <a:lnTo>
                      <a:pt x="2336785" y="733896"/>
                    </a:lnTo>
                    <a:lnTo>
                      <a:pt x="2339705" y="734160"/>
                    </a:lnTo>
                    <a:lnTo>
                      <a:pt x="2342626" y="734424"/>
                    </a:lnTo>
                    <a:lnTo>
                      <a:pt x="2345547" y="735216"/>
                    </a:lnTo>
                    <a:lnTo>
                      <a:pt x="2348468" y="736009"/>
                    </a:lnTo>
                    <a:lnTo>
                      <a:pt x="2351389" y="737331"/>
                    </a:lnTo>
                    <a:lnTo>
                      <a:pt x="2354310" y="738651"/>
                    </a:lnTo>
                    <a:lnTo>
                      <a:pt x="2357762" y="740501"/>
                    </a:lnTo>
                    <a:lnTo>
                      <a:pt x="2334395" y="755297"/>
                    </a:lnTo>
                    <a:lnTo>
                      <a:pt x="2346078" y="751069"/>
                    </a:lnTo>
                    <a:lnTo>
                      <a:pt x="2344751" y="752655"/>
                    </a:lnTo>
                    <a:lnTo>
                      <a:pt x="2372897" y="746049"/>
                    </a:lnTo>
                    <a:lnTo>
                      <a:pt x="2373694" y="744200"/>
                    </a:lnTo>
                    <a:lnTo>
                      <a:pt x="2375287" y="744992"/>
                    </a:lnTo>
                    <a:lnTo>
                      <a:pt x="2376615" y="739180"/>
                    </a:lnTo>
                    <a:lnTo>
                      <a:pt x="2386174" y="737066"/>
                    </a:lnTo>
                    <a:lnTo>
                      <a:pt x="2385908" y="737066"/>
                    </a:lnTo>
                    <a:lnTo>
                      <a:pt x="2376084" y="732046"/>
                    </a:lnTo>
                    <a:lnTo>
                      <a:pt x="2395733" y="729668"/>
                    </a:lnTo>
                    <a:lnTo>
                      <a:pt x="2394936" y="731782"/>
                    </a:lnTo>
                    <a:lnTo>
                      <a:pt x="2403168" y="740765"/>
                    </a:lnTo>
                    <a:lnTo>
                      <a:pt x="2389626" y="759788"/>
                    </a:lnTo>
                    <a:lnTo>
                      <a:pt x="2390688" y="761902"/>
                    </a:lnTo>
                    <a:lnTo>
                      <a:pt x="2392812" y="761902"/>
                    </a:lnTo>
                    <a:lnTo>
                      <a:pt x="2384050" y="770621"/>
                    </a:lnTo>
                    <a:lnTo>
                      <a:pt x="2409806" y="762166"/>
                    </a:lnTo>
                    <a:lnTo>
                      <a:pt x="2409275" y="761110"/>
                    </a:lnTo>
                    <a:lnTo>
                      <a:pt x="2408479" y="759524"/>
                    </a:lnTo>
                    <a:lnTo>
                      <a:pt x="2408479" y="757675"/>
                    </a:lnTo>
                    <a:lnTo>
                      <a:pt x="2408213" y="756354"/>
                    </a:lnTo>
                    <a:lnTo>
                      <a:pt x="2409010" y="752919"/>
                    </a:lnTo>
                    <a:lnTo>
                      <a:pt x="2410072" y="749220"/>
                    </a:lnTo>
                    <a:lnTo>
                      <a:pt x="2411931" y="745521"/>
                    </a:lnTo>
                    <a:lnTo>
                      <a:pt x="2413789" y="741822"/>
                    </a:lnTo>
                    <a:lnTo>
                      <a:pt x="2416179" y="737859"/>
                    </a:lnTo>
                    <a:lnTo>
                      <a:pt x="2419100" y="734160"/>
                    </a:lnTo>
                    <a:lnTo>
                      <a:pt x="2421755" y="730461"/>
                    </a:lnTo>
                    <a:lnTo>
                      <a:pt x="2425207" y="727026"/>
                    </a:lnTo>
                    <a:lnTo>
                      <a:pt x="2430783" y="720949"/>
                    </a:lnTo>
                    <a:lnTo>
                      <a:pt x="2435297" y="716193"/>
                    </a:lnTo>
                    <a:lnTo>
                      <a:pt x="2438749" y="713551"/>
                    </a:lnTo>
                    <a:lnTo>
                      <a:pt x="2442201" y="711173"/>
                    </a:lnTo>
                    <a:lnTo>
                      <a:pt x="2462647" y="712494"/>
                    </a:lnTo>
                    <a:lnTo>
                      <a:pt x="2464772" y="712494"/>
                    </a:lnTo>
                    <a:lnTo>
                      <a:pt x="2466896" y="713023"/>
                    </a:lnTo>
                    <a:lnTo>
                      <a:pt x="2468755" y="713551"/>
                    </a:lnTo>
                    <a:lnTo>
                      <a:pt x="2470082" y="714344"/>
                    </a:lnTo>
                    <a:lnTo>
                      <a:pt x="2471410" y="715665"/>
                    </a:lnTo>
                    <a:lnTo>
                      <a:pt x="2472207" y="716722"/>
                    </a:lnTo>
                    <a:lnTo>
                      <a:pt x="2473003" y="718571"/>
                    </a:lnTo>
                    <a:lnTo>
                      <a:pt x="2473534" y="719892"/>
                    </a:lnTo>
                    <a:lnTo>
                      <a:pt x="2474065" y="722006"/>
                    </a:lnTo>
                    <a:lnTo>
                      <a:pt x="2474065" y="723856"/>
                    </a:lnTo>
                    <a:lnTo>
                      <a:pt x="2474065" y="728347"/>
                    </a:lnTo>
                    <a:lnTo>
                      <a:pt x="2473269" y="732839"/>
                    </a:lnTo>
                    <a:lnTo>
                      <a:pt x="2471941" y="737859"/>
                    </a:lnTo>
                    <a:lnTo>
                      <a:pt x="2470348" y="743143"/>
                    </a:lnTo>
                    <a:lnTo>
                      <a:pt x="2468755" y="748163"/>
                    </a:lnTo>
                    <a:lnTo>
                      <a:pt x="2464506" y="758203"/>
                    </a:lnTo>
                    <a:lnTo>
                      <a:pt x="2460789" y="766658"/>
                    </a:lnTo>
                    <a:lnTo>
                      <a:pt x="2457868" y="772471"/>
                    </a:lnTo>
                    <a:lnTo>
                      <a:pt x="2442467" y="783303"/>
                    </a:lnTo>
                    <a:lnTo>
                      <a:pt x="2441405" y="784360"/>
                    </a:lnTo>
                    <a:lnTo>
                      <a:pt x="2440608" y="785417"/>
                    </a:lnTo>
                    <a:lnTo>
                      <a:pt x="2440077" y="786474"/>
                    </a:lnTo>
                    <a:lnTo>
                      <a:pt x="2439812" y="787267"/>
                    </a:lnTo>
                    <a:lnTo>
                      <a:pt x="2439812" y="788588"/>
                    </a:lnTo>
                    <a:lnTo>
                      <a:pt x="2439812" y="789380"/>
                    </a:lnTo>
                    <a:lnTo>
                      <a:pt x="2440608" y="791494"/>
                    </a:lnTo>
                    <a:lnTo>
                      <a:pt x="2441936" y="793344"/>
                    </a:lnTo>
                    <a:lnTo>
                      <a:pt x="2443529" y="794929"/>
                    </a:lnTo>
                    <a:lnTo>
                      <a:pt x="2445653" y="796514"/>
                    </a:lnTo>
                    <a:lnTo>
                      <a:pt x="2448043" y="797835"/>
                    </a:lnTo>
                    <a:lnTo>
                      <a:pt x="2453354" y="800213"/>
                    </a:lnTo>
                    <a:lnTo>
                      <a:pt x="2458133" y="802327"/>
                    </a:lnTo>
                    <a:lnTo>
                      <a:pt x="2462647" y="803912"/>
                    </a:lnTo>
                    <a:lnTo>
                      <a:pt x="2474065" y="809989"/>
                    </a:lnTo>
                    <a:lnTo>
                      <a:pt x="2479907" y="809989"/>
                    </a:lnTo>
                    <a:lnTo>
                      <a:pt x="2477517" y="813688"/>
                    </a:lnTo>
                    <a:lnTo>
                      <a:pt x="2482562" y="812103"/>
                    </a:lnTo>
                    <a:lnTo>
                      <a:pt x="2482828" y="812103"/>
                    </a:lnTo>
                    <a:lnTo>
                      <a:pt x="2489201" y="813952"/>
                    </a:lnTo>
                    <a:lnTo>
                      <a:pt x="2488139" y="816330"/>
                    </a:lnTo>
                    <a:lnTo>
                      <a:pt x="2470082" y="828748"/>
                    </a:lnTo>
                    <a:lnTo>
                      <a:pt x="2471410" y="824257"/>
                    </a:lnTo>
                    <a:lnTo>
                      <a:pt x="2458664" y="828748"/>
                    </a:lnTo>
                    <a:lnTo>
                      <a:pt x="2453088" y="825842"/>
                    </a:lnTo>
                    <a:lnTo>
                      <a:pt x="2434501" y="839317"/>
                    </a:lnTo>
                    <a:lnTo>
                      <a:pt x="2420162" y="837731"/>
                    </a:lnTo>
                    <a:lnTo>
                      <a:pt x="2423614" y="843544"/>
                    </a:lnTo>
                    <a:lnTo>
                      <a:pt x="2425207" y="842223"/>
                    </a:lnTo>
                    <a:lnTo>
                      <a:pt x="2409541" y="857283"/>
                    </a:lnTo>
                    <a:lnTo>
                      <a:pt x="2447512" y="842752"/>
                    </a:lnTo>
                    <a:lnTo>
                      <a:pt x="2438749" y="850678"/>
                    </a:lnTo>
                    <a:lnTo>
                      <a:pt x="2443795" y="850414"/>
                    </a:lnTo>
                    <a:lnTo>
                      <a:pt x="2442732" y="851999"/>
                    </a:lnTo>
                    <a:lnTo>
                      <a:pt x="2441670" y="853848"/>
                    </a:lnTo>
                    <a:lnTo>
                      <a:pt x="2438218" y="856755"/>
                    </a:lnTo>
                    <a:lnTo>
                      <a:pt x="2434766" y="859397"/>
                    </a:lnTo>
                    <a:lnTo>
                      <a:pt x="2431049" y="861775"/>
                    </a:lnTo>
                    <a:lnTo>
                      <a:pt x="2426535" y="863889"/>
                    </a:lnTo>
                    <a:lnTo>
                      <a:pt x="2422021" y="865210"/>
                    </a:lnTo>
                    <a:lnTo>
                      <a:pt x="2417241" y="866531"/>
                    </a:lnTo>
                    <a:lnTo>
                      <a:pt x="2412196" y="867323"/>
                    </a:lnTo>
                    <a:lnTo>
                      <a:pt x="2407151" y="867852"/>
                    </a:lnTo>
                    <a:lnTo>
                      <a:pt x="2402106" y="868645"/>
                    </a:lnTo>
                    <a:lnTo>
                      <a:pt x="2397061" y="868645"/>
                    </a:lnTo>
                    <a:lnTo>
                      <a:pt x="2392016" y="868645"/>
                    </a:lnTo>
                    <a:lnTo>
                      <a:pt x="2387767" y="868116"/>
                    </a:lnTo>
                    <a:lnTo>
                      <a:pt x="2383253" y="867852"/>
                    </a:lnTo>
                    <a:lnTo>
                      <a:pt x="2379535" y="867323"/>
                    </a:lnTo>
                    <a:lnTo>
                      <a:pt x="2375818" y="866795"/>
                    </a:lnTo>
                    <a:lnTo>
                      <a:pt x="2370507" y="867852"/>
                    </a:lnTo>
                    <a:lnTo>
                      <a:pt x="2366259" y="869173"/>
                    </a:lnTo>
                    <a:lnTo>
                      <a:pt x="2362541" y="869437"/>
                    </a:lnTo>
                    <a:lnTo>
                      <a:pt x="2360152" y="869701"/>
                    </a:lnTo>
                    <a:lnTo>
                      <a:pt x="2359355" y="869437"/>
                    </a:lnTo>
                    <a:lnTo>
                      <a:pt x="2358824" y="869173"/>
                    </a:lnTo>
                    <a:lnTo>
                      <a:pt x="2358824" y="868645"/>
                    </a:lnTo>
                    <a:lnTo>
                      <a:pt x="2359355" y="867588"/>
                    </a:lnTo>
                    <a:lnTo>
                      <a:pt x="2360152" y="866795"/>
                    </a:lnTo>
                    <a:lnTo>
                      <a:pt x="2361479" y="865474"/>
                    </a:lnTo>
                    <a:lnTo>
                      <a:pt x="2365728" y="862568"/>
                    </a:lnTo>
                    <a:lnTo>
                      <a:pt x="2340237" y="862039"/>
                    </a:lnTo>
                    <a:lnTo>
                      <a:pt x="2339440" y="859925"/>
                    </a:lnTo>
                    <a:lnTo>
                      <a:pt x="2346875" y="851999"/>
                    </a:lnTo>
                    <a:lnTo>
                      <a:pt x="2344751" y="850942"/>
                    </a:lnTo>
                    <a:lnTo>
                      <a:pt x="2344485" y="850942"/>
                    </a:lnTo>
                    <a:lnTo>
                      <a:pt x="2344220" y="850942"/>
                    </a:lnTo>
                    <a:lnTo>
                      <a:pt x="2342626" y="851206"/>
                    </a:lnTo>
                    <a:lnTo>
                      <a:pt x="2337581" y="853056"/>
                    </a:lnTo>
                    <a:lnTo>
                      <a:pt x="2331208" y="855962"/>
                    </a:lnTo>
                    <a:lnTo>
                      <a:pt x="2315542" y="862832"/>
                    </a:lnTo>
                    <a:lnTo>
                      <a:pt x="2299875" y="870230"/>
                    </a:lnTo>
                    <a:lnTo>
                      <a:pt x="2293237" y="873136"/>
                    </a:lnTo>
                    <a:lnTo>
                      <a:pt x="2288192" y="874986"/>
                    </a:lnTo>
                    <a:lnTo>
                      <a:pt x="2283678" y="875778"/>
                    </a:lnTo>
                    <a:lnTo>
                      <a:pt x="2277571" y="877363"/>
                    </a:lnTo>
                    <a:lnTo>
                      <a:pt x="2270401" y="879742"/>
                    </a:lnTo>
                    <a:lnTo>
                      <a:pt x="2262966" y="882384"/>
                    </a:lnTo>
                    <a:lnTo>
                      <a:pt x="2248096" y="887139"/>
                    </a:lnTo>
                    <a:lnTo>
                      <a:pt x="2238272" y="890839"/>
                    </a:lnTo>
                    <a:lnTo>
                      <a:pt x="2211984" y="894273"/>
                    </a:lnTo>
                    <a:lnTo>
                      <a:pt x="2214374" y="893216"/>
                    </a:lnTo>
                    <a:lnTo>
                      <a:pt x="2201363" y="895859"/>
                    </a:lnTo>
                    <a:lnTo>
                      <a:pt x="2203221" y="897444"/>
                    </a:lnTo>
                    <a:lnTo>
                      <a:pt x="2156753" y="901672"/>
                    </a:lnTo>
                    <a:lnTo>
                      <a:pt x="2160205" y="899558"/>
                    </a:lnTo>
                    <a:lnTo>
                      <a:pt x="2175340" y="875250"/>
                    </a:lnTo>
                    <a:lnTo>
                      <a:pt x="2171092" y="874722"/>
                    </a:lnTo>
                    <a:lnTo>
                      <a:pt x="2166843" y="874722"/>
                    </a:lnTo>
                    <a:lnTo>
                      <a:pt x="2162860" y="874986"/>
                    </a:lnTo>
                    <a:lnTo>
                      <a:pt x="2159143" y="875250"/>
                    </a:lnTo>
                    <a:lnTo>
                      <a:pt x="2152239" y="876043"/>
                    </a:lnTo>
                    <a:lnTo>
                      <a:pt x="2145866" y="876835"/>
                    </a:lnTo>
                    <a:lnTo>
                      <a:pt x="2142945" y="877099"/>
                    </a:lnTo>
                    <a:lnTo>
                      <a:pt x="2140024" y="876835"/>
                    </a:lnTo>
                    <a:lnTo>
                      <a:pt x="2137369" y="876043"/>
                    </a:lnTo>
                    <a:lnTo>
                      <a:pt x="2134714" y="875250"/>
                    </a:lnTo>
                    <a:lnTo>
                      <a:pt x="2131793" y="874193"/>
                    </a:lnTo>
                    <a:lnTo>
                      <a:pt x="2129137" y="872079"/>
                    </a:lnTo>
                    <a:lnTo>
                      <a:pt x="2126482" y="869437"/>
                    </a:lnTo>
                    <a:lnTo>
                      <a:pt x="2123561" y="866267"/>
                    </a:lnTo>
                    <a:lnTo>
                      <a:pt x="2119313" y="865210"/>
                    </a:lnTo>
                    <a:lnTo>
                      <a:pt x="2122765" y="862832"/>
                    </a:lnTo>
                    <a:lnTo>
                      <a:pt x="2120375" y="860982"/>
                    </a:lnTo>
                    <a:lnTo>
                      <a:pt x="2120640" y="859397"/>
                    </a:lnTo>
                    <a:lnTo>
                      <a:pt x="2120906" y="858076"/>
                    </a:lnTo>
                    <a:lnTo>
                      <a:pt x="2122499" y="855434"/>
                    </a:lnTo>
                    <a:lnTo>
                      <a:pt x="2124092" y="853056"/>
                    </a:lnTo>
                    <a:lnTo>
                      <a:pt x="2126748" y="850678"/>
                    </a:lnTo>
                    <a:lnTo>
                      <a:pt x="2129669" y="848564"/>
                    </a:lnTo>
                    <a:lnTo>
                      <a:pt x="2133386" y="846451"/>
                    </a:lnTo>
                    <a:lnTo>
                      <a:pt x="2137369" y="844865"/>
                    </a:lnTo>
                    <a:lnTo>
                      <a:pt x="2141883" y="843016"/>
                    </a:lnTo>
                    <a:lnTo>
                      <a:pt x="2146928" y="841166"/>
                    </a:lnTo>
                    <a:lnTo>
                      <a:pt x="2151973" y="839845"/>
                    </a:lnTo>
                    <a:lnTo>
                      <a:pt x="2163126" y="837467"/>
                    </a:lnTo>
                    <a:lnTo>
                      <a:pt x="2174809" y="835089"/>
                    </a:lnTo>
                    <a:lnTo>
                      <a:pt x="2187289" y="833240"/>
                    </a:lnTo>
                    <a:lnTo>
                      <a:pt x="2199504" y="831919"/>
                    </a:lnTo>
                    <a:lnTo>
                      <a:pt x="2211718" y="830862"/>
                    </a:lnTo>
                    <a:lnTo>
                      <a:pt x="2233492" y="828748"/>
                    </a:lnTo>
                    <a:lnTo>
                      <a:pt x="2249690" y="826899"/>
                    </a:lnTo>
                    <a:lnTo>
                      <a:pt x="2254735" y="826106"/>
                    </a:lnTo>
                    <a:lnTo>
                      <a:pt x="2256328" y="825842"/>
                    </a:lnTo>
                    <a:lnTo>
                      <a:pt x="2257390" y="825049"/>
                    </a:lnTo>
                    <a:lnTo>
                      <a:pt x="2256328" y="823728"/>
                    </a:lnTo>
                    <a:lnTo>
                      <a:pt x="2255000" y="822143"/>
                    </a:lnTo>
                    <a:lnTo>
                      <a:pt x="2252876" y="821086"/>
                    </a:lnTo>
                    <a:lnTo>
                      <a:pt x="2250486" y="819765"/>
                    </a:lnTo>
                    <a:lnTo>
                      <a:pt x="2247831" y="818972"/>
                    </a:lnTo>
                    <a:lnTo>
                      <a:pt x="2244910" y="818444"/>
                    </a:lnTo>
                    <a:lnTo>
                      <a:pt x="2241724" y="817916"/>
                    </a:lnTo>
                    <a:lnTo>
                      <a:pt x="2238272" y="817651"/>
                    </a:lnTo>
                    <a:lnTo>
                      <a:pt x="2230571" y="817387"/>
                    </a:lnTo>
                    <a:lnTo>
                      <a:pt x="2222074" y="817387"/>
                    </a:lnTo>
                    <a:lnTo>
                      <a:pt x="2212781" y="817916"/>
                    </a:lnTo>
                    <a:lnTo>
                      <a:pt x="2203487" y="818708"/>
                    </a:lnTo>
                    <a:lnTo>
                      <a:pt x="2194193" y="819765"/>
                    </a:lnTo>
                    <a:lnTo>
                      <a:pt x="2185165" y="821086"/>
                    </a:lnTo>
                    <a:lnTo>
                      <a:pt x="2168436" y="823728"/>
                    </a:lnTo>
                    <a:lnTo>
                      <a:pt x="2147459" y="826899"/>
                    </a:lnTo>
                    <a:lnTo>
                      <a:pt x="2145866" y="825049"/>
                    </a:lnTo>
                    <a:lnTo>
                      <a:pt x="2145069" y="823464"/>
                    </a:lnTo>
                    <a:lnTo>
                      <a:pt x="2144804" y="821879"/>
                    </a:lnTo>
                    <a:lnTo>
                      <a:pt x="2145069" y="820293"/>
                    </a:lnTo>
                    <a:lnTo>
                      <a:pt x="2145335" y="818708"/>
                    </a:lnTo>
                    <a:lnTo>
                      <a:pt x="2146663" y="816859"/>
                    </a:lnTo>
                    <a:lnTo>
                      <a:pt x="2147725" y="815538"/>
                    </a:lnTo>
                    <a:lnTo>
                      <a:pt x="2149584" y="813952"/>
                    </a:lnTo>
                    <a:lnTo>
                      <a:pt x="2151708" y="812631"/>
                    </a:lnTo>
                    <a:lnTo>
                      <a:pt x="2153832" y="811046"/>
                    </a:lnTo>
                    <a:lnTo>
                      <a:pt x="2159143" y="808404"/>
                    </a:lnTo>
                    <a:lnTo>
                      <a:pt x="2165516" y="806026"/>
                    </a:lnTo>
                    <a:lnTo>
                      <a:pt x="2172154" y="804176"/>
                    </a:lnTo>
                    <a:lnTo>
                      <a:pt x="2179058" y="802063"/>
                    </a:lnTo>
                    <a:lnTo>
                      <a:pt x="2185696" y="800213"/>
                    </a:lnTo>
                    <a:lnTo>
                      <a:pt x="2198176" y="797307"/>
                    </a:lnTo>
                    <a:lnTo>
                      <a:pt x="2211187" y="794929"/>
                    </a:lnTo>
                    <a:lnTo>
                      <a:pt x="2234289" y="790437"/>
                    </a:lnTo>
                    <a:lnTo>
                      <a:pt x="2168436" y="798892"/>
                    </a:lnTo>
                    <a:lnTo>
                      <a:pt x="2168702" y="796514"/>
                    </a:lnTo>
                    <a:lnTo>
                      <a:pt x="2182244" y="792023"/>
                    </a:lnTo>
                    <a:lnTo>
                      <a:pt x="2180651" y="791494"/>
                    </a:lnTo>
                    <a:lnTo>
                      <a:pt x="2184634" y="789380"/>
                    </a:lnTo>
                    <a:lnTo>
                      <a:pt x="2159408" y="793344"/>
                    </a:lnTo>
                    <a:lnTo>
                      <a:pt x="2166578" y="788059"/>
                    </a:lnTo>
                    <a:lnTo>
                      <a:pt x="2181979" y="776170"/>
                    </a:lnTo>
                    <a:lnTo>
                      <a:pt x="2196583" y="765337"/>
                    </a:lnTo>
                    <a:lnTo>
                      <a:pt x="2200566" y="762695"/>
                    </a:lnTo>
                    <a:lnTo>
                      <a:pt x="2201259" y="762465"/>
                    </a:lnTo>
                    <a:lnTo>
                      <a:pt x="2200832" y="762695"/>
                    </a:lnTo>
                    <a:lnTo>
                      <a:pt x="2201363" y="762431"/>
                    </a:lnTo>
                    <a:lnTo>
                      <a:pt x="2201259" y="762465"/>
                    </a:lnTo>
                    <a:lnTo>
                      <a:pt x="2210656" y="757411"/>
                    </a:lnTo>
                    <a:lnTo>
                      <a:pt x="2224995" y="750541"/>
                    </a:lnTo>
                    <a:lnTo>
                      <a:pt x="2232961" y="746578"/>
                    </a:lnTo>
                    <a:lnTo>
                      <a:pt x="2241724" y="742879"/>
                    </a:lnTo>
                    <a:lnTo>
                      <a:pt x="2250486" y="739180"/>
                    </a:lnTo>
                    <a:lnTo>
                      <a:pt x="2260045" y="735481"/>
                    </a:lnTo>
                    <a:lnTo>
                      <a:pt x="2268361" y="732317"/>
                    </a:lnTo>
                    <a:lnTo>
                      <a:pt x="2267440" y="732602"/>
                    </a:lnTo>
                    <a:lnTo>
                      <a:pt x="2256846" y="735531"/>
                    </a:lnTo>
                    <a:lnTo>
                      <a:pt x="2246517" y="738727"/>
                    </a:lnTo>
                    <a:lnTo>
                      <a:pt x="2236453" y="742455"/>
                    </a:lnTo>
                    <a:lnTo>
                      <a:pt x="2226124" y="746449"/>
                    </a:lnTo>
                    <a:lnTo>
                      <a:pt x="2193283" y="760562"/>
                    </a:lnTo>
                    <a:lnTo>
                      <a:pt x="2186662" y="764823"/>
                    </a:lnTo>
                    <a:lnTo>
                      <a:pt x="2153291" y="779469"/>
                    </a:lnTo>
                    <a:lnTo>
                      <a:pt x="2127866" y="797576"/>
                    </a:lnTo>
                    <a:lnTo>
                      <a:pt x="2122040" y="800506"/>
                    </a:lnTo>
                    <a:lnTo>
                      <a:pt x="2119126" y="801837"/>
                    </a:lnTo>
                    <a:lnTo>
                      <a:pt x="2115154" y="801837"/>
                    </a:lnTo>
                    <a:lnTo>
                      <a:pt x="2111181" y="802103"/>
                    </a:lnTo>
                    <a:lnTo>
                      <a:pt x="2107738" y="802636"/>
                    </a:lnTo>
                    <a:lnTo>
                      <a:pt x="2104560" y="803435"/>
                    </a:lnTo>
                    <a:lnTo>
                      <a:pt x="2098204" y="805299"/>
                    </a:lnTo>
                    <a:lnTo>
                      <a:pt x="2092377" y="807429"/>
                    </a:lnTo>
                    <a:lnTo>
                      <a:pt x="2080194" y="812755"/>
                    </a:lnTo>
                    <a:lnTo>
                      <a:pt x="2072779" y="815418"/>
                    </a:lnTo>
                    <a:lnTo>
                      <a:pt x="2064568" y="817548"/>
                    </a:lnTo>
                    <a:lnTo>
                      <a:pt x="2055034" y="817015"/>
                    </a:lnTo>
                    <a:lnTo>
                      <a:pt x="2062979" y="800506"/>
                    </a:lnTo>
                    <a:lnTo>
                      <a:pt x="2053445" y="790387"/>
                    </a:lnTo>
                    <a:lnTo>
                      <a:pt x="2056623" y="789055"/>
                    </a:lnTo>
                    <a:lnTo>
                      <a:pt x="2039938" y="789588"/>
                    </a:lnTo>
                    <a:lnTo>
                      <a:pt x="2086286" y="765622"/>
                    </a:lnTo>
                    <a:lnTo>
                      <a:pt x="2097939" y="755769"/>
                    </a:lnTo>
                    <a:lnTo>
                      <a:pt x="2110651" y="750444"/>
                    </a:lnTo>
                    <a:lnTo>
                      <a:pt x="2133163" y="737928"/>
                    </a:lnTo>
                    <a:lnTo>
                      <a:pt x="2158853" y="723815"/>
                    </a:lnTo>
                    <a:lnTo>
                      <a:pt x="2161502" y="718755"/>
                    </a:lnTo>
                    <a:lnTo>
                      <a:pt x="2164150" y="714761"/>
                    </a:lnTo>
                    <a:lnTo>
                      <a:pt x="2167328" y="711033"/>
                    </a:lnTo>
                    <a:lnTo>
                      <a:pt x="2170506" y="708104"/>
                    </a:lnTo>
                    <a:lnTo>
                      <a:pt x="2173949" y="705441"/>
                    </a:lnTo>
                    <a:lnTo>
                      <a:pt x="2177922" y="703311"/>
                    </a:lnTo>
                    <a:lnTo>
                      <a:pt x="2181895" y="701713"/>
                    </a:lnTo>
                    <a:lnTo>
                      <a:pt x="2186132" y="699849"/>
                    </a:lnTo>
                    <a:lnTo>
                      <a:pt x="2190635" y="698784"/>
                    </a:lnTo>
                    <a:lnTo>
                      <a:pt x="2195137" y="697718"/>
                    </a:lnTo>
                    <a:lnTo>
                      <a:pt x="2205466" y="696387"/>
                    </a:lnTo>
                    <a:lnTo>
                      <a:pt x="2228507" y="693724"/>
                    </a:lnTo>
                    <a:close/>
                    <a:moveTo>
                      <a:pt x="2510513" y="692126"/>
                    </a:moveTo>
                    <a:lnTo>
                      <a:pt x="2512135" y="692391"/>
                    </a:lnTo>
                    <a:lnTo>
                      <a:pt x="2513215" y="692656"/>
                    </a:lnTo>
                    <a:lnTo>
                      <a:pt x="2514566" y="693185"/>
                    </a:lnTo>
                    <a:lnTo>
                      <a:pt x="2515377" y="693978"/>
                    </a:lnTo>
                    <a:lnTo>
                      <a:pt x="2515918" y="694772"/>
                    </a:lnTo>
                    <a:lnTo>
                      <a:pt x="2516188" y="695566"/>
                    </a:lnTo>
                    <a:lnTo>
                      <a:pt x="2516188" y="697154"/>
                    </a:lnTo>
                    <a:lnTo>
                      <a:pt x="2515647" y="698476"/>
                    </a:lnTo>
                    <a:lnTo>
                      <a:pt x="2506460" y="706943"/>
                    </a:lnTo>
                    <a:lnTo>
                      <a:pt x="2494841" y="713822"/>
                    </a:lnTo>
                    <a:lnTo>
                      <a:pt x="2484573" y="721760"/>
                    </a:lnTo>
                    <a:lnTo>
                      <a:pt x="2478628" y="722289"/>
                    </a:lnTo>
                    <a:lnTo>
                      <a:pt x="2474305" y="713822"/>
                    </a:lnTo>
                    <a:lnTo>
                      <a:pt x="2476737" y="710383"/>
                    </a:lnTo>
                    <a:lnTo>
                      <a:pt x="2465388" y="705885"/>
                    </a:lnTo>
                    <a:lnTo>
                      <a:pt x="2468360" y="704562"/>
                    </a:lnTo>
                    <a:lnTo>
                      <a:pt x="2474845" y="701387"/>
                    </a:lnTo>
                    <a:lnTo>
                      <a:pt x="2484032" y="698212"/>
                    </a:lnTo>
                    <a:lnTo>
                      <a:pt x="2493490" y="695037"/>
                    </a:lnTo>
                    <a:lnTo>
                      <a:pt x="2498354" y="693978"/>
                    </a:lnTo>
                    <a:lnTo>
                      <a:pt x="2502677" y="692920"/>
                    </a:lnTo>
                    <a:lnTo>
                      <a:pt x="2507001" y="692391"/>
                    </a:lnTo>
                    <a:lnTo>
                      <a:pt x="2510513" y="692126"/>
                    </a:lnTo>
                    <a:close/>
                    <a:moveTo>
                      <a:pt x="2660884" y="690539"/>
                    </a:moveTo>
                    <a:lnTo>
                      <a:pt x="2661426" y="690539"/>
                    </a:lnTo>
                    <a:lnTo>
                      <a:pt x="2662239" y="692172"/>
                    </a:lnTo>
                    <a:lnTo>
                      <a:pt x="2651126" y="700064"/>
                    </a:lnTo>
                    <a:lnTo>
                      <a:pt x="2660884" y="690539"/>
                    </a:lnTo>
                    <a:close/>
                    <a:moveTo>
                      <a:pt x="3557482" y="688988"/>
                    </a:moveTo>
                    <a:lnTo>
                      <a:pt x="3559176" y="690840"/>
                    </a:lnTo>
                    <a:lnTo>
                      <a:pt x="3556636" y="693751"/>
                    </a:lnTo>
                    <a:lnTo>
                      <a:pt x="3556001" y="693751"/>
                    </a:lnTo>
                    <a:lnTo>
                      <a:pt x="3557482" y="688988"/>
                    </a:lnTo>
                    <a:close/>
                    <a:moveTo>
                      <a:pt x="2580818" y="688535"/>
                    </a:moveTo>
                    <a:lnTo>
                      <a:pt x="2581082" y="688535"/>
                    </a:lnTo>
                    <a:lnTo>
                      <a:pt x="2582136" y="697581"/>
                    </a:lnTo>
                    <a:lnTo>
                      <a:pt x="2572648" y="692792"/>
                    </a:lnTo>
                    <a:lnTo>
                      <a:pt x="2580818" y="688535"/>
                    </a:lnTo>
                    <a:close/>
                    <a:moveTo>
                      <a:pt x="5129405" y="688251"/>
                    </a:moveTo>
                    <a:lnTo>
                      <a:pt x="5130767" y="689598"/>
                    </a:lnTo>
                    <a:lnTo>
                      <a:pt x="5131956" y="689939"/>
                    </a:lnTo>
                    <a:lnTo>
                      <a:pt x="5129405" y="688251"/>
                    </a:lnTo>
                    <a:close/>
                    <a:moveTo>
                      <a:pt x="5125883" y="687409"/>
                    </a:moveTo>
                    <a:lnTo>
                      <a:pt x="5127485" y="689783"/>
                    </a:lnTo>
                    <a:lnTo>
                      <a:pt x="5132152" y="694704"/>
                    </a:lnTo>
                    <a:lnTo>
                      <a:pt x="5129854" y="691526"/>
                    </a:lnTo>
                    <a:lnTo>
                      <a:pt x="5127343" y="688027"/>
                    </a:lnTo>
                    <a:lnTo>
                      <a:pt x="5125883" y="687409"/>
                    </a:lnTo>
                    <a:close/>
                    <a:moveTo>
                      <a:pt x="5121892" y="683308"/>
                    </a:moveTo>
                    <a:lnTo>
                      <a:pt x="5122413" y="683715"/>
                    </a:lnTo>
                    <a:lnTo>
                      <a:pt x="5123052" y="684047"/>
                    </a:lnTo>
                    <a:lnTo>
                      <a:pt x="5121975" y="683334"/>
                    </a:lnTo>
                    <a:lnTo>
                      <a:pt x="5121892" y="683308"/>
                    </a:lnTo>
                    <a:close/>
                    <a:moveTo>
                      <a:pt x="4932363" y="682627"/>
                    </a:moveTo>
                    <a:lnTo>
                      <a:pt x="4932817" y="682945"/>
                    </a:lnTo>
                    <a:lnTo>
                      <a:pt x="4935538" y="687391"/>
                    </a:lnTo>
                    <a:lnTo>
                      <a:pt x="4933951" y="687391"/>
                    </a:lnTo>
                    <a:lnTo>
                      <a:pt x="4932363" y="682627"/>
                    </a:lnTo>
                    <a:close/>
                    <a:moveTo>
                      <a:pt x="3154619" y="682606"/>
                    </a:moveTo>
                    <a:lnTo>
                      <a:pt x="3162045" y="682606"/>
                    </a:lnTo>
                    <a:lnTo>
                      <a:pt x="3162301" y="683427"/>
                    </a:lnTo>
                    <a:lnTo>
                      <a:pt x="3147706" y="690544"/>
                    </a:lnTo>
                    <a:lnTo>
                      <a:pt x="3146426" y="689449"/>
                    </a:lnTo>
                    <a:lnTo>
                      <a:pt x="3154619" y="682606"/>
                    </a:lnTo>
                    <a:close/>
                    <a:moveTo>
                      <a:pt x="3108471" y="682215"/>
                    </a:moveTo>
                    <a:lnTo>
                      <a:pt x="3107941" y="682480"/>
                    </a:lnTo>
                    <a:lnTo>
                      <a:pt x="3105295" y="685929"/>
                    </a:lnTo>
                    <a:lnTo>
                      <a:pt x="3108471" y="682215"/>
                    </a:lnTo>
                    <a:close/>
                    <a:moveTo>
                      <a:pt x="5161936" y="681143"/>
                    </a:moveTo>
                    <a:lnTo>
                      <a:pt x="5161898" y="681220"/>
                    </a:lnTo>
                    <a:lnTo>
                      <a:pt x="5204868" y="714111"/>
                    </a:lnTo>
                    <a:lnTo>
                      <a:pt x="5203549" y="712587"/>
                    </a:lnTo>
                    <a:lnTo>
                      <a:pt x="5161936" y="681143"/>
                    </a:lnTo>
                    <a:close/>
                    <a:moveTo>
                      <a:pt x="5093012" y="679869"/>
                    </a:moveTo>
                    <a:lnTo>
                      <a:pt x="5100139" y="684512"/>
                    </a:lnTo>
                    <a:lnTo>
                      <a:pt x="5108055" y="691432"/>
                    </a:lnTo>
                    <a:lnTo>
                      <a:pt x="5115970" y="697287"/>
                    </a:lnTo>
                    <a:lnTo>
                      <a:pt x="5117758" y="698618"/>
                    </a:lnTo>
                    <a:lnTo>
                      <a:pt x="5119034" y="700215"/>
                    </a:lnTo>
                    <a:lnTo>
                      <a:pt x="5120566" y="701812"/>
                    </a:lnTo>
                    <a:lnTo>
                      <a:pt x="5121332" y="703409"/>
                    </a:lnTo>
                    <a:lnTo>
                      <a:pt x="5121994" y="704790"/>
                    </a:lnTo>
                    <a:lnTo>
                      <a:pt x="5123374" y="702054"/>
                    </a:lnTo>
                    <a:lnTo>
                      <a:pt x="5122680" y="701656"/>
                    </a:lnTo>
                    <a:lnTo>
                      <a:pt x="5097589" y="682396"/>
                    </a:lnTo>
                    <a:lnTo>
                      <a:pt x="5096788" y="681868"/>
                    </a:lnTo>
                    <a:lnTo>
                      <a:pt x="5093012" y="679869"/>
                    </a:lnTo>
                    <a:close/>
                    <a:moveTo>
                      <a:pt x="5162161" y="679530"/>
                    </a:moveTo>
                    <a:lnTo>
                      <a:pt x="5162161" y="680163"/>
                    </a:lnTo>
                    <a:lnTo>
                      <a:pt x="5162161" y="680692"/>
                    </a:lnTo>
                    <a:lnTo>
                      <a:pt x="5162103" y="680808"/>
                    </a:lnTo>
                    <a:lnTo>
                      <a:pt x="5163874" y="680808"/>
                    </a:lnTo>
                    <a:lnTo>
                      <a:pt x="5162161" y="679530"/>
                    </a:lnTo>
                    <a:close/>
                    <a:moveTo>
                      <a:pt x="3571876" y="677875"/>
                    </a:moveTo>
                    <a:lnTo>
                      <a:pt x="3571607" y="678442"/>
                    </a:lnTo>
                    <a:lnTo>
                      <a:pt x="3554413" y="685813"/>
                    </a:lnTo>
                    <a:lnTo>
                      <a:pt x="3567846" y="678442"/>
                    </a:lnTo>
                    <a:lnTo>
                      <a:pt x="3571876" y="677875"/>
                    </a:lnTo>
                    <a:close/>
                    <a:moveTo>
                      <a:pt x="3087295" y="676378"/>
                    </a:moveTo>
                    <a:lnTo>
                      <a:pt x="3082531" y="679297"/>
                    </a:lnTo>
                    <a:lnTo>
                      <a:pt x="3087560" y="676378"/>
                    </a:lnTo>
                    <a:lnTo>
                      <a:pt x="3087295" y="676378"/>
                    </a:lnTo>
                    <a:close/>
                    <a:moveTo>
                      <a:pt x="4272519" y="674610"/>
                    </a:moveTo>
                    <a:lnTo>
                      <a:pt x="4272584" y="674651"/>
                    </a:lnTo>
                    <a:lnTo>
                      <a:pt x="4272055" y="675445"/>
                    </a:lnTo>
                    <a:lnTo>
                      <a:pt x="4272519" y="674610"/>
                    </a:lnTo>
                    <a:close/>
                    <a:moveTo>
                      <a:pt x="2632875" y="673792"/>
                    </a:moveTo>
                    <a:lnTo>
                      <a:pt x="2630285" y="674673"/>
                    </a:lnTo>
                    <a:lnTo>
                      <a:pt x="2630285" y="674413"/>
                    </a:lnTo>
                    <a:lnTo>
                      <a:pt x="2632875" y="673792"/>
                    </a:lnTo>
                    <a:close/>
                    <a:moveTo>
                      <a:pt x="2633417" y="673608"/>
                    </a:moveTo>
                    <a:lnTo>
                      <a:pt x="2633528" y="673636"/>
                    </a:lnTo>
                    <a:lnTo>
                      <a:pt x="2632875" y="673792"/>
                    </a:lnTo>
                    <a:lnTo>
                      <a:pt x="2633417" y="673608"/>
                    </a:lnTo>
                    <a:close/>
                    <a:moveTo>
                      <a:pt x="4908551" y="673102"/>
                    </a:moveTo>
                    <a:lnTo>
                      <a:pt x="4911197" y="675958"/>
                    </a:lnTo>
                    <a:lnTo>
                      <a:pt x="4933687" y="692575"/>
                    </a:lnTo>
                    <a:lnTo>
                      <a:pt x="4936333" y="700623"/>
                    </a:lnTo>
                    <a:lnTo>
                      <a:pt x="4932893" y="701402"/>
                    </a:lnTo>
                    <a:lnTo>
                      <a:pt x="4932364" y="705557"/>
                    </a:lnTo>
                    <a:lnTo>
                      <a:pt x="4929718" y="707374"/>
                    </a:lnTo>
                    <a:lnTo>
                      <a:pt x="4929718" y="709711"/>
                    </a:lnTo>
                    <a:lnTo>
                      <a:pt x="4932576" y="713217"/>
                    </a:lnTo>
                    <a:lnTo>
                      <a:pt x="4932363" y="712791"/>
                    </a:lnTo>
                    <a:lnTo>
                      <a:pt x="4935206" y="714341"/>
                    </a:lnTo>
                    <a:lnTo>
                      <a:pt x="4943476" y="723904"/>
                    </a:lnTo>
                    <a:lnTo>
                      <a:pt x="4940326" y="722722"/>
                    </a:lnTo>
                    <a:lnTo>
                      <a:pt x="4941360" y="723991"/>
                    </a:lnTo>
                    <a:lnTo>
                      <a:pt x="4944761" y="728098"/>
                    </a:lnTo>
                    <a:lnTo>
                      <a:pt x="4946949" y="728635"/>
                    </a:lnTo>
                    <a:lnTo>
                      <a:pt x="4946949" y="727556"/>
                    </a:lnTo>
                    <a:lnTo>
                      <a:pt x="4951989" y="729983"/>
                    </a:lnTo>
                    <a:lnTo>
                      <a:pt x="4948010" y="725670"/>
                    </a:lnTo>
                    <a:lnTo>
                      <a:pt x="4942705" y="718121"/>
                    </a:lnTo>
                    <a:lnTo>
                      <a:pt x="4948276" y="721356"/>
                    </a:lnTo>
                    <a:lnTo>
                      <a:pt x="4955172" y="723513"/>
                    </a:lnTo>
                    <a:lnTo>
                      <a:pt x="4946949" y="718930"/>
                    </a:lnTo>
                    <a:lnTo>
                      <a:pt x="4943766" y="717852"/>
                    </a:lnTo>
                    <a:lnTo>
                      <a:pt x="4941113" y="715965"/>
                    </a:lnTo>
                    <a:lnTo>
                      <a:pt x="4938726" y="714617"/>
                    </a:lnTo>
                    <a:lnTo>
                      <a:pt x="4936604" y="712461"/>
                    </a:lnTo>
                    <a:lnTo>
                      <a:pt x="4935543" y="710034"/>
                    </a:lnTo>
                    <a:lnTo>
                      <a:pt x="4934747" y="707609"/>
                    </a:lnTo>
                    <a:lnTo>
                      <a:pt x="4933951" y="704643"/>
                    </a:lnTo>
                    <a:lnTo>
                      <a:pt x="4933951" y="701678"/>
                    </a:lnTo>
                    <a:lnTo>
                      <a:pt x="4954111" y="709495"/>
                    </a:lnTo>
                    <a:lnTo>
                      <a:pt x="4954216" y="711724"/>
                    </a:lnTo>
                    <a:lnTo>
                      <a:pt x="4954111" y="711652"/>
                    </a:lnTo>
                    <a:lnTo>
                      <a:pt x="4954377" y="715157"/>
                    </a:lnTo>
                    <a:lnTo>
                      <a:pt x="4954216" y="711724"/>
                    </a:lnTo>
                    <a:lnTo>
                      <a:pt x="4963130" y="717852"/>
                    </a:lnTo>
                    <a:lnTo>
                      <a:pt x="4961804" y="714887"/>
                    </a:lnTo>
                    <a:lnTo>
                      <a:pt x="4975333" y="717852"/>
                    </a:lnTo>
                    <a:lnTo>
                      <a:pt x="4981699" y="725670"/>
                    </a:lnTo>
                    <a:lnTo>
                      <a:pt x="4981434" y="725670"/>
                    </a:lnTo>
                    <a:lnTo>
                      <a:pt x="4981434" y="725939"/>
                    </a:lnTo>
                    <a:lnTo>
                      <a:pt x="4984352" y="729713"/>
                    </a:lnTo>
                    <a:lnTo>
                      <a:pt x="4976659" y="724591"/>
                    </a:lnTo>
                    <a:lnTo>
                      <a:pt x="4975598" y="724861"/>
                    </a:lnTo>
                    <a:lnTo>
                      <a:pt x="4984882" y="734026"/>
                    </a:lnTo>
                    <a:lnTo>
                      <a:pt x="4990718" y="739418"/>
                    </a:lnTo>
                    <a:lnTo>
                      <a:pt x="4991514" y="743731"/>
                    </a:lnTo>
                    <a:lnTo>
                      <a:pt x="4998676" y="748853"/>
                    </a:lnTo>
                    <a:lnTo>
                      <a:pt x="4996023" y="751818"/>
                    </a:lnTo>
                    <a:lnTo>
                      <a:pt x="5004777" y="757479"/>
                    </a:lnTo>
                    <a:lnTo>
                      <a:pt x="5010613" y="762601"/>
                    </a:lnTo>
                    <a:lnTo>
                      <a:pt x="5001594" y="770958"/>
                    </a:lnTo>
                    <a:lnTo>
                      <a:pt x="4990718" y="765836"/>
                    </a:lnTo>
                    <a:lnTo>
                      <a:pt x="4994432" y="769071"/>
                    </a:lnTo>
                    <a:lnTo>
                      <a:pt x="4987004" y="765027"/>
                    </a:lnTo>
                    <a:lnTo>
                      <a:pt x="4970558" y="752088"/>
                    </a:lnTo>
                    <a:lnTo>
                      <a:pt x="4978516" y="756401"/>
                    </a:lnTo>
                    <a:lnTo>
                      <a:pt x="4978781" y="755862"/>
                    </a:lnTo>
                    <a:lnTo>
                      <a:pt x="4965252" y="747774"/>
                    </a:lnTo>
                    <a:lnTo>
                      <a:pt x="4969497" y="751279"/>
                    </a:lnTo>
                    <a:lnTo>
                      <a:pt x="4961539" y="745618"/>
                    </a:lnTo>
                    <a:lnTo>
                      <a:pt x="4953846" y="739957"/>
                    </a:lnTo>
                    <a:lnTo>
                      <a:pt x="4946419" y="733218"/>
                    </a:lnTo>
                    <a:lnTo>
                      <a:pt x="4939257" y="726748"/>
                    </a:lnTo>
                    <a:lnTo>
                      <a:pt x="4944350" y="727997"/>
                    </a:lnTo>
                    <a:lnTo>
                      <a:pt x="4937920" y="722173"/>
                    </a:lnTo>
                    <a:lnTo>
                      <a:pt x="4928131" y="713346"/>
                    </a:lnTo>
                    <a:lnTo>
                      <a:pt x="4925220" y="710750"/>
                    </a:lnTo>
                    <a:lnTo>
                      <a:pt x="4924426" y="710230"/>
                    </a:lnTo>
                    <a:lnTo>
                      <a:pt x="4923104" y="708153"/>
                    </a:lnTo>
                    <a:lnTo>
                      <a:pt x="4927072" y="702182"/>
                    </a:lnTo>
                    <a:lnTo>
                      <a:pt x="4919664" y="691796"/>
                    </a:lnTo>
                    <a:lnTo>
                      <a:pt x="4908551" y="673102"/>
                    </a:lnTo>
                    <a:close/>
                    <a:moveTo>
                      <a:pt x="2967918" y="672929"/>
                    </a:moveTo>
                    <a:lnTo>
                      <a:pt x="2964741" y="675317"/>
                    </a:lnTo>
                    <a:lnTo>
                      <a:pt x="2967918" y="673195"/>
                    </a:lnTo>
                    <a:lnTo>
                      <a:pt x="2967918" y="672929"/>
                    </a:lnTo>
                    <a:close/>
                    <a:moveTo>
                      <a:pt x="3129757" y="669906"/>
                    </a:moveTo>
                    <a:lnTo>
                      <a:pt x="3128623" y="673379"/>
                    </a:lnTo>
                    <a:lnTo>
                      <a:pt x="3133726" y="670899"/>
                    </a:lnTo>
                    <a:lnTo>
                      <a:pt x="3133442" y="671395"/>
                    </a:lnTo>
                    <a:lnTo>
                      <a:pt x="3130891" y="677844"/>
                    </a:lnTo>
                    <a:lnTo>
                      <a:pt x="3125788" y="676356"/>
                    </a:lnTo>
                    <a:lnTo>
                      <a:pt x="3129757" y="669906"/>
                    </a:lnTo>
                    <a:close/>
                    <a:moveTo>
                      <a:pt x="2658573" y="668315"/>
                    </a:moveTo>
                    <a:lnTo>
                      <a:pt x="2658837" y="668581"/>
                    </a:lnTo>
                    <a:lnTo>
                      <a:pt x="2656728" y="670443"/>
                    </a:lnTo>
                    <a:lnTo>
                      <a:pt x="2656991" y="670443"/>
                    </a:lnTo>
                    <a:lnTo>
                      <a:pt x="2668589" y="674700"/>
                    </a:lnTo>
                    <a:lnTo>
                      <a:pt x="2650139" y="684012"/>
                    </a:lnTo>
                    <a:lnTo>
                      <a:pt x="2657782" y="685076"/>
                    </a:lnTo>
                    <a:lnTo>
                      <a:pt x="2650402" y="687471"/>
                    </a:lnTo>
                    <a:lnTo>
                      <a:pt x="2644867" y="689599"/>
                    </a:lnTo>
                    <a:lnTo>
                      <a:pt x="2638805" y="692260"/>
                    </a:lnTo>
                    <a:lnTo>
                      <a:pt x="2632215" y="695186"/>
                    </a:lnTo>
                    <a:lnTo>
                      <a:pt x="2629843" y="696783"/>
                    </a:lnTo>
                    <a:lnTo>
                      <a:pt x="2627208" y="698379"/>
                    </a:lnTo>
                    <a:lnTo>
                      <a:pt x="2624835" y="700242"/>
                    </a:lnTo>
                    <a:lnTo>
                      <a:pt x="2622990" y="702370"/>
                    </a:lnTo>
                    <a:lnTo>
                      <a:pt x="2621409" y="703966"/>
                    </a:lnTo>
                    <a:lnTo>
                      <a:pt x="2620618" y="706095"/>
                    </a:lnTo>
                    <a:lnTo>
                      <a:pt x="2644076" y="700242"/>
                    </a:lnTo>
                    <a:lnTo>
                      <a:pt x="2640123" y="704765"/>
                    </a:lnTo>
                    <a:lnTo>
                      <a:pt x="2640123" y="712746"/>
                    </a:lnTo>
                    <a:lnTo>
                      <a:pt x="2654619" y="706095"/>
                    </a:lnTo>
                    <a:lnTo>
                      <a:pt x="2654356" y="707691"/>
                    </a:lnTo>
                    <a:lnTo>
                      <a:pt x="2653565" y="709287"/>
                    </a:lnTo>
                    <a:lnTo>
                      <a:pt x="2651984" y="712214"/>
                    </a:lnTo>
                    <a:lnTo>
                      <a:pt x="2649875" y="714875"/>
                    </a:lnTo>
                    <a:lnTo>
                      <a:pt x="2647503" y="717269"/>
                    </a:lnTo>
                    <a:lnTo>
                      <a:pt x="2645131" y="719398"/>
                    </a:lnTo>
                    <a:lnTo>
                      <a:pt x="2642758" y="720994"/>
                    </a:lnTo>
                    <a:lnTo>
                      <a:pt x="2640913" y="721792"/>
                    </a:lnTo>
                    <a:lnTo>
                      <a:pt x="2639068" y="722325"/>
                    </a:lnTo>
                    <a:lnTo>
                      <a:pt x="2639859" y="722325"/>
                    </a:lnTo>
                    <a:lnTo>
                      <a:pt x="2640123" y="722590"/>
                    </a:lnTo>
                    <a:lnTo>
                      <a:pt x="2640650" y="723122"/>
                    </a:lnTo>
                    <a:lnTo>
                      <a:pt x="2640650" y="723921"/>
                    </a:lnTo>
                    <a:lnTo>
                      <a:pt x="2639859" y="725517"/>
                    </a:lnTo>
                    <a:lnTo>
                      <a:pt x="2639332" y="727646"/>
                    </a:lnTo>
                    <a:lnTo>
                      <a:pt x="2637223" y="731903"/>
                    </a:lnTo>
                    <a:lnTo>
                      <a:pt x="2636696" y="733233"/>
                    </a:lnTo>
                    <a:lnTo>
                      <a:pt x="2636433" y="734031"/>
                    </a:lnTo>
                    <a:lnTo>
                      <a:pt x="2630898" y="737224"/>
                    </a:lnTo>
                    <a:lnTo>
                      <a:pt x="2633797" y="737490"/>
                    </a:lnTo>
                    <a:lnTo>
                      <a:pt x="2631688" y="738820"/>
                    </a:lnTo>
                    <a:lnTo>
                      <a:pt x="2621409" y="742545"/>
                    </a:lnTo>
                    <a:lnTo>
                      <a:pt x="2613238" y="747068"/>
                    </a:lnTo>
                    <a:lnTo>
                      <a:pt x="2611130" y="748398"/>
                    </a:lnTo>
                    <a:lnTo>
                      <a:pt x="2598478" y="750261"/>
                    </a:lnTo>
                    <a:lnTo>
                      <a:pt x="2597687" y="741214"/>
                    </a:lnTo>
                    <a:lnTo>
                      <a:pt x="2592416" y="728976"/>
                    </a:lnTo>
                    <a:lnTo>
                      <a:pt x="2590307" y="723655"/>
                    </a:lnTo>
                    <a:lnTo>
                      <a:pt x="2588462" y="718600"/>
                    </a:lnTo>
                    <a:lnTo>
                      <a:pt x="2587144" y="714077"/>
                    </a:lnTo>
                    <a:lnTo>
                      <a:pt x="2586090" y="710086"/>
                    </a:lnTo>
                    <a:lnTo>
                      <a:pt x="2585563" y="706627"/>
                    </a:lnTo>
                    <a:lnTo>
                      <a:pt x="2585299" y="703700"/>
                    </a:lnTo>
                    <a:lnTo>
                      <a:pt x="2585563" y="701306"/>
                    </a:lnTo>
                    <a:lnTo>
                      <a:pt x="2586090" y="699443"/>
                    </a:lnTo>
                    <a:lnTo>
                      <a:pt x="2587144" y="698113"/>
                    </a:lnTo>
                    <a:lnTo>
                      <a:pt x="2588462" y="697315"/>
                    </a:lnTo>
                    <a:lnTo>
                      <a:pt x="2590044" y="697049"/>
                    </a:lnTo>
                    <a:lnTo>
                      <a:pt x="2592416" y="697049"/>
                    </a:lnTo>
                    <a:lnTo>
                      <a:pt x="2594524" y="697847"/>
                    </a:lnTo>
                    <a:lnTo>
                      <a:pt x="2597687" y="699177"/>
                    </a:lnTo>
                    <a:lnTo>
                      <a:pt x="2599796" y="698113"/>
                    </a:lnTo>
                    <a:lnTo>
                      <a:pt x="2593470" y="694654"/>
                    </a:lnTo>
                    <a:lnTo>
                      <a:pt x="2592943" y="689067"/>
                    </a:lnTo>
                    <a:lnTo>
                      <a:pt x="2595051" y="686673"/>
                    </a:lnTo>
                    <a:lnTo>
                      <a:pt x="2592416" y="685076"/>
                    </a:lnTo>
                    <a:lnTo>
                      <a:pt x="2591889" y="681085"/>
                    </a:lnTo>
                    <a:lnTo>
                      <a:pt x="2607439" y="677893"/>
                    </a:lnTo>
                    <a:lnTo>
                      <a:pt x="2615874" y="675232"/>
                    </a:lnTo>
                    <a:lnTo>
                      <a:pt x="2607967" y="676562"/>
                    </a:lnTo>
                    <a:lnTo>
                      <a:pt x="2614820" y="673636"/>
                    </a:lnTo>
                    <a:lnTo>
                      <a:pt x="2625099" y="680287"/>
                    </a:lnTo>
                    <a:lnTo>
                      <a:pt x="2647503" y="672838"/>
                    </a:lnTo>
                    <a:lnTo>
                      <a:pt x="2655937" y="669379"/>
                    </a:lnTo>
                    <a:lnTo>
                      <a:pt x="2658573" y="668315"/>
                    </a:lnTo>
                    <a:close/>
                    <a:moveTo>
                      <a:pt x="3128719" y="665144"/>
                    </a:moveTo>
                    <a:lnTo>
                      <a:pt x="3128963" y="665144"/>
                    </a:lnTo>
                    <a:lnTo>
                      <a:pt x="3125788" y="669907"/>
                    </a:lnTo>
                    <a:lnTo>
                      <a:pt x="3128719" y="665144"/>
                    </a:lnTo>
                    <a:close/>
                    <a:moveTo>
                      <a:pt x="3137151" y="665144"/>
                    </a:moveTo>
                    <a:lnTo>
                      <a:pt x="3138488" y="666203"/>
                    </a:lnTo>
                    <a:lnTo>
                      <a:pt x="3132138" y="669907"/>
                    </a:lnTo>
                    <a:lnTo>
                      <a:pt x="3133809" y="666203"/>
                    </a:lnTo>
                    <a:lnTo>
                      <a:pt x="3137151" y="665144"/>
                    </a:lnTo>
                    <a:close/>
                    <a:moveTo>
                      <a:pt x="2661360" y="661973"/>
                    </a:moveTo>
                    <a:lnTo>
                      <a:pt x="2665413" y="662232"/>
                    </a:lnTo>
                    <a:lnTo>
                      <a:pt x="2664602" y="663009"/>
                    </a:lnTo>
                    <a:lnTo>
                      <a:pt x="2633417" y="673608"/>
                    </a:lnTo>
                    <a:lnTo>
                      <a:pt x="2627313" y="672081"/>
                    </a:lnTo>
                    <a:lnTo>
                      <a:pt x="2635960" y="669489"/>
                    </a:lnTo>
                    <a:lnTo>
                      <a:pt x="2640823" y="667675"/>
                    </a:lnTo>
                    <a:lnTo>
                      <a:pt x="2642174" y="667156"/>
                    </a:lnTo>
                    <a:lnTo>
                      <a:pt x="2649200" y="665860"/>
                    </a:lnTo>
                    <a:lnTo>
                      <a:pt x="2661360" y="661973"/>
                    </a:lnTo>
                    <a:close/>
                    <a:moveTo>
                      <a:pt x="3039650" y="660991"/>
                    </a:moveTo>
                    <a:lnTo>
                      <a:pt x="3038856" y="661257"/>
                    </a:lnTo>
                    <a:lnTo>
                      <a:pt x="3038591" y="661257"/>
                    </a:lnTo>
                    <a:lnTo>
                      <a:pt x="3038327" y="661787"/>
                    </a:lnTo>
                    <a:lnTo>
                      <a:pt x="3038591" y="662053"/>
                    </a:lnTo>
                    <a:lnTo>
                      <a:pt x="3039121" y="663114"/>
                    </a:lnTo>
                    <a:lnTo>
                      <a:pt x="3040179" y="663910"/>
                    </a:lnTo>
                    <a:lnTo>
                      <a:pt x="3039385" y="667359"/>
                    </a:lnTo>
                    <a:lnTo>
                      <a:pt x="3050767" y="663379"/>
                    </a:lnTo>
                    <a:lnTo>
                      <a:pt x="3051826" y="663379"/>
                    </a:lnTo>
                    <a:lnTo>
                      <a:pt x="3047326" y="662053"/>
                    </a:lnTo>
                    <a:lnTo>
                      <a:pt x="3041768" y="661257"/>
                    </a:lnTo>
                    <a:lnTo>
                      <a:pt x="3039650" y="660991"/>
                    </a:lnTo>
                    <a:close/>
                    <a:moveTo>
                      <a:pt x="4667251" y="657223"/>
                    </a:moveTo>
                    <a:lnTo>
                      <a:pt x="4667511" y="657223"/>
                    </a:lnTo>
                    <a:lnTo>
                      <a:pt x="4675052" y="663778"/>
                    </a:lnTo>
                    <a:lnTo>
                      <a:pt x="4673751" y="660500"/>
                    </a:lnTo>
                    <a:lnTo>
                      <a:pt x="4680772" y="664324"/>
                    </a:lnTo>
                    <a:lnTo>
                      <a:pt x="4682072" y="665144"/>
                    </a:lnTo>
                    <a:lnTo>
                      <a:pt x="4695854" y="678526"/>
                    </a:lnTo>
                    <a:lnTo>
                      <a:pt x="4697414" y="682623"/>
                    </a:lnTo>
                    <a:lnTo>
                      <a:pt x="4693773" y="678799"/>
                    </a:lnTo>
                    <a:lnTo>
                      <a:pt x="4681552" y="672791"/>
                    </a:lnTo>
                    <a:lnTo>
                      <a:pt x="4681552" y="673064"/>
                    </a:lnTo>
                    <a:lnTo>
                      <a:pt x="4677132" y="670606"/>
                    </a:lnTo>
                    <a:lnTo>
                      <a:pt x="4678172" y="665690"/>
                    </a:lnTo>
                    <a:lnTo>
                      <a:pt x="4669071" y="662412"/>
                    </a:lnTo>
                    <a:lnTo>
                      <a:pt x="4668811" y="660227"/>
                    </a:lnTo>
                    <a:lnTo>
                      <a:pt x="4667251" y="657223"/>
                    </a:lnTo>
                    <a:close/>
                    <a:moveTo>
                      <a:pt x="5132124" y="657125"/>
                    </a:moveTo>
                    <a:lnTo>
                      <a:pt x="5132850" y="658403"/>
                    </a:lnTo>
                    <a:lnTo>
                      <a:pt x="5134582" y="659553"/>
                    </a:lnTo>
                    <a:lnTo>
                      <a:pt x="5133802" y="658376"/>
                    </a:lnTo>
                    <a:lnTo>
                      <a:pt x="5132124" y="657125"/>
                    </a:lnTo>
                    <a:close/>
                    <a:moveTo>
                      <a:pt x="2652714" y="655623"/>
                    </a:moveTo>
                    <a:lnTo>
                      <a:pt x="2652487" y="655849"/>
                    </a:lnTo>
                    <a:lnTo>
                      <a:pt x="2647951" y="657211"/>
                    </a:lnTo>
                    <a:lnTo>
                      <a:pt x="2651807" y="655849"/>
                    </a:lnTo>
                    <a:lnTo>
                      <a:pt x="2652714" y="655623"/>
                    </a:lnTo>
                    <a:close/>
                    <a:moveTo>
                      <a:pt x="4672013" y="654048"/>
                    </a:moveTo>
                    <a:lnTo>
                      <a:pt x="4673442" y="654401"/>
                    </a:lnTo>
                    <a:lnTo>
                      <a:pt x="4673601" y="655636"/>
                    </a:lnTo>
                    <a:lnTo>
                      <a:pt x="4672013" y="654048"/>
                    </a:lnTo>
                    <a:close/>
                    <a:moveTo>
                      <a:pt x="4787900" y="653994"/>
                    </a:moveTo>
                    <a:lnTo>
                      <a:pt x="4795906" y="658091"/>
                    </a:lnTo>
                    <a:lnTo>
                      <a:pt x="4800600" y="661932"/>
                    </a:lnTo>
                    <a:lnTo>
                      <a:pt x="4787900" y="653994"/>
                    </a:lnTo>
                    <a:close/>
                    <a:moveTo>
                      <a:pt x="4901067" y="652481"/>
                    </a:moveTo>
                    <a:lnTo>
                      <a:pt x="4901067" y="652816"/>
                    </a:lnTo>
                    <a:lnTo>
                      <a:pt x="4903788" y="658832"/>
                    </a:lnTo>
                    <a:lnTo>
                      <a:pt x="4900613" y="654153"/>
                    </a:lnTo>
                    <a:lnTo>
                      <a:pt x="4901067" y="652481"/>
                    </a:lnTo>
                    <a:close/>
                    <a:moveTo>
                      <a:pt x="4665663" y="652461"/>
                    </a:moveTo>
                    <a:lnTo>
                      <a:pt x="4670017" y="654293"/>
                    </a:lnTo>
                    <a:lnTo>
                      <a:pt x="4675188" y="660399"/>
                    </a:lnTo>
                    <a:lnTo>
                      <a:pt x="4666479" y="653072"/>
                    </a:lnTo>
                    <a:lnTo>
                      <a:pt x="4666207" y="653072"/>
                    </a:lnTo>
                    <a:lnTo>
                      <a:pt x="4665663" y="652461"/>
                    </a:lnTo>
                    <a:close/>
                    <a:moveTo>
                      <a:pt x="4664076" y="649286"/>
                    </a:moveTo>
                    <a:lnTo>
                      <a:pt x="4666898" y="650080"/>
                    </a:lnTo>
                    <a:lnTo>
                      <a:pt x="4670426" y="652461"/>
                    </a:lnTo>
                    <a:lnTo>
                      <a:pt x="4664076" y="649551"/>
                    </a:lnTo>
                    <a:lnTo>
                      <a:pt x="4664076" y="649286"/>
                    </a:lnTo>
                    <a:close/>
                    <a:moveTo>
                      <a:pt x="2295851" y="647687"/>
                    </a:moveTo>
                    <a:lnTo>
                      <a:pt x="2297114" y="647687"/>
                    </a:lnTo>
                    <a:lnTo>
                      <a:pt x="2296861" y="647940"/>
                    </a:lnTo>
                    <a:lnTo>
                      <a:pt x="2286001" y="654037"/>
                    </a:lnTo>
                    <a:lnTo>
                      <a:pt x="2295851" y="647687"/>
                    </a:lnTo>
                    <a:close/>
                    <a:moveTo>
                      <a:pt x="2789329" y="646089"/>
                    </a:moveTo>
                    <a:lnTo>
                      <a:pt x="2791960" y="646089"/>
                    </a:lnTo>
                    <a:lnTo>
                      <a:pt x="2805114" y="648752"/>
                    </a:lnTo>
                    <a:lnTo>
                      <a:pt x="2804851" y="648752"/>
                    </a:lnTo>
                    <a:lnTo>
                      <a:pt x="2794328" y="655411"/>
                    </a:lnTo>
                    <a:lnTo>
                      <a:pt x="2790119" y="659405"/>
                    </a:lnTo>
                    <a:lnTo>
                      <a:pt x="2787751" y="661003"/>
                    </a:lnTo>
                    <a:lnTo>
                      <a:pt x="2780648" y="663933"/>
                    </a:lnTo>
                    <a:lnTo>
                      <a:pt x="2766179" y="674852"/>
                    </a:lnTo>
                    <a:lnTo>
                      <a:pt x="2768810" y="675651"/>
                    </a:lnTo>
                    <a:lnTo>
                      <a:pt x="2764338" y="680179"/>
                    </a:lnTo>
                    <a:lnTo>
                      <a:pt x="2759865" y="683375"/>
                    </a:lnTo>
                    <a:lnTo>
                      <a:pt x="2755656" y="686038"/>
                    </a:lnTo>
                    <a:lnTo>
                      <a:pt x="2751710" y="687902"/>
                    </a:lnTo>
                    <a:lnTo>
                      <a:pt x="2747501" y="689234"/>
                    </a:lnTo>
                    <a:lnTo>
                      <a:pt x="2743818" y="690033"/>
                    </a:lnTo>
                    <a:lnTo>
                      <a:pt x="2739872" y="690832"/>
                    </a:lnTo>
                    <a:lnTo>
                      <a:pt x="2735926" y="691364"/>
                    </a:lnTo>
                    <a:lnTo>
                      <a:pt x="2728297" y="691897"/>
                    </a:lnTo>
                    <a:lnTo>
                      <a:pt x="2724351" y="692163"/>
                    </a:lnTo>
                    <a:lnTo>
                      <a:pt x="2719878" y="692696"/>
                    </a:lnTo>
                    <a:lnTo>
                      <a:pt x="2715669" y="694027"/>
                    </a:lnTo>
                    <a:lnTo>
                      <a:pt x="2711197" y="695093"/>
                    </a:lnTo>
                    <a:lnTo>
                      <a:pt x="2706462" y="697223"/>
                    </a:lnTo>
                    <a:lnTo>
                      <a:pt x="2701200" y="699886"/>
                    </a:lnTo>
                    <a:lnTo>
                      <a:pt x="2710934" y="708143"/>
                    </a:lnTo>
                    <a:lnTo>
                      <a:pt x="2689965" y="723693"/>
                    </a:lnTo>
                    <a:lnTo>
                      <a:pt x="2667001" y="727051"/>
                    </a:lnTo>
                    <a:lnTo>
                      <a:pt x="2678050" y="721991"/>
                    </a:lnTo>
                    <a:lnTo>
                      <a:pt x="2669631" y="723589"/>
                    </a:lnTo>
                    <a:lnTo>
                      <a:pt x="2676208" y="712404"/>
                    </a:lnTo>
                    <a:lnTo>
                      <a:pt x="2676734" y="696691"/>
                    </a:lnTo>
                    <a:lnTo>
                      <a:pt x="2685153" y="687369"/>
                    </a:lnTo>
                    <a:lnTo>
                      <a:pt x="2693308" y="671656"/>
                    </a:lnTo>
                    <a:lnTo>
                      <a:pt x="2704620" y="667928"/>
                    </a:lnTo>
                    <a:lnTo>
                      <a:pt x="2711986" y="668194"/>
                    </a:lnTo>
                    <a:lnTo>
                      <a:pt x="2709618" y="662868"/>
                    </a:lnTo>
                    <a:lnTo>
                      <a:pt x="2710145" y="661270"/>
                    </a:lnTo>
                    <a:lnTo>
                      <a:pt x="2711197" y="659672"/>
                    </a:lnTo>
                    <a:lnTo>
                      <a:pt x="2712512" y="658606"/>
                    </a:lnTo>
                    <a:lnTo>
                      <a:pt x="2714091" y="657009"/>
                    </a:lnTo>
                    <a:lnTo>
                      <a:pt x="2715669" y="655943"/>
                    </a:lnTo>
                    <a:lnTo>
                      <a:pt x="2718037" y="654878"/>
                    </a:lnTo>
                    <a:lnTo>
                      <a:pt x="2722772" y="653014"/>
                    </a:lnTo>
                    <a:lnTo>
                      <a:pt x="2728297" y="651149"/>
                    </a:lnTo>
                    <a:lnTo>
                      <a:pt x="2734347" y="649818"/>
                    </a:lnTo>
                    <a:lnTo>
                      <a:pt x="2747238" y="647421"/>
                    </a:lnTo>
                    <a:lnTo>
                      <a:pt x="2755656" y="647687"/>
                    </a:lnTo>
                    <a:lnTo>
                      <a:pt x="2763022" y="648220"/>
                    </a:lnTo>
                    <a:lnTo>
                      <a:pt x="2767757" y="651949"/>
                    </a:lnTo>
                    <a:lnTo>
                      <a:pt x="2774597" y="649285"/>
                    </a:lnTo>
                    <a:lnTo>
                      <a:pt x="2789329" y="646089"/>
                    </a:lnTo>
                    <a:close/>
                    <a:moveTo>
                      <a:pt x="4531005" y="646030"/>
                    </a:moveTo>
                    <a:lnTo>
                      <a:pt x="4534367" y="646518"/>
                    </a:lnTo>
                    <a:lnTo>
                      <a:pt x="4535488" y="649205"/>
                    </a:lnTo>
                    <a:lnTo>
                      <a:pt x="4530725" y="646518"/>
                    </a:lnTo>
                    <a:lnTo>
                      <a:pt x="4531005" y="646030"/>
                    </a:lnTo>
                    <a:close/>
                    <a:moveTo>
                      <a:pt x="4541043" y="645824"/>
                    </a:moveTo>
                    <a:lnTo>
                      <a:pt x="4545590" y="646592"/>
                    </a:lnTo>
                    <a:lnTo>
                      <a:pt x="4546347" y="647105"/>
                    </a:lnTo>
                    <a:lnTo>
                      <a:pt x="4546600" y="647361"/>
                    </a:lnTo>
                    <a:lnTo>
                      <a:pt x="4546347" y="647361"/>
                    </a:lnTo>
                    <a:lnTo>
                      <a:pt x="4544074" y="647617"/>
                    </a:lnTo>
                    <a:lnTo>
                      <a:pt x="4541801" y="646080"/>
                    </a:lnTo>
                    <a:lnTo>
                      <a:pt x="4541043" y="645824"/>
                    </a:lnTo>
                    <a:close/>
                    <a:moveTo>
                      <a:pt x="2682876" y="642922"/>
                    </a:moveTo>
                    <a:lnTo>
                      <a:pt x="2682638" y="643475"/>
                    </a:lnTo>
                    <a:lnTo>
                      <a:pt x="2673351" y="649273"/>
                    </a:lnTo>
                    <a:lnTo>
                      <a:pt x="2682876" y="642922"/>
                    </a:lnTo>
                    <a:close/>
                    <a:moveTo>
                      <a:pt x="4775954" y="641501"/>
                    </a:moveTo>
                    <a:lnTo>
                      <a:pt x="4783517" y="647248"/>
                    </a:lnTo>
                    <a:lnTo>
                      <a:pt x="4785457" y="649448"/>
                    </a:lnTo>
                    <a:lnTo>
                      <a:pt x="4783873" y="649448"/>
                    </a:lnTo>
                    <a:lnTo>
                      <a:pt x="4775954" y="641501"/>
                    </a:lnTo>
                    <a:close/>
                    <a:moveTo>
                      <a:pt x="2814639" y="641332"/>
                    </a:moveTo>
                    <a:lnTo>
                      <a:pt x="2812678" y="644218"/>
                    </a:lnTo>
                    <a:lnTo>
                      <a:pt x="2809876" y="644507"/>
                    </a:lnTo>
                    <a:lnTo>
                      <a:pt x="2814639" y="641332"/>
                    </a:lnTo>
                    <a:close/>
                    <a:moveTo>
                      <a:pt x="4791264" y="639912"/>
                    </a:moveTo>
                    <a:lnTo>
                      <a:pt x="4791257" y="639930"/>
                    </a:lnTo>
                    <a:lnTo>
                      <a:pt x="4791267" y="639922"/>
                    </a:lnTo>
                    <a:lnTo>
                      <a:pt x="4791264" y="639912"/>
                    </a:lnTo>
                    <a:close/>
                    <a:moveTo>
                      <a:pt x="4768850" y="639706"/>
                    </a:moveTo>
                    <a:lnTo>
                      <a:pt x="4776643" y="643674"/>
                    </a:lnTo>
                    <a:lnTo>
                      <a:pt x="4776354" y="643674"/>
                    </a:lnTo>
                    <a:lnTo>
                      <a:pt x="4775200" y="644242"/>
                    </a:lnTo>
                    <a:lnTo>
                      <a:pt x="4778375" y="647643"/>
                    </a:lnTo>
                    <a:lnTo>
                      <a:pt x="4768850" y="639706"/>
                    </a:lnTo>
                    <a:close/>
                    <a:moveTo>
                      <a:pt x="4524880" y="639679"/>
                    </a:moveTo>
                    <a:lnTo>
                      <a:pt x="4529138" y="640715"/>
                    </a:lnTo>
                    <a:lnTo>
                      <a:pt x="4529138" y="639680"/>
                    </a:lnTo>
                    <a:lnTo>
                      <a:pt x="4530726" y="639680"/>
                    </a:lnTo>
                    <a:lnTo>
                      <a:pt x="4530726" y="641101"/>
                    </a:lnTo>
                    <a:lnTo>
                      <a:pt x="4531194" y="641215"/>
                    </a:lnTo>
                    <a:lnTo>
                      <a:pt x="4530941" y="641215"/>
                    </a:lnTo>
                    <a:lnTo>
                      <a:pt x="4534477" y="642495"/>
                    </a:lnTo>
                    <a:lnTo>
                      <a:pt x="4534224" y="642239"/>
                    </a:lnTo>
                    <a:lnTo>
                      <a:pt x="4537255" y="644544"/>
                    </a:lnTo>
                    <a:lnTo>
                      <a:pt x="4541043" y="645824"/>
                    </a:lnTo>
                    <a:lnTo>
                      <a:pt x="4538013" y="645312"/>
                    </a:lnTo>
                    <a:lnTo>
                      <a:pt x="4532962" y="644544"/>
                    </a:lnTo>
                    <a:lnTo>
                      <a:pt x="4528416" y="643008"/>
                    </a:lnTo>
                    <a:lnTo>
                      <a:pt x="4526395" y="642495"/>
                    </a:lnTo>
                    <a:lnTo>
                      <a:pt x="4525385" y="641471"/>
                    </a:lnTo>
                    <a:lnTo>
                      <a:pt x="4524880" y="640703"/>
                    </a:lnTo>
                    <a:lnTo>
                      <a:pt x="4524375" y="640191"/>
                    </a:lnTo>
                    <a:lnTo>
                      <a:pt x="4524880" y="639679"/>
                    </a:lnTo>
                    <a:close/>
                    <a:moveTo>
                      <a:pt x="2717054" y="638159"/>
                    </a:moveTo>
                    <a:lnTo>
                      <a:pt x="2720976" y="641334"/>
                    </a:lnTo>
                    <a:lnTo>
                      <a:pt x="2711451" y="641334"/>
                    </a:lnTo>
                    <a:lnTo>
                      <a:pt x="2717054" y="638159"/>
                    </a:lnTo>
                    <a:close/>
                    <a:moveTo>
                      <a:pt x="2360614" y="636575"/>
                    </a:moveTo>
                    <a:lnTo>
                      <a:pt x="2358486" y="639115"/>
                    </a:lnTo>
                    <a:lnTo>
                      <a:pt x="2350505" y="644703"/>
                    </a:lnTo>
                    <a:lnTo>
                      <a:pt x="2325234" y="655624"/>
                    </a:lnTo>
                    <a:lnTo>
                      <a:pt x="2311401" y="655624"/>
                    </a:lnTo>
                    <a:lnTo>
                      <a:pt x="2323105" y="648259"/>
                    </a:lnTo>
                    <a:lnTo>
                      <a:pt x="2352101" y="638099"/>
                    </a:lnTo>
                    <a:lnTo>
                      <a:pt x="2359550" y="636829"/>
                    </a:lnTo>
                    <a:lnTo>
                      <a:pt x="2360614" y="636575"/>
                    </a:lnTo>
                    <a:close/>
                    <a:moveTo>
                      <a:pt x="3527425" y="633427"/>
                    </a:moveTo>
                    <a:lnTo>
                      <a:pt x="3542771" y="638253"/>
                    </a:lnTo>
                    <a:lnTo>
                      <a:pt x="3555736" y="639015"/>
                    </a:lnTo>
                    <a:lnTo>
                      <a:pt x="3557852" y="640031"/>
                    </a:lnTo>
                    <a:lnTo>
                      <a:pt x="3563673" y="645365"/>
                    </a:lnTo>
                    <a:lnTo>
                      <a:pt x="3563938" y="647905"/>
                    </a:lnTo>
                    <a:lnTo>
                      <a:pt x="3536950" y="665177"/>
                    </a:lnTo>
                    <a:lnTo>
                      <a:pt x="3520811" y="662382"/>
                    </a:lnTo>
                    <a:lnTo>
                      <a:pt x="3536950" y="658573"/>
                    </a:lnTo>
                    <a:lnTo>
                      <a:pt x="3534304" y="654509"/>
                    </a:lnTo>
                    <a:lnTo>
                      <a:pt x="3529013" y="659081"/>
                    </a:lnTo>
                    <a:lnTo>
                      <a:pt x="3528748" y="659081"/>
                    </a:lnTo>
                    <a:lnTo>
                      <a:pt x="3529277" y="657303"/>
                    </a:lnTo>
                    <a:lnTo>
                      <a:pt x="3524779" y="659334"/>
                    </a:lnTo>
                    <a:lnTo>
                      <a:pt x="3524515" y="659081"/>
                    </a:lnTo>
                    <a:lnTo>
                      <a:pt x="3525838" y="657049"/>
                    </a:lnTo>
                    <a:lnTo>
                      <a:pt x="3503877" y="657557"/>
                    </a:lnTo>
                    <a:lnTo>
                      <a:pt x="3514461" y="655016"/>
                    </a:lnTo>
                    <a:lnTo>
                      <a:pt x="3506259" y="653239"/>
                    </a:lnTo>
                    <a:lnTo>
                      <a:pt x="3514461" y="646635"/>
                    </a:lnTo>
                    <a:lnTo>
                      <a:pt x="3503613" y="644603"/>
                    </a:lnTo>
                    <a:lnTo>
                      <a:pt x="3508111" y="634697"/>
                    </a:lnTo>
                    <a:lnTo>
                      <a:pt x="3527425" y="633427"/>
                    </a:lnTo>
                    <a:close/>
                    <a:moveTo>
                      <a:pt x="2574926" y="633399"/>
                    </a:moveTo>
                    <a:lnTo>
                      <a:pt x="2577572" y="633399"/>
                    </a:lnTo>
                    <a:lnTo>
                      <a:pt x="2578101" y="640865"/>
                    </a:lnTo>
                    <a:lnTo>
                      <a:pt x="2557463" y="642924"/>
                    </a:lnTo>
                    <a:lnTo>
                      <a:pt x="2574926" y="633399"/>
                    </a:lnTo>
                    <a:close/>
                    <a:moveTo>
                      <a:pt x="4762500" y="633356"/>
                    </a:moveTo>
                    <a:lnTo>
                      <a:pt x="4772819" y="638851"/>
                    </a:lnTo>
                    <a:lnTo>
                      <a:pt x="4773613" y="641293"/>
                    </a:lnTo>
                    <a:lnTo>
                      <a:pt x="4762500" y="633356"/>
                    </a:lnTo>
                    <a:close/>
                    <a:moveTo>
                      <a:pt x="4529138" y="633329"/>
                    </a:moveTo>
                    <a:lnTo>
                      <a:pt x="4535091" y="636215"/>
                    </a:lnTo>
                    <a:lnTo>
                      <a:pt x="4538663" y="639679"/>
                    </a:lnTo>
                    <a:lnTo>
                      <a:pt x="4529138" y="633329"/>
                    </a:lnTo>
                    <a:close/>
                    <a:moveTo>
                      <a:pt x="3575988" y="631839"/>
                    </a:moveTo>
                    <a:lnTo>
                      <a:pt x="3584576" y="633548"/>
                    </a:lnTo>
                    <a:lnTo>
                      <a:pt x="3584576" y="634281"/>
                    </a:lnTo>
                    <a:lnTo>
                      <a:pt x="3581545" y="638189"/>
                    </a:lnTo>
                    <a:lnTo>
                      <a:pt x="3582303" y="644538"/>
                    </a:lnTo>
                    <a:lnTo>
                      <a:pt x="3575231" y="641119"/>
                    </a:lnTo>
                    <a:lnTo>
                      <a:pt x="3575736" y="634525"/>
                    </a:lnTo>
                    <a:lnTo>
                      <a:pt x="3573463" y="633793"/>
                    </a:lnTo>
                    <a:lnTo>
                      <a:pt x="3575988" y="631839"/>
                    </a:lnTo>
                    <a:close/>
                    <a:moveTo>
                      <a:pt x="5024092" y="631634"/>
                    </a:moveTo>
                    <a:lnTo>
                      <a:pt x="5024095" y="631651"/>
                    </a:lnTo>
                    <a:lnTo>
                      <a:pt x="5024131" y="631634"/>
                    </a:lnTo>
                    <a:lnTo>
                      <a:pt x="5024092" y="631634"/>
                    </a:lnTo>
                    <a:close/>
                    <a:moveTo>
                      <a:pt x="3495676" y="630252"/>
                    </a:moveTo>
                    <a:lnTo>
                      <a:pt x="3498851" y="630252"/>
                    </a:lnTo>
                    <a:lnTo>
                      <a:pt x="3498851" y="630541"/>
                    </a:lnTo>
                    <a:lnTo>
                      <a:pt x="3498362" y="633427"/>
                    </a:lnTo>
                    <a:lnTo>
                      <a:pt x="3495676" y="630252"/>
                    </a:lnTo>
                    <a:close/>
                    <a:moveTo>
                      <a:pt x="2963418" y="628625"/>
                    </a:moveTo>
                    <a:lnTo>
                      <a:pt x="2967124" y="628891"/>
                    </a:lnTo>
                    <a:lnTo>
                      <a:pt x="2970829" y="629421"/>
                    </a:lnTo>
                    <a:lnTo>
                      <a:pt x="2974006" y="630748"/>
                    </a:lnTo>
                    <a:lnTo>
                      <a:pt x="2977182" y="632075"/>
                    </a:lnTo>
                    <a:lnTo>
                      <a:pt x="2980094" y="634462"/>
                    </a:lnTo>
                    <a:lnTo>
                      <a:pt x="2983270" y="637115"/>
                    </a:lnTo>
                    <a:lnTo>
                      <a:pt x="2986182" y="640564"/>
                    </a:lnTo>
                    <a:lnTo>
                      <a:pt x="2988829" y="644808"/>
                    </a:lnTo>
                    <a:lnTo>
                      <a:pt x="2988035" y="652237"/>
                    </a:lnTo>
                    <a:lnTo>
                      <a:pt x="2991476" y="654889"/>
                    </a:lnTo>
                    <a:lnTo>
                      <a:pt x="2977182" y="665501"/>
                    </a:lnTo>
                    <a:lnTo>
                      <a:pt x="2983535" y="665501"/>
                    </a:lnTo>
                    <a:lnTo>
                      <a:pt x="2974535" y="676378"/>
                    </a:lnTo>
                    <a:lnTo>
                      <a:pt x="2976653" y="678766"/>
                    </a:lnTo>
                    <a:lnTo>
                      <a:pt x="2966594" y="681419"/>
                    </a:lnTo>
                    <a:lnTo>
                      <a:pt x="2971094" y="685398"/>
                    </a:lnTo>
                    <a:lnTo>
                      <a:pt x="2972947" y="684602"/>
                    </a:lnTo>
                    <a:lnTo>
                      <a:pt x="2975064" y="683276"/>
                    </a:lnTo>
                    <a:lnTo>
                      <a:pt x="2977976" y="680623"/>
                    </a:lnTo>
                    <a:lnTo>
                      <a:pt x="2982476" y="675848"/>
                    </a:lnTo>
                    <a:lnTo>
                      <a:pt x="2984858" y="674256"/>
                    </a:lnTo>
                    <a:lnTo>
                      <a:pt x="2986182" y="673195"/>
                    </a:lnTo>
                    <a:lnTo>
                      <a:pt x="2987770" y="672664"/>
                    </a:lnTo>
                    <a:lnTo>
                      <a:pt x="2989093" y="672399"/>
                    </a:lnTo>
                    <a:lnTo>
                      <a:pt x="2990946" y="672399"/>
                    </a:lnTo>
                    <a:lnTo>
                      <a:pt x="2993328" y="672664"/>
                    </a:lnTo>
                    <a:lnTo>
                      <a:pt x="2995711" y="672929"/>
                    </a:lnTo>
                    <a:lnTo>
                      <a:pt x="2992534" y="672399"/>
                    </a:lnTo>
                    <a:lnTo>
                      <a:pt x="2991476" y="669215"/>
                    </a:lnTo>
                    <a:lnTo>
                      <a:pt x="2999152" y="663644"/>
                    </a:lnTo>
                    <a:lnTo>
                      <a:pt x="2998358" y="670011"/>
                    </a:lnTo>
                    <a:lnTo>
                      <a:pt x="3012122" y="664706"/>
                    </a:lnTo>
                    <a:lnTo>
                      <a:pt x="3013445" y="667624"/>
                    </a:lnTo>
                    <a:lnTo>
                      <a:pt x="3009740" y="677174"/>
                    </a:lnTo>
                    <a:lnTo>
                      <a:pt x="3016092" y="676644"/>
                    </a:lnTo>
                    <a:lnTo>
                      <a:pt x="3013181" y="672929"/>
                    </a:lnTo>
                    <a:lnTo>
                      <a:pt x="3015298" y="670542"/>
                    </a:lnTo>
                    <a:lnTo>
                      <a:pt x="3026427" y="677565"/>
                    </a:lnTo>
                    <a:lnTo>
                      <a:pt x="3026415" y="677705"/>
                    </a:lnTo>
                    <a:lnTo>
                      <a:pt x="3027550" y="678274"/>
                    </a:lnTo>
                    <a:lnTo>
                      <a:pt x="3029592" y="679562"/>
                    </a:lnTo>
                    <a:lnTo>
                      <a:pt x="3030121" y="679562"/>
                    </a:lnTo>
                    <a:lnTo>
                      <a:pt x="3027550" y="678274"/>
                    </a:lnTo>
                    <a:lnTo>
                      <a:pt x="3026427" y="677565"/>
                    </a:lnTo>
                    <a:lnTo>
                      <a:pt x="3026680" y="674521"/>
                    </a:lnTo>
                    <a:lnTo>
                      <a:pt x="3033827" y="676909"/>
                    </a:lnTo>
                    <a:lnTo>
                      <a:pt x="3018739" y="667889"/>
                    </a:lnTo>
                    <a:lnTo>
                      <a:pt x="3018210" y="664706"/>
                    </a:lnTo>
                    <a:lnTo>
                      <a:pt x="3021121" y="663644"/>
                    </a:lnTo>
                    <a:lnTo>
                      <a:pt x="3024298" y="665501"/>
                    </a:lnTo>
                    <a:lnTo>
                      <a:pt x="3030386" y="661787"/>
                    </a:lnTo>
                    <a:lnTo>
                      <a:pt x="3024827" y="658604"/>
                    </a:lnTo>
                    <a:lnTo>
                      <a:pt x="3025886" y="656481"/>
                    </a:lnTo>
                    <a:lnTo>
                      <a:pt x="3027474" y="654889"/>
                    </a:lnTo>
                    <a:lnTo>
                      <a:pt x="3028798" y="653298"/>
                    </a:lnTo>
                    <a:lnTo>
                      <a:pt x="3030386" y="651971"/>
                    </a:lnTo>
                    <a:lnTo>
                      <a:pt x="3031974" y="650380"/>
                    </a:lnTo>
                    <a:lnTo>
                      <a:pt x="3033827" y="649318"/>
                    </a:lnTo>
                    <a:lnTo>
                      <a:pt x="3037797" y="647196"/>
                    </a:lnTo>
                    <a:lnTo>
                      <a:pt x="3042297" y="645604"/>
                    </a:lnTo>
                    <a:lnTo>
                      <a:pt x="3047062" y="644808"/>
                    </a:lnTo>
                    <a:lnTo>
                      <a:pt x="3052091" y="644013"/>
                    </a:lnTo>
                    <a:lnTo>
                      <a:pt x="3057120" y="643482"/>
                    </a:lnTo>
                    <a:lnTo>
                      <a:pt x="3061885" y="643482"/>
                    </a:lnTo>
                    <a:lnTo>
                      <a:pt x="3067178" y="644013"/>
                    </a:lnTo>
                    <a:lnTo>
                      <a:pt x="3072208" y="644543"/>
                    </a:lnTo>
                    <a:lnTo>
                      <a:pt x="3077237" y="645074"/>
                    </a:lnTo>
                    <a:lnTo>
                      <a:pt x="3082001" y="645870"/>
                    </a:lnTo>
                    <a:lnTo>
                      <a:pt x="3086766" y="646931"/>
                    </a:lnTo>
                    <a:lnTo>
                      <a:pt x="3094442" y="649318"/>
                    </a:lnTo>
                    <a:lnTo>
                      <a:pt x="3094442" y="653563"/>
                    </a:lnTo>
                    <a:lnTo>
                      <a:pt x="3084598" y="659023"/>
                    </a:lnTo>
                    <a:lnTo>
                      <a:pt x="3082531" y="659400"/>
                    </a:lnTo>
                    <a:lnTo>
                      <a:pt x="3079619" y="660196"/>
                    </a:lnTo>
                    <a:lnTo>
                      <a:pt x="3076972" y="660991"/>
                    </a:lnTo>
                    <a:lnTo>
                      <a:pt x="3074325" y="662318"/>
                    </a:lnTo>
                    <a:lnTo>
                      <a:pt x="3071678" y="664175"/>
                    </a:lnTo>
                    <a:lnTo>
                      <a:pt x="3069296" y="666297"/>
                    </a:lnTo>
                    <a:lnTo>
                      <a:pt x="3067178" y="668685"/>
                    </a:lnTo>
                    <a:lnTo>
                      <a:pt x="3084598" y="659023"/>
                    </a:lnTo>
                    <a:lnTo>
                      <a:pt x="3085442" y="658869"/>
                    </a:lnTo>
                    <a:lnTo>
                      <a:pt x="3088354" y="659134"/>
                    </a:lnTo>
                    <a:lnTo>
                      <a:pt x="3073297" y="673970"/>
                    </a:lnTo>
                    <a:lnTo>
                      <a:pt x="3073266" y="673991"/>
                    </a:lnTo>
                    <a:lnTo>
                      <a:pt x="3072472" y="674521"/>
                    </a:lnTo>
                    <a:lnTo>
                      <a:pt x="3072737" y="674521"/>
                    </a:lnTo>
                    <a:lnTo>
                      <a:pt x="3073297" y="673970"/>
                    </a:lnTo>
                    <a:lnTo>
                      <a:pt x="3076707" y="671603"/>
                    </a:lnTo>
                    <a:lnTo>
                      <a:pt x="3082001" y="667889"/>
                    </a:lnTo>
                    <a:lnTo>
                      <a:pt x="3088619" y="664175"/>
                    </a:lnTo>
                    <a:lnTo>
                      <a:pt x="3095766" y="660461"/>
                    </a:lnTo>
                    <a:lnTo>
                      <a:pt x="3098942" y="658869"/>
                    </a:lnTo>
                    <a:lnTo>
                      <a:pt x="3102118" y="658073"/>
                    </a:lnTo>
                    <a:lnTo>
                      <a:pt x="3105030" y="657542"/>
                    </a:lnTo>
                    <a:lnTo>
                      <a:pt x="3107412" y="657542"/>
                    </a:lnTo>
                    <a:lnTo>
                      <a:pt x="3108736" y="657542"/>
                    </a:lnTo>
                    <a:lnTo>
                      <a:pt x="3109530" y="658073"/>
                    </a:lnTo>
                    <a:lnTo>
                      <a:pt x="3110059" y="658604"/>
                    </a:lnTo>
                    <a:lnTo>
                      <a:pt x="3110588" y="659400"/>
                    </a:lnTo>
                    <a:lnTo>
                      <a:pt x="3102912" y="667624"/>
                    </a:lnTo>
                    <a:lnTo>
                      <a:pt x="3095236" y="675848"/>
                    </a:lnTo>
                    <a:lnTo>
                      <a:pt x="3092022" y="679069"/>
                    </a:lnTo>
                    <a:lnTo>
                      <a:pt x="3092001" y="679064"/>
                    </a:lnTo>
                    <a:lnTo>
                      <a:pt x="3096295" y="674521"/>
                    </a:lnTo>
                    <a:lnTo>
                      <a:pt x="3089942" y="678501"/>
                    </a:lnTo>
                    <a:lnTo>
                      <a:pt x="3092001" y="679064"/>
                    </a:lnTo>
                    <a:lnTo>
                      <a:pt x="3091530" y="679562"/>
                    </a:lnTo>
                    <a:lnTo>
                      <a:pt x="3092022" y="679069"/>
                    </a:lnTo>
                    <a:lnTo>
                      <a:pt x="3092854" y="679297"/>
                    </a:lnTo>
                    <a:lnTo>
                      <a:pt x="3094172" y="682466"/>
                    </a:lnTo>
                    <a:lnTo>
                      <a:pt x="3088883" y="688582"/>
                    </a:lnTo>
                    <a:lnTo>
                      <a:pt x="3094177" y="682480"/>
                    </a:lnTo>
                    <a:lnTo>
                      <a:pt x="3094172" y="682466"/>
                    </a:lnTo>
                    <a:lnTo>
                      <a:pt x="3106089" y="668685"/>
                    </a:lnTo>
                    <a:lnTo>
                      <a:pt x="3109000" y="673991"/>
                    </a:lnTo>
                    <a:lnTo>
                      <a:pt x="3115882" y="664971"/>
                    </a:lnTo>
                    <a:lnTo>
                      <a:pt x="3118265" y="667093"/>
                    </a:lnTo>
                    <a:lnTo>
                      <a:pt x="3106883" y="677705"/>
                    </a:lnTo>
                    <a:lnTo>
                      <a:pt x="3110324" y="678501"/>
                    </a:lnTo>
                    <a:lnTo>
                      <a:pt x="3119323" y="671073"/>
                    </a:lnTo>
                    <a:lnTo>
                      <a:pt x="3119323" y="677174"/>
                    </a:lnTo>
                    <a:lnTo>
                      <a:pt x="3122500" y="676909"/>
                    </a:lnTo>
                    <a:lnTo>
                      <a:pt x="3112971" y="689112"/>
                    </a:lnTo>
                    <a:lnTo>
                      <a:pt x="3114294" y="688847"/>
                    </a:lnTo>
                    <a:lnTo>
                      <a:pt x="3118794" y="684868"/>
                    </a:lnTo>
                    <a:lnTo>
                      <a:pt x="3122500" y="681419"/>
                    </a:lnTo>
                    <a:lnTo>
                      <a:pt x="3123823" y="680623"/>
                    </a:lnTo>
                    <a:lnTo>
                      <a:pt x="3125676" y="679827"/>
                    </a:lnTo>
                    <a:lnTo>
                      <a:pt x="3127529" y="679562"/>
                    </a:lnTo>
                    <a:lnTo>
                      <a:pt x="3130176" y="679562"/>
                    </a:lnTo>
                    <a:lnTo>
                      <a:pt x="3127529" y="680623"/>
                    </a:lnTo>
                    <a:lnTo>
                      <a:pt x="3121970" y="688051"/>
                    </a:lnTo>
                    <a:lnTo>
                      <a:pt x="3125411" y="685664"/>
                    </a:lnTo>
                    <a:lnTo>
                      <a:pt x="3128588" y="683276"/>
                    </a:lnTo>
                    <a:lnTo>
                      <a:pt x="3134411" y="677970"/>
                    </a:lnTo>
                    <a:lnTo>
                      <a:pt x="3139440" y="673195"/>
                    </a:lnTo>
                    <a:lnTo>
                      <a:pt x="3142087" y="671338"/>
                    </a:lnTo>
                    <a:lnTo>
                      <a:pt x="3144469" y="669481"/>
                    </a:lnTo>
                    <a:lnTo>
                      <a:pt x="3146852" y="667889"/>
                    </a:lnTo>
                    <a:lnTo>
                      <a:pt x="3149499" y="667093"/>
                    </a:lnTo>
                    <a:lnTo>
                      <a:pt x="3152146" y="666563"/>
                    </a:lnTo>
                    <a:lnTo>
                      <a:pt x="3154793" y="666563"/>
                    </a:lnTo>
                    <a:lnTo>
                      <a:pt x="3157704" y="667093"/>
                    </a:lnTo>
                    <a:lnTo>
                      <a:pt x="3161145" y="668685"/>
                    </a:lnTo>
                    <a:lnTo>
                      <a:pt x="3164586" y="670542"/>
                    </a:lnTo>
                    <a:lnTo>
                      <a:pt x="3168557" y="673725"/>
                    </a:lnTo>
                    <a:lnTo>
                      <a:pt x="3166969" y="674521"/>
                    </a:lnTo>
                    <a:lnTo>
                      <a:pt x="3162998" y="677174"/>
                    </a:lnTo>
                    <a:lnTo>
                      <a:pt x="3150557" y="685133"/>
                    </a:lnTo>
                    <a:lnTo>
                      <a:pt x="3140234" y="692031"/>
                    </a:lnTo>
                    <a:lnTo>
                      <a:pt x="3138911" y="693357"/>
                    </a:lnTo>
                    <a:lnTo>
                      <a:pt x="3141558" y="692031"/>
                    </a:lnTo>
                    <a:lnTo>
                      <a:pt x="3143675" y="694153"/>
                    </a:lnTo>
                    <a:lnTo>
                      <a:pt x="3137058" y="699724"/>
                    </a:lnTo>
                    <a:lnTo>
                      <a:pt x="3142352" y="697337"/>
                    </a:lnTo>
                    <a:lnTo>
                      <a:pt x="3147646" y="694684"/>
                    </a:lnTo>
                    <a:lnTo>
                      <a:pt x="3159822" y="688051"/>
                    </a:lnTo>
                    <a:lnTo>
                      <a:pt x="3171468" y="681419"/>
                    </a:lnTo>
                    <a:lnTo>
                      <a:pt x="3176498" y="678766"/>
                    </a:lnTo>
                    <a:lnTo>
                      <a:pt x="3181262" y="676909"/>
                    </a:lnTo>
                    <a:lnTo>
                      <a:pt x="3181262" y="678766"/>
                    </a:lnTo>
                    <a:lnTo>
                      <a:pt x="3180203" y="681154"/>
                    </a:lnTo>
                    <a:lnTo>
                      <a:pt x="3179145" y="683541"/>
                    </a:lnTo>
                    <a:lnTo>
                      <a:pt x="3177556" y="686194"/>
                    </a:lnTo>
                    <a:lnTo>
                      <a:pt x="3175439" y="688582"/>
                    </a:lnTo>
                    <a:lnTo>
                      <a:pt x="3173586" y="690969"/>
                    </a:lnTo>
                    <a:lnTo>
                      <a:pt x="3168557" y="696010"/>
                    </a:lnTo>
                    <a:lnTo>
                      <a:pt x="3163528" y="700255"/>
                    </a:lnTo>
                    <a:lnTo>
                      <a:pt x="3159028" y="703969"/>
                    </a:lnTo>
                    <a:lnTo>
                      <a:pt x="3153734" y="707683"/>
                    </a:lnTo>
                    <a:lnTo>
                      <a:pt x="3167763" y="698132"/>
                    </a:lnTo>
                    <a:lnTo>
                      <a:pt x="3158234" y="716438"/>
                    </a:lnTo>
                    <a:lnTo>
                      <a:pt x="3162733" y="710601"/>
                    </a:lnTo>
                    <a:lnTo>
                      <a:pt x="3167763" y="704765"/>
                    </a:lnTo>
                    <a:lnTo>
                      <a:pt x="3173321" y="698132"/>
                    </a:lnTo>
                    <a:lnTo>
                      <a:pt x="3179674" y="691500"/>
                    </a:lnTo>
                    <a:lnTo>
                      <a:pt x="3182850" y="688847"/>
                    </a:lnTo>
                    <a:lnTo>
                      <a:pt x="3186027" y="686194"/>
                    </a:lnTo>
                    <a:lnTo>
                      <a:pt x="3188938" y="684072"/>
                    </a:lnTo>
                    <a:lnTo>
                      <a:pt x="3192115" y="682745"/>
                    </a:lnTo>
                    <a:lnTo>
                      <a:pt x="3194762" y="682215"/>
                    </a:lnTo>
                    <a:lnTo>
                      <a:pt x="3195820" y="682215"/>
                    </a:lnTo>
                    <a:lnTo>
                      <a:pt x="3196879" y="682215"/>
                    </a:lnTo>
                    <a:lnTo>
                      <a:pt x="3184174" y="691235"/>
                    </a:lnTo>
                    <a:lnTo>
                      <a:pt x="3183380" y="696275"/>
                    </a:lnTo>
                    <a:lnTo>
                      <a:pt x="3184968" y="694418"/>
                    </a:lnTo>
                    <a:lnTo>
                      <a:pt x="3186027" y="691235"/>
                    </a:lnTo>
                    <a:lnTo>
                      <a:pt x="3193967" y="688847"/>
                    </a:lnTo>
                    <a:lnTo>
                      <a:pt x="3199791" y="687255"/>
                    </a:lnTo>
                    <a:lnTo>
                      <a:pt x="3206143" y="685398"/>
                    </a:lnTo>
                    <a:lnTo>
                      <a:pt x="3209320" y="684868"/>
                    </a:lnTo>
                    <a:lnTo>
                      <a:pt x="3212231" y="684602"/>
                    </a:lnTo>
                    <a:lnTo>
                      <a:pt x="3215408" y="684072"/>
                    </a:lnTo>
                    <a:lnTo>
                      <a:pt x="3218055" y="684072"/>
                    </a:lnTo>
                    <a:lnTo>
                      <a:pt x="3220966" y="684602"/>
                    </a:lnTo>
                    <a:lnTo>
                      <a:pt x="3223349" y="685398"/>
                    </a:lnTo>
                    <a:lnTo>
                      <a:pt x="3225466" y="686194"/>
                    </a:lnTo>
                    <a:lnTo>
                      <a:pt x="3227319" y="687786"/>
                    </a:lnTo>
                    <a:lnTo>
                      <a:pt x="3209849" y="699194"/>
                    </a:lnTo>
                    <a:lnTo>
                      <a:pt x="3203183" y="703321"/>
                    </a:lnTo>
                    <a:lnTo>
                      <a:pt x="3202967" y="703438"/>
                    </a:lnTo>
                    <a:lnTo>
                      <a:pt x="3202649" y="703651"/>
                    </a:lnTo>
                    <a:lnTo>
                      <a:pt x="3200850" y="704765"/>
                    </a:lnTo>
                    <a:lnTo>
                      <a:pt x="3192115" y="710071"/>
                    </a:lnTo>
                    <a:lnTo>
                      <a:pt x="3195291" y="710867"/>
                    </a:lnTo>
                    <a:lnTo>
                      <a:pt x="3181262" y="719356"/>
                    </a:lnTo>
                    <a:lnTo>
                      <a:pt x="3195556" y="711928"/>
                    </a:lnTo>
                    <a:lnTo>
                      <a:pt x="3197673" y="708214"/>
                    </a:lnTo>
                    <a:lnTo>
                      <a:pt x="3199791" y="705561"/>
                    </a:lnTo>
                    <a:lnTo>
                      <a:pt x="3202649" y="703651"/>
                    </a:lnTo>
                    <a:lnTo>
                      <a:pt x="3203183" y="703321"/>
                    </a:lnTo>
                    <a:lnTo>
                      <a:pt x="3205879" y="701847"/>
                    </a:lnTo>
                    <a:lnTo>
                      <a:pt x="3208790" y="701051"/>
                    </a:lnTo>
                    <a:lnTo>
                      <a:pt x="3212231" y="700255"/>
                    </a:lnTo>
                    <a:lnTo>
                      <a:pt x="3215937" y="701051"/>
                    </a:lnTo>
                    <a:lnTo>
                      <a:pt x="3219908" y="701847"/>
                    </a:lnTo>
                    <a:lnTo>
                      <a:pt x="3211967" y="707153"/>
                    </a:lnTo>
                    <a:lnTo>
                      <a:pt x="3204555" y="712989"/>
                    </a:lnTo>
                    <a:lnTo>
                      <a:pt x="3197408" y="719091"/>
                    </a:lnTo>
                    <a:lnTo>
                      <a:pt x="3190262" y="725723"/>
                    </a:lnTo>
                    <a:lnTo>
                      <a:pt x="3210908" y="709806"/>
                    </a:lnTo>
                    <a:lnTo>
                      <a:pt x="3231289" y="694153"/>
                    </a:lnTo>
                    <a:lnTo>
                      <a:pt x="3252995" y="707418"/>
                    </a:lnTo>
                    <a:lnTo>
                      <a:pt x="3237907" y="713785"/>
                    </a:lnTo>
                    <a:lnTo>
                      <a:pt x="3236192" y="714387"/>
                    </a:lnTo>
                    <a:lnTo>
                      <a:pt x="3236914" y="715413"/>
                    </a:lnTo>
                    <a:lnTo>
                      <a:pt x="3228976" y="720705"/>
                    </a:lnTo>
                    <a:lnTo>
                      <a:pt x="3236096" y="714420"/>
                    </a:lnTo>
                    <a:lnTo>
                      <a:pt x="3222025" y="719356"/>
                    </a:lnTo>
                    <a:lnTo>
                      <a:pt x="3206408" y="724662"/>
                    </a:lnTo>
                    <a:lnTo>
                      <a:pt x="3190262" y="729437"/>
                    </a:lnTo>
                    <a:lnTo>
                      <a:pt x="3200585" y="726784"/>
                    </a:lnTo>
                    <a:lnTo>
                      <a:pt x="3210114" y="724662"/>
                    </a:lnTo>
                    <a:lnTo>
                      <a:pt x="3219643" y="723070"/>
                    </a:lnTo>
                    <a:lnTo>
                      <a:pt x="3224407" y="722009"/>
                    </a:lnTo>
                    <a:lnTo>
                      <a:pt x="3228643" y="721744"/>
                    </a:lnTo>
                    <a:lnTo>
                      <a:pt x="3233142" y="721479"/>
                    </a:lnTo>
                    <a:lnTo>
                      <a:pt x="3237377" y="721479"/>
                    </a:lnTo>
                    <a:lnTo>
                      <a:pt x="3241877" y="721744"/>
                    </a:lnTo>
                    <a:lnTo>
                      <a:pt x="3246112" y="722539"/>
                    </a:lnTo>
                    <a:lnTo>
                      <a:pt x="3250348" y="723336"/>
                    </a:lnTo>
                    <a:lnTo>
                      <a:pt x="3254583" y="724397"/>
                    </a:lnTo>
                    <a:lnTo>
                      <a:pt x="3258553" y="726253"/>
                    </a:lnTo>
                    <a:lnTo>
                      <a:pt x="3263053" y="728376"/>
                    </a:lnTo>
                    <a:lnTo>
                      <a:pt x="3256171" y="727049"/>
                    </a:lnTo>
                    <a:lnTo>
                      <a:pt x="3249553" y="726519"/>
                    </a:lnTo>
                    <a:lnTo>
                      <a:pt x="3242671" y="726519"/>
                    </a:lnTo>
                    <a:lnTo>
                      <a:pt x="3236054" y="726784"/>
                    </a:lnTo>
                    <a:lnTo>
                      <a:pt x="3229437" y="727846"/>
                    </a:lnTo>
                    <a:lnTo>
                      <a:pt x="3222819" y="729172"/>
                    </a:lnTo>
                    <a:lnTo>
                      <a:pt x="3216467" y="731029"/>
                    </a:lnTo>
                    <a:lnTo>
                      <a:pt x="3216136" y="731148"/>
                    </a:lnTo>
                    <a:lnTo>
                      <a:pt x="3215408" y="731294"/>
                    </a:lnTo>
                    <a:lnTo>
                      <a:pt x="3212496" y="732090"/>
                    </a:lnTo>
                    <a:lnTo>
                      <a:pt x="3209849" y="733417"/>
                    </a:lnTo>
                    <a:lnTo>
                      <a:pt x="3216136" y="731148"/>
                    </a:lnTo>
                    <a:lnTo>
                      <a:pt x="3218055" y="730763"/>
                    </a:lnTo>
                    <a:lnTo>
                      <a:pt x="3220702" y="730233"/>
                    </a:lnTo>
                    <a:lnTo>
                      <a:pt x="3223349" y="730763"/>
                    </a:lnTo>
                    <a:lnTo>
                      <a:pt x="3225996" y="731029"/>
                    </a:lnTo>
                    <a:lnTo>
                      <a:pt x="3228907" y="731825"/>
                    </a:lnTo>
                    <a:lnTo>
                      <a:pt x="3231554" y="732886"/>
                    </a:lnTo>
                    <a:lnTo>
                      <a:pt x="3227584" y="732886"/>
                    </a:lnTo>
                    <a:lnTo>
                      <a:pt x="3223613" y="733417"/>
                    </a:lnTo>
                    <a:lnTo>
                      <a:pt x="3219908" y="734212"/>
                    </a:lnTo>
                    <a:lnTo>
                      <a:pt x="3216467" y="735539"/>
                    </a:lnTo>
                    <a:lnTo>
                      <a:pt x="3219378" y="735008"/>
                    </a:lnTo>
                    <a:lnTo>
                      <a:pt x="3222555" y="734743"/>
                    </a:lnTo>
                    <a:lnTo>
                      <a:pt x="3225466" y="734743"/>
                    </a:lnTo>
                    <a:lnTo>
                      <a:pt x="3228378" y="735008"/>
                    </a:lnTo>
                    <a:lnTo>
                      <a:pt x="3231289" y="735539"/>
                    </a:lnTo>
                    <a:lnTo>
                      <a:pt x="3234201" y="736335"/>
                    </a:lnTo>
                    <a:lnTo>
                      <a:pt x="3237113" y="737131"/>
                    </a:lnTo>
                    <a:lnTo>
                      <a:pt x="3239760" y="738722"/>
                    </a:lnTo>
                    <a:lnTo>
                      <a:pt x="3227848" y="740845"/>
                    </a:lnTo>
                    <a:lnTo>
                      <a:pt x="3225466" y="741641"/>
                    </a:lnTo>
                    <a:lnTo>
                      <a:pt x="3224937" y="741641"/>
                    </a:lnTo>
                    <a:lnTo>
                      <a:pt x="3224937" y="741906"/>
                    </a:lnTo>
                    <a:lnTo>
                      <a:pt x="3228113" y="742437"/>
                    </a:lnTo>
                    <a:lnTo>
                      <a:pt x="3231025" y="743232"/>
                    </a:lnTo>
                    <a:lnTo>
                      <a:pt x="3232613" y="744294"/>
                    </a:lnTo>
                    <a:lnTo>
                      <a:pt x="3233936" y="745089"/>
                    </a:lnTo>
                    <a:lnTo>
                      <a:pt x="3227584" y="746151"/>
                    </a:lnTo>
                    <a:lnTo>
                      <a:pt x="3236054" y="748008"/>
                    </a:lnTo>
                    <a:lnTo>
                      <a:pt x="3228113" y="748804"/>
                    </a:lnTo>
                    <a:lnTo>
                      <a:pt x="3227848" y="748804"/>
                    </a:lnTo>
                    <a:lnTo>
                      <a:pt x="3227584" y="748804"/>
                    </a:lnTo>
                    <a:lnTo>
                      <a:pt x="3227319" y="748804"/>
                    </a:lnTo>
                    <a:lnTo>
                      <a:pt x="3226790" y="748804"/>
                    </a:lnTo>
                    <a:lnTo>
                      <a:pt x="3226525" y="749069"/>
                    </a:lnTo>
                    <a:lnTo>
                      <a:pt x="3226260" y="749069"/>
                    </a:lnTo>
                    <a:lnTo>
                      <a:pt x="3225996" y="749069"/>
                    </a:lnTo>
                    <a:lnTo>
                      <a:pt x="3225731" y="749069"/>
                    </a:lnTo>
                    <a:lnTo>
                      <a:pt x="3225466" y="749069"/>
                    </a:lnTo>
                    <a:lnTo>
                      <a:pt x="3225202" y="749069"/>
                    </a:lnTo>
                    <a:lnTo>
                      <a:pt x="3225202" y="749600"/>
                    </a:lnTo>
                    <a:lnTo>
                      <a:pt x="3224937" y="749600"/>
                    </a:lnTo>
                    <a:lnTo>
                      <a:pt x="3203496" y="751191"/>
                    </a:lnTo>
                    <a:lnTo>
                      <a:pt x="3230495" y="753048"/>
                    </a:lnTo>
                    <a:lnTo>
                      <a:pt x="3217261" y="757824"/>
                    </a:lnTo>
                    <a:lnTo>
                      <a:pt x="3235525" y="759946"/>
                    </a:lnTo>
                    <a:lnTo>
                      <a:pt x="3243995" y="755966"/>
                    </a:lnTo>
                    <a:lnTo>
                      <a:pt x="3242407" y="756762"/>
                    </a:lnTo>
                    <a:lnTo>
                      <a:pt x="3242407" y="759946"/>
                    </a:lnTo>
                    <a:lnTo>
                      <a:pt x="3243995" y="757028"/>
                    </a:lnTo>
                    <a:lnTo>
                      <a:pt x="3263053" y="755701"/>
                    </a:lnTo>
                    <a:lnTo>
                      <a:pt x="3238966" y="764456"/>
                    </a:lnTo>
                    <a:lnTo>
                      <a:pt x="3249024" y="761272"/>
                    </a:lnTo>
                    <a:lnTo>
                      <a:pt x="3250877" y="763660"/>
                    </a:lnTo>
                    <a:lnTo>
                      <a:pt x="3245318" y="769762"/>
                    </a:lnTo>
                    <a:lnTo>
                      <a:pt x="3260935" y="763130"/>
                    </a:lnTo>
                    <a:lnTo>
                      <a:pt x="3258024" y="770027"/>
                    </a:lnTo>
                    <a:lnTo>
                      <a:pt x="3260671" y="767639"/>
                    </a:lnTo>
                    <a:lnTo>
                      <a:pt x="3264112" y="768170"/>
                    </a:lnTo>
                    <a:lnTo>
                      <a:pt x="3265965" y="765782"/>
                    </a:lnTo>
                    <a:lnTo>
                      <a:pt x="3269141" y="765252"/>
                    </a:lnTo>
                    <a:lnTo>
                      <a:pt x="3269935" y="768170"/>
                    </a:lnTo>
                    <a:lnTo>
                      <a:pt x="3273111" y="769497"/>
                    </a:lnTo>
                    <a:lnTo>
                      <a:pt x="3264112" y="776925"/>
                    </a:lnTo>
                    <a:lnTo>
                      <a:pt x="3265965" y="776925"/>
                    </a:lnTo>
                    <a:lnTo>
                      <a:pt x="3281052" y="761803"/>
                    </a:lnTo>
                    <a:lnTo>
                      <a:pt x="3279464" y="780639"/>
                    </a:lnTo>
                    <a:lnTo>
                      <a:pt x="3281052" y="774802"/>
                    </a:lnTo>
                    <a:lnTo>
                      <a:pt x="3282111" y="772415"/>
                    </a:lnTo>
                    <a:lnTo>
                      <a:pt x="3283170" y="770558"/>
                    </a:lnTo>
                    <a:lnTo>
                      <a:pt x="3284493" y="769497"/>
                    </a:lnTo>
                    <a:lnTo>
                      <a:pt x="3285287" y="769231"/>
                    </a:lnTo>
                    <a:lnTo>
                      <a:pt x="3286081" y="769231"/>
                    </a:lnTo>
                    <a:lnTo>
                      <a:pt x="3287140" y="769231"/>
                    </a:lnTo>
                    <a:lnTo>
                      <a:pt x="3287934" y="769497"/>
                    </a:lnTo>
                    <a:lnTo>
                      <a:pt x="3290317" y="770558"/>
                    </a:lnTo>
                    <a:lnTo>
                      <a:pt x="3290052" y="774272"/>
                    </a:lnTo>
                    <a:lnTo>
                      <a:pt x="3293493" y="777190"/>
                    </a:lnTo>
                    <a:lnTo>
                      <a:pt x="3293493" y="773211"/>
                    </a:lnTo>
                    <a:lnTo>
                      <a:pt x="3294022" y="770027"/>
                    </a:lnTo>
                    <a:lnTo>
                      <a:pt x="3295081" y="767639"/>
                    </a:lnTo>
                    <a:lnTo>
                      <a:pt x="3296140" y="765782"/>
                    </a:lnTo>
                    <a:lnTo>
                      <a:pt x="3296934" y="764986"/>
                    </a:lnTo>
                    <a:lnTo>
                      <a:pt x="3297993" y="764456"/>
                    </a:lnTo>
                    <a:lnTo>
                      <a:pt x="3298787" y="764191"/>
                    </a:lnTo>
                    <a:lnTo>
                      <a:pt x="3300110" y="763926"/>
                    </a:lnTo>
                    <a:lnTo>
                      <a:pt x="3301169" y="764191"/>
                    </a:lnTo>
                    <a:lnTo>
                      <a:pt x="3302228" y="764191"/>
                    </a:lnTo>
                    <a:lnTo>
                      <a:pt x="3304875" y="765252"/>
                    </a:lnTo>
                    <a:lnTo>
                      <a:pt x="3299052" y="776129"/>
                    </a:lnTo>
                    <a:lnTo>
                      <a:pt x="3307522" y="771884"/>
                    </a:lnTo>
                    <a:lnTo>
                      <a:pt x="3310433" y="769231"/>
                    </a:lnTo>
                    <a:lnTo>
                      <a:pt x="3313874" y="769231"/>
                    </a:lnTo>
                    <a:lnTo>
                      <a:pt x="3316257" y="772149"/>
                    </a:lnTo>
                    <a:lnTo>
                      <a:pt x="3312816" y="774007"/>
                    </a:lnTo>
                    <a:lnTo>
                      <a:pt x="3319433" y="771619"/>
                    </a:lnTo>
                    <a:lnTo>
                      <a:pt x="3323668" y="777190"/>
                    </a:lnTo>
                    <a:lnTo>
                      <a:pt x="3318904" y="781169"/>
                    </a:lnTo>
                    <a:lnTo>
                      <a:pt x="3325256" y="781700"/>
                    </a:lnTo>
                    <a:lnTo>
                      <a:pt x="3327109" y="784884"/>
                    </a:lnTo>
                    <a:lnTo>
                      <a:pt x="3309904" y="787802"/>
                    </a:lnTo>
                    <a:lnTo>
                      <a:pt x="3316257" y="787802"/>
                    </a:lnTo>
                    <a:lnTo>
                      <a:pt x="3321815" y="787802"/>
                    </a:lnTo>
                    <a:lnTo>
                      <a:pt x="3326315" y="787802"/>
                    </a:lnTo>
                    <a:lnTo>
                      <a:pt x="3330815" y="787802"/>
                    </a:lnTo>
                    <a:lnTo>
                      <a:pt x="3335050" y="787006"/>
                    </a:lnTo>
                    <a:lnTo>
                      <a:pt x="3339021" y="785945"/>
                    </a:lnTo>
                    <a:lnTo>
                      <a:pt x="3341138" y="785149"/>
                    </a:lnTo>
                    <a:lnTo>
                      <a:pt x="3343256" y="784088"/>
                    </a:lnTo>
                    <a:lnTo>
                      <a:pt x="3347755" y="781169"/>
                    </a:lnTo>
                    <a:lnTo>
                      <a:pt x="3349608" y="784088"/>
                    </a:lnTo>
                    <a:lnTo>
                      <a:pt x="3346167" y="788067"/>
                    </a:lnTo>
                    <a:lnTo>
                      <a:pt x="3342462" y="791781"/>
                    </a:lnTo>
                    <a:lnTo>
                      <a:pt x="3339021" y="795230"/>
                    </a:lnTo>
                    <a:lnTo>
                      <a:pt x="3336374" y="798414"/>
                    </a:lnTo>
                    <a:lnTo>
                      <a:pt x="3335579" y="799740"/>
                    </a:lnTo>
                    <a:lnTo>
                      <a:pt x="3334521" y="800536"/>
                    </a:lnTo>
                    <a:lnTo>
                      <a:pt x="3334521" y="801862"/>
                    </a:lnTo>
                    <a:lnTo>
                      <a:pt x="3335050" y="802658"/>
                    </a:lnTo>
                    <a:lnTo>
                      <a:pt x="3335844" y="802924"/>
                    </a:lnTo>
                    <a:lnTo>
                      <a:pt x="3337168" y="803720"/>
                    </a:lnTo>
                    <a:lnTo>
                      <a:pt x="3339285" y="803720"/>
                    </a:lnTo>
                    <a:lnTo>
                      <a:pt x="3341932" y="803189"/>
                    </a:lnTo>
                    <a:lnTo>
                      <a:pt x="3353579" y="793108"/>
                    </a:lnTo>
                    <a:lnTo>
                      <a:pt x="3352785" y="805046"/>
                    </a:lnTo>
                    <a:lnTo>
                      <a:pt x="3353049" y="805046"/>
                    </a:lnTo>
                    <a:lnTo>
                      <a:pt x="3355432" y="802924"/>
                    </a:lnTo>
                    <a:lnTo>
                      <a:pt x="3358608" y="793373"/>
                    </a:lnTo>
                    <a:lnTo>
                      <a:pt x="3367078" y="799475"/>
                    </a:lnTo>
                    <a:lnTo>
                      <a:pt x="3368402" y="788333"/>
                    </a:lnTo>
                    <a:lnTo>
                      <a:pt x="3377666" y="790985"/>
                    </a:lnTo>
                    <a:lnTo>
                      <a:pt x="3375019" y="792312"/>
                    </a:lnTo>
                    <a:lnTo>
                      <a:pt x="3390901" y="799209"/>
                    </a:lnTo>
                    <a:lnTo>
                      <a:pt x="3390901" y="800536"/>
                    </a:lnTo>
                    <a:lnTo>
                      <a:pt x="3371843" y="802924"/>
                    </a:lnTo>
                    <a:lnTo>
                      <a:pt x="3382431" y="803985"/>
                    </a:lnTo>
                    <a:lnTo>
                      <a:pt x="3382695" y="807168"/>
                    </a:lnTo>
                    <a:lnTo>
                      <a:pt x="3377137" y="810352"/>
                    </a:lnTo>
                    <a:lnTo>
                      <a:pt x="3387460" y="810087"/>
                    </a:lnTo>
                    <a:lnTo>
                      <a:pt x="3362049" y="813535"/>
                    </a:lnTo>
                    <a:lnTo>
                      <a:pt x="3364961" y="814066"/>
                    </a:lnTo>
                    <a:lnTo>
                      <a:pt x="3366284" y="817780"/>
                    </a:lnTo>
                    <a:lnTo>
                      <a:pt x="3356226" y="820698"/>
                    </a:lnTo>
                    <a:lnTo>
                      <a:pt x="3372902" y="823616"/>
                    </a:lnTo>
                    <a:lnTo>
                      <a:pt x="3371843" y="826535"/>
                    </a:lnTo>
                    <a:lnTo>
                      <a:pt x="3354638" y="828127"/>
                    </a:lnTo>
                    <a:lnTo>
                      <a:pt x="3367872" y="832371"/>
                    </a:lnTo>
                    <a:lnTo>
                      <a:pt x="3357814" y="841922"/>
                    </a:lnTo>
                    <a:lnTo>
                      <a:pt x="3357549" y="841922"/>
                    </a:lnTo>
                    <a:lnTo>
                      <a:pt x="3361255" y="844309"/>
                    </a:lnTo>
                    <a:lnTo>
                      <a:pt x="3354902" y="843513"/>
                    </a:lnTo>
                    <a:lnTo>
                      <a:pt x="3354373" y="846697"/>
                    </a:lnTo>
                    <a:lnTo>
                      <a:pt x="3339021" y="838473"/>
                    </a:lnTo>
                    <a:lnTo>
                      <a:pt x="3341932" y="842718"/>
                    </a:lnTo>
                    <a:lnTo>
                      <a:pt x="3336903" y="848554"/>
                    </a:lnTo>
                    <a:lnTo>
                      <a:pt x="3340873" y="849085"/>
                    </a:lnTo>
                    <a:lnTo>
                      <a:pt x="3341667" y="852003"/>
                    </a:lnTo>
                    <a:lnTo>
                      <a:pt x="3338226" y="853064"/>
                    </a:lnTo>
                    <a:lnTo>
                      <a:pt x="3343256" y="856248"/>
                    </a:lnTo>
                    <a:lnTo>
                      <a:pt x="3340873" y="858370"/>
                    </a:lnTo>
                    <a:lnTo>
                      <a:pt x="3342462" y="860227"/>
                    </a:lnTo>
                    <a:lnTo>
                      <a:pt x="3343785" y="862084"/>
                    </a:lnTo>
                    <a:lnTo>
                      <a:pt x="3344844" y="864206"/>
                    </a:lnTo>
                    <a:lnTo>
                      <a:pt x="3345108" y="866329"/>
                    </a:lnTo>
                    <a:lnTo>
                      <a:pt x="3345373" y="867921"/>
                    </a:lnTo>
                    <a:lnTo>
                      <a:pt x="3345108" y="869778"/>
                    </a:lnTo>
                    <a:lnTo>
                      <a:pt x="3344579" y="871104"/>
                    </a:lnTo>
                    <a:lnTo>
                      <a:pt x="3343785" y="872696"/>
                    </a:lnTo>
                    <a:lnTo>
                      <a:pt x="3342726" y="873757"/>
                    </a:lnTo>
                    <a:lnTo>
                      <a:pt x="3341403" y="874818"/>
                    </a:lnTo>
                    <a:lnTo>
                      <a:pt x="3339550" y="875349"/>
                    </a:lnTo>
                    <a:lnTo>
                      <a:pt x="3337962" y="875349"/>
                    </a:lnTo>
                    <a:lnTo>
                      <a:pt x="3335844" y="875083"/>
                    </a:lnTo>
                    <a:lnTo>
                      <a:pt x="3333727" y="874553"/>
                    </a:lnTo>
                    <a:lnTo>
                      <a:pt x="3331344" y="872961"/>
                    </a:lnTo>
                    <a:lnTo>
                      <a:pt x="3328697" y="871104"/>
                    </a:lnTo>
                    <a:lnTo>
                      <a:pt x="3322609" y="872961"/>
                    </a:lnTo>
                    <a:lnTo>
                      <a:pt x="3323139" y="869512"/>
                    </a:lnTo>
                    <a:lnTo>
                      <a:pt x="3317580" y="868186"/>
                    </a:lnTo>
                    <a:lnTo>
                      <a:pt x="3318110" y="864737"/>
                    </a:lnTo>
                    <a:lnTo>
                      <a:pt x="3312551" y="873757"/>
                    </a:lnTo>
                    <a:lnTo>
                      <a:pt x="3306728" y="866063"/>
                    </a:lnTo>
                    <a:lnTo>
                      <a:pt x="3308845" y="863676"/>
                    </a:lnTo>
                    <a:lnTo>
                      <a:pt x="3299052" y="864472"/>
                    </a:lnTo>
                    <a:lnTo>
                      <a:pt x="3306992" y="853860"/>
                    </a:lnTo>
                    <a:lnTo>
                      <a:pt x="3298787" y="859166"/>
                    </a:lnTo>
                    <a:lnTo>
                      <a:pt x="3295875" y="857309"/>
                    </a:lnTo>
                    <a:lnTo>
                      <a:pt x="3305669" y="851472"/>
                    </a:lnTo>
                    <a:lnTo>
                      <a:pt x="3304081" y="851738"/>
                    </a:lnTo>
                    <a:lnTo>
                      <a:pt x="3290846" y="856248"/>
                    </a:lnTo>
                    <a:lnTo>
                      <a:pt x="3290846" y="855186"/>
                    </a:lnTo>
                    <a:lnTo>
                      <a:pt x="3291111" y="853595"/>
                    </a:lnTo>
                    <a:lnTo>
                      <a:pt x="3291905" y="852003"/>
                    </a:lnTo>
                    <a:lnTo>
                      <a:pt x="3292699" y="850677"/>
                    </a:lnTo>
                    <a:lnTo>
                      <a:pt x="3295081" y="847227"/>
                    </a:lnTo>
                    <a:lnTo>
                      <a:pt x="3297993" y="843513"/>
                    </a:lnTo>
                    <a:lnTo>
                      <a:pt x="3303816" y="837942"/>
                    </a:lnTo>
                    <a:lnTo>
                      <a:pt x="3306728" y="835024"/>
                    </a:lnTo>
                    <a:lnTo>
                      <a:pt x="3280523" y="847758"/>
                    </a:lnTo>
                    <a:lnTo>
                      <a:pt x="3280258" y="840595"/>
                    </a:lnTo>
                    <a:lnTo>
                      <a:pt x="3271258" y="837677"/>
                    </a:lnTo>
                    <a:lnTo>
                      <a:pt x="3265170" y="840065"/>
                    </a:lnTo>
                    <a:lnTo>
                      <a:pt x="3263847" y="833698"/>
                    </a:lnTo>
                    <a:lnTo>
                      <a:pt x="3257759" y="829984"/>
                    </a:lnTo>
                    <a:lnTo>
                      <a:pt x="3259612" y="826269"/>
                    </a:lnTo>
                    <a:lnTo>
                      <a:pt x="3252730" y="826800"/>
                    </a:lnTo>
                    <a:lnTo>
                      <a:pt x="3251936" y="829984"/>
                    </a:lnTo>
                    <a:lnTo>
                      <a:pt x="3238172" y="831841"/>
                    </a:lnTo>
                    <a:lnTo>
                      <a:pt x="3249818" y="834493"/>
                    </a:lnTo>
                    <a:lnTo>
                      <a:pt x="3243995" y="836881"/>
                    </a:lnTo>
                    <a:lnTo>
                      <a:pt x="3246642" y="840861"/>
                    </a:lnTo>
                    <a:lnTo>
                      <a:pt x="3232878" y="839003"/>
                    </a:lnTo>
                    <a:lnTo>
                      <a:pt x="3247436" y="851207"/>
                    </a:lnTo>
                    <a:lnTo>
                      <a:pt x="3228378" y="858901"/>
                    </a:lnTo>
                    <a:lnTo>
                      <a:pt x="3225202" y="851738"/>
                    </a:lnTo>
                    <a:lnTo>
                      <a:pt x="3215143" y="850942"/>
                    </a:lnTo>
                    <a:lnTo>
                      <a:pt x="3211702" y="850677"/>
                    </a:lnTo>
                    <a:lnTo>
                      <a:pt x="3209055" y="850677"/>
                    </a:lnTo>
                    <a:lnTo>
                      <a:pt x="3208790" y="850677"/>
                    </a:lnTo>
                    <a:lnTo>
                      <a:pt x="3208790" y="850942"/>
                    </a:lnTo>
                    <a:lnTo>
                      <a:pt x="3211437" y="851472"/>
                    </a:lnTo>
                    <a:lnTo>
                      <a:pt x="3211967" y="851472"/>
                    </a:lnTo>
                    <a:lnTo>
                      <a:pt x="3212231" y="851472"/>
                    </a:lnTo>
                    <a:lnTo>
                      <a:pt x="3212496" y="851472"/>
                    </a:lnTo>
                    <a:lnTo>
                      <a:pt x="3212496" y="851207"/>
                    </a:lnTo>
                    <a:lnTo>
                      <a:pt x="3214878" y="850942"/>
                    </a:lnTo>
                    <a:lnTo>
                      <a:pt x="3224937" y="853329"/>
                    </a:lnTo>
                    <a:lnTo>
                      <a:pt x="3223613" y="856778"/>
                    </a:lnTo>
                    <a:lnTo>
                      <a:pt x="3220702" y="857043"/>
                    </a:lnTo>
                    <a:lnTo>
                      <a:pt x="3220172" y="860227"/>
                    </a:lnTo>
                    <a:lnTo>
                      <a:pt x="3223084" y="861023"/>
                    </a:lnTo>
                    <a:lnTo>
                      <a:pt x="3224672" y="864206"/>
                    </a:lnTo>
                    <a:lnTo>
                      <a:pt x="3226790" y="863941"/>
                    </a:lnTo>
                    <a:lnTo>
                      <a:pt x="3230760" y="863941"/>
                    </a:lnTo>
                    <a:lnTo>
                      <a:pt x="3225466" y="875614"/>
                    </a:lnTo>
                    <a:lnTo>
                      <a:pt x="3243465" y="869247"/>
                    </a:lnTo>
                    <a:lnTo>
                      <a:pt x="3241877" y="872165"/>
                    </a:lnTo>
                    <a:lnTo>
                      <a:pt x="3244524" y="874288"/>
                    </a:lnTo>
                    <a:lnTo>
                      <a:pt x="3247701" y="873226"/>
                    </a:lnTo>
                    <a:lnTo>
                      <a:pt x="3249024" y="874818"/>
                    </a:lnTo>
                    <a:lnTo>
                      <a:pt x="3241613" y="879063"/>
                    </a:lnTo>
                    <a:lnTo>
                      <a:pt x="3251671" y="883042"/>
                    </a:lnTo>
                    <a:lnTo>
                      <a:pt x="3248230" y="889144"/>
                    </a:lnTo>
                    <a:lnTo>
                      <a:pt x="3256436" y="884103"/>
                    </a:lnTo>
                    <a:lnTo>
                      <a:pt x="3251936" y="889144"/>
                    </a:lnTo>
                    <a:lnTo>
                      <a:pt x="3257759" y="894450"/>
                    </a:lnTo>
                    <a:lnTo>
                      <a:pt x="3260141" y="888614"/>
                    </a:lnTo>
                    <a:lnTo>
                      <a:pt x="3271258" y="892328"/>
                    </a:lnTo>
                    <a:lnTo>
                      <a:pt x="3269670" y="900286"/>
                    </a:lnTo>
                    <a:lnTo>
                      <a:pt x="3274700" y="894450"/>
                    </a:lnTo>
                    <a:lnTo>
                      <a:pt x="3277082" y="897368"/>
                    </a:lnTo>
                    <a:lnTo>
                      <a:pt x="3279993" y="891267"/>
                    </a:lnTo>
                    <a:lnTo>
                      <a:pt x="3282640" y="892593"/>
                    </a:lnTo>
                    <a:lnTo>
                      <a:pt x="3284758" y="898960"/>
                    </a:lnTo>
                    <a:lnTo>
                      <a:pt x="3282376" y="902144"/>
                    </a:lnTo>
                    <a:lnTo>
                      <a:pt x="3282954" y="904848"/>
                    </a:lnTo>
                    <a:lnTo>
                      <a:pt x="3290359" y="895328"/>
                    </a:lnTo>
                    <a:lnTo>
                      <a:pt x="3294064" y="896080"/>
                    </a:lnTo>
                    <a:lnTo>
                      <a:pt x="3293494" y="896580"/>
                    </a:lnTo>
                    <a:lnTo>
                      <a:pt x="3282954" y="904850"/>
                    </a:lnTo>
                    <a:lnTo>
                      <a:pt x="3283170" y="905858"/>
                    </a:lnTo>
                    <a:lnTo>
                      <a:pt x="3289258" y="903205"/>
                    </a:lnTo>
                    <a:lnTo>
                      <a:pt x="3291905" y="905062"/>
                    </a:lnTo>
                    <a:lnTo>
                      <a:pt x="3295081" y="904001"/>
                    </a:lnTo>
                    <a:lnTo>
                      <a:pt x="3297993" y="905062"/>
                    </a:lnTo>
                    <a:lnTo>
                      <a:pt x="3288199" y="915143"/>
                    </a:lnTo>
                    <a:lnTo>
                      <a:pt x="3291375" y="915143"/>
                    </a:lnTo>
                    <a:lnTo>
                      <a:pt x="3292434" y="918326"/>
                    </a:lnTo>
                    <a:lnTo>
                      <a:pt x="3296140" y="919388"/>
                    </a:lnTo>
                    <a:lnTo>
                      <a:pt x="3296405" y="922571"/>
                    </a:lnTo>
                    <a:lnTo>
                      <a:pt x="3308051" y="923367"/>
                    </a:lnTo>
                    <a:lnTo>
                      <a:pt x="3303400" y="928764"/>
                    </a:lnTo>
                    <a:lnTo>
                      <a:pt x="3307588" y="925482"/>
                    </a:lnTo>
                    <a:lnTo>
                      <a:pt x="3310636" y="929588"/>
                    </a:lnTo>
                    <a:lnTo>
                      <a:pt x="3309112" y="930683"/>
                    </a:lnTo>
                    <a:lnTo>
                      <a:pt x="3314700" y="933421"/>
                    </a:lnTo>
                    <a:lnTo>
                      <a:pt x="3313684" y="933421"/>
                    </a:lnTo>
                    <a:lnTo>
                      <a:pt x="3303310" y="930261"/>
                    </a:lnTo>
                    <a:lnTo>
                      <a:pt x="3303816" y="932122"/>
                    </a:lnTo>
                    <a:lnTo>
                      <a:pt x="3311227" y="933183"/>
                    </a:lnTo>
                    <a:lnTo>
                      <a:pt x="3309639" y="947509"/>
                    </a:lnTo>
                    <a:lnTo>
                      <a:pt x="3310433" y="951223"/>
                    </a:lnTo>
                    <a:lnTo>
                      <a:pt x="3307522" y="951223"/>
                    </a:lnTo>
                    <a:lnTo>
                      <a:pt x="3301849" y="944540"/>
                    </a:lnTo>
                    <a:lnTo>
                      <a:pt x="3301499" y="944540"/>
                    </a:lnTo>
                    <a:lnTo>
                      <a:pt x="3297242" y="941612"/>
                    </a:lnTo>
                    <a:lnTo>
                      <a:pt x="3295346" y="948835"/>
                    </a:lnTo>
                    <a:lnTo>
                      <a:pt x="3300110" y="950427"/>
                    </a:lnTo>
                    <a:lnTo>
                      <a:pt x="3298522" y="953611"/>
                    </a:lnTo>
                    <a:lnTo>
                      <a:pt x="3295081" y="954672"/>
                    </a:lnTo>
                    <a:lnTo>
                      <a:pt x="3296934" y="957590"/>
                    </a:lnTo>
                    <a:lnTo>
                      <a:pt x="3300640" y="956794"/>
                    </a:lnTo>
                    <a:lnTo>
                      <a:pt x="3304345" y="969263"/>
                    </a:lnTo>
                    <a:lnTo>
                      <a:pt x="3290317" y="967406"/>
                    </a:lnTo>
                    <a:lnTo>
                      <a:pt x="3290052" y="967406"/>
                    </a:lnTo>
                    <a:lnTo>
                      <a:pt x="3289787" y="967406"/>
                    </a:lnTo>
                    <a:lnTo>
                      <a:pt x="3293758" y="973773"/>
                    </a:lnTo>
                    <a:lnTo>
                      <a:pt x="3295610" y="976426"/>
                    </a:lnTo>
                    <a:lnTo>
                      <a:pt x="3296405" y="978813"/>
                    </a:lnTo>
                    <a:lnTo>
                      <a:pt x="3296669" y="980140"/>
                    </a:lnTo>
                    <a:lnTo>
                      <a:pt x="3296669" y="980936"/>
                    </a:lnTo>
                    <a:lnTo>
                      <a:pt x="3296405" y="981466"/>
                    </a:lnTo>
                    <a:lnTo>
                      <a:pt x="3295875" y="982528"/>
                    </a:lnTo>
                    <a:lnTo>
                      <a:pt x="3295081" y="982793"/>
                    </a:lnTo>
                    <a:lnTo>
                      <a:pt x="3293493" y="983323"/>
                    </a:lnTo>
                    <a:lnTo>
                      <a:pt x="3292169" y="983323"/>
                    </a:lnTo>
                    <a:lnTo>
                      <a:pt x="3289787" y="983589"/>
                    </a:lnTo>
                    <a:lnTo>
                      <a:pt x="3288199" y="970324"/>
                    </a:lnTo>
                    <a:lnTo>
                      <a:pt x="3286611" y="973242"/>
                    </a:lnTo>
                    <a:lnTo>
                      <a:pt x="3277082" y="967671"/>
                    </a:lnTo>
                    <a:lnTo>
                      <a:pt x="3275758" y="970589"/>
                    </a:lnTo>
                    <a:lnTo>
                      <a:pt x="3261729" y="967141"/>
                    </a:lnTo>
                    <a:lnTo>
                      <a:pt x="3265170" y="974038"/>
                    </a:lnTo>
                    <a:lnTo>
                      <a:pt x="3251671" y="962365"/>
                    </a:lnTo>
                    <a:lnTo>
                      <a:pt x="3252995" y="967671"/>
                    </a:lnTo>
                    <a:lnTo>
                      <a:pt x="3251718" y="970743"/>
                    </a:lnTo>
                    <a:lnTo>
                      <a:pt x="3246907" y="963957"/>
                    </a:lnTo>
                    <a:lnTo>
                      <a:pt x="3245054" y="968202"/>
                    </a:lnTo>
                    <a:lnTo>
                      <a:pt x="3242142" y="961835"/>
                    </a:lnTo>
                    <a:lnTo>
                      <a:pt x="3240289" y="964222"/>
                    </a:lnTo>
                    <a:lnTo>
                      <a:pt x="3237113" y="962896"/>
                    </a:lnTo>
                    <a:lnTo>
                      <a:pt x="3234201" y="961569"/>
                    </a:lnTo>
                    <a:lnTo>
                      <a:pt x="3231289" y="959712"/>
                    </a:lnTo>
                    <a:lnTo>
                      <a:pt x="3228643" y="958121"/>
                    </a:lnTo>
                    <a:lnTo>
                      <a:pt x="3225996" y="955998"/>
                    </a:lnTo>
                    <a:lnTo>
                      <a:pt x="3223613" y="953611"/>
                    </a:lnTo>
                    <a:lnTo>
                      <a:pt x="3221231" y="950958"/>
                    </a:lnTo>
                    <a:lnTo>
                      <a:pt x="3219114" y="948305"/>
                    </a:lnTo>
                    <a:lnTo>
                      <a:pt x="3224407" y="963161"/>
                    </a:lnTo>
                    <a:lnTo>
                      <a:pt x="3209320" y="953080"/>
                    </a:lnTo>
                    <a:lnTo>
                      <a:pt x="3205085" y="953080"/>
                    </a:lnTo>
                    <a:lnTo>
                      <a:pt x="3200850" y="953611"/>
                    </a:lnTo>
                    <a:lnTo>
                      <a:pt x="3196614" y="954141"/>
                    </a:lnTo>
                    <a:lnTo>
                      <a:pt x="3192644" y="955468"/>
                    </a:lnTo>
                    <a:lnTo>
                      <a:pt x="3193967" y="958121"/>
                    </a:lnTo>
                    <a:lnTo>
                      <a:pt x="3195291" y="960508"/>
                    </a:lnTo>
                    <a:lnTo>
                      <a:pt x="3196614" y="962631"/>
                    </a:lnTo>
                    <a:lnTo>
                      <a:pt x="3198203" y="964488"/>
                    </a:lnTo>
                    <a:lnTo>
                      <a:pt x="3199526" y="965814"/>
                    </a:lnTo>
                    <a:lnTo>
                      <a:pt x="3201379" y="967406"/>
                    </a:lnTo>
                    <a:lnTo>
                      <a:pt x="3203232" y="968467"/>
                    </a:lnTo>
                    <a:lnTo>
                      <a:pt x="3205085" y="969794"/>
                    </a:lnTo>
                    <a:lnTo>
                      <a:pt x="3209055" y="971651"/>
                    </a:lnTo>
                    <a:lnTo>
                      <a:pt x="3213820" y="972977"/>
                    </a:lnTo>
                    <a:lnTo>
                      <a:pt x="3224407" y="976160"/>
                    </a:lnTo>
                    <a:lnTo>
                      <a:pt x="3223878" y="976160"/>
                    </a:lnTo>
                    <a:lnTo>
                      <a:pt x="3221760" y="977487"/>
                    </a:lnTo>
                    <a:lnTo>
                      <a:pt x="3220172" y="981201"/>
                    </a:lnTo>
                    <a:lnTo>
                      <a:pt x="3223084" y="978813"/>
                    </a:lnTo>
                    <a:lnTo>
                      <a:pt x="3237907" y="985711"/>
                    </a:lnTo>
                    <a:lnTo>
                      <a:pt x="3239495" y="989425"/>
                    </a:lnTo>
                    <a:lnTo>
                      <a:pt x="3241348" y="989690"/>
                    </a:lnTo>
                    <a:lnTo>
                      <a:pt x="3242936" y="989956"/>
                    </a:lnTo>
                    <a:lnTo>
                      <a:pt x="3245054" y="990752"/>
                    </a:lnTo>
                    <a:lnTo>
                      <a:pt x="3246907" y="991282"/>
                    </a:lnTo>
                    <a:lnTo>
                      <a:pt x="3250348" y="993405"/>
                    </a:lnTo>
                    <a:lnTo>
                      <a:pt x="3253524" y="996057"/>
                    </a:lnTo>
                    <a:lnTo>
                      <a:pt x="3257230" y="998976"/>
                    </a:lnTo>
                    <a:lnTo>
                      <a:pt x="3260406" y="1001894"/>
                    </a:lnTo>
                    <a:lnTo>
                      <a:pt x="3263582" y="1004812"/>
                    </a:lnTo>
                    <a:lnTo>
                      <a:pt x="3266494" y="1007465"/>
                    </a:lnTo>
                    <a:lnTo>
                      <a:pt x="3262788" y="1013567"/>
                    </a:lnTo>
                    <a:lnTo>
                      <a:pt x="3264376" y="1019404"/>
                    </a:lnTo>
                    <a:lnTo>
                      <a:pt x="3262259" y="1020464"/>
                    </a:lnTo>
                    <a:lnTo>
                      <a:pt x="3259083" y="1021260"/>
                    </a:lnTo>
                    <a:lnTo>
                      <a:pt x="3253259" y="1022056"/>
                    </a:lnTo>
                    <a:lnTo>
                      <a:pt x="3247171" y="1022322"/>
                    </a:lnTo>
                    <a:lnTo>
                      <a:pt x="3240289" y="1022322"/>
                    </a:lnTo>
                    <a:lnTo>
                      <a:pt x="3233407" y="1021791"/>
                    </a:lnTo>
                    <a:lnTo>
                      <a:pt x="3226260" y="1020730"/>
                    </a:lnTo>
                    <a:lnTo>
                      <a:pt x="3219114" y="1019404"/>
                    </a:lnTo>
                    <a:lnTo>
                      <a:pt x="3211967" y="1017811"/>
                    </a:lnTo>
                    <a:lnTo>
                      <a:pt x="3204820" y="1015689"/>
                    </a:lnTo>
                    <a:lnTo>
                      <a:pt x="3198203" y="1013567"/>
                    </a:lnTo>
                    <a:lnTo>
                      <a:pt x="3192115" y="1011179"/>
                    </a:lnTo>
                    <a:lnTo>
                      <a:pt x="3186027" y="1008791"/>
                    </a:lnTo>
                    <a:lnTo>
                      <a:pt x="3180733" y="1006139"/>
                    </a:lnTo>
                    <a:lnTo>
                      <a:pt x="3176498" y="1003751"/>
                    </a:lnTo>
                    <a:lnTo>
                      <a:pt x="3172527" y="1001098"/>
                    </a:lnTo>
                    <a:lnTo>
                      <a:pt x="3169615" y="998976"/>
                    </a:lnTo>
                    <a:lnTo>
                      <a:pt x="3154263" y="1001098"/>
                    </a:lnTo>
                    <a:lnTo>
                      <a:pt x="3146322" y="1002425"/>
                    </a:lnTo>
                    <a:lnTo>
                      <a:pt x="3142352" y="1002690"/>
                    </a:lnTo>
                    <a:lnTo>
                      <a:pt x="3138911" y="1002690"/>
                    </a:lnTo>
                    <a:lnTo>
                      <a:pt x="3135734" y="1002425"/>
                    </a:lnTo>
                    <a:lnTo>
                      <a:pt x="3133088" y="1001894"/>
                    </a:lnTo>
                    <a:lnTo>
                      <a:pt x="3130970" y="1000833"/>
                    </a:lnTo>
                    <a:lnTo>
                      <a:pt x="3129911" y="1000302"/>
                    </a:lnTo>
                    <a:lnTo>
                      <a:pt x="3129117" y="999506"/>
                    </a:lnTo>
                    <a:lnTo>
                      <a:pt x="3128588" y="998445"/>
                    </a:lnTo>
                    <a:lnTo>
                      <a:pt x="3128323" y="997649"/>
                    </a:lnTo>
                    <a:lnTo>
                      <a:pt x="3128058" y="996588"/>
                    </a:lnTo>
                    <a:lnTo>
                      <a:pt x="3128058" y="995261"/>
                    </a:lnTo>
                    <a:lnTo>
                      <a:pt x="3128058" y="993935"/>
                    </a:lnTo>
                    <a:lnTo>
                      <a:pt x="3128588" y="992343"/>
                    </a:lnTo>
                    <a:lnTo>
                      <a:pt x="3130176" y="988629"/>
                    </a:lnTo>
                    <a:lnTo>
                      <a:pt x="3128323" y="989690"/>
                    </a:lnTo>
                    <a:lnTo>
                      <a:pt x="3126205" y="991017"/>
                    </a:lnTo>
                    <a:lnTo>
                      <a:pt x="3124617" y="991813"/>
                    </a:lnTo>
                    <a:lnTo>
                      <a:pt x="3122764" y="992343"/>
                    </a:lnTo>
                    <a:lnTo>
                      <a:pt x="3120647" y="992609"/>
                    </a:lnTo>
                    <a:lnTo>
                      <a:pt x="3118794" y="992609"/>
                    </a:lnTo>
                    <a:lnTo>
                      <a:pt x="3117206" y="992609"/>
                    </a:lnTo>
                    <a:lnTo>
                      <a:pt x="3115088" y="992343"/>
                    </a:lnTo>
                    <a:lnTo>
                      <a:pt x="3113235" y="991813"/>
                    </a:lnTo>
                    <a:lnTo>
                      <a:pt x="3111383" y="991282"/>
                    </a:lnTo>
                    <a:lnTo>
                      <a:pt x="3109530" y="989956"/>
                    </a:lnTo>
                    <a:lnTo>
                      <a:pt x="3107412" y="988894"/>
                    </a:lnTo>
                    <a:lnTo>
                      <a:pt x="3103971" y="985977"/>
                    </a:lnTo>
                    <a:lnTo>
                      <a:pt x="3100265" y="981997"/>
                    </a:lnTo>
                    <a:lnTo>
                      <a:pt x="3103706" y="981731"/>
                    </a:lnTo>
                    <a:lnTo>
                      <a:pt x="3107147" y="981466"/>
                    </a:lnTo>
                    <a:lnTo>
                      <a:pt x="3110588" y="980670"/>
                    </a:lnTo>
                    <a:lnTo>
                      <a:pt x="3114029" y="979344"/>
                    </a:lnTo>
                    <a:lnTo>
                      <a:pt x="3116941" y="978018"/>
                    </a:lnTo>
                    <a:lnTo>
                      <a:pt x="3119588" y="975895"/>
                    </a:lnTo>
                    <a:lnTo>
                      <a:pt x="3122235" y="973507"/>
                    </a:lnTo>
                    <a:lnTo>
                      <a:pt x="3124617" y="970855"/>
                    </a:lnTo>
                    <a:lnTo>
                      <a:pt x="3114294" y="969528"/>
                    </a:lnTo>
                    <a:lnTo>
                      <a:pt x="3107644" y="968576"/>
                    </a:lnTo>
                    <a:lnTo>
                      <a:pt x="3107941" y="968467"/>
                    </a:lnTo>
                    <a:lnTo>
                      <a:pt x="3105189" y="968255"/>
                    </a:lnTo>
                    <a:lnTo>
                      <a:pt x="3104765" y="968202"/>
                    </a:lnTo>
                    <a:lnTo>
                      <a:pt x="3104500" y="968202"/>
                    </a:lnTo>
                    <a:lnTo>
                      <a:pt x="3105189" y="968255"/>
                    </a:lnTo>
                    <a:lnTo>
                      <a:pt x="3106883" y="968467"/>
                    </a:lnTo>
                    <a:lnTo>
                      <a:pt x="3107644" y="968576"/>
                    </a:lnTo>
                    <a:lnTo>
                      <a:pt x="3094177" y="973507"/>
                    </a:lnTo>
                    <a:lnTo>
                      <a:pt x="3101589" y="962896"/>
                    </a:lnTo>
                    <a:lnTo>
                      <a:pt x="3090736" y="967671"/>
                    </a:lnTo>
                    <a:lnTo>
                      <a:pt x="3088089" y="965283"/>
                    </a:lnTo>
                    <a:lnTo>
                      <a:pt x="3087825" y="958121"/>
                    </a:lnTo>
                    <a:lnTo>
                      <a:pt x="3085442" y="961835"/>
                    </a:lnTo>
                    <a:lnTo>
                      <a:pt x="3079884" y="953876"/>
                    </a:lnTo>
                    <a:lnTo>
                      <a:pt x="3071414" y="946182"/>
                    </a:lnTo>
                    <a:lnTo>
                      <a:pt x="3078296" y="937428"/>
                    </a:lnTo>
                    <a:lnTo>
                      <a:pt x="3070619" y="943264"/>
                    </a:lnTo>
                    <a:lnTo>
                      <a:pt x="3069561" y="939815"/>
                    </a:lnTo>
                    <a:lnTo>
                      <a:pt x="3066120" y="938754"/>
                    </a:lnTo>
                    <a:lnTo>
                      <a:pt x="3065326" y="942203"/>
                    </a:lnTo>
                    <a:lnTo>
                      <a:pt x="3058708" y="943529"/>
                    </a:lnTo>
                    <a:lnTo>
                      <a:pt x="3056061" y="949631"/>
                    </a:lnTo>
                    <a:lnTo>
                      <a:pt x="3052091" y="950427"/>
                    </a:lnTo>
                    <a:lnTo>
                      <a:pt x="3056061" y="944591"/>
                    </a:lnTo>
                    <a:lnTo>
                      <a:pt x="3052885" y="942203"/>
                    </a:lnTo>
                    <a:lnTo>
                      <a:pt x="3053150" y="938224"/>
                    </a:lnTo>
                    <a:lnTo>
                      <a:pt x="3039915" y="939815"/>
                    </a:lnTo>
                    <a:lnTo>
                      <a:pt x="3042562" y="932652"/>
                    </a:lnTo>
                    <a:lnTo>
                      <a:pt x="3033827" y="940081"/>
                    </a:lnTo>
                    <a:lnTo>
                      <a:pt x="3037533" y="942733"/>
                    </a:lnTo>
                    <a:lnTo>
                      <a:pt x="3039121" y="944060"/>
                    </a:lnTo>
                    <a:lnTo>
                      <a:pt x="3039915" y="945386"/>
                    </a:lnTo>
                    <a:lnTo>
                      <a:pt x="3040444" y="946182"/>
                    </a:lnTo>
                    <a:lnTo>
                      <a:pt x="3040974" y="947509"/>
                    </a:lnTo>
                    <a:lnTo>
                      <a:pt x="3040974" y="948305"/>
                    </a:lnTo>
                    <a:lnTo>
                      <a:pt x="3040444" y="949100"/>
                    </a:lnTo>
                    <a:lnTo>
                      <a:pt x="3039915" y="949631"/>
                    </a:lnTo>
                    <a:lnTo>
                      <a:pt x="3039385" y="950427"/>
                    </a:lnTo>
                    <a:lnTo>
                      <a:pt x="3037003" y="951488"/>
                    </a:lnTo>
                    <a:lnTo>
                      <a:pt x="3034091" y="952284"/>
                    </a:lnTo>
                    <a:lnTo>
                      <a:pt x="3030650" y="953080"/>
                    </a:lnTo>
                    <a:lnTo>
                      <a:pt x="3026680" y="953345"/>
                    </a:lnTo>
                    <a:lnTo>
                      <a:pt x="3022974" y="953611"/>
                    </a:lnTo>
                    <a:lnTo>
                      <a:pt x="3015033" y="953611"/>
                    </a:lnTo>
                    <a:lnTo>
                      <a:pt x="3008681" y="953345"/>
                    </a:lnTo>
                    <a:lnTo>
                      <a:pt x="3004975" y="953080"/>
                    </a:lnTo>
                    <a:lnTo>
                      <a:pt x="3006828" y="955998"/>
                    </a:lnTo>
                    <a:lnTo>
                      <a:pt x="3003387" y="956529"/>
                    </a:lnTo>
                    <a:lnTo>
                      <a:pt x="3002063" y="959712"/>
                    </a:lnTo>
                    <a:lnTo>
                      <a:pt x="2993858" y="962100"/>
                    </a:lnTo>
                    <a:lnTo>
                      <a:pt x="2986976" y="963957"/>
                    </a:lnTo>
                    <a:lnTo>
                      <a:pt x="2983799" y="965018"/>
                    </a:lnTo>
                    <a:lnTo>
                      <a:pt x="2980623" y="966610"/>
                    </a:lnTo>
                    <a:lnTo>
                      <a:pt x="2977711" y="968467"/>
                    </a:lnTo>
                    <a:lnTo>
                      <a:pt x="2974800" y="970855"/>
                    </a:lnTo>
                    <a:lnTo>
                      <a:pt x="2966065" y="969528"/>
                    </a:lnTo>
                    <a:lnTo>
                      <a:pt x="2958918" y="967671"/>
                    </a:lnTo>
                    <a:lnTo>
                      <a:pt x="2953095" y="965814"/>
                    </a:lnTo>
                    <a:lnTo>
                      <a:pt x="2950977" y="965018"/>
                    </a:lnTo>
                    <a:lnTo>
                      <a:pt x="2949124" y="963957"/>
                    </a:lnTo>
                    <a:lnTo>
                      <a:pt x="2947536" y="962896"/>
                    </a:lnTo>
                    <a:lnTo>
                      <a:pt x="2946477" y="961835"/>
                    </a:lnTo>
                    <a:lnTo>
                      <a:pt x="2945154" y="960508"/>
                    </a:lnTo>
                    <a:lnTo>
                      <a:pt x="2944624" y="959447"/>
                    </a:lnTo>
                    <a:lnTo>
                      <a:pt x="2944360" y="958386"/>
                    </a:lnTo>
                    <a:lnTo>
                      <a:pt x="2944360" y="957060"/>
                    </a:lnTo>
                    <a:lnTo>
                      <a:pt x="2944624" y="955998"/>
                    </a:lnTo>
                    <a:lnTo>
                      <a:pt x="2944889" y="954672"/>
                    </a:lnTo>
                    <a:lnTo>
                      <a:pt x="2945683" y="953611"/>
                    </a:lnTo>
                    <a:lnTo>
                      <a:pt x="2946742" y="952284"/>
                    </a:lnTo>
                    <a:lnTo>
                      <a:pt x="2949389" y="949631"/>
                    </a:lnTo>
                    <a:lnTo>
                      <a:pt x="2952830" y="946978"/>
                    </a:lnTo>
                    <a:lnTo>
                      <a:pt x="2957330" y="944591"/>
                    </a:lnTo>
                    <a:lnTo>
                      <a:pt x="2962094" y="941938"/>
                    </a:lnTo>
                    <a:lnTo>
                      <a:pt x="2967918" y="938754"/>
                    </a:lnTo>
                    <a:lnTo>
                      <a:pt x="2974006" y="936101"/>
                    </a:lnTo>
                    <a:lnTo>
                      <a:pt x="2980358" y="933448"/>
                    </a:lnTo>
                    <a:lnTo>
                      <a:pt x="2994917" y="928408"/>
                    </a:lnTo>
                    <a:lnTo>
                      <a:pt x="3009740" y="923102"/>
                    </a:lnTo>
                    <a:lnTo>
                      <a:pt x="3024827" y="918061"/>
                    </a:lnTo>
                    <a:lnTo>
                      <a:pt x="3039121" y="913551"/>
                    </a:lnTo>
                    <a:lnTo>
                      <a:pt x="3064002" y="905858"/>
                    </a:lnTo>
                    <a:lnTo>
                      <a:pt x="3072737" y="903205"/>
                    </a:lnTo>
                    <a:lnTo>
                      <a:pt x="3078825" y="901348"/>
                    </a:lnTo>
                    <a:lnTo>
                      <a:pt x="3078296" y="896572"/>
                    </a:lnTo>
                    <a:lnTo>
                      <a:pt x="3077766" y="892062"/>
                    </a:lnTo>
                    <a:lnTo>
                      <a:pt x="3076972" y="888083"/>
                    </a:lnTo>
                    <a:lnTo>
                      <a:pt x="3076178" y="883838"/>
                    </a:lnTo>
                    <a:lnTo>
                      <a:pt x="3074855" y="880389"/>
                    </a:lnTo>
                    <a:lnTo>
                      <a:pt x="3074325" y="876941"/>
                    </a:lnTo>
                    <a:lnTo>
                      <a:pt x="3074060" y="873492"/>
                    </a:lnTo>
                    <a:lnTo>
                      <a:pt x="3074060" y="870308"/>
                    </a:lnTo>
                    <a:lnTo>
                      <a:pt x="3074325" y="868982"/>
                    </a:lnTo>
                    <a:lnTo>
                      <a:pt x="3074590" y="867390"/>
                    </a:lnTo>
                    <a:lnTo>
                      <a:pt x="3075119" y="866063"/>
                    </a:lnTo>
                    <a:lnTo>
                      <a:pt x="3076178" y="864737"/>
                    </a:lnTo>
                    <a:lnTo>
                      <a:pt x="3077237" y="863411"/>
                    </a:lnTo>
                    <a:lnTo>
                      <a:pt x="3078296" y="861819"/>
                    </a:lnTo>
                    <a:lnTo>
                      <a:pt x="3080148" y="860758"/>
                    </a:lnTo>
                    <a:lnTo>
                      <a:pt x="3082001" y="859166"/>
                    </a:lnTo>
                    <a:lnTo>
                      <a:pt x="3086766" y="856778"/>
                    </a:lnTo>
                    <a:lnTo>
                      <a:pt x="3092854" y="854391"/>
                    </a:lnTo>
                    <a:lnTo>
                      <a:pt x="3100265" y="852003"/>
                    </a:lnTo>
                    <a:lnTo>
                      <a:pt x="3109265" y="849881"/>
                    </a:lnTo>
                    <a:lnTo>
                      <a:pt x="3109530" y="849881"/>
                    </a:lnTo>
                    <a:lnTo>
                      <a:pt x="3113577" y="849226"/>
                    </a:lnTo>
                    <a:lnTo>
                      <a:pt x="3114029" y="849350"/>
                    </a:lnTo>
                    <a:lnTo>
                      <a:pt x="3116941" y="850146"/>
                    </a:lnTo>
                    <a:lnTo>
                      <a:pt x="3120117" y="850411"/>
                    </a:lnTo>
                    <a:lnTo>
                      <a:pt x="3123294" y="850411"/>
                    </a:lnTo>
                    <a:lnTo>
                      <a:pt x="3126470" y="850146"/>
                    </a:lnTo>
                    <a:lnTo>
                      <a:pt x="3129911" y="849881"/>
                    </a:lnTo>
                    <a:lnTo>
                      <a:pt x="3133088" y="848819"/>
                    </a:lnTo>
                    <a:lnTo>
                      <a:pt x="3134872" y="848169"/>
                    </a:lnTo>
                    <a:lnTo>
                      <a:pt x="3136793" y="848554"/>
                    </a:lnTo>
                    <a:lnTo>
                      <a:pt x="3139176" y="849350"/>
                    </a:lnTo>
                    <a:lnTo>
                      <a:pt x="3141028" y="850942"/>
                    </a:lnTo>
                    <a:lnTo>
                      <a:pt x="3142617" y="852533"/>
                    </a:lnTo>
                    <a:lnTo>
                      <a:pt x="3144205" y="854656"/>
                    </a:lnTo>
                    <a:lnTo>
                      <a:pt x="3144999" y="857043"/>
                    </a:lnTo>
                    <a:lnTo>
                      <a:pt x="3145793" y="860227"/>
                    </a:lnTo>
                    <a:lnTo>
                      <a:pt x="3146322" y="863941"/>
                    </a:lnTo>
                    <a:lnTo>
                      <a:pt x="3146587" y="868186"/>
                    </a:lnTo>
                    <a:lnTo>
                      <a:pt x="3141822" y="872696"/>
                    </a:lnTo>
                    <a:lnTo>
                      <a:pt x="3142087" y="872696"/>
                    </a:lnTo>
                    <a:lnTo>
                      <a:pt x="3144469" y="872165"/>
                    </a:lnTo>
                    <a:lnTo>
                      <a:pt x="3155322" y="864737"/>
                    </a:lnTo>
                    <a:lnTo>
                      <a:pt x="3164057" y="859431"/>
                    </a:lnTo>
                    <a:lnTo>
                      <a:pt x="3173321" y="853595"/>
                    </a:lnTo>
                    <a:lnTo>
                      <a:pt x="3182056" y="848554"/>
                    </a:lnTo>
                    <a:lnTo>
                      <a:pt x="3185497" y="846432"/>
                    </a:lnTo>
                    <a:lnTo>
                      <a:pt x="3188674" y="845105"/>
                    </a:lnTo>
                    <a:lnTo>
                      <a:pt x="3189666" y="844774"/>
                    </a:lnTo>
                    <a:lnTo>
                      <a:pt x="3191797" y="844309"/>
                    </a:lnTo>
                    <a:lnTo>
                      <a:pt x="3192379" y="844309"/>
                    </a:lnTo>
                    <a:lnTo>
                      <a:pt x="3192644" y="844575"/>
                    </a:lnTo>
                    <a:lnTo>
                      <a:pt x="3192644" y="844840"/>
                    </a:lnTo>
                    <a:lnTo>
                      <a:pt x="3191585" y="846432"/>
                    </a:lnTo>
                    <a:lnTo>
                      <a:pt x="3194232" y="843779"/>
                    </a:lnTo>
                    <a:lnTo>
                      <a:pt x="3191797" y="844309"/>
                    </a:lnTo>
                    <a:lnTo>
                      <a:pt x="3191056" y="844309"/>
                    </a:lnTo>
                    <a:lnTo>
                      <a:pt x="3189666" y="844774"/>
                    </a:lnTo>
                    <a:lnTo>
                      <a:pt x="3188144" y="845105"/>
                    </a:lnTo>
                    <a:lnTo>
                      <a:pt x="3194232" y="840861"/>
                    </a:lnTo>
                    <a:lnTo>
                      <a:pt x="3190526" y="841126"/>
                    </a:lnTo>
                    <a:lnTo>
                      <a:pt x="3187350" y="840861"/>
                    </a:lnTo>
                    <a:lnTo>
                      <a:pt x="3184174" y="840595"/>
                    </a:lnTo>
                    <a:lnTo>
                      <a:pt x="3181262" y="840065"/>
                    </a:lnTo>
                    <a:lnTo>
                      <a:pt x="3175968" y="838208"/>
                    </a:lnTo>
                    <a:lnTo>
                      <a:pt x="3171204" y="836616"/>
                    </a:lnTo>
                    <a:lnTo>
                      <a:pt x="3166174" y="834759"/>
                    </a:lnTo>
                    <a:lnTo>
                      <a:pt x="3163792" y="834493"/>
                    </a:lnTo>
                    <a:lnTo>
                      <a:pt x="3161145" y="833963"/>
                    </a:lnTo>
                    <a:lnTo>
                      <a:pt x="3158498" y="833963"/>
                    </a:lnTo>
                    <a:lnTo>
                      <a:pt x="3155587" y="834228"/>
                    </a:lnTo>
                    <a:lnTo>
                      <a:pt x="3152410" y="834759"/>
                    </a:lnTo>
                    <a:lnTo>
                      <a:pt x="3149234" y="835820"/>
                    </a:lnTo>
                    <a:lnTo>
                      <a:pt x="3147646" y="838473"/>
                    </a:lnTo>
                    <a:lnTo>
                      <a:pt x="3145793" y="840861"/>
                    </a:lnTo>
                    <a:lnTo>
                      <a:pt x="3143940" y="842983"/>
                    </a:lnTo>
                    <a:lnTo>
                      <a:pt x="3141558" y="844840"/>
                    </a:lnTo>
                    <a:lnTo>
                      <a:pt x="3138911" y="846432"/>
                    </a:lnTo>
                    <a:lnTo>
                      <a:pt x="3135999" y="847758"/>
                    </a:lnTo>
                    <a:lnTo>
                      <a:pt x="3134872" y="848169"/>
                    </a:lnTo>
                    <a:lnTo>
                      <a:pt x="3134146" y="848024"/>
                    </a:lnTo>
                    <a:lnTo>
                      <a:pt x="3131499" y="847758"/>
                    </a:lnTo>
                    <a:lnTo>
                      <a:pt x="3128323" y="847758"/>
                    </a:lnTo>
                    <a:lnTo>
                      <a:pt x="3125147" y="848024"/>
                    </a:lnTo>
                    <a:lnTo>
                      <a:pt x="3117735" y="848554"/>
                    </a:lnTo>
                    <a:lnTo>
                      <a:pt x="3113577" y="849226"/>
                    </a:lnTo>
                    <a:lnTo>
                      <a:pt x="3111118" y="848554"/>
                    </a:lnTo>
                    <a:lnTo>
                      <a:pt x="3108736" y="847493"/>
                    </a:lnTo>
                    <a:lnTo>
                      <a:pt x="3106353" y="845901"/>
                    </a:lnTo>
                    <a:lnTo>
                      <a:pt x="3127794" y="824678"/>
                    </a:lnTo>
                    <a:lnTo>
                      <a:pt x="3126470" y="818841"/>
                    </a:lnTo>
                    <a:lnTo>
                      <a:pt x="3125147" y="813270"/>
                    </a:lnTo>
                    <a:lnTo>
                      <a:pt x="3123029" y="807964"/>
                    </a:lnTo>
                    <a:lnTo>
                      <a:pt x="3121970" y="805576"/>
                    </a:lnTo>
                    <a:lnTo>
                      <a:pt x="3120647" y="802924"/>
                    </a:lnTo>
                    <a:lnTo>
                      <a:pt x="3119323" y="801067"/>
                    </a:lnTo>
                    <a:lnTo>
                      <a:pt x="3117471" y="798944"/>
                    </a:lnTo>
                    <a:lnTo>
                      <a:pt x="3115618" y="797087"/>
                    </a:lnTo>
                    <a:lnTo>
                      <a:pt x="3114029" y="795230"/>
                    </a:lnTo>
                    <a:lnTo>
                      <a:pt x="3111647" y="793904"/>
                    </a:lnTo>
                    <a:lnTo>
                      <a:pt x="3109530" y="792842"/>
                    </a:lnTo>
                    <a:lnTo>
                      <a:pt x="3106883" y="791516"/>
                    </a:lnTo>
                    <a:lnTo>
                      <a:pt x="3104236" y="790985"/>
                    </a:lnTo>
                    <a:lnTo>
                      <a:pt x="3109000" y="786210"/>
                    </a:lnTo>
                    <a:lnTo>
                      <a:pt x="3095766" y="788598"/>
                    </a:lnTo>
                    <a:lnTo>
                      <a:pt x="3098412" y="776925"/>
                    </a:lnTo>
                    <a:lnTo>
                      <a:pt x="3091795" y="778517"/>
                    </a:lnTo>
                    <a:lnTo>
                      <a:pt x="3093648" y="781700"/>
                    </a:lnTo>
                    <a:lnTo>
                      <a:pt x="3092324" y="782761"/>
                    </a:lnTo>
                    <a:lnTo>
                      <a:pt x="3091001" y="783292"/>
                    </a:lnTo>
                    <a:lnTo>
                      <a:pt x="3089678" y="783822"/>
                    </a:lnTo>
                    <a:lnTo>
                      <a:pt x="3088089" y="783822"/>
                    </a:lnTo>
                    <a:lnTo>
                      <a:pt x="3086766" y="783822"/>
                    </a:lnTo>
                    <a:lnTo>
                      <a:pt x="3085178" y="783292"/>
                    </a:lnTo>
                    <a:lnTo>
                      <a:pt x="3083590" y="782761"/>
                    </a:lnTo>
                    <a:lnTo>
                      <a:pt x="3082266" y="781700"/>
                    </a:lnTo>
                    <a:lnTo>
                      <a:pt x="3079884" y="779843"/>
                    </a:lnTo>
                    <a:lnTo>
                      <a:pt x="3077766" y="777455"/>
                    </a:lnTo>
                    <a:lnTo>
                      <a:pt x="3076178" y="774802"/>
                    </a:lnTo>
                    <a:lnTo>
                      <a:pt x="3075119" y="772149"/>
                    </a:lnTo>
                    <a:lnTo>
                      <a:pt x="3068767" y="774007"/>
                    </a:lnTo>
                    <a:lnTo>
                      <a:pt x="3065855" y="773211"/>
                    </a:lnTo>
                    <a:lnTo>
                      <a:pt x="3064267" y="772680"/>
                    </a:lnTo>
                    <a:lnTo>
                      <a:pt x="3062414" y="772680"/>
                    </a:lnTo>
                    <a:lnTo>
                      <a:pt x="3060296" y="772945"/>
                    </a:lnTo>
                    <a:lnTo>
                      <a:pt x="3057649" y="773476"/>
                    </a:lnTo>
                    <a:lnTo>
                      <a:pt x="3052091" y="775598"/>
                    </a:lnTo>
                    <a:lnTo>
                      <a:pt x="3046532" y="777986"/>
                    </a:lnTo>
                    <a:lnTo>
                      <a:pt x="3040974" y="780639"/>
                    </a:lnTo>
                    <a:lnTo>
                      <a:pt x="3036474" y="783026"/>
                    </a:lnTo>
                    <a:lnTo>
                      <a:pt x="3031974" y="785679"/>
                    </a:lnTo>
                    <a:lnTo>
                      <a:pt x="3033827" y="782231"/>
                    </a:lnTo>
                    <a:lnTo>
                      <a:pt x="3032768" y="779313"/>
                    </a:lnTo>
                    <a:lnTo>
                      <a:pt x="3036474" y="778251"/>
                    </a:lnTo>
                    <a:lnTo>
                      <a:pt x="3040179" y="777190"/>
                    </a:lnTo>
                    <a:lnTo>
                      <a:pt x="3043885" y="775598"/>
                    </a:lnTo>
                    <a:lnTo>
                      <a:pt x="3047326" y="774007"/>
                    </a:lnTo>
                    <a:lnTo>
                      <a:pt x="3050503" y="772149"/>
                    </a:lnTo>
                    <a:lnTo>
                      <a:pt x="3053679" y="770027"/>
                    </a:lnTo>
                    <a:lnTo>
                      <a:pt x="3057120" y="767639"/>
                    </a:lnTo>
                    <a:lnTo>
                      <a:pt x="3060032" y="765252"/>
                    </a:lnTo>
                    <a:lnTo>
                      <a:pt x="3057120" y="762599"/>
                    </a:lnTo>
                    <a:lnTo>
                      <a:pt x="3053679" y="759415"/>
                    </a:lnTo>
                    <a:lnTo>
                      <a:pt x="3048914" y="753579"/>
                    </a:lnTo>
                    <a:lnTo>
                      <a:pt x="3046797" y="751191"/>
                    </a:lnTo>
                    <a:lnTo>
                      <a:pt x="3046414" y="750712"/>
                    </a:lnTo>
                    <a:lnTo>
                      <a:pt x="3047326" y="750396"/>
                    </a:lnTo>
                    <a:lnTo>
                      <a:pt x="3046267" y="749600"/>
                    </a:lnTo>
                    <a:lnTo>
                      <a:pt x="3045738" y="749600"/>
                    </a:lnTo>
                    <a:lnTo>
                      <a:pt x="3045738" y="749865"/>
                    </a:lnTo>
                    <a:lnTo>
                      <a:pt x="3046414" y="750712"/>
                    </a:lnTo>
                    <a:lnTo>
                      <a:pt x="3032768" y="755436"/>
                    </a:lnTo>
                    <a:lnTo>
                      <a:pt x="3030650" y="752518"/>
                    </a:lnTo>
                    <a:lnTo>
                      <a:pt x="3036474" y="748538"/>
                    </a:lnTo>
                    <a:lnTo>
                      <a:pt x="3033562" y="746151"/>
                    </a:lnTo>
                    <a:lnTo>
                      <a:pt x="3017680" y="750661"/>
                    </a:lnTo>
                    <a:lnTo>
                      <a:pt x="3018474" y="736069"/>
                    </a:lnTo>
                    <a:lnTo>
                      <a:pt x="3004975" y="736335"/>
                    </a:lnTo>
                    <a:lnTo>
                      <a:pt x="3003652" y="732886"/>
                    </a:lnTo>
                    <a:lnTo>
                      <a:pt x="2994122" y="730233"/>
                    </a:lnTo>
                    <a:lnTo>
                      <a:pt x="2996505" y="723866"/>
                    </a:lnTo>
                    <a:lnTo>
                      <a:pt x="2989623" y="732356"/>
                    </a:lnTo>
                    <a:lnTo>
                      <a:pt x="2981417" y="735539"/>
                    </a:lnTo>
                    <a:lnTo>
                      <a:pt x="2989623" y="736069"/>
                    </a:lnTo>
                    <a:lnTo>
                      <a:pt x="2992270" y="736335"/>
                    </a:lnTo>
                    <a:lnTo>
                      <a:pt x="2994122" y="736600"/>
                    </a:lnTo>
                    <a:lnTo>
                      <a:pt x="2995446" y="737131"/>
                    </a:lnTo>
                    <a:lnTo>
                      <a:pt x="2995975" y="737396"/>
                    </a:lnTo>
                    <a:lnTo>
                      <a:pt x="2995711" y="738192"/>
                    </a:lnTo>
                    <a:lnTo>
                      <a:pt x="2995181" y="738988"/>
                    </a:lnTo>
                    <a:lnTo>
                      <a:pt x="2993858" y="739784"/>
                    </a:lnTo>
                    <a:lnTo>
                      <a:pt x="2992270" y="740580"/>
                    </a:lnTo>
                    <a:lnTo>
                      <a:pt x="2987240" y="742437"/>
                    </a:lnTo>
                    <a:lnTo>
                      <a:pt x="2980888" y="744559"/>
                    </a:lnTo>
                    <a:lnTo>
                      <a:pt x="2973741" y="746416"/>
                    </a:lnTo>
                    <a:lnTo>
                      <a:pt x="2957859" y="750396"/>
                    </a:lnTo>
                    <a:lnTo>
                      <a:pt x="2942507" y="753579"/>
                    </a:lnTo>
                    <a:lnTo>
                      <a:pt x="2931654" y="755701"/>
                    </a:lnTo>
                    <a:lnTo>
                      <a:pt x="2928743" y="755966"/>
                    </a:lnTo>
                    <a:lnTo>
                      <a:pt x="2928213" y="755966"/>
                    </a:lnTo>
                    <a:lnTo>
                      <a:pt x="2936684" y="758885"/>
                    </a:lnTo>
                    <a:lnTo>
                      <a:pt x="2938536" y="759681"/>
                    </a:lnTo>
                    <a:lnTo>
                      <a:pt x="2939331" y="760476"/>
                    </a:lnTo>
                    <a:lnTo>
                      <a:pt x="2939595" y="761272"/>
                    </a:lnTo>
                    <a:lnTo>
                      <a:pt x="2939860" y="761803"/>
                    </a:lnTo>
                    <a:lnTo>
                      <a:pt x="2940125" y="763130"/>
                    </a:lnTo>
                    <a:lnTo>
                      <a:pt x="2941183" y="764456"/>
                    </a:lnTo>
                    <a:lnTo>
                      <a:pt x="2922125" y="759150"/>
                    </a:lnTo>
                    <a:lnTo>
                      <a:pt x="2909730" y="755301"/>
                    </a:lnTo>
                    <a:lnTo>
                      <a:pt x="2908626" y="754905"/>
                    </a:lnTo>
                    <a:lnTo>
                      <a:pt x="2903332" y="753314"/>
                    </a:lnTo>
                    <a:lnTo>
                      <a:pt x="2909730" y="755301"/>
                    </a:lnTo>
                    <a:lnTo>
                      <a:pt x="2912332" y="756232"/>
                    </a:lnTo>
                    <a:lnTo>
                      <a:pt x="2915243" y="757293"/>
                    </a:lnTo>
                    <a:lnTo>
                      <a:pt x="2917626" y="758354"/>
                    </a:lnTo>
                    <a:lnTo>
                      <a:pt x="2918684" y="759150"/>
                    </a:lnTo>
                    <a:lnTo>
                      <a:pt x="2919478" y="759946"/>
                    </a:lnTo>
                    <a:lnTo>
                      <a:pt x="2919478" y="761007"/>
                    </a:lnTo>
                    <a:lnTo>
                      <a:pt x="2918949" y="761538"/>
                    </a:lnTo>
                    <a:lnTo>
                      <a:pt x="2917361" y="763130"/>
                    </a:lnTo>
                    <a:lnTo>
                      <a:pt x="2914979" y="764456"/>
                    </a:lnTo>
                    <a:lnTo>
                      <a:pt x="2914185" y="765252"/>
                    </a:lnTo>
                    <a:lnTo>
                      <a:pt x="2913390" y="766048"/>
                    </a:lnTo>
                    <a:lnTo>
                      <a:pt x="2913126" y="767109"/>
                    </a:lnTo>
                    <a:lnTo>
                      <a:pt x="2913390" y="767905"/>
                    </a:lnTo>
                    <a:lnTo>
                      <a:pt x="2908891" y="766844"/>
                    </a:lnTo>
                    <a:lnTo>
                      <a:pt x="2903861" y="765782"/>
                    </a:lnTo>
                    <a:lnTo>
                      <a:pt x="2898567" y="764986"/>
                    </a:lnTo>
                    <a:lnTo>
                      <a:pt x="2893009" y="764456"/>
                    </a:lnTo>
                    <a:lnTo>
                      <a:pt x="2887186" y="764456"/>
                    </a:lnTo>
                    <a:lnTo>
                      <a:pt x="2881098" y="764456"/>
                    </a:lnTo>
                    <a:lnTo>
                      <a:pt x="2875274" y="764721"/>
                    </a:lnTo>
                    <a:lnTo>
                      <a:pt x="2869716" y="764986"/>
                    </a:lnTo>
                    <a:lnTo>
                      <a:pt x="2859128" y="766313"/>
                    </a:lnTo>
                    <a:lnTo>
                      <a:pt x="2850658" y="767905"/>
                    </a:lnTo>
                    <a:lnTo>
                      <a:pt x="2847217" y="768966"/>
                    </a:lnTo>
                    <a:lnTo>
                      <a:pt x="2844570" y="769762"/>
                    </a:lnTo>
                    <a:lnTo>
                      <a:pt x="2842452" y="770558"/>
                    </a:lnTo>
                    <a:lnTo>
                      <a:pt x="2841658" y="771619"/>
                    </a:lnTo>
                    <a:lnTo>
                      <a:pt x="2833452" y="772680"/>
                    </a:lnTo>
                    <a:lnTo>
                      <a:pt x="2829482" y="772415"/>
                    </a:lnTo>
                    <a:lnTo>
                      <a:pt x="2826835" y="771884"/>
                    </a:lnTo>
                    <a:lnTo>
                      <a:pt x="2825247" y="770823"/>
                    </a:lnTo>
                    <a:lnTo>
                      <a:pt x="2823923" y="769762"/>
                    </a:lnTo>
                    <a:lnTo>
                      <a:pt x="2823394" y="768170"/>
                    </a:lnTo>
                    <a:lnTo>
                      <a:pt x="2823129" y="766844"/>
                    </a:lnTo>
                    <a:lnTo>
                      <a:pt x="2823129" y="765252"/>
                    </a:lnTo>
                    <a:lnTo>
                      <a:pt x="2823394" y="763926"/>
                    </a:lnTo>
                    <a:lnTo>
                      <a:pt x="2823923" y="761538"/>
                    </a:lnTo>
                    <a:lnTo>
                      <a:pt x="2823923" y="760742"/>
                    </a:lnTo>
                    <a:lnTo>
                      <a:pt x="2823659" y="760476"/>
                    </a:lnTo>
                    <a:lnTo>
                      <a:pt x="2822865" y="759946"/>
                    </a:lnTo>
                    <a:lnTo>
                      <a:pt x="2821012" y="760742"/>
                    </a:lnTo>
                    <a:lnTo>
                      <a:pt x="2818894" y="761538"/>
                    </a:lnTo>
                    <a:lnTo>
                      <a:pt x="2815718" y="763395"/>
                    </a:lnTo>
                    <a:lnTo>
                      <a:pt x="2813336" y="761007"/>
                    </a:lnTo>
                    <a:lnTo>
                      <a:pt x="2807248" y="763130"/>
                    </a:lnTo>
                    <a:lnTo>
                      <a:pt x="2809100" y="765782"/>
                    </a:lnTo>
                    <a:lnTo>
                      <a:pt x="2801160" y="767374"/>
                    </a:lnTo>
                    <a:lnTo>
                      <a:pt x="2794278" y="767905"/>
                    </a:lnTo>
                    <a:lnTo>
                      <a:pt x="2791366" y="768170"/>
                    </a:lnTo>
                    <a:lnTo>
                      <a:pt x="2789248" y="767905"/>
                    </a:lnTo>
                    <a:lnTo>
                      <a:pt x="2787925" y="767374"/>
                    </a:lnTo>
                    <a:lnTo>
                      <a:pt x="2787395" y="767109"/>
                    </a:lnTo>
                    <a:lnTo>
                      <a:pt x="2787131" y="766844"/>
                    </a:lnTo>
                    <a:lnTo>
                      <a:pt x="2781837" y="766048"/>
                    </a:lnTo>
                    <a:lnTo>
                      <a:pt x="2777072" y="764986"/>
                    </a:lnTo>
                    <a:lnTo>
                      <a:pt x="2774955" y="764191"/>
                    </a:lnTo>
                    <a:lnTo>
                      <a:pt x="2773102" y="763395"/>
                    </a:lnTo>
                    <a:lnTo>
                      <a:pt x="2771778" y="762334"/>
                    </a:lnTo>
                    <a:lnTo>
                      <a:pt x="2770455" y="761538"/>
                    </a:lnTo>
                    <a:lnTo>
                      <a:pt x="2769661" y="759946"/>
                    </a:lnTo>
                    <a:lnTo>
                      <a:pt x="2768867" y="758885"/>
                    </a:lnTo>
                    <a:lnTo>
                      <a:pt x="2768602" y="757293"/>
                    </a:lnTo>
                    <a:lnTo>
                      <a:pt x="2768602" y="755701"/>
                    </a:lnTo>
                    <a:lnTo>
                      <a:pt x="2768867" y="753844"/>
                    </a:lnTo>
                    <a:lnTo>
                      <a:pt x="2769396" y="752252"/>
                    </a:lnTo>
                    <a:lnTo>
                      <a:pt x="2770455" y="749865"/>
                    </a:lnTo>
                    <a:lnTo>
                      <a:pt x="2771778" y="747477"/>
                    </a:lnTo>
                    <a:lnTo>
                      <a:pt x="2768602" y="744559"/>
                    </a:lnTo>
                    <a:lnTo>
                      <a:pt x="2770984" y="744294"/>
                    </a:lnTo>
                    <a:lnTo>
                      <a:pt x="2774425" y="744294"/>
                    </a:lnTo>
                    <a:lnTo>
                      <a:pt x="2783425" y="744294"/>
                    </a:lnTo>
                    <a:lnTo>
                      <a:pt x="2794013" y="744294"/>
                    </a:lnTo>
                    <a:lnTo>
                      <a:pt x="2804336" y="744559"/>
                    </a:lnTo>
                    <a:lnTo>
                      <a:pt x="2808836" y="744294"/>
                    </a:lnTo>
                    <a:lnTo>
                      <a:pt x="2812806" y="743763"/>
                    </a:lnTo>
                    <a:lnTo>
                      <a:pt x="2815453" y="743498"/>
                    </a:lnTo>
                    <a:lnTo>
                      <a:pt x="2816777" y="743232"/>
                    </a:lnTo>
                    <a:lnTo>
                      <a:pt x="2817571" y="742702"/>
                    </a:lnTo>
                    <a:lnTo>
                      <a:pt x="2817835" y="742437"/>
                    </a:lnTo>
                    <a:lnTo>
                      <a:pt x="2817835" y="741906"/>
                    </a:lnTo>
                    <a:lnTo>
                      <a:pt x="2817571" y="741375"/>
                    </a:lnTo>
                    <a:lnTo>
                      <a:pt x="2816777" y="740314"/>
                    </a:lnTo>
                    <a:lnTo>
                      <a:pt x="2814130" y="738722"/>
                    </a:lnTo>
                    <a:lnTo>
                      <a:pt x="2809100" y="736600"/>
                    </a:lnTo>
                    <a:lnTo>
                      <a:pt x="2809100" y="732621"/>
                    </a:lnTo>
                    <a:lnTo>
                      <a:pt x="2808836" y="732621"/>
                    </a:lnTo>
                    <a:lnTo>
                      <a:pt x="2808306" y="732886"/>
                    </a:lnTo>
                    <a:lnTo>
                      <a:pt x="2808042" y="732886"/>
                    </a:lnTo>
                    <a:lnTo>
                      <a:pt x="2807512" y="732886"/>
                    </a:lnTo>
                    <a:lnTo>
                      <a:pt x="2806718" y="732886"/>
                    </a:lnTo>
                    <a:lnTo>
                      <a:pt x="2806189" y="733417"/>
                    </a:lnTo>
                    <a:lnTo>
                      <a:pt x="2805130" y="733417"/>
                    </a:lnTo>
                    <a:lnTo>
                      <a:pt x="2801424" y="733947"/>
                    </a:lnTo>
                    <a:lnTo>
                      <a:pt x="2796395" y="736069"/>
                    </a:lnTo>
                    <a:lnTo>
                      <a:pt x="2791631" y="737396"/>
                    </a:lnTo>
                    <a:lnTo>
                      <a:pt x="2787131" y="737927"/>
                    </a:lnTo>
                    <a:lnTo>
                      <a:pt x="2782366" y="738192"/>
                    </a:lnTo>
                    <a:lnTo>
                      <a:pt x="2777866" y="737661"/>
                    </a:lnTo>
                    <a:lnTo>
                      <a:pt x="2773631" y="736600"/>
                    </a:lnTo>
                    <a:lnTo>
                      <a:pt x="2769396" y="735008"/>
                    </a:lnTo>
                    <a:lnTo>
                      <a:pt x="2765426" y="732621"/>
                    </a:lnTo>
                    <a:lnTo>
                      <a:pt x="2774690" y="717764"/>
                    </a:lnTo>
                    <a:lnTo>
                      <a:pt x="2781043" y="706622"/>
                    </a:lnTo>
                    <a:lnTo>
                      <a:pt x="2782896" y="703704"/>
                    </a:lnTo>
                    <a:lnTo>
                      <a:pt x="2783143" y="702959"/>
                    </a:lnTo>
                    <a:lnTo>
                      <a:pt x="2787925" y="696010"/>
                    </a:lnTo>
                    <a:lnTo>
                      <a:pt x="2793483" y="688582"/>
                    </a:lnTo>
                    <a:lnTo>
                      <a:pt x="2799571" y="682215"/>
                    </a:lnTo>
                    <a:lnTo>
                      <a:pt x="2806189" y="675583"/>
                    </a:lnTo>
                    <a:lnTo>
                      <a:pt x="2813071" y="669746"/>
                    </a:lnTo>
                    <a:lnTo>
                      <a:pt x="2820482" y="664440"/>
                    </a:lnTo>
                    <a:lnTo>
                      <a:pt x="2828159" y="659400"/>
                    </a:lnTo>
                    <a:lnTo>
                      <a:pt x="2836099" y="654889"/>
                    </a:lnTo>
                    <a:lnTo>
                      <a:pt x="2844305" y="650910"/>
                    </a:lnTo>
                    <a:lnTo>
                      <a:pt x="2852775" y="647196"/>
                    </a:lnTo>
                    <a:lnTo>
                      <a:pt x="2861245" y="644013"/>
                    </a:lnTo>
                    <a:lnTo>
                      <a:pt x="2869980" y="641360"/>
                    </a:lnTo>
                    <a:lnTo>
                      <a:pt x="2878980" y="639237"/>
                    </a:lnTo>
                    <a:lnTo>
                      <a:pt x="2887715" y="637380"/>
                    </a:lnTo>
                    <a:lnTo>
                      <a:pt x="2896715" y="636054"/>
                    </a:lnTo>
                    <a:lnTo>
                      <a:pt x="2905979" y="635258"/>
                    </a:lnTo>
                    <a:lnTo>
                      <a:pt x="2907832" y="638441"/>
                    </a:lnTo>
                    <a:lnTo>
                      <a:pt x="2890627" y="648523"/>
                    </a:lnTo>
                    <a:lnTo>
                      <a:pt x="2882950" y="653563"/>
                    </a:lnTo>
                    <a:lnTo>
                      <a:pt x="2879509" y="656216"/>
                    </a:lnTo>
                    <a:lnTo>
                      <a:pt x="2875804" y="658869"/>
                    </a:lnTo>
                    <a:lnTo>
                      <a:pt x="2872892" y="661522"/>
                    </a:lnTo>
                    <a:lnTo>
                      <a:pt x="2870245" y="664440"/>
                    </a:lnTo>
                    <a:lnTo>
                      <a:pt x="2868128" y="667624"/>
                    </a:lnTo>
                    <a:lnTo>
                      <a:pt x="2866010" y="671073"/>
                    </a:lnTo>
                    <a:lnTo>
                      <a:pt x="2864422" y="674521"/>
                    </a:lnTo>
                    <a:lnTo>
                      <a:pt x="2863098" y="677970"/>
                    </a:lnTo>
                    <a:lnTo>
                      <a:pt x="2862304" y="682215"/>
                    </a:lnTo>
                    <a:lnTo>
                      <a:pt x="2862040" y="686194"/>
                    </a:lnTo>
                    <a:lnTo>
                      <a:pt x="2860451" y="688847"/>
                    </a:lnTo>
                    <a:lnTo>
                      <a:pt x="2859128" y="691235"/>
                    </a:lnTo>
                    <a:lnTo>
                      <a:pt x="2858069" y="693623"/>
                    </a:lnTo>
                    <a:lnTo>
                      <a:pt x="2857540" y="696010"/>
                    </a:lnTo>
                    <a:lnTo>
                      <a:pt x="2857275" y="698398"/>
                    </a:lnTo>
                    <a:lnTo>
                      <a:pt x="2857275" y="700785"/>
                    </a:lnTo>
                    <a:lnTo>
                      <a:pt x="2857540" y="702642"/>
                    </a:lnTo>
                    <a:lnTo>
                      <a:pt x="2858069" y="705030"/>
                    </a:lnTo>
                    <a:lnTo>
                      <a:pt x="2858863" y="707153"/>
                    </a:lnTo>
                    <a:lnTo>
                      <a:pt x="2860187" y="709275"/>
                    </a:lnTo>
                    <a:lnTo>
                      <a:pt x="2861775" y="711132"/>
                    </a:lnTo>
                    <a:lnTo>
                      <a:pt x="2863628" y="713254"/>
                    </a:lnTo>
                    <a:lnTo>
                      <a:pt x="2866010" y="715377"/>
                    </a:lnTo>
                    <a:lnTo>
                      <a:pt x="2868657" y="717234"/>
                    </a:lnTo>
                    <a:lnTo>
                      <a:pt x="2871304" y="719091"/>
                    </a:lnTo>
                    <a:lnTo>
                      <a:pt x="2874480" y="720948"/>
                    </a:lnTo>
                    <a:lnTo>
                      <a:pt x="2863098" y="724397"/>
                    </a:lnTo>
                    <a:lnTo>
                      <a:pt x="2851981" y="728907"/>
                    </a:lnTo>
                    <a:lnTo>
                      <a:pt x="2841129" y="733682"/>
                    </a:lnTo>
                    <a:lnTo>
                      <a:pt x="2830541" y="738988"/>
                    </a:lnTo>
                    <a:lnTo>
                      <a:pt x="2839805" y="736335"/>
                    </a:lnTo>
                    <a:lnTo>
                      <a:pt x="2850658" y="733417"/>
                    </a:lnTo>
                    <a:lnTo>
                      <a:pt x="2868922" y="729172"/>
                    </a:lnTo>
                    <a:lnTo>
                      <a:pt x="2865481" y="730233"/>
                    </a:lnTo>
                    <a:lnTo>
                      <a:pt x="2867598" y="732621"/>
                    </a:lnTo>
                    <a:lnTo>
                      <a:pt x="2867069" y="735539"/>
                    </a:lnTo>
                    <a:lnTo>
                      <a:pt x="2881892" y="708214"/>
                    </a:lnTo>
                    <a:lnTo>
                      <a:pt x="2866804" y="706357"/>
                    </a:lnTo>
                    <a:lnTo>
                      <a:pt x="2869451" y="704765"/>
                    </a:lnTo>
                    <a:lnTo>
                      <a:pt x="2863628" y="699194"/>
                    </a:lnTo>
                    <a:lnTo>
                      <a:pt x="2866804" y="698663"/>
                    </a:lnTo>
                    <a:lnTo>
                      <a:pt x="2869980" y="697602"/>
                    </a:lnTo>
                    <a:lnTo>
                      <a:pt x="2877127" y="696806"/>
                    </a:lnTo>
                    <a:lnTo>
                      <a:pt x="2883480" y="696275"/>
                    </a:lnTo>
                    <a:lnTo>
                      <a:pt x="2889303" y="695480"/>
                    </a:lnTo>
                    <a:lnTo>
                      <a:pt x="2891685" y="694949"/>
                    </a:lnTo>
                    <a:lnTo>
                      <a:pt x="2893538" y="694418"/>
                    </a:lnTo>
                    <a:lnTo>
                      <a:pt x="2895126" y="693623"/>
                    </a:lnTo>
                    <a:lnTo>
                      <a:pt x="2895921" y="692827"/>
                    </a:lnTo>
                    <a:lnTo>
                      <a:pt x="2895921" y="692031"/>
                    </a:lnTo>
                    <a:lnTo>
                      <a:pt x="2895921" y="691235"/>
                    </a:lnTo>
                    <a:lnTo>
                      <a:pt x="2895391" y="689908"/>
                    </a:lnTo>
                    <a:lnTo>
                      <a:pt x="2894068" y="688051"/>
                    </a:lnTo>
                    <a:lnTo>
                      <a:pt x="2891685" y="685664"/>
                    </a:lnTo>
                    <a:lnTo>
                      <a:pt x="2895921" y="682745"/>
                    </a:lnTo>
                    <a:lnTo>
                      <a:pt x="2891950" y="680888"/>
                    </a:lnTo>
                    <a:lnTo>
                      <a:pt x="2879245" y="680623"/>
                    </a:lnTo>
                    <a:lnTo>
                      <a:pt x="2880568" y="677970"/>
                    </a:lnTo>
                    <a:lnTo>
                      <a:pt x="2880833" y="677970"/>
                    </a:lnTo>
                    <a:lnTo>
                      <a:pt x="2877921" y="675317"/>
                    </a:lnTo>
                    <a:lnTo>
                      <a:pt x="2889038" y="664175"/>
                    </a:lnTo>
                    <a:lnTo>
                      <a:pt x="2889038" y="663910"/>
                    </a:lnTo>
                    <a:lnTo>
                      <a:pt x="2891950" y="663910"/>
                    </a:lnTo>
                    <a:lnTo>
                      <a:pt x="2911538" y="666297"/>
                    </a:lnTo>
                    <a:lnTo>
                      <a:pt x="2888244" y="660991"/>
                    </a:lnTo>
                    <a:lnTo>
                      <a:pt x="2905450" y="658604"/>
                    </a:lnTo>
                    <a:lnTo>
                      <a:pt x="2914449" y="657542"/>
                    </a:lnTo>
                    <a:lnTo>
                      <a:pt x="2923184" y="656747"/>
                    </a:lnTo>
                    <a:lnTo>
                      <a:pt x="2898038" y="653829"/>
                    </a:lnTo>
                    <a:lnTo>
                      <a:pt x="2898832" y="652237"/>
                    </a:lnTo>
                    <a:lnTo>
                      <a:pt x="2900420" y="650910"/>
                    </a:lnTo>
                    <a:lnTo>
                      <a:pt x="2902273" y="649584"/>
                    </a:lnTo>
                    <a:lnTo>
                      <a:pt x="2904655" y="648257"/>
                    </a:lnTo>
                    <a:lnTo>
                      <a:pt x="2907302" y="647196"/>
                    </a:lnTo>
                    <a:lnTo>
                      <a:pt x="2910214" y="646135"/>
                    </a:lnTo>
                    <a:lnTo>
                      <a:pt x="2916302" y="644543"/>
                    </a:lnTo>
                    <a:lnTo>
                      <a:pt x="2922125" y="643217"/>
                    </a:lnTo>
                    <a:lnTo>
                      <a:pt x="2926361" y="642421"/>
                    </a:lnTo>
                    <a:lnTo>
                      <a:pt x="2929007" y="641890"/>
                    </a:lnTo>
                    <a:lnTo>
                      <a:pt x="2928743" y="641890"/>
                    </a:lnTo>
                    <a:lnTo>
                      <a:pt x="2925831" y="640564"/>
                    </a:lnTo>
                    <a:lnTo>
                      <a:pt x="2936948" y="635789"/>
                    </a:lnTo>
                    <a:lnTo>
                      <a:pt x="2941978" y="633666"/>
                    </a:lnTo>
                    <a:lnTo>
                      <a:pt x="2947007" y="632075"/>
                    </a:lnTo>
                    <a:lnTo>
                      <a:pt x="2951242" y="630748"/>
                    </a:lnTo>
                    <a:lnTo>
                      <a:pt x="2955742" y="629421"/>
                    </a:lnTo>
                    <a:lnTo>
                      <a:pt x="2959447" y="628891"/>
                    </a:lnTo>
                    <a:lnTo>
                      <a:pt x="2963418" y="628625"/>
                    </a:lnTo>
                    <a:close/>
                    <a:moveTo>
                      <a:pt x="4762500" y="628593"/>
                    </a:moveTo>
                    <a:lnTo>
                      <a:pt x="4764484" y="629864"/>
                    </a:lnTo>
                    <a:lnTo>
                      <a:pt x="4765675" y="633357"/>
                    </a:lnTo>
                    <a:lnTo>
                      <a:pt x="4762698" y="633039"/>
                    </a:lnTo>
                    <a:lnTo>
                      <a:pt x="4763095" y="631451"/>
                    </a:lnTo>
                    <a:lnTo>
                      <a:pt x="4762500" y="628593"/>
                    </a:lnTo>
                    <a:close/>
                    <a:moveTo>
                      <a:pt x="4858130" y="625902"/>
                    </a:moveTo>
                    <a:lnTo>
                      <a:pt x="4859437" y="627452"/>
                    </a:lnTo>
                    <a:lnTo>
                      <a:pt x="4859527" y="627478"/>
                    </a:lnTo>
                    <a:lnTo>
                      <a:pt x="4860056" y="627742"/>
                    </a:lnTo>
                    <a:lnTo>
                      <a:pt x="4860056" y="627478"/>
                    </a:lnTo>
                    <a:lnTo>
                      <a:pt x="4858997" y="626683"/>
                    </a:lnTo>
                    <a:lnTo>
                      <a:pt x="4858130" y="625902"/>
                    </a:lnTo>
                    <a:close/>
                    <a:moveTo>
                      <a:pt x="4737100" y="620656"/>
                    </a:moveTo>
                    <a:lnTo>
                      <a:pt x="4746711" y="624360"/>
                    </a:lnTo>
                    <a:lnTo>
                      <a:pt x="4748213" y="626742"/>
                    </a:lnTo>
                    <a:lnTo>
                      <a:pt x="4748213" y="627006"/>
                    </a:lnTo>
                    <a:lnTo>
                      <a:pt x="4737100" y="620656"/>
                    </a:lnTo>
                    <a:close/>
                    <a:moveTo>
                      <a:pt x="2368816" y="620301"/>
                    </a:moveTo>
                    <a:lnTo>
                      <a:pt x="2352147" y="627413"/>
                    </a:lnTo>
                    <a:lnTo>
                      <a:pt x="2354528" y="629257"/>
                    </a:lnTo>
                    <a:lnTo>
                      <a:pt x="2338653" y="638212"/>
                    </a:lnTo>
                    <a:lnTo>
                      <a:pt x="2332568" y="639792"/>
                    </a:lnTo>
                    <a:lnTo>
                      <a:pt x="2336272" y="632944"/>
                    </a:lnTo>
                    <a:lnTo>
                      <a:pt x="2323836" y="642953"/>
                    </a:lnTo>
                    <a:lnTo>
                      <a:pt x="2309549" y="649275"/>
                    </a:lnTo>
                    <a:lnTo>
                      <a:pt x="2302140" y="649012"/>
                    </a:lnTo>
                    <a:lnTo>
                      <a:pt x="2307961" y="645061"/>
                    </a:lnTo>
                    <a:lnTo>
                      <a:pt x="2306109" y="642953"/>
                    </a:lnTo>
                    <a:lnTo>
                      <a:pt x="2308755" y="640056"/>
                    </a:lnTo>
                    <a:lnTo>
                      <a:pt x="2295526" y="646641"/>
                    </a:lnTo>
                    <a:lnTo>
                      <a:pt x="2283620" y="646641"/>
                    </a:lnTo>
                    <a:lnTo>
                      <a:pt x="2280180" y="647958"/>
                    </a:lnTo>
                    <a:lnTo>
                      <a:pt x="2269067" y="648748"/>
                    </a:lnTo>
                    <a:lnTo>
                      <a:pt x="2273287" y="646329"/>
                    </a:lnTo>
                    <a:lnTo>
                      <a:pt x="2266951" y="647688"/>
                    </a:lnTo>
                    <a:lnTo>
                      <a:pt x="2270126" y="646327"/>
                    </a:lnTo>
                    <a:lnTo>
                      <a:pt x="2273301" y="646100"/>
                    </a:lnTo>
                    <a:lnTo>
                      <a:pt x="2273301" y="646321"/>
                    </a:lnTo>
                    <a:lnTo>
                      <a:pt x="2277799" y="643743"/>
                    </a:lnTo>
                    <a:lnTo>
                      <a:pt x="2275153" y="644007"/>
                    </a:lnTo>
                    <a:lnTo>
                      <a:pt x="2278063" y="642690"/>
                    </a:lnTo>
                    <a:lnTo>
                      <a:pt x="2266951" y="645851"/>
                    </a:lnTo>
                    <a:lnTo>
                      <a:pt x="2279651" y="640583"/>
                    </a:lnTo>
                    <a:lnTo>
                      <a:pt x="2292086" y="635842"/>
                    </a:lnTo>
                    <a:lnTo>
                      <a:pt x="2304257" y="632154"/>
                    </a:lnTo>
                    <a:lnTo>
                      <a:pt x="2316693" y="628730"/>
                    </a:lnTo>
                    <a:lnTo>
                      <a:pt x="2329128" y="626096"/>
                    </a:lnTo>
                    <a:lnTo>
                      <a:pt x="2341828" y="623989"/>
                    </a:lnTo>
                    <a:lnTo>
                      <a:pt x="2355057" y="621882"/>
                    </a:lnTo>
                    <a:lnTo>
                      <a:pt x="2368816" y="620301"/>
                    </a:lnTo>
                    <a:close/>
                    <a:moveTo>
                      <a:pt x="3042709" y="617520"/>
                    </a:moveTo>
                    <a:lnTo>
                      <a:pt x="3046149" y="617520"/>
                    </a:lnTo>
                    <a:lnTo>
                      <a:pt x="3050382" y="618562"/>
                    </a:lnTo>
                    <a:lnTo>
                      <a:pt x="3055409" y="619604"/>
                    </a:lnTo>
                    <a:lnTo>
                      <a:pt x="3060701" y="621427"/>
                    </a:lnTo>
                    <a:lnTo>
                      <a:pt x="3065728" y="623510"/>
                    </a:lnTo>
                    <a:lnTo>
                      <a:pt x="3067845" y="624552"/>
                    </a:lnTo>
                    <a:lnTo>
                      <a:pt x="3069697" y="626115"/>
                    </a:lnTo>
                    <a:lnTo>
                      <a:pt x="3071284" y="627417"/>
                    </a:lnTo>
                    <a:lnTo>
                      <a:pt x="3072607" y="628980"/>
                    </a:lnTo>
                    <a:lnTo>
                      <a:pt x="3073136" y="630282"/>
                    </a:lnTo>
                    <a:lnTo>
                      <a:pt x="3073401" y="632105"/>
                    </a:lnTo>
                    <a:lnTo>
                      <a:pt x="3076576" y="635231"/>
                    </a:lnTo>
                    <a:lnTo>
                      <a:pt x="3076047" y="636273"/>
                    </a:lnTo>
                    <a:lnTo>
                      <a:pt x="3067845" y="640700"/>
                    </a:lnTo>
                    <a:lnTo>
                      <a:pt x="3037682" y="642523"/>
                    </a:lnTo>
                    <a:lnTo>
                      <a:pt x="3032920" y="645128"/>
                    </a:lnTo>
                    <a:lnTo>
                      <a:pt x="3027892" y="646951"/>
                    </a:lnTo>
                    <a:lnTo>
                      <a:pt x="3022865" y="648514"/>
                    </a:lnTo>
                    <a:lnTo>
                      <a:pt x="3017838" y="649555"/>
                    </a:lnTo>
                    <a:lnTo>
                      <a:pt x="3013076" y="650597"/>
                    </a:lnTo>
                    <a:lnTo>
                      <a:pt x="3008049" y="650858"/>
                    </a:lnTo>
                    <a:lnTo>
                      <a:pt x="3002757" y="650597"/>
                    </a:lnTo>
                    <a:lnTo>
                      <a:pt x="2997465" y="650076"/>
                    </a:lnTo>
                    <a:lnTo>
                      <a:pt x="2995084" y="638617"/>
                    </a:lnTo>
                    <a:lnTo>
                      <a:pt x="2984501" y="636012"/>
                    </a:lnTo>
                    <a:lnTo>
                      <a:pt x="2985030" y="634970"/>
                    </a:lnTo>
                    <a:lnTo>
                      <a:pt x="2987940" y="631585"/>
                    </a:lnTo>
                    <a:lnTo>
                      <a:pt x="2988734" y="626896"/>
                    </a:lnTo>
                    <a:lnTo>
                      <a:pt x="2995613" y="621688"/>
                    </a:lnTo>
                    <a:lnTo>
                      <a:pt x="2995878" y="621688"/>
                    </a:lnTo>
                    <a:lnTo>
                      <a:pt x="3019426" y="622208"/>
                    </a:lnTo>
                    <a:lnTo>
                      <a:pt x="3042709" y="617520"/>
                    </a:lnTo>
                    <a:close/>
                    <a:moveTo>
                      <a:pt x="2409826" y="616350"/>
                    </a:moveTo>
                    <a:lnTo>
                      <a:pt x="2409297" y="616877"/>
                    </a:lnTo>
                    <a:lnTo>
                      <a:pt x="2406387" y="618457"/>
                    </a:lnTo>
                    <a:lnTo>
                      <a:pt x="2388924" y="622145"/>
                    </a:lnTo>
                    <a:lnTo>
                      <a:pt x="2373049" y="630574"/>
                    </a:lnTo>
                    <a:lnTo>
                      <a:pt x="2364053" y="627940"/>
                    </a:lnTo>
                    <a:lnTo>
                      <a:pt x="2377547" y="619511"/>
                    </a:lnTo>
                    <a:lnTo>
                      <a:pt x="2409826" y="616350"/>
                    </a:lnTo>
                    <a:close/>
                    <a:moveTo>
                      <a:pt x="4941888" y="609620"/>
                    </a:moveTo>
                    <a:lnTo>
                      <a:pt x="4945636" y="611197"/>
                    </a:lnTo>
                    <a:lnTo>
                      <a:pt x="4959822" y="623020"/>
                    </a:lnTo>
                    <a:lnTo>
                      <a:pt x="4964372" y="624597"/>
                    </a:lnTo>
                    <a:lnTo>
                      <a:pt x="4982841" y="642202"/>
                    </a:lnTo>
                    <a:lnTo>
                      <a:pt x="4987926" y="647457"/>
                    </a:lnTo>
                    <a:lnTo>
                      <a:pt x="4987659" y="647720"/>
                    </a:lnTo>
                    <a:lnTo>
                      <a:pt x="4979361" y="640362"/>
                    </a:lnTo>
                    <a:lnTo>
                      <a:pt x="4975346" y="638786"/>
                    </a:lnTo>
                    <a:lnTo>
                      <a:pt x="4955004" y="624860"/>
                    </a:lnTo>
                    <a:lnTo>
                      <a:pt x="4941888" y="609620"/>
                    </a:lnTo>
                    <a:close/>
                    <a:moveTo>
                      <a:pt x="3551177" y="608027"/>
                    </a:moveTo>
                    <a:lnTo>
                      <a:pt x="3557589" y="609615"/>
                    </a:lnTo>
                    <a:lnTo>
                      <a:pt x="3557283" y="609615"/>
                    </a:lnTo>
                    <a:lnTo>
                      <a:pt x="3549651" y="608662"/>
                    </a:lnTo>
                    <a:lnTo>
                      <a:pt x="3551177" y="608027"/>
                    </a:lnTo>
                    <a:close/>
                    <a:moveTo>
                      <a:pt x="2730501" y="607998"/>
                    </a:moveTo>
                    <a:lnTo>
                      <a:pt x="2730501" y="608730"/>
                    </a:lnTo>
                    <a:lnTo>
                      <a:pt x="2728150" y="611417"/>
                    </a:lnTo>
                    <a:lnTo>
                      <a:pt x="2720835" y="611173"/>
                    </a:lnTo>
                    <a:lnTo>
                      <a:pt x="2715349" y="613371"/>
                    </a:lnTo>
                    <a:lnTo>
                      <a:pt x="2711953" y="614348"/>
                    </a:lnTo>
                    <a:lnTo>
                      <a:pt x="2710646" y="614348"/>
                    </a:lnTo>
                    <a:lnTo>
                      <a:pt x="2710124" y="614348"/>
                    </a:lnTo>
                    <a:lnTo>
                      <a:pt x="2709863" y="613859"/>
                    </a:lnTo>
                    <a:lnTo>
                      <a:pt x="2710124" y="613615"/>
                    </a:lnTo>
                    <a:lnTo>
                      <a:pt x="2711953" y="612394"/>
                    </a:lnTo>
                    <a:lnTo>
                      <a:pt x="2714826" y="610928"/>
                    </a:lnTo>
                    <a:lnTo>
                      <a:pt x="2719267" y="609463"/>
                    </a:lnTo>
                    <a:lnTo>
                      <a:pt x="2721880" y="608975"/>
                    </a:lnTo>
                    <a:lnTo>
                      <a:pt x="2724492" y="608486"/>
                    </a:lnTo>
                    <a:lnTo>
                      <a:pt x="2730501" y="607998"/>
                    </a:lnTo>
                    <a:close/>
                    <a:moveTo>
                      <a:pt x="5037179" y="607799"/>
                    </a:moveTo>
                    <a:lnTo>
                      <a:pt x="5037087" y="607891"/>
                    </a:lnTo>
                    <a:lnTo>
                      <a:pt x="5049552" y="618443"/>
                    </a:lnTo>
                    <a:lnTo>
                      <a:pt x="5053818" y="622188"/>
                    </a:lnTo>
                    <a:lnTo>
                      <a:pt x="5049220" y="617806"/>
                    </a:lnTo>
                    <a:lnTo>
                      <a:pt x="5037179" y="607799"/>
                    </a:lnTo>
                    <a:close/>
                    <a:moveTo>
                      <a:pt x="4940301" y="606445"/>
                    </a:moveTo>
                    <a:lnTo>
                      <a:pt x="4942630" y="607666"/>
                    </a:lnTo>
                    <a:lnTo>
                      <a:pt x="4943476" y="609620"/>
                    </a:lnTo>
                    <a:lnTo>
                      <a:pt x="4940301" y="606445"/>
                    </a:lnTo>
                    <a:close/>
                    <a:moveTo>
                      <a:pt x="5038475" y="606111"/>
                    </a:moveTo>
                    <a:lnTo>
                      <a:pt x="5038325" y="607237"/>
                    </a:lnTo>
                    <a:lnTo>
                      <a:pt x="5038452" y="607237"/>
                    </a:lnTo>
                    <a:lnTo>
                      <a:pt x="5038321" y="607263"/>
                    </a:lnTo>
                    <a:lnTo>
                      <a:pt x="5038318" y="607289"/>
                    </a:lnTo>
                    <a:lnTo>
                      <a:pt x="5039502" y="607765"/>
                    </a:lnTo>
                    <a:lnTo>
                      <a:pt x="5038475" y="606111"/>
                    </a:lnTo>
                    <a:close/>
                    <a:moveTo>
                      <a:pt x="5038727" y="604216"/>
                    </a:moveTo>
                    <a:lnTo>
                      <a:pt x="5038529" y="605704"/>
                    </a:lnTo>
                    <a:lnTo>
                      <a:pt x="5041603" y="606180"/>
                    </a:lnTo>
                    <a:lnTo>
                      <a:pt x="5041280" y="605669"/>
                    </a:lnTo>
                    <a:lnTo>
                      <a:pt x="5038727" y="604216"/>
                    </a:lnTo>
                    <a:close/>
                    <a:moveTo>
                      <a:pt x="2752332" y="603235"/>
                    </a:moveTo>
                    <a:lnTo>
                      <a:pt x="2767013" y="614064"/>
                    </a:lnTo>
                    <a:lnTo>
                      <a:pt x="2765411" y="617042"/>
                    </a:lnTo>
                    <a:lnTo>
                      <a:pt x="2763276" y="620020"/>
                    </a:lnTo>
                    <a:lnTo>
                      <a:pt x="2760607" y="623269"/>
                    </a:lnTo>
                    <a:lnTo>
                      <a:pt x="2757670" y="625977"/>
                    </a:lnTo>
                    <a:lnTo>
                      <a:pt x="2754200" y="628684"/>
                    </a:lnTo>
                    <a:lnTo>
                      <a:pt x="2750997" y="631120"/>
                    </a:lnTo>
                    <a:lnTo>
                      <a:pt x="2747527" y="633286"/>
                    </a:lnTo>
                    <a:lnTo>
                      <a:pt x="2743790" y="635181"/>
                    </a:lnTo>
                    <a:lnTo>
                      <a:pt x="2740053" y="636535"/>
                    </a:lnTo>
                    <a:lnTo>
                      <a:pt x="2736316" y="637618"/>
                    </a:lnTo>
                    <a:lnTo>
                      <a:pt x="2732313" y="638160"/>
                    </a:lnTo>
                    <a:lnTo>
                      <a:pt x="2728576" y="637889"/>
                    </a:lnTo>
                    <a:lnTo>
                      <a:pt x="2725106" y="637347"/>
                    </a:lnTo>
                    <a:lnTo>
                      <a:pt x="2723237" y="636535"/>
                    </a:lnTo>
                    <a:lnTo>
                      <a:pt x="2721369" y="635723"/>
                    </a:lnTo>
                    <a:lnTo>
                      <a:pt x="2719767" y="634911"/>
                    </a:lnTo>
                    <a:lnTo>
                      <a:pt x="2718166" y="633557"/>
                    </a:lnTo>
                    <a:lnTo>
                      <a:pt x="2716831" y="632203"/>
                    </a:lnTo>
                    <a:lnTo>
                      <a:pt x="2715229" y="630579"/>
                    </a:lnTo>
                    <a:lnTo>
                      <a:pt x="2714962" y="627601"/>
                    </a:lnTo>
                    <a:lnTo>
                      <a:pt x="2706688" y="628684"/>
                    </a:lnTo>
                    <a:lnTo>
                      <a:pt x="2719500" y="619750"/>
                    </a:lnTo>
                    <a:lnTo>
                      <a:pt x="2723771" y="617854"/>
                    </a:lnTo>
                    <a:lnTo>
                      <a:pt x="2721369" y="617313"/>
                    </a:lnTo>
                    <a:lnTo>
                      <a:pt x="2729376" y="614064"/>
                    </a:lnTo>
                    <a:lnTo>
                      <a:pt x="2723504" y="614064"/>
                    </a:lnTo>
                    <a:lnTo>
                      <a:pt x="2752332" y="603235"/>
                    </a:lnTo>
                    <a:close/>
                    <a:moveTo>
                      <a:pt x="5044018" y="603156"/>
                    </a:moveTo>
                    <a:lnTo>
                      <a:pt x="5048458" y="608097"/>
                    </a:lnTo>
                    <a:lnTo>
                      <a:pt x="5052372" y="610672"/>
                    </a:lnTo>
                    <a:lnTo>
                      <a:pt x="5052372" y="610407"/>
                    </a:lnTo>
                    <a:lnTo>
                      <a:pt x="5048695" y="606180"/>
                    </a:lnTo>
                    <a:lnTo>
                      <a:pt x="5047584" y="604993"/>
                    </a:lnTo>
                    <a:lnTo>
                      <a:pt x="5044018" y="603156"/>
                    </a:lnTo>
                    <a:close/>
                    <a:moveTo>
                      <a:pt x="2536858" y="601650"/>
                    </a:moveTo>
                    <a:lnTo>
                      <a:pt x="2529458" y="609903"/>
                    </a:lnTo>
                    <a:lnTo>
                      <a:pt x="2531572" y="610169"/>
                    </a:lnTo>
                    <a:lnTo>
                      <a:pt x="2518886" y="621350"/>
                    </a:lnTo>
                    <a:lnTo>
                      <a:pt x="2530515" y="622149"/>
                    </a:lnTo>
                    <a:lnTo>
                      <a:pt x="2520207" y="628805"/>
                    </a:lnTo>
                    <a:lnTo>
                      <a:pt x="2526815" y="625876"/>
                    </a:lnTo>
                    <a:lnTo>
                      <a:pt x="2530250" y="624279"/>
                    </a:lnTo>
                    <a:lnTo>
                      <a:pt x="2533158" y="623480"/>
                    </a:lnTo>
                    <a:lnTo>
                      <a:pt x="2534215" y="623214"/>
                    </a:lnTo>
                    <a:lnTo>
                      <a:pt x="2535008" y="623214"/>
                    </a:lnTo>
                    <a:lnTo>
                      <a:pt x="2536065" y="623480"/>
                    </a:lnTo>
                    <a:lnTo>
                      <a:pt x="2536593" y="624013"/>
                    </a:lnTo>
                    <a:lnTo>
                      <a:pt x="2536858" y="624811"/>
                    </a:lnTo>
                    <a:lnTo>
                      <a:pt x="2536593" y="626142"/>
                    </a:lnTo>
                    <a:lnTo>
                      <a:pt x="2536329" y="627474"/>
                    </a:lnTo>
                    <a:lnTo>
                      <a:pt x="2535800" y="629870"/>
                    </a:lnTo>
                    <a:lnTo>
                      <a:pt x="2543201" y="625610"/>
                    </a:lnTo>
                    <a:lnTo>
                      <a:pt x="2541351" y="624013"/>
                    </a:lnTo>
                    <a:lnTo>
                      <a:pt x="2544522" y="621350"/>
                    </a:lnTo>
                    <a:lnTo>
                      <a:pt x="2546636" y="620020"/>
                    </a:lnTo>
                    <a:lnTo>
                      <a:pt x="2549015" y="618954"/>
                    </a:lnTo>
                    <a:lnTo>
                      <a:pt x="2550865" y="618156"/>
                    </a:lnTo>
                    <a:lnTo>
                      <a:pt x="2552979" y="617623"/>
                    </a:lnTo>
                    <a:lnTo>
                      <a:pt x="2556415" y="616559"/>
                    </a:lnTo>
                    <a:lnTo>
                      <a:pt x="2559851" y="616559"/>
                    </a:lnTo>
                    <a:lnTo>
                      <a:pt x="2562494" y="617357"/>
                    </a:lnTo>
                    <a:lnTo>
                      <a:pt x="2564079" y="618422"/>
                    </a:lnTo>
                    <a:lnTo>
                      <a:pt x="2564608" y="618954"/>
                    </a:lnTo>
                    <a:lnTo>
                      <a:pt x="2565401" y="619487"/>
                    </a:lnTo>
                    <a:lnTo>
                      <a:pt x="2565401" y="620286"/>
                    </a:lnTo>
                    <a:lnTo>
                      <a:pt x="2565401" y="621084"/>
                    </a:lnTo>
                    <a:lnTo>
                      <a:pt x="2564608" y="623480"/>
                    </a:lnTo>
                    <a:lnTo>
                      <a:pt x="2563815" y="625876"/>
                    </a:lnTo>
                    <a:lnTo>
                      <a:pt x="2563022" y="628006"/>
                    </a:lnTo>
                    <a:lnTo>
                      <a:pt x="2561436" y="630136"/>
                    </a:lnTo>
                    <a:lnTo>
                      <a:pt x="2560115" y="631999"/>
                    </a:lnTo>
                    <a:lnTo>
                      <a:pt x="2558265" y="634129"/>
                    </a:lnTo>
                    <a:lnTo>
                      <a:pt x="2556415" y="635727"/>
                    </a:lnTo>
                    <a:lnTo>
                      <a:pt x="2554565" y="637590"/>
                    </a:lnTo>
                    <a:lnTo>
                      <a:pt x="2550072" y="640519"/>
                    </a:lnTo>
                    <a:lnTo>
                      <a:pt x="2545315" y="643181"/>
                    </a:lnTo>
                    <a:lnTo>
                      <a:pt x="2540029" y="645577"/>
                    </a:lnTo>
                    <a:lnTo>
                      <a:pt x="2534743" y="647707"/>
                    </a:lnTo>
                    <a:lnTo>
                      <a:pt x="2529458" y="649038"/>
                    </a:lnTo>
                    <a:lnTo>
                      <a:pt x="2524172" y="650369"/>
                    </a:lnTo>
                    <a:lnTo>
                      <a:pt x="2519415" y="651434"/>
                    </a:lnTo>
                    <a:lnTo>
                      <a:pt x="2514657" y="651966"/>
                    </a:lnTo>
                    <a:lnTo>
                      <a:pt x="2510429" y="652499"/>
                    </a:lnTo>
                    <a:lnTo>
                      <a:pt x="2506729" y="652499"/>
                    </a:lnTo>
                    <a:lnTo>
                      <a:pt x="2503822" y="651966"/>
                    </a:lnTo>
                    <a:lnTo>
                      <a:pt x="2501443" y="651434"/>
                    </a:lnTo>
                    <a:lnTo>
                      <a:pt x="2481093" y="657291"/>
                    </a:lnTo>
                    <a:lnTo>
                      <a:pt x="2481093" y="655960"/>
                    </a:lnTo>
                    <a:lnTo>
                      <a:pt x="2482679" y="654362"/>
                    </a:lnTo>
                    <a:lnTo>
                      <a:pt x="2466557" y="659421"/>
                    </a:lnTo>
                    <a:lnTo>
                      <a:pt x="2458628" y="662881"/>
                    </a:lnTo>
                    <a:lnTo>
                      <a:pt x="2446207" y="668472"/>
                    </a:lnTo>
                    <a:lnTo>
                      <a:pt x="2439335" y="671933"/>
                    </a:lnTo>
                    <a:lnTo>
                      <a:pt x="2431407" y="675128"/>
                    </a:lnTo>
                    <a:lnTo>
                      <a:pt x="2423214" y="678056"/>
                    </a:lnTo>
                    <a:lnTo>
                      <a:pt x="2415021" y="680985"/>
                    </a:lnTo>
                    <a:lnTo>
                      <a:pt x="2406564" y="683647"/>
                    </a:lnTo>
                    <a:lnTo>
                      <a:pt x="2398635" y="685510"/>
                    </a:lnTo>
                    <a:lnTo>
                      <a:pt x="2390970" y="686842"/>
                    </a:lnTo>
                    <a:lnTo>
                      <a:pt x="2387270" y="687108"/>
                    </a:lnTo>
                    <a:lnTo>
                      <a:pt x="2383570" y="687374"/>
                    </a:lnTo>
                    <a:lnTo>
                      <a:pt x="2380399" y="687108"/>
                    </a:lnTo>
                    <a:lnTo>
                      <a:pt x="2377492" y="686842"/>
                    </a:lnTo>
                    <a:lnTo>
                      <a:pt x="2374585" y="686309"/>
                    </a:lnTo>
                    <a:lnTo>
                      <a:pt x="2372206" y="685510"/>
                    </a:lnTo>
                    <a:lnTo>
                      <a:pt x="2369827" y="684179"/>
                    </a:lnTo>
                    <a:lnTo>
                      <a:pt x="2367713" y="682582"/>
                    </a:lnTo>
                    <a:lnTo>
                      <a:pt x="2366392" y="680718"/>
                    </a:lnTo>
                    <a:lnTo>
                      <a:pt x="2365070" y="678322"/>
                    </a:lnTo>
                    <a:lnTo>
                      <a:pt x="2370092" y="676193"/>
                    </a:lnTo>
                    <a:lnTo>
                      <a:pt x="2375377" y="674595"/>
                    </a:lnTo>
                    <a:lnTo>
                      <a:pt x="2380399" y="672732"/>
                    </a:lnTo>
                    <a:lnTo>
                      <a:pt x="2385685" y="671667"/>
                    </a:lnTo>
                    <a:lnTo>
                      <a:pt x="2396521" y="669005"/>
                    </a:lnTo>
                    <a:lnTo>
                      <a:pt x="2407092" y="666875"/>
                    </a:lnTo>
                    <a:lnTo>
                      <a:pt x="2417664" y="664479"/>
                    </a:lnTo>
                    <a:lnTo>
                      <a:pt x="2422949" y="662881"/>
                    </a:lnTo>
                    <a:lnTo>
                      <a:pt x="2428235" y="661550"/>
                    </a:lnTo>
                    <a:lnTo>
                      <a:pt x="2433257" y="659687"/>
                    </a:lnTo>
                    <a:lnTo>
                      <a:pt x="2438014" y="657557"/>
                    </a:lnTo>
                    <a:lnTo>
                      <a:pt x="2443035" y="655427"/>
                    </a:lnTo>
                    <a:lnTo>
                      <a:pt x="2448057" y="652765"/>
                    </a:lnTo>
                    <a:lnTo>
                      <a:pt x="2418192" y="658622"/>
                    </a:lnTo>
                    <a:lnTo>
                      <a:pt x="2421099" y="656226"/>
                    </a:lnTo>
                    <a:lnTo>
                      <a:pt x="2419249" y="655960"/>
                    </a:lnTo>
                    <a:lnTo>
                      <a:pt x="2417399" y="655960"/>
                    </a:lnTo>
                    <a:lnTo>
                      <a:pt x="2415021" y="656492"/>
                    </a:lnTo>
                    <a:lnTo>
                      <a:pt x="2412642" y="657557"/>
                    </a:lnTo>
                    <a:lnTo>
                      <a:pt x="2407356" y="659953"/>
                    </a:lnTo>
                    <a:lnTo>
                      <a:pt x="2402335" y="662349"/>
                    </a:lnTo>
                    <a:lnTo>
                      <a:pt x="2398106" y="664479"/>
                    </a:lnTo>
                    <a:lnTo>
                      <a:pt x="2396521" y="664745"/>
                    </a:lnTo>
                    <a:lnTo>
                      <a:pt x="2395463" y="665011"/>
                    </a:lnTo>
                    <a:lnTo>
                      <a:pt x="2394671" y="664745"/>
                    </a:lnTo>
                    <a:lnTo>
                      <a:pt x="2394406" y="664745"/>
                    </a:lnTo>
                    <a:lnTo>
                      <a:pt x="2394406" y="663680"/>
                    </a:lnTo>
                    <a:lnTo>
                      <a:pt x="2394935" y="662083"/>
                    </a:lnTo>
                    <a:lnTo>
                      <a:pt x="2396521" y="659687"/>
                    </a:lnTo>
                    <a:lnTo>
                      <a:pt x="2394406" y="658888"/>
                    </a:lnTo>
                    <a:lnTo>
                      <a:pt x="2410792" y="651434"/>
                    </a:lnTo>
                    <a:lnTo>
                      <a:pt x="2399692" y="651167"/>
                    </a:lnTo>
                    <a:lnTo>
                      <a:pt x="2385420" y="657291"/>
                    </a:lnTo>
                    <a:lnTo>
                      <a:pt x="2383306" y="658888"/>
                    </a:lnTo>
                    <a:lnTo>
                      <a:pt x="2384892" y="658622"/>
                    </a:lnTo>
                    <a:lnTo>
                      <a:pt x="2385420" y="659687"/>
                    </a:lnTo>
                    <a:lnTo>
                      <a:pt x="2365070" y="666342"/>
                    </a:lnTo>
                    <a:lnTo>
                      <a:pt x="2366920" y="664212"/>
                    </a:lnTo>
                    <a:lnTo>
                      <a:pt x="2354234" y="670069"/>
                    </a:lnTo>
                    <a:lnTo>
                      <a:pt x="2347099" y="667940"/>
                    </a:lnTo>
                    <a:lnTo>
                      <a:pt x="2352384" y="666076"/>
                    </a:lnTo>
                    <a:lnTo>
                      <a:pt x="2349742" y="666875"/>
                    </a:lnTo>
                    <a:lnTo>
                      <a:pt x="2347099" y="666875"/>
                    </a:lnTo>
                    <a:lnTo>
                      <a:pt x="2350006" y="664212"/>
                    </a:lnTo>
                    <a:lnTo>
                      <a:pt x="2328863" y="664212"/>
                    </a:lnTo>
                    <a:lnTo>
                      <a:pt x="2344191" y="659154"/>
                    </a:lnTo>
                    <a:lnTo>
                      <a:pt x="2359256" y="654362"/>
                    </a:lnTo>
                    <a:lnTo>
                      <a:pt x="2364738" y="652771"/>
                    </a:lnTo>
                    <a:lnTo>
                      <a:pt x="2364806" y="652765"/>
                    </a:lnTo>
                    <a:lnTo>
                      <a:pt x="2370620" y="651434"/>
                    </a:lnTo>
                    <a:lnTo>
                      <a:pt x="2376699" y="650103"/>
                    </a:lnTo>
                    <a:lnTo>
                      <a:pt x="2381985" y="648239"/>
                    </a:lnTo>
                    <a:lnTo>
                      <a:pt x="2390442" y="645311"/>
                    </a:lnTo>
                    <a:lnTo>
                      <a:pt x="2374849" y="649836"/>
                    </a:lnTo>
                    <a:lnTo>
                      <a:pt x="2364738" y="652771"/>
                    </a:lnTo>
                    <a:lnTo>
                      <a:pt x="2358992" y="653297"/>
                    </a:lnTo>
                    <a:lnTo>
                      <a:pt x="2356349" y="653297"/>
                    </a:lnTo>
                    <a:lnTo>
                      <a:pt x="2353706" y="653297"/>
                    </a:lnTo>
                    <a:lnTo>
                      <a:pt x="2351327" y="652765"/>
                    </a:lnTo>
                    <a:lnTo>
                      <a:pt x="2349213" y="651700"/>
                    </a:lnTo>
                    <a:lnTo>
                      <a:pt x="2362427" y="649038"/>
                    </a:lnTo>
                    <a:lnTo>
                      <a:pt x="2375642" y="645843"/>
                    </a:lnTo>
                    <a:lnTo>
                      <a:pt x="2388856" y="642116"/>
                    </a:lnTo>
                    <a:lnTo>
                      <a:pt x="2390032" y="641753"/>
                    </a:lnTo>
                    <a:lnTo>
                      <a:pt x="2393878" y="640785"/>
                    </a:lnTo>
                    <a:lnTo>
                      <a:pt x="2397578" y="639720"/>
                    </a:lnTo>
                    <a:lnTo>
                      <a:pt x="2401806" y="638123"/>
                    </a:lnTo>
                    <a:lnTo>
                      <a:pt x="2390032" y="641753"/>
                    </a:lnTo>
                    <a:lnTo>
                      <a:pt x="2389649" y="641850"/>
                    </a:lnTo>
                    <a:lnTo>
                      <a:pt x="2385685" y="642382"/>
                    </a:lnTo>
                    <a:lnTo>
                      <a:pt x="2381985" y="642382"/>
                    </a:lnTo>
                    <a:lnTo>
                      <a:pt x="2377756" y="642382"/>
                    </a:lnTo>
                    <a:lnTo>
                      <a:pt x="2374056" y="641850"/>
                    </a:lnTo>
                    <a:lnTo>
                      <a:pt x="2369827" y="640785"/>
                    </a:lnTo>
                    <a:lnTo>
                      <a:pt x="2372999" y="639454"/>
                    </a:lnTo>
                    <a:lnTo>
                      <a:pt x="2375906" y="638123"/>
                    </a:lnTo>
                    <a:lnTo>
                      <a:pt x="2381456" y="636525"/>
                    </a:lnTo>
                    <a:lnTo>
                      <a:pt x="2386742" y="635460"/>
                    </a:lnTo>
                    <a:lnTo>
                      <a:pt x="2391763" y="634662"/>
                    </a:lnTo>
                    <a:lnTo>
                      <a:pt x="2396785" y="633863"/>
                    </a:lnTo>
                    <a:lnTo>
                      <a:pt x="2401806" y="632798"/>
                    </a:lnTo>
                    <a:lnTo>
                      <a:pt x="2407092" y="631733"/>
                    </a:lnTo>
                    <a:lnTo>
                      <a:pt x="2412642" y="629604"/>
                    </a:lnTo>
                    <a:lnTo>
                      <a:pt x="2397049" y="628006"/>
                    </a:lnTo>
                    <a:lnTo>
                      <a:pt x="2431407" y="621617"/>
                    </a:lnTo>
                    <a:lnTo>
                      <a:pt x="2426649" y="627474"/>
                    </a:lnTo>
                    <a:lnTo>
                      <a:pt x="2432464" y="626409"/>
                    </a:lnTo>
                    <a:lnTo>
                      <a:pt x="2438542" y="625610"/>
                    </a:lnTo>
                    <a:lnTo>
                      <a:pt x="2444092" y="625610"/>
                    </a:lnTo>
                    <a:lnTo>
                      <a:pt x="2446207" y="625610"/>
                    </a:lnTo>
                    <a:lnTo>
                      <a:pt x="2448321" y="625876"/>
                    </a:lnTo>
                    <a:lnTo>
                      <a:pt x="2450171" y="626409"/>
                    </a:lnTo>
                    <a:lnTo>
                      <a:pt x="2451493" y="626941"/>
                    </a:lnTo>
                    <a:lnTo>
                      <a:pt x="2452285" y="628006"/>
                    </a:lnTo>
                    <a:lnTo>
                      <a:pt x="2452550" y="629071"/>
                    </a:lnTo>
                    <a:lnTo>
                      <a:pt x="2452021" y="630402"/>
                    </a:lnTo>
                    <a:lnTo>
                      <a:pt x="2450964" y="632266"/>
                    </a:lnTo>
                    <a:lnTo>
                      <a:pt x="2448850" y="634129"/>
                    </a:lnTo>
                    <a:lnTo>
                      <a:pt x="2445942" y="636525"/>
                    </a:lnTo>
                    <a:lnTo>
                      <a:pt x="2452550" y="634662"/>
                    </a:lnTo>
                    <a:lnTo>
                      <a:pt x="2452814" y="634662"/>
                    </a:lnTo>
                    <a:lnTo>
                      <a:pt x="2453459" y="634662"/>
                    </a:lnTo>
                    <a:lnTo>
                      <a:pt x="2456448" y="633399"/>
                    </a:lnTo>
                    <a:lnTo>
                      <a:pt x="2457451" y="633929"/>
                    </a:lnTo>
                    <a:lnTo>
                      <a:pt x="2454153" y="634662"/>
                    </a:lnTo>
                    <a:lnTo>
                      <a:pt x="2458628" y="634662"/>
                    </a:lnTo>
                    <a:lnTo>
                      <a:pt x="2453871" y="643979"/>
                    </a:lnTo>
                    <a:lnTo>
                      <a:pt x="2470257" y="643447"/>
                    </a:lnTo>
                    <a:lnTo>
                      <a:pt x="2478978" y="643181"/>
                    </a:lnTo>
                    <a:lnTo>
                      <a:pt x="2482943" y="642915"/>
                    </a:lnTo>
                    <a:lnTo>
                      <a:pt x="2486643" y="642382"/>
                    </a:lnTo>
                    <a:lnTo>
                      <a:pt x="2489814" y="641850"/>
                    </a:lnTo>
                    <a:lnTo>
                      <a:pt x="2492457" y="640785"/>
                    </a:lnTo>
                    <a:lnTo>
                      <a:pt x="2493779" y="639986"/>
                    </a:lnTo>
                    <a:lnTo>
                      <a:pt x="2494307" y="639454"/>
                    </a:lnTo>
                    <a:lnTo>
                      <a:pt x="2494572" y="638389"/>
                    </a:lnTo>
                    <a:lnTo>
                      <a:pt x="2494572" y="637856"/>
                    </a:lnTo>
                    <a:lnTo>
                      <a:pt x="2494307" y="637058"/>
                    </a:lnTo>
                    <a:lnTo>
                      <a:pt x="2493779" y="636259"/>
                    </a:lnTo>
                    <a:lnTo>
                      <a:pt x="2492986" y="635194"/>
                    </a:lnTo>
                    <a:lnTo>
                      <a:pt x="2490343" y="632798"/>
                    </a:lnTo>
                    <a:lnTo>
                      <a:pt x="2486114" y="630136"/>
                    </a:lnTo>
                    <a:lnTo>
                      <a:pt x="2505143" y="621350"/>
                    </a:lnTo>
                    <a:lnTo>
                      <a:pt x="2494572" y="615494"/>
                    </a:lnTo>
                    <a:lnTo>
                      <a:pt x="2518886" y="603780"/>
                    </a:lnTo>
                    <a:lnTo>
                      <a:pt x="2536858" y="601650"/>
                    </a:lnTo>
                    <a:close/>
                    <a:moveTo>
                      <a:pt x="3543301" y="600090"/>
                    </a:moveTo>
                    <a:lnTo>
                      <a:pt x="3551239" y="601361"/>
                    </a:lnTo>
                    <a:lnTo>
                      <a:pt x="3551239" y="601678"/>
                    </a:lnTo>
                    <a:lnTo>
                      <a:pt x="3544581" y="604853"/>
                    </a:lnTo>
                    <a:lnTo>
                      <a:pt x="3543301" y="600090"/>
                    </a:lnTo>
                    <a:close/>
                    <a:moveTo>
                      <a:pt x="3511117" y="596916"/>
                    </a:moveTo>
                    <a:lnTo>
                      <a:pt x="3516313" y="601083"/>
                    </a:lnTo>
                    <a:lnTo>
                      <a:pt x="3507365" y="606440"/>
                    </a:lnTo>
                    <a:lnTo>
                      <a:pt x="3506788" y="606143"/>
                    </a:lnTo>
                    <a:lnTo>
                      <a:pt x="3511117" y="596916"/>
                    </a:lnTo>
                    <a:close/>
                    <a:moveTo>
                      <a:pt x="4702175" y="596844"/>
                    </a:moveTo>
                    <a:lnTo>
                      <a:pt x="4704932" y="597638"/>
                    </a:lnTo>
                    <a:lnTo>
                      <a:pt x="4706938" y="598696"/>
                    </a:lnTo>
                    <a:lnTo>
                      <a:pt x="4706687" y="600019"/>
                    </a:lnTo>
                    <a:lnTo>
                      <a:pt x="4702175" y="596844"/>
                    </a:lnTo>
                    <a:close/>
                    <a:moveTo>
                      <a:pt x="2612625" y="593711"/>
                    </a:moveTo>
                    <a:lnTo>
                      <a:pt x="2614459" y="593982"/>
                    </a:lnTo>
                    <a:lnTo>
                      <a:pt x="2612625" y="595067"/>
                    </a:lnTo>
                    <a:lnTo>
                      <a:pt x="2625726" y="597506"/>
                    </a:lnTo>
                    <a:lnTo>
                      <a:pt x="2624678" y="598319"/>
                    </a:lnTo>
                    <a:lnTo>
                      <a:pt x="2622844" y="599674"/>
                    </a:lnTo>
                    <a:lnTo>
                      <a:pt x="2620747" y="600759"/>
                    </a:lnTo>
                    <a:lnTo>
                      <a:pt x="2618913" y="601572"/>
                    </a:lnTo>
                    <a:lnTo>
                      <a:pt x="2616817" y="602385"/>
                    </a:lnTo>
                    <a:lnTo>
                      <a:pt x="2610005" y="603198"/>
                    </a:lnTo>
                    <a:lnTo>
                      <a:pt x="2598738" y="604824"/>
                    </a:lnTo>
                    <a:lnTo>
                      <a:pt x="2602406" y="596964"/>
                    </a:lnTo>
                    <a:lnTo>
                      <a:pt x="2612625" y="593711"/>
                    </a:lnTo>
                    <a:close/>
                    <a:moveTo>
                      <a:pt x="2767013" y="592124"/>
                    </a:moveTo>
                    <a:lnTo>
                      <a:pt x="2766733" y="592577"/>
                    </a:lnTo>
                    <a:lnTo>
                      <a:pt x="2757488" y="596887"/>
                    </a:lnTo>
                    <a:lnTo>
                      <a:pt x="2764211" y="592351"/>
                    </a:lnTo>
                    <a:lnTo>
                      <a:pt x="2767013" y="592124"/>
                    </a:lnTo>
                    <a:close/>
                    <a:moveTo>
                      <a:pt x="3530601" y="590566"/>
                    </a:moveTo>
                    <a:lnTo>
                      <a:pt x="3530601" y="591118"/>
                    </a:lnTo>
                    <a:lnTo>
                      <a:pt x="3519281" y="596915"/>
                    </a:lnTo>
                    <a:lnTo>
                      <a:pt x="3517901" y="594155"/>
                    </a:lnTo>
                    <a:lnTo>
                      <a:pt x="3521490" y="592222"/>
                    </a:lnTo>
                    <a:lnTo>
                      <a:pt x="3530601" y="590566"/>
                    </a:lnTo>
                    <a:close/>
                    <a:moveTo>
                      <a:pt x="2431787" y="590537"/>
                    </a:moveTo>
                    <a:lnTo>
                      <a:pt x="2439989" y="595805"/>
                    </a:lnTo>
                    <a:lnTo>
                      <a:pt x="2437872" y="597386"/>
                    </a:lnTo>
                    <a:lnTo>
                      <a:pt x="2419880" y="602654"/>
                    </a:lnTo>
                    <a:lnTo>
                      <a:pt x="2367757" y="607658"/>
                    </a:lnTo>
                    <a:lnTo>
                      <a:pt x="2374107" y="605024"/>
                    </a:lnTo>
                    <a:lnTo>
                      <a:pt x="2380722" y="602917"/>
                    </a:lnTo>
                    <a:lnTo>
                      <a:pt x="2387337" y="601073"/>
                    </a:lnTo>
                    <a:lnTo>
                      <a:pt x="2393951" y="599756"/>
                    </a:lnTo>
                    <a:lnTo>
                      <a:pt x="2407445" y="597386"/>
                    </a:lnTo>
                    <a:lnTo>
                      <a:pt x="2421203" y="595279"/>
                    </a:lnTo>
                    <a:lnTo>
                      <a:pt x="2419351" y="593435"/>
                    </a:lnTo>
                    <a:lnTo>
                      <a:pt x="2431787" y="590537"/>
                    </a:lnTo>
                    <a:close/>
                    <a:moveTo>
                      <a:pt x="3519942" y="587390"/>
                    </a:moveTo>
                    <a:lnTo>
                      <a:pt x="3520849" y="587390"/>
                    </a:lnTo>
                    <a:lnTo>
                      <a:pt x="3517901" y="590566"/>
                    </a:lnTo>
                    <a:lnTo>
                      <a:pt x="3519942" y="587390"/>
                    </a:lnTo>
                    <a:close/>
                    <a:moveTo>
                      <a:pt x="2762251" y="587361"/>
                    </a:moveTo>
                    <a:lnTo>
                      <a:pt x="2762251" y="587849"/>
                    </a:lnTo>
                    <a:lnTo>
                      <a:pt x="2757989" y="590536"/>
                    </a:lnTo>
                    <a:lnTo>
                      <a:pt x="2757738" y="590536"/>
                    </a:lnTo>
                    <a:lnTo>
                      <a:pt x="2757488" y="590536"/>
                    </a:lnTo>
                    <a:lnTo>
                      <a:pt x="2762251" y="587361"/>
                    </a:lnTo>
                    <a:close/>
                    <a:moveTo>
                      <a:pt x="3468160" y="585803"/>
                    </a:moveTo>
                    <a:lnTo>
                      <a:pt x="3468689" y="586030"/>
                    </a:lnTo>
                    <a:lnTo>
                      <a:pt x="3466307" y="588978"/>
                    </a:lnTo>
                    <a:lnTo>
                      <a:pt x="3463926" y="587844"/>
                    </a:lnTo>
                    <a:lnTo>
                      <a:pt x="3468160" y="585803"/>
                    </a:lnTo>
                    <a:close/>
                    <a:moveTo>
                      <a:pt x="2674939" y="584186"/>
                    </a:moveTo>
                    <a:lnTo>
                      <a:pt x="2673823" y="584738"/>
                    </a:lnTo>
                    <a:lnTo>
                      <a:pt x="2655416" y="590536"/>
                    </a:lnTo>
                    <a:lnTo>
                      <a:pt x="2654301" y="590536"/>
                    </a:lnTo>
                    <a:lnTo>
                      <a:pt x="2660436" y="586119"/>
                    </a:lnTo>
                    <a:lnTo>
                      <a:pt x="2674939" y="584186"/>
                    </a:lnTo>
                    <a:close/>
                    <a:moveTo>
                      <a:pt x="5045912" y="581262"/>
                    </a:moveTo>
                    <a:lnTo>
                      <a:pt x="5227374" y="722585"/>
                    </a:lnTo>
                    <a:lnTo>
                      <a:pt x="5203032" y="702628"/>
                    </a:lnTo>
                    <a:lnTo>
                      <a:pt x="5178426" y="682937"/>
                    </a:lnTo>
                    <a:lnTo>
                      <a:pt x="5153820" y="663511"/>
                    </a:lnTo>
                    <a:lnTo>
                      <a:pt x="5128949" y="644352"/>
                    </a:lnTo>
                    <a:lnTo>
                      <a:pt x="5078943" y="606300"/>
                    </a:lnTo>
                    <a:lnTo>
                      <a:pt x="5054072" y="587407"/>
                    </a:lnTo>
                    <a:lnTo>
                      <a:pt x="5047586" y="582410"/>
                    </a:lnTo>
                    <a:lnTo>
                      <a:pt x="5073122" y="601244"/>
                    </a:lnTo>
                    <a:lnTo>
                      <a:pt x="5100903" y="621734"/>
                    </a:lnTo>
                    <a:lnTo>
                      <a:pt x="5128685" y="643022"/>
                    </a:lnTo>
                    <a:lnTo>
                      <a:pt x="5155937" y="664310"/>
                    </a:lnTo>
                    <a:lnTo>
                      <a:pt x="5182924" y="685864"/>
                    </a:lnTo>
                    <a:lnTo>
                      <a:pt x="5209912" y="707950"/>
                    </a:lnTo>
                    <a:lnTo>
                      <a:pt x="5236370" y="730036"/>
                    </a:lnTo>
                    <a:lnTo>
                      <a:pt x="5260605" y="750717"/>
                    </a:lnTo>
                    <a:lnTo>
                      <a:pt x="5261177" y="751179"/>
                    </a:lnTo>
                    <a:lnTo>
                      <a:pt x="5263944" y="753412"/>
                    </a:lnTo>
                    <a:lnTo>
                      <a:pt x="5259629" y="749828"/>
                    </a:lnTo>
                    <a:lnTo>
                      <a:pt x="5259178" y="749454"/>
                    </a:lnTo>
                    <a:lnTo>
                      <a:pt x="5259178" y="749435"/>
                    </a:lnTo>
                    <a:lnTo>
                      <a:pt x="5259178" y="749190"/>
                    </a:lnTo>
                    <a:lnTo>
                      <a:pt x="5260237" y="750246"/>
                    </a:lnTo>
                    <a:lnTo>
                      <a:pt x="5261825" y="751565"/>
                    </a:lnTo>
                    <a:lnTo>
                      <a:pt x="5263143" y="752550"/>
                    </a:lnTo>
                    <a:lnTo>
                      <a:pt x="5284068" y="770831"/>
                    </a:lnTo>
                    <a:lnTo>
                      <a:pt x="5313989" y="797749"/>
                    </a:lnTo>
                    <a:lnTo>
                      <a:pt x="5343646" y="824932"/>
                    </a:lnTo>
                    <a:lnTo>
                      <a:pt x="5402429" y="880089"/>
                    </a:lnTo>
                    <a:lnTo>
                      <a:pt x="5412756" y="890118"/>
                    </a:lnTo>
                    <a:lnTo>
                      <a:pt x="5437382" y="913870"/>
                    </a:lnTo>
                    <a:lnTo>
                      <a:pt x="5446089" y="922144"/>
                    </a:lnTo>
                    <a:lnTo>
                      <a:pt x="5448768" y="925482"/>
                    </a:lnTo>
                    <a:lnTo>
                      <a:pt x="5431556" y="909647"/>
                    </a:lnTo>
                    <a:lnTo>
                      <a:pt x="5445855" y="923371"/>
                    </a:lnTo>
                    <a:lnTo>
                      <a:pt x="5450886" y="928385"/>
                    </a:lnTo>
                    <a:lnTo>
                      <a:pt x="5444531" y="922843"/>
                    </a:lnTo>
                    <a:lnTo>
                      <a:pt x="5453799" y="931552"/>
                    </a:lnTo>
                    <a:lnTo>
                      <a:pt x="5469421" y="947123"/>
                    </a:lnTo>
                    <a:lnTo>
                      <a:pt x="5475776" y="953721"/>
                    </a:lnTo>
                    <a:lnTo>
                      <a:pt x="5477895" y="956096"/>
                    </a:lnTo>
                    <a:lnTo>
                      <a:pt x="5478954" y="957679"/>
                    </a:lnTo>
                    <a:lnTo>
                      <a:pt x="5478954" y="958207"/>
                    </a:lnTo>
                    <a:lnTo>
                      <a:pt x="5477630" y="957679"/>
                    </a:lnTo>
                    <a:lnTo>
                      <a:pt x="5474717" y="955305"/>
                    </a:lnTo>
                    <a:lnTo>
                      <a:pt x="5469686" y="951609"/>
                    </a:lnTo>
                    <a:lnTo>
                      <a:pt x="5478424" y="959527"/>
                    </a:lnTo>
                    <a:lnTo>
                      <a:pt x="5486633" y="967708"/>
                    </a:lnTo>
                    <a:lnTo>
                      <a:pt x="5494577" y="976418"/>
                    </a:lnTo>
                    <a:lnTo>
                      <a:pt x="5502256" y="985127"/>
                    </a:lnTo>
                    <a:lnTo>
                      <a:pt x="5490870" y="972459"/>
                    </a:lnTo>
                    <a:lnTo>
                      <a:pt x="5499608" y="982751"/>
                    </a:lnTo>
                    <a:lnTo>
                      <a:pt x="5498284" y="981168"/>
                    </a:lnTo>
                    <a:lnTo>
                      <a:pt x="5505168" y="988294"/>
                    </a:lnTo>
                    <a:lnTo>
                      <a:pt x="5504109" y="987238"/>
                    </a:lnTo>
                    <a:lnTo>
                      <a:pt x="5518673" y="1002016"/>
                    </a:lnTo>
                    <a:lnTo>
                      <a:pt x="5511258" y="995947"/>
                    </a:lnTo>
                    <a:lnTo>
                      <a:pt x="5512320" y="997260"/>
                    </a:lnTo>
                    <a:lnTo>
                      <a:pt x="5529343" y="1013749"/>
                    </a:lnTo>
                    <a:lnTo>
                      <a:pt x="5542343" y="1029643"/>
                    </a:lnTo>
                    <a:lnTo>
                      <a:pt x="5542343" y="1029908"/>
                    </a:lnTo>
                    <a:lnTo>
                      <a:pt x="5532261" y="1019047"/>
                    </a:lnTo>
                    <a:lnTo>
                      <a:pt x="5531731" y="1019047"/>
                    </a:lnTo>
                    <a:lnTo>
                      <a:pt x="5546854" y="1035206"/>
                    </a:lnTo>
                    <a:lnTo>
                      <a:pt x="5545527" y="1033087"/>
                    </a:lnTo>
                    <a:lnTo>
                      <a:pt x="5552160" y="1040769"/>
                    </a:lnTo>
                    <a:lnTo>
                      <a:pt x="5547650" y="1036530"/>
                    </a:lnTo>
                    <a:lnTo>
                      <a:pt x="5547650" y="1036795"/>
                    </a:lnTo>
                    <a:lnTo>
                      <a:pt x="5548976" y="1038385"/>
                    </a:lnTo>
                    <a:lnTo>
                      <a:pt x="5554548" y="1044743"/>
                    </a:lnTo>
                    <a:lnTo>
                      <a:pt x="5562773" y="1053769"/>
                    </a:lnTo>
                    <a:lnTo>
                      <a:pt x="5580019" y="1071518"/>
                    </a:lnTo>
                    <a:lnTo>
                      <a:pt x="5585060" y="1076817"/>
                    </a:lnTo>
                    <a:lnTo>
                      <a:pt x="5585768" y="1077525"/>
                    </a:lnTo>
                    <a:lnTo>
                      <a:pt x="5585591" y="1078406"/>
                    </a:lnTo>
                    <a:lnTo>
                      <a:pt x="5581173" y="1074584"/>
                    </a:lnTo>
                    <a:lnTo>
                      <a:pt x="5585857" y="1078659"/>
                    </a:lnTo>
                    <a:lnTo>
                      <a:pt x="5585857" y="1077613"/>
                    </a:lnTo>
                    <a:lnTo>
                      <a:pt x="5585768" y="1077525"/>
                    </a:lnTo>
                    <a:lnTo>
                      <a:pt x="5585856" y="1077081"/>
                    </a:lnTo>
                    <a:lnTo>
                      <a:pt x="5585986" y="1077473"/>
                    </a:lnTo>
                    <a:lnTo>
                      <a:pt x="5596153" y="1087891"/>
                    </a:lnTo>
                    <a:lnTo>
                      <a:pt x="5660353" y="1163971"/>
                    </a:lnTo>
                    <a:lnTo>
                      <a:pt x="5658621" y="1160499"/>
                    </a:lnTo>
                    <a:lnTo>
                      <a:pt x="5687967" y="1190157"/>
                    </a:lnTo>
                    <a:lnTo>
                      <a:pt x="5694779" y="1199607"/>
                    </a:lnTo>
                    <a:lnTo>
                      <a:pt x="5692421" y="1198819"/>
                    </a:lnTo>
                    <a:lnTo>
                      <a:pt x="5692421" y="1199081"/>
                    </a:lnTo>
                    <a:lnTo>
                      <a:pt x="5697400" y="1206172"/>
                    </a:lnTo>
                    <a:lnTo>
                      <a:pt x="5697138" y="1206956"/>
                    </a:lnTo>
                    <a:lnTo>
                      <a:pt x="5701592" y="1213523"/>
                    </a:lnTo>
                    <a:lnTo>
                      <a:pt x="5706308" y="1221137"/>
                    </a:lnTo>
                    <a:lnTo>
                      <a:pt x="5715741" y="1237158"/>
                    </a:lnTo>
                    <a:lnTo>
                      <a:pt x="5715815" y="1237272"/>
                    </a:lnTo>
                    <a:lnTo>
                      <a:pt x="5716527" y="1238997"/>
                    </a:lnTo>
                    <a:lnTo>
                      <a:pt x="5711810" y="1233744"/>
                    </a:lnTo>
                    <a:lnTo>
                      <a:pt x="5711203" y="1232983"/>
                    </a:lnTo>
                    <a:lnTo>
                      <a:pt x="5711774" y="1233747"/>
                    </a:lnTo>
                    <a:lnTo>
                      <a:pt x="5706753" y="1230304"/>
                    </a:lnTo>
                    <a:lnTo>
                      <a:pt x="5704111" y="1232157"/>
                    </a:lnTo>
                    <a:lnTo>
                      <a:pt x="5708074" y="1240102"/>
                    </a:lnTo>
                    <a:lnTo>
                      <a:pt x="5705168" y="1238514"/>
                    </a:lnTo>
                    <a:lnTo>
                      <a:pt x="5714152" y="1252814"/>
                    </a:lnTo>
                    <a:lnTo>
                      <a:pt x="5712566" y="1252814"/>
                    </a:lnTo>
                    <a:lnTo>
                      <a:pt x="5725778" y="1267380"/>
                    </a:lnTo>
                    <a:lnTo>
                      <a:pt x="5724985" y="1266056"/>
                    </a:lnTo>
                    <a:lnTo>
                      <a:pt x="5735819" y="1276916"/>
                    </a:lnTo>
                    <a:lnTo>
                      <a:pt x="5727892" y="1270824"/>
                    </a:lnTo>
                    <a:lnTo>
                      <a:pt x="5741368" y="1287774"/>
                    </a:lnTo>
                    <a:lnTo>
                      <a:pt x="5732120" y="1280359"/>
                    </a:lnTo>
                    <a:lnTo>
                      <a:pt x="5745332" y="1295190"/>
                    </a:lnTo>
                    <a:lnTo>
                      <a:pt x="5737669" y="1289363"/>
                    </a:lnTo>
                    <a:lnTo>
                      <a:pt x="5731063" y="1282743"/>
                    </a:lnTo>
                    <a:lnTo>
                      <a:pt x="5727892" y="1279564"/>
                    </a:lnTo>
                    <a:lnTo>
                      <a:pt x="5724457" y="1275591"/>
                    </a:lnTo>
                    <a:lnTo>
                      <a:pt x="5721286" y="1272148"/>
                    </a:lnTo>
                    <a:lnTo>
                      <a:pt x="5718644" y="1268175"/>
                    </a:lnTo>
                    <a:lnTo>
                      <a:pt x="5721022" y="1273472"/>
                    </a:lnTo>
                    <a:lnTo>
                      <a:pt x="5724193" y="1278504"/>
                    </a:lnTo>
                    <a:lnTo>
                      <a:pt x="5727628" y="1283272"/>
                    </a:lnTo>
                    <a:lnTo>
                      <a:pt x="5731327" y="1288039"/>
                    </a:lnTo>
                    <a:lnTo>
                      <a:pt x="5735026" y="1292012"/>
                    </a:lnTo>
                    <a:lnTo>
                      <a:pt x="5739254" y="1296249"/>
                    </a:lnTo>
                    <a:lnTo>
                      <a:pt x="5747710" y="1304194"/>
                    </a:lnTo>
                    <a:lnTo>
                      <a:pt x="5756165" y="1312139"/>
                    </a:lnTo>
                    <a:lnTo>
                      <a:pt x="5760657" y="1316110"/>
                    </a:lnTo>
                    <a:lnTo>
                      <a:pt x="5764357" y="1320345"/>
                    </a:lnTo>
                    <a:lnTo>
                      <a:pt x="5768320" y="1324584"/>
                    </a:lnTo>
                    <a:lnTo>
                      <a:pt x="5771491" y="1329354"/>
                    </a:lnTo>
                    <a:lnTo>
                      <a:pt x="5774662" y="1334385"/>
                    </a:lnTo>
                    <a:lnTo>
                      <a:pt x="5777304" y="1339948"/>
                    </a:lnTo>
                    <a:lnTo>
                      <a:pt x="5766471" y="1327765"/>
                    </a:lnTo>
                    <a:lnTo>
                      <a:pt x="5769113" y="1332269"/>
                    </a:lnTo>
                    <a:lnTo>
                      <a:pt x="5772020" y="1336767"/>
                    </a:lnTo>
                    <a:lnTo>
                      <a:pt x="5775191" y="1341004"/>
                    </a:lnTo>
                    <a:lnTo>
                      <a:pt x="5778890" y="1345243"/>
                    </a:lnTo>
                    <a:lnTo>
                      <a:pt x="5782325" y="1349215"/>
                    </a:lnTo>
                    <a:lnTo>
                      <a:pt x="5786024" y="1353451"/>
                    </a:lnTo>
                    <a:lnTo>
                      <a:pt x="5793423" y="1360865"/>
                    </a:lnTo>
                    <a:lnTo>
                      <a:pt x="5793687" y="1359276"/>
                    </a:lnTo>
                    <a:lnTo>
                      <a:pt x="5803464" y="1369340"/>
                    </a:lnTo>
                    <a:lnTo>
                      <a:pt x="5812448" y="1379667"/>
                    </a:lnTo>
                    <a:lnTo>
                      <a:pt x="5821961" y="1390261"/>
                    </a:lnTo>
                    <a:lnTo>
                      <a:pt x="5830680" y="1401120"/>
                    </a:lnTo>
                    <a:lnTo>
                      <a:pt x="5820051" y="1391132"/>
                    </a:lnTo>
                    <a:lnTo>
                      <a:pt x="5820728" y="1391900"/>
                    </a:lnTo>
                    <a:lnTo>
                      <a:pt x="5821046" y="1392190"/>
                    </a:lnTo>
                    <a:lnTo>
                      <a:pt x="5822951" y="1395364"/>
                    </a:lnTo>
                    <a:lnTo>
                      <a:pt x="5819119" y="1390257"/>
                    </a:lnTo>
                    <a:lnTo>
                      <a:pt x="5817997" y="1389201"/>
                    </a:lnTo>
                    <a:lnTo>
                      <a:pt x="5818525" y="1391321"/>
                    </a:lnTo>
                    <a:lnTo>
                      <a:pt x="5819582" y="1393440"/>
                    </a:lnTo>
                    <a:lnTo>
                      <a:pt x="5820375" y="1395028"/>
                    </a:lnTo>
                    <a:lnTo>
                      <a:pt x="5821961" y="1396882"/>
                    </a:lnTo>
                    <a:lnTo>
                      <a:pt x="5824339" y="1400326"/>
                    </a:lnTo>
                    <a:lnTo>
                      <a:pt x="5827774" y="1403505"/>
                    </a:lnTo>
                    <a:lnTo>
                      <a:pt x="5832266" y="1408006"/>
                    </a:lnTo>
                    <a:lnTo>
                      <a:pt x="5833058" y="1408801"/>
                    </a:lnTo>
                    <a:lnTo>
                      <a:pt x="5833323" y="1409594"/>
                    </a:lnTo>
                    <a:lnTo>
                      <a:pt x="5833058" y="1409859"/>
                    </a:lnTo>
                    <a:lnTo>
                      <a:pt x="5832266" y="1409859"/>
                    </a:lnTo>
                    <a:lnTo>
                      <a:pt x="5837815" y="1416214"/>
                    </a:lnTo>
                    <a:lnTo>
                      <a:pt x="5842835" y="1426011"/>
                    </a:lnTo>
                    <a:lnTo>
                      <a:pt x="5833323" y="1417537"/>
                    </a:lnTo>
                    <a:lnTo>
                      <a:pt x="5844156" y="1429718"/>
                    </a:lnTo>
                    <a:lnTo>
                      <a:pt x="5854462" y="1442431"/>
                    </a:lnTo>
                    <a:lnTo>
                      <a:pt x="5864238" y="1455673"/>
                    </a:lnTo>
                    <a:lnTo>
                      <a:pt x="5873751" y="1468914"/>
                    </a:lnTo>
                    <a:lnTo>
                      <a:pt x="5860803" y="1456202"/>
                    </a:lnTo>
                    <a:lnTo>
                      <a:pt x="5872166" y="1474740"/>
                    </a:lnTo>
                    <a:lnTo>
                      <a:pt x="5853141" y="1452760"/>
                    </a:lnTo>
                    <a:lnTo>
                      <a:pt x="5860803" y="1465207"/>
                    </a:lnTo>
                    <a:lnTo>
                      <a:pt x="5818261" y="1415419"/>
                    </a:lnTo>
                    <a:lnTo>
                      <a:pt x="5803992" y="1387083"/>
                    </a:lnTo>
                    <a:lnTo>
                      <a:pt x="5819318" y="1396882"/>
                    </a:lnTo>
                    <a:lnTo>
                      <a:pt x="5817204" y="1391850"/>
                    </a:lnTo>
                    <a:lnTo>
                      <a:pt x="5814826" y="1388142"/>
                    </a:lnTo>
                    <a:lnTo>
                      <a:pt x="5814033" y="1386288"/>
                    </a:lnTo>
                    <a:lnTo>
                      <a:pt x="5812448" y="1385228"/>
                    </a:lnTo>
                    <a:lnTo>
                      <a:pt x="5810863" y="1384170"/>
                    </a:lnTo>
                    <a:lnTo>
                      <a:pt x="5809013" y="1383906"/>
                    </a:lnTo>
                    <a:lnTo>
                      <a:pt x="5805314" y="1380729"/>
                    </a:lnTo>
                    <a:lnTo>
                      <a:pt x="5806899" y="1383642"/>
                    </a:lnTo>
                    <a:lnTo>
                      <a:pt x="5800822" y="1377550"/>
                    </a:lnTo>
                    <a:lnTo>
                      <a:pt x="5804257" y="1384964"/>
                    </a:lnTo>
                    <a:lnTo>
                      <a:pt x="5802671" y="1385494"/>
                    </a:lnTo>
                    <a:lnTo>
                      <a:pt x="5804257" y="1390527"/>
                    </a:lnTo>
                    <a:lnTo>
                      <a:pt x="5802671" y="1391321"/>
                    </a:lnTo>
                    <a:lnTo>
                      <a:pt x="5798443" y="1386554"/>
                    </a:lnTo>
                    <a:lnTo>
                      <a:pt x="5804257" y="1396882"/>
                    </a:lnTo>
                    <a:lnTo>
                      <a:pt x="5800822" y="1392644"/>
                    </a:lnTo>
                    <a:lnTo>
                      <a:pt x="5797122" y="1389201"/>
                    </a:lnTo>
                    <a:lnTo>
                      <a:pt x="5790781" y="1382320"/>
                    </a:lnTo>
                    <a:lnTo>
                      <a:pt x="5787874" y="1378872"/>
                    </a:lnTo>
                    <a:lnTo>
                      <a:pt x="5784967" y="1375168"/>
                    </a:lnTo>
                    <a:lnTo>
                      <a:pt x="5782589" y="1371460"/>
                    </a:lnTo>
                    <a:lnTo>
                      <a:pt x="5780211" y="1366956"/>
                    </a:lnTo>
                    <a:lnTo>
                      <a:pt x="5775191" y="1360600"/>
                    </a:lnTo>
                    <a:lnTo>
                      <a:pt x="5778890" y="1368280"/>
                    </a:lnTo>
                    <a:lnTo>
                      <a:pt x="5771755" y="1360865"/>
                    </a:lnTo>
                    <a:lnTo>
                      <a:pt x="5766735" y="1356099"/>
                    </a:lnTo>
                    <a:lnTo>
                      <a:pt x="5763300" y="1353187"/>
                    </a:lnTo>
                    <a:lnTo>
                      <a:pt x="5760393" y="1351068"/>
                    </a:lnTo>
                    <a:lnTo>
                      <a:pt x="5757751" y="1348950"/>
                    </a:lnTo>
                    <a:lnTo>
                      <a:pt x="5754844" y="1345508"/>
                    </a:lnTo>
                    <a:lnTo>
                      <a:pt x="5750881" y="1339948"/>
                    </a:lnTo>
                    <a:lnTo>
                      <a:pt x="5745332" y="1330946"/>
                    </a:lnTo>
                    <a:lnTo>
                      <a:pt x="5705168" y="1269498"/>
                    </a:lnTo>
                    <a:lnTo>
                      <a:pt x="5705168" y="1268704"/>
                    </a:lnTo>
                    <a:lnTo>
                      <a:pt x="5703583" y="1267061"/>
                    </a:lnTo>
                    <a:lnTo>
                      <a:pt x="5704952" y="1270246"/>
                    </a:lnTo>
                    <a:lnTo>
                      <a:pt x="5705476" y="1274807"/>
                    </a:lnTo>
                    <a:lnTo>
                      <a:pt x="5704213" y="1274161"/>
                    </a:lnTo>
                    <a:lnTo>
                      <a:pt x="5716929" y="1287762"/>
                    </a:lnTo>
                    <a:lnTo>
                      <a:pt x="5745175" y="1331577"/>
                    </a:lnTo>
                    <a:lnTo>
                      <a:pt x="5745175" y="1331844"/>
                    </a:lnTo>
                    <a:lnTo>
                      <a:pt x="5749662" y="1341189"/>
                    </a:lnTo>
                    <a:lnTo>
                      <a:pt x="5748342" y="1340387"/>
                    </a:lnTo>
                    <a:lnTo>
                      <a:pt x="5739631" y="1330507"/>
                    </a:lnTo>
                    <a:lnTo>
                      <a:pt x="5722100" y="1315681"/>
                    </a:lnTo>
                    <a:lnTo>
                      <a:pt x="5722737" y="1315810"/>
                    </a:lnTo>
                    <a:lnTo>
                      <a:pt x="5718777" y="1312876"/>
                    </a:lnTo>
                    <a:lnTo>
                      <a:pt x="5722100" y="1315681"/>
                    </a:lnTo>
                    <a:lnTo>
                      <a:pt x="5721417" y="1315542"/>
                    </a:lnTo>
                    <a:lnTo>
                      <a:pt x="5720097" y="1314743"/>
                    </a:lnTo>
                    <a:lnTo>
                      <a:pt x="5718513" y="1314212"/>
                    </a:lnTo>
                    <a:lnTo>
                      <a:pt x="5716929" y="1313144"/>
                    </a:lnTo>
                    <a:lnTo>
                      <a:pt x="5713234" y="1309934"/>
                    </a:lnTo>
                    <a:lnTo>
                      <a:pt x="5709538" y="1305923"/>
                    </a:lnTo>
                    <a:lnTo>
                      <a:pt x="5705315" y="1301382"/>
                    </a:lnTo>
                    <a:lnTo>
                      <a:pt x="5701091" y="1295507"/>
                    </a:lnTo>
                    <a:lnTo>
                      <a:pt x="5691852" y="1283485"/>
                    </a:lnTo>
                    <a:lnTo>
                      <a:pt x="5682877" y="1270928"/>
                    </a:lnTo>
                    <a:lnTo>
                      <a:pt x="5674694" y="1258903"/>
                    </a:lnTo>
                    <a:lnTo>
                      <a:pt x="5667303" y="1249016"/>
                    </a:lnTo>
                    <a:lnTo>
                      <a:pt x="5664399" y="1245275"/>
                    </a:lnTo>
                    <a:lnTo>
                      <a:pt x="5662032" y="1242614"/>
                    </a:lnTo>
                    <a:lnTo>
                      <a:pt x="5662021" y="1242607"/>
                    </a:lnTo>
                    <a:lnTo>
                      <a:pt x="5661759" y="1243138"/>
                    </a:lnTo>
                    <a:lnTo>
                      <a:pt x="5660931" y="1241917"/>
                    </a:lnTo>
                    <a:lnTo>
                      <a:pt x="5655062" y="1238202"/>
                    </a:lnTo>
                    <a:lnTo>
                      <a:pt x="5655062" y="1237936"/>
                    </a:lnTo>
                    <a:lnTo>
                      <a:pt x="5655331" y="1235546"/>
                    </a:lnTo>
                    <a:lnTo>
                      <a:pt x="5655331" y="1235280"/>
                    </a:lnTo>
                    <a:lnTo>
                      <a:pt x="5659220" y="1239393"/>
                    </a:lnTo>
                    <a:lnTo>
                      <a:pt x="5652520" y="1229510"/>
                    </a:lnTo>
                    <a:lnTo>
                      <a:pt x="5641097" y="1211986"/>
                    </a:lnTo>
                    <a:lnTo>
                      <a:pt x="5654675" y="1235043"/>
                    </a:lnTo>
                    <a:lnTo>
                      <a:pt x="5652641" y="1232627"/>
                    </a:lnTo>
                    <a:lnTo>
                      <a:pt x="5652806" y="1232835"/>
                    </a:lnTo>
                    <a:lnTo>
                      <a:pt x="5654675" y="1238217"/>
                    </a:lnTo>
                    <a:lnTo>
                      <a:pt x="5647732" y="1232297"/>
                    </a:lnTo>
                    <a:lnTo>
                      <a:pt x="5635981" y="1224224"/>
                    </a:lnTo>
                    <a:lnTo>
                      <a:pt x="5635714" y="1224224"/>
                    </a:lnTo>
                    <a:lnTo>
                      <a:pt x="5635180" y="1222341"/>
                    </a:lnTo>
                    <a:lnTo>
                      <a:pt x="5637316" y="1223148"/>
                    </a:lnTo>
                    <a:lnTo>
                      <a:pt x="5635180" y="1221265"/>
                    </a:lnTo>
                    <a:lnTo>
                      <a:pt x="5635180" y="1222341"/>
                    </a:lnTo>
                    <a:lnTo>
                      <a:pt x="5635180" y="1223522"/>
                    </a:lnTo>
                    <a:lnTo>
                      <a:pt x="5635336" y="1223665"/>
                    </a:lnTo>
                    <a:lnTo>
                      <a:pt x="5635625" y="1223929"/>
                    </a:lnTo>
                    <a:lnTo>
                      <a:pt x="5635180" y="1223596"/>
                    </a:lnTo>
                    <a:lnTo>
                      <a:pt x="5635180" y="1223956"/>
                    </a:lnTo>
                    <a:lnTo>
                      <a:pt x="5634913" y="1224224"/>
                    </a:lnTo>
                    <a:lnTo>
                      <a:pt x="5632296" y="1221433"/>
                    </a:lnTo>
                    <a:lnTo>
                      <a:pt x="5629571" y="1219389"/>
                    </a:lnTo>
                    <a:lnTo>
                      <a:pt x="5634039" y="1223985"/>
                    </a:lnTo>
                    <a:lnTo>
                      <a:pt x="5632436" y="1223433"/>
                    </a:lnTo>
                    <a:lnTo>
                      <a:pt x="5619343" y="1215190"/>
                    </a:lnTo>
                    <a:lnTo>
                      <a:pt x="5618808" y="1214367"/>
                    </a:lnTo>
                    <a:lnTo>
                      <a:pt x="5614533" y="1214916"/>
                    </a:lnTo>
                    <a:lnTo>
                      <a:pt x="5608654" y="1212166"/>
                    </a:lnTo>
                    <a:lnTo>
                      <a:pt x="5607585" y="1212716"/>
                    </a:lnTo>
                    <a:lnTo>
                      <a:pt x="5607051" y="1209693"/>
                    </a:lnTo>
                    <a:lnTo>
                      <a:pt x="5616403" y="1213541"/>
                    </a:lnTo>
                    <a:lnTo>
                      <a:pt x="5613998" y="1211893"/>
                    </a:lnTo>
                    <a:lnTo>
                      <a:pt x="5613771" y="1210025"/>
                    </a:lnTo>
                    <a:lnTo>
                      <a:pt x="5613563" y="1210440"/>
                    </a:lnTo>
                    <a:lnTo>
                      <a:pt x="5613563" y="1212030"/>
                    </a:lnTo>
                    <a:lnTo>
                      <a:pt x="5610459" y="1208940"/>
                    </a:lnTo>
                    <a:lnTo>
                      <a:pt x="5607537" y="1207314"/>
                    </a:lnTo>
                    <a:lnTo>
                      <a:pt x="5605666" y="1205725"/>
                    </a:lnTo>
                    <a:lnTo>
                      <a:pt x="5602192" y="1203078"/>
                    </a:lnTo>
                    <a:lnTo>
                      <a:pt x="5597381" y="1200168"/>
                    </a:lnTo>
                    <a:lnTo>
                      <a:pt x="5592302" y="1197258"/>
                    </a:lnTo>
                    <a:lnTo>
                      <a:pt x="5587491" y="1195142"/>
                    </a:lnTo>
                    <a:lnTo>
                      <a:pt x="5585620" y="1194350"/>
                    </a:lnTo>
                    <a:lnTo>
                      <a:pt x="5583749" y="1194084"/>
                    </a:lnTo>
                    <a:lnTo>
                      <a:pt x="5582145" y="1194350"/>
                    </a:lnTo>
                    <a:lnTo>
                      <a:pt x="5581611" y="1194350"/>
                    </a:lnTo>
                    <a:lnTo>
                      <a:pt x="5581076" y="1194879"/>
                    </a:lnTo>
                    <a:lnTo>
                      <a:pt x="5580809" y="1195142"/>
                    </a:lnTo>
                    <a:lnTo>
                      <a:pt x="5580809" y="1196200"/>
                    </a:lnTo>
                    <a:lnTo>
                      <a:pt x="5580809" y="1197787"/>
                    </a:lnTo>
                    <a:lnTo>
                      <a:pt x="5580274" y="1198583"/>
                    </a:lnTo>
                    <a:lnTo>
                      <a:pt x="5542855" y="1172398"/>
                    </a:lnTo>
                    <a:lnTo>
                      <a:pt x="5545795" y="1169487"/>
                    </a:lnTo>
                    <a:lnTo>
                      <a:pt x="5525482" y="1156000"/>
                    </a:lnTo>
                    <a:lnTo>
                      <a:pt x="5505702" y="1137486"/>
                    </a:lnTo>
                    <a:lnTo>
                      <a:pt x="5493140" y="1131400"/>
                    </a:lnTo>
                    <a:lnTo>
                      <a:pt x="5505702" y="1148330"/>
                    </a:lnTo>
                    <a:lnTo>
                      <a:pt x="5503832" y="1147800"/>
                    </a:lnTo>
                    <a:lnTo>
                      <a:pt x="5513454" y="1161022"/>
                    </a:lnTo>
                    <a:lnTo>
                      <a:pt x="5496615" y="1146743"/>
                    </a:lnTo>
                    <a:lnTo>
                      <a:pt x="5488329" y="1139867"/>
                    </a:lnTo>
                    <a:lnTo>
                      <a:pt x="5480043" y="1132458"/>
                    </a:lnTo>
                    <a:lnTo>
                      <a:pt x="5481112" y="1132194"/>
                    </a:lnTo>
                    <a:lnTo>
                      <a:pt x="5484854" y="1131664"/>
                    </a:lnTo>
                    <a:lnTo>
                      <a:pt x="5484674" y="1131160"/>
                    </a:lnTo>
                    <a:lnTo>
                      <a:pt x="5481493" y="1131841"/>
                    </a:lnTo>
                    <a:lnTo>
                      <a:pt x="5476044" y="1122943"/>
                    </a:lnTo>
                    <a:lnTo>
                      <a:pt x="5471219" y="1120530"/>
                    </a:lnTo>
                    <a:lnTo>
                      <a:pt x="5472012" y="1124494"/>
                    </a:lnTo>
                    <a:lnTo>
                      <a:pt x="5469898" y="1123173"/>
                    </a:lnTo>
                    <a:lnTo>
                      <a:pt x="5470426" y="1126873"/>
                    </a:lnTo>
                    <a:lnTo>
                      <a:pt x="5472012" y="1132163"/>
                    </a:lnTo>
                    <a:lnTo>
                      <a:pt x="5473069" y="1137716"/>
                    </a:lnTo>
                    <a:lnTo>
                      <a:pt x="5473597" y="1140357"/>
                    </a:lnTo>
                    <a:lnTo>
                      <a:pt x="5473597" y="1142086"/>
                    </a:lnTo>
                    <a:lnTo>
                      <a:pt x="5472540" y="1140885"/>
                    </a:lnTo>
                    <a:lnTo>
                      <a:pt x="5473597" y="1143000"/>
                    </a:lnTo>
                    <a:lnTo>
                      <a:pt x="5473597" y="1142086"/>
                    </a:lnTo>
                    <a:lnTo>
                      <a:pt x="5486281" y="1156479"/>
                    </a:lnTo>
                    <a:lnTo>
                      <a:pt x="5496322" y="1167580"/>
                    </a:lnTo>
                    <a:lnTo>
                      <a:pt x="5499492" y="1171809"/>
                    </a:lnTo>
                    <a:lnTo>
                      <a:pt x="5500814" y="1173396"/>
                    </a:lnTo>
                    <a:lnTo>
                      <a:pt x="5498435" y="1172866"/>
                    </a:lnTo>
                    <a:lnTo>
                      <a:pt x="5508476" y="1185289"/>
                    </a:lnTo>
                    <a:lnTo>
                      <a:pt x="5510326" y="1186875"/>
                    </a:lnTo>
                    <a:lnTo>
                      <a:pt x="5511912" y="1188725"/>
                    </a:lnTo>
                    <a:lnTo>
                      <a:pt x="5512173" y="1189266"/>
                    </a:lnTo>
                    <a:lnTo>
                      <a:pt x="5516805" y="1193167"/>
                    </a:lnTo>
                    <a:lnTo>
                      <a:pt x="5522073" y="1197645"/>
                    </a:lnTo>
                    <a:lnTo>
                      <a:pt x="5527604" y="1201861"/>
                    </a:lnTo>
                    <a:lnTo>
                      <a:pt x="5533399" y="1205549"/>
                    </a:lnTo>
                    <a:lnTo>
                      <a:pt x="5539457" y="1209238"/>
                    </a:lnTo>
                    <a:lnTo>
                      <a:pt x="5545252" y="1212926"/>
                    </a:lnTo>
                    <a:lnTo>
                      <a:pt x="5556841" y="1219249"/>
                    </a:lnTo>
                    <a:lnTo>
                      <a:pt x="5559739" y="1222410"/>
                    </a:lnTo>
                    <a:lnTo>
                      <a:pt x="5562373" y="1225836"/>
                    </a:lnTo>
                    <a:lnTo>
                      <a:pt x="5564743" y="1228997"/>
                    </a:lnTo>
                    <a:lnTo>
                      <a:pt x="5566587" y="1232685"/>
                    </a:lnTo>
                    <a:lnTo>
                      <a:pt x="5568167" y="1236111"/>
                    </a:lnTo>
                    <a:lnTo>
                      <a:pt x="5569484" y="1240062"/>
                    </a:lnTo>
                    <a:lnTo>
                      <a:pt x="5570011" y="1244014"/>
                    </a:lnTo>
                    <a:lnTo>
                      <a:pt x="5570045" y="1244283"/>
                    </a:lnTo>
                    <a:lnTo>
                      <a:pt x="5570043" y="1244255"/>
                    </a:lnTo>
                    <a:lnTo>
                      <a:pt x="5569515" y="1240021"/>
                    </a:lnTo>
                    <a:lnTo>
                      <a:pt x="5568194" y="1235525"/>
                    </a:lnTo>
                    <a:lnTo>
                      <a:pt x="5566608" y="1231558"/>
                    </a:lnTo>
                    <a:lnTo>
                      <a:pt x="5564494" y="1227326"/>
                    </a:lnTo>
                    <a:lnTo>
                      <a:pt x="5561852" y="1223624"/>
                    </a:lnTo>
                    <a:lnTo>
                      <a:pt x="5558945" y="1219656"/>
                    </a:lnTo>
                    <a:lnTo>
                      <a:pt x="5555246" y="1216483"/>
                    </a:lnTo>
                    <a:lnTo>
                      <a:pt x="5557360" y="1217277"/>
                    </a:lnTo>
                    <a:lnTo>
                      <a:pt x="5559738" y="1218863"/>
                    </a:lnTo>
                    <a:lnTo>
                      <a:pt x="5564759" y="1222302"/>
                    </a:lnTo>
                    <a:lnTo>
                      <a:pt x="5569779" y="1226797"/>
                    </a:lnTo>
                    <a:lnTo>
                      <a:pt x="5574800" y="1231822"/>
                    </a:lnTo>
                    <a:lnTo>
                      <a:pt x="5584841" y="1242931"/>
                    </a:lnTo>
                    <a:lnTo>
                      <a:pt x="5595674" y="1254304"/>
                    </a:lnTo>
                    <a:lnTo>
                      <a:pt x="5601487" y="1259856"/>
                    </a:lnTo>
                    <a:lnTo>
                      <a:pt x="5606772" y="1265146"/>
                    </a:lnTo>
                    <a:lnTo>
                      <a:pt x="5612321" y="1269907"/>
                    </a:lnTo>
                    <a:lnTo>
                      <a:pt x="5618134" y="1273610"/>
                    </a:lnTo>
                    <a:lnTo>
                      <a:pt x="5620777" y="1275197"/>
                    </a:lnTo>
                    <a:lnTo>
                      <a:pt x="5623683" y="1276519"/>
                    </a:lnTo>
                    <a:lnTo>
                      <a:pt x="5626326" y="1277841"/>
                    </a:lnTo>
                    <a:lnTo>
                      <a:pt x="5629232" y="1278636"/>
                    </a:lnTo>
                    <a:lnTo>
                      <a:pt x="5631875" y="1279166"/>
                    </a:lnTo>
                    <a:lnTo>
                      <a:pt x="5634781" y="1279430"/>
                    </a:lnTo>
                    <a:lnTo>
                      <a:pt x="5637688" y="1279166"/>
                    </a:lnTo>
                    <a:lnTo>
                      <a:pt x="5640330" y="1278901"/>
                    </a:lnTo>
                    <a:lnTo>
                      <a:pt x="5642708" y="1272815"/>
                    </a:lnTo>
                    <a:lnTo>
                      <a:pt x="5645879" y="1276519"/>
                    </a:lnTo>
                    <a:lnTo>
                      <a:pt x="5649579" y="1280222"/>
                    </a:lnTo>
                    <a:lnTo>
                      <a:pt x="5653542" y="1283395"/>
                    </a:lnTo>
                    <a:lnTo>
                      <a:pt x="5657241" y="1286304"/>
                    </a:lnTo>
                    <a:lnTo>
                      <a:pt x="5661469" y="1289212"/>
                    </a:lnTo>
                    <a:lnTo>
                      <a:pt x="5665697" y="1292121"/>
                    </a:lnTo>
                    <a:lnTo>
                      <a:pt x="5674681" y="1297142"/>
                    </a:lnTo>
                    <a:lnTo>
                      <a:pt x="5692385" y="1307186"/>
                    </a:lnTo>
                    <a:lnTo>
                      <a:pt x="5701633" y="1312747"/>
                    </a:lnTo>
                    <a:lnTo>
                      <a:pt x="5705861" y="1315651"/>
                    </a:lnTo>
                    <a:lnTo>
                      <a:pt x="5710353" y="1318559"/>
                    </a:lnTo>
                    <a:lnTo>
                      <a:pt x="5728849" y="1337064"/>
                    </a:lnTo>
                    <a:lnTo>
                      <a:pt x="5738098" y="1350547"/>
                    </a:lnTo>
                    <a:lnTo>
                      <a:pt x="5714845" y="1335216"/>
                    </a:lnTo>
                    <a:lnTo>
                      <a:pt x="5706918" y="1328078"/>
                    </a:lnTo>
                    <a:lnTo>
                      <a:pt x="5712467" y="1335743"/>
                    </a:lnTo>
                    <a:lnTo>
                      <a:pt x="5718280" y="1343675"/>
                    </a:lnTo>
                    <a:lnTo>
                      <a:pt x="5731492" y="1360064"/>
                    </a:lnTo>
                    <a:lnTo>
                      <a:pt x="5745761" y="1377783"/>
                    </a:lnTo>
                    <a:lnTo>
                      <a:pt x="5752895" y="1386507"/>
                    </a:lnTo>
                    <a:lnTo>
                      <a:pt x="5759765" y="1395494"/>
                    </a:lnTo>
                    <a:lnTo>
                      <a:pt x="5766635" y="1405015"/>
                    </a:lnTo>
                    <a:lnTo>
                      <a:pt x="5772977" y="1414003"/>
                    </a:lnTo>
                    <a:lnTo>
                      <a:pt x="5779319" y="1423520"/>
                    </a:lnTo>
                    <a:lnTo>
                      <a:pt x="5784339" y="1432775"/>
                    </a:lnTo>
                    <a:lnTo>
                      <a:pt x="5789095" y="1442296"/>
                    </a:lnTo>
                    <a:lnTo>
                      <a:pt x="5791209" y="1446789"/>
                    </a:lnTo>
                    <a:lnTo>
                      <a:pt x="5793059" y="1451285"/>
                    </a:lnTo>
                    <a:lnTo>
                      <a:pt x="5794380" y="1456044"/>
                    </a:lnTo>
                    <a:lnTo>
                      <a:pt x="5795966" y="1460803"/>
                    </a:lnTo>
                    <a:lnTo>
                      <a:pt x="5796758" y="1465034"/>
                    </a:lnTo>
                    <a:lnTo>
                      <a:pt x="5797551" y="1469794"/>
                    </a:lnTo>
                    <a:lnTo>
                      <a:pt x="5795701" y="1470058"/>
                    </a:lnTo>
                    <a:lnTo>
                      <a:pt x="5777733" y="1442031"/>
                    </a:lnTo>
                    <a:lnTo>
                      <a:pt x="5768749" y="1428280"/>
                    </a:lnTo>
                    <a:lnTo>
                      <a:pt x="5759237" y="1414798"/>
                    </a:lnTo>
                    <a:lnTo>
                      <a:pt x="5754216" y="1407924"/>
                    </a:lnTo>
                    <a:lnTo>
                      <a:pt x="5749196" y="1401577"/>
                    </a:lnTo>
                    <a:lnTo>
                      <a:pt x="5743911" y="1395231"/>
                    </a:lnTo>
                    <a:lnTo>
                      <a:pt x="5738890" y="1388885"/>
                    </a:lnTo>
                    <a:lnTo>
                      <a:pt x="5733077" y="1383072"/>
                    </a:lnTo>
                    <a:lnTo>
                      <a:pt x="5727264" y="1377254"/>
                    </a:lnTo>
                    <a:lnTo>
                      <a:pt x="5721187" y="1371172"/>
                    </a:lnTo>
                    <a:lnTo>
                      <a:pt x="5714845" y="1365620"/>
                    </a:lnTo>
                    <a:lnTo>
                      <a:pt x="5711146" y="1362973"/>
                    </a:lnTo>
                    <a:lnTo>
                      <a:pt x="5703219" y="1356894"/>
                    </a:lnTo>
                    <a:lnTo>
                      <a:pt x="5698462" y="1353456"/>
                    </a:lnTo>
                    <a:lnTo>
                      <a:pt x="5693706" y="1350282"/>
                    </a:lnTo>
                    <a:lnTo>
                      <a:pt x="5689214" y="1347903"/>
                    </a:lnTo>
                    <a:lnTo>
                      <a:pt x="5687629" y="1346847"/>
                    </a:lnTo>
                    <a:lnTo>
                      <a:pt x="5685779" y="1346318"/>
                    </a:lnTo>
                    <a:lnTo>
                      <a:pt x="5686043" y="1353192"/>
                    </a:lnTo>
                    <a:lnTo>
                      <a:pt x="5677323" y="1342353"/>
                    </a:lnTo>
                    <a:lnTo>
                      <a:pt x="5675209" y="1342883"/>
                    </a:lnTo>
                    <a:lnTo>
                      <a:pt x="5656977" y="1328873"/>
                    </a:lnTo>
                    <a:lnTo>
                      <a:pt x="5651164" y="1330460"/>
                    </a:lnTo>
                    <a:lnTo>
                      <a:pt x="5644030" y="1319879"/>
                    </a:lnTo>
                    <a:lnTo>
                      <a:pt x="5637424" y="1311158"/>
                    </a:lnTo>
                    <a:lnTo>
                      <a:pt x="5633724" y="1306130"/>
                    </a:lnTo>
                    <a:lnTo>
                      <a:pt x="5629497" y="1301373"/>
                    </a:lnTo>
                    <a:lnTo>
                      <a:pt x="5625269" y="1296350"/>
                    </a:lnTo>
                    <a:lnTo>
                      <a:pt x="5621041" y="1291857"/>
                    </a:lnTo>
                    <a:lnTo>
                      <a:pt x="5616549" y="1287892"/>
                    </a:lnTo>
                    <a:lnTo>
                      <a:pt x="5612321" y="1283923"/>
                    </a:lnTo>
                    <a:lnTo>
                      <a:pt x="5607829" y="1281279"/>
                    </a:lnTo>
                    <a:lnTo>
                      <a:pt x="5605451" y="1280222"/>
                    </a:lnTo>
                    <a:lnTo>
                      <a:pt x="5603337" y="1279166"/>
                    </a:lnTo>
                    <a:lnTo>
                      <a:pt x="5601487" y="1278636"/>
                    </a:lnTo>
                    <a:lnTo>
                      <a:pt x="5599374" y="1278372"/>
                    </a:lnTo>
                    <a:lnTo>
                      <a:pt x="5597524" y="1278372"/>
                    </a:lnTo>
                    <a:lnTo>
                      <a:pt x="5595674" y="1278636"/>
                    </a:lnTo>
                    <a:lnTo>
                      <a:pt x="5595146" y="1282075"/>
                    </a:lnTo>
                    <a:lnTo>
                      <a:pt x="5595146" y="1285773"/>
                    </a:lnTo>
                    <a:lnTo>
                      <a:pt x="5595674" y="1288948"/>
                    </a:lnTo>
                    <a:lnTo>
                      <a:pt x="5596731" y="1292384"/>
                    </a:lnTo>
                    <a:lnTo>
                      <a:pt x="5597788" y="1295293"/>
                    </a:lnTo>
                    <a:lnTo>
                      <a:pt x="5599638" y="1298730"/>
                    </a:lnTo>
                    <a:lnTo>
                      <a:pt x="5602016" y="1301639"/>
                    </a:lnTo>
                    <a:lnTo>
                      <a:pt x="5604658" y="1304543"/>
                    </a:lnTo>
                    <a:lnTo>
                      <a:pt x="5588276" y="1295293"/>
                    </a:lnTo>
                    <a:lnTo>
                      <a:pt x="5588011" y="1297142"/>
                    </a:lnTo>
                    <a:lnTo>
                      <a:pt x="5518517" y="1236584"/>
                    </a:lnTo>
                    <a:lnTo>
                      <a:pt x="5514290" y="1234997"/>
                    </a:lnTo>
                    <a:lnTo>
                      <a:pt x="5510326" y="1233410"/>
                    </a:lnTo>
                    <a:lnTo>
                      <a:pt x="5501078" y="1231294"/>
                    </a:lnTo>
                    <a:lnTo>
                      <a:pt x="5492094" y="1229443"/>
                    </a:lnTo>
                    <a:lnTo>
                      <a:pt x="5483374" y="1227326"/>
                    </a:lnTo>
                    <a:lnTo>
                      <a:pt x="5484167" y="1231822"/>
                    </a:lnTo>
                    <a:lnTo>
                      <a:pt x="5484695" y="1235790"/>
                    </a:lnTo>
                    <a:lnTo>
                      <a:pt x="5486016" y="1239757"/>
                    </a:lnTo>
                    <a:lnTo>
                      <a:pt x="5487338" y="1243724"/>
                    </a:lnTo>
                    <a:lnTo>
                      <a:pt x="5489187" y="1247427"/>
                    </a:lnTo>
                    <a:lnTo>
                      <a:pt x="5489504" y="1247982"/>
                    </a:lnTo>
                    <a:lnTo>
                      <a:pt x="5487602" y="1245840"/>
                    </a:lnTo>
                    <a:lnTo>
                      <a:pt x="5485488" y="1243460"/>
                    </a:lnTo>
                    <a:lnTo>
                      <a:pt x="5483374" y="1241608"/>
                    </a:lnTo>
                    <a:lnTo>
                      <a:pt x="5480996" y="1240286"/>
                    </a:lnTo>
                    <a:lnTo>
                      <a:pt x="5478882" y="1238964"/>
                    </a:lnTo>
                    <a:lnTo>
                      <a:pt x="5476504" y="1238170"/>
                    </a:lnTo>
                    <a:lnTo>
                      <a:pt x="5474126" y="1237907"/>
                    </a:lnTo>
                    <a:lnTo>
                      <a:pt x="5472012" y="1237907"/>
                    </a:lnTo>
                    <a:lnTo>
                      <a:pt x="5469634" y="1238170"/>
                    </a:lnTo>
                    <a:lnTo>
                      <a:pt x="5467256" y="1238700"/>
                    </a:lnTo>
                    <a:lnTo>
                      <a:pt x="5466186" y="1239235"/>
                    </a:lnTo>
                    <a:lnTo>
                      <a:pt x="5475553" y="1241276"/>
                    </a:lnTo>
                    <a:lnTo>
                      <a:pt x="5495926" y="1259441"/>
                    </a:lnTo>
                    <a:lnTo>
                      <a:pt x="5491957" y="1265150"/>
                    </a:lnTo>
                    <a:lnTo>
                      <a:pt x="5489534" y="1262584"/>
                    </a:lnTo>
                    <a:lnTo>
                      <a:pt x="5491849" y="1267204"/>
                    </a:lnTo>
                    <a:lnTo>
                      <a:pt x="5493942" y="1271642"/>
                    </a:lnTo>
                    <a:lnTo>
                      <a:pt x="5495511" y="1276080"/>
                    </a:lnTo>
                    <a:lnTo>
                      <a:pt x="5496819" y="1280779"/>
                    </a:lnTo>
                    <a:lnTo>
                      <a:pt x="5499435" y="1290438"/>
                    </a:lnTo>
                    <a:lnTo>
                      <a:pt x="5505451" y="1301664"/>
                    </a:lnTo>
                    <a:lnTo>
                      <a:pt x="5498912" y="1297226"/>
                    </a:lnTo>
                    <a:lnTo>
                      <a:pt x="5495160" y="1294515"/>
                    </a:lnTo>
                    <a:lnTo>
                      <a:pt x="5495369" y="1294852"/>
                    </a:lnTo>
                    <a:lnTo>
                      <a:pt x="5500676" y="1303851"/>
                    </a:lnTo>
                    <a:lnTo>
                      <a:pt x="5505451" y="1312594"/>
                    </a:lnTo>
                    <a:lnTo>
                      <a:pt x="5501206" y="1313655"/>
                    </a:lnTo>
                    <a:lnTo>
                      <a:pt x="5500676" y="1314445"/>
                    </a:lnTo>
                    <a:lnTo>
                      <a:pt x="5489267" y="1314710"/>
                    </a:lnTo>
                    <a:lnTo>
                      <a:pt x="5484226" y="1309943"/>
                    </a:lnTo>
                    <a:lnTo>
                      <a:pt x="5479716" y="1311005"/>
                    </a:lnTo>
                    <a:lnTo>
                      <a:pt x="5478124" y="1309411"/>
                    </a:lnTo>
                    <a:lnTo>
                      <a:pt x="5478920" y="1307289"/>
                    </a:lnTo>
                    <a:lnTo>
                      <a:pt x="5473083" y="1303851"/>
                    </a:lnTo>
                    <a:lnTo>
                      <a:pt x="5474409" y="1304912"/>
                    </a:lnTo>
                    <a:lnTo>
                      <a:pt x="5476267" y="1309142"/>
                    </a:lnTo>
                    <a:lnTo>
                      <a:pt x="5474940" y="1310474"/>
                    </a:lnTo>
                    <a:lnTo>
                      <a:pt x="5467246" y="1304382"/>
                    </a:lnTo>
                    <a:lnTo>
                      <a:pt x="5473083" y="1312594"/>
                    </a:lnTo>
                    <a:lnTo>
                      <a:pt x="5458756" y="1312594"/>
                    </a:lnTo>
                    <a:lnTo>
                      <a:pt x="5457960" y="1313655"/>
                    </a:lnTo>
                    <a:lnTo>
                      <a:pt x="5462205" y="1344091"/>
                    </a:lnTo>
                    <a:lnTo>
                      <a:pt x="5464062" y="1347267"/>
                    </a:lnTo>
                    <a:lnTo>
                      <a:pt x="5465919" y="1350179"/>
                    </a:lnTo>
                    <a:lnTo>
                      <a:pt x="5467777" y="1352826"/>
                    </a:lnTo>
                    <a:lnTo>
                      <a:pt x="5469899" y="1355211"/>
                    </a:lnTo>
                    <a:lnTo>
                      <a:pt x="5473879" y="1359446"/>
                    </a:lnTo>
                    <a:lnTo>
                      <a:pt x="5477859" y="1363416"/>
                    </a:lnTo>
                    <a:lnTo>
                      <a:pt x="5479185" y="1365007"/>
                    </a:lnTo>
                    <a:lnTo>
                      <a:pt x="5480777" y="1367127"/>
                    </a:lnTo>
                    <a:lnTo>
                      <a:pt x="5481838" y="1369244"/>
                    </a:lnTo>
                    <a:lnTo>
                      <a:pt x="5482900" y="1371626"/>
                    </a:lnTo>
                    <a:lnTo>
                      <a:pt x="5483695" y="1374010"/>
                    </a:lnTo>
                    <a:lnTo>
                      <a:pt x="5483961" y="1376922"/>
                    </a:lnTo>
                    <a:lnTo>
                      <a:pt x="5483860" y="1378022"/>
                    </a:lnTo>
                    <a:lnTo>
                      <a:pt x="5494389" y="1378975"/>
                    </a:lnTo>
                    <a:lnTo>
                      <a:pt x="5495184" y="1380564"/>
                    </a:lnTo>
                    <a:lnTo>
                      <a:pt x="5499957" y="1388488"/>
                    </a:lnTo>
                    <a:lnTo>
                      <a:pt x="5504200" y="1396680"/>
                    </a:lnTo>
                    <a:lnTo>
                      <a:pt x="5505791" y="1400646"/>
                    </a:lnTo>
                    <a:lnTo>
                      <a:pt x="5507382" y="1404874"/>
                    </a:lnTo>
                    <a:lnTo>
                      <a:pt x="5508708" y="1408838"/>
                    </a:lnTo>
                    <a:lnTo>
                      <a:pt x="5510033" y="1413327"/>
                    </a:lnTo>
                    <a:lnTo>
                      <a:pt x="5511094" y="1417554"/>
                    </a:lnTo>
                    <a:lnTo>
                      <a:pt x="5511624" y="1421781"/>
                    </a:lnTo>
                    <a:lnTo>
                      <a:pt x="5512420" y="1426274"/>
                    </a:lnTo>
                    <a:lnTo>
                      <a:pt x="5512685" y="1430503"/>
                    </a:lnTo>
                    <a:lnTo>
                      <a:pt x="5512950" y="1434995"/>
                    </a:lnTo>
                    <a:lnTo>
                      <a:pt x="5512685" y="1439752"/>
                    </a:lnTo>
                    <a:lnTo>
                      <a:pt x="5512420" y="1443979"/>
                    </a:lnTo>
                    <a:lnTo>
                      <a:pt x="5511624" y="1448737"/>
                    </a:lnTo>
                    <a:lnTo>
                      <a:pt x="5510033" y="1451116"/>
                    </a:lnTo>
                    <a:lnTo>
                      <a:pt x="5508708" y="1453494"/>
                    </a:lnTo>
                    <a:lnTo>
                      <a:pt x="5507647" y="1455871"/>
                    </a:lnTo>
                    <a:lnTo>
                      <a:pt x="5507117" y="1458249"/>
                    </a:lnTo>
                    <a:lnTo>
                      <a:pt x="5506321" y="1460892"/>
                    </a:lnTo>
                    <a:lnTo>
                      <a:pt x="5506056" y="1463534"/>
                    </a:lnTo>
                    <a:lnTo>
                      <a:pt x="5506056" y="1466177"/>
                    </a:lnTo>
                    <a:lnTo>
                      <a:pt x="5506321" y="1468819"/>
                    </a:lnTo>
                    <a:lnTo>
                      <a:pt x="5506851" y="1470934"/>
                    </a:lnTo>
                    <a:lnTo>
                      <a:pt x="5507382" y="1473576"/>
                    </a:lnTo>
                    <a:lnTo>
                      <a:pt x="5508177" y="1475954"/>
                    </a:lnTo>
                    <a:lnTo>
                      <a:pt x="5509503" y="1478333"/>
                    </a:lnTo>
                    <a:lnTo>
                      <a:pt x="5510564" y="1480711"/>
                    </a:lnTo>
                    <a:lnTo>
                      <a:pt x="5512155" y="1482825"/>
                    </a:lnTo>
                    <a:lnTo>
                      <a:pt x="5513480" y="1484939"/>
                    </a:lnTo>
                    <a:lnTo>
                      <a:pt x="5515337" y="1486524"/>
                    </a:lnTo>
                    <a:lnTo>
                      <a:pt x="5515867" y="1498944"/>
                    </a:lnTo>
                    <a:lnTo>
                      <a:pt x="5523291" y="1519027"/>
                    </a:lnTo>
                    <a:lnTo>
                      <a:pt x="5526738" y="1529333"/>
                    </a:lnTo>
                    <a:lnTo>
                      <a:pt x="5529920" y="1538846"/>
                    </a:lnTo>
                    <a:lnTo>
                      <a:pt x="5533898" y="1547831"/>
                    </a:lnTo>
                    <a:lnTo>
                      <a:pt x="5535754" y="1552323"/>
                    </a:lnTo>
                    <a:lnTo>
                      <a:pt x="5537875" y="1556287"/>
                    </a:lnTo>
                    <a:lnTo>
                      <a:pt x="5540261" y="1560515"/>
                    </a:lnTo>
                    <a:lnTo>
                      <a:pt x="5542913" y="1564215"/>
                    </a:lnTo>
                    <a:lnTo>
                      <a:pt x="5545565" y="1568179"/>
                    </a:lnTo>
                    <a:lnTo>
                      <a:pt x="5548746" y="1572142"/>
                    </a:lnTo>
                    <a:lnTo>
                      <a:pt x="5551928" y="1575577"/>
                    </a:lnTo>
                    <a:lnTo>
                      <a:pt x="5555641" y="1579541"/>
                    </a:lnTo>
                    <a:lnTo>
                      <a:pt x="5559353" y="1582977"/>
                    </a:lnTo>
                    <a:lnTo>
                      <a:pt x="5563595" y="1586412"/>
                    </a:lnTo>
                    <a:lnTo>
                      <a:pt x="5572611" y="1594340"/>
                    </a:lnTo>
                    <a:lnTo>
                      <a:pt x="5574467" y="1617858"/>
                    </a:lnTo>
                    <a:lnTo>
                      <a:pt x="5564921" y="1604381"/>
                    </a:lnTo>
                    <a:lnTo>
                      <a:pt x="5554845" y="1590376"/>
                    </a:lnTo>
                    <a:lnTo>
                      <a:pt x="5533367" y="1561572"/>
                    </a:lnTo>
                    <a:lnTo>
                      <a:pt x="5488290" y="1501851"/>
                    </a:lnTo>
                    <a:lnTo>
                      <a:pt x="5466547" y="1472519"/>
                    </a:lnTo>
                    <a:lnTo>
                      <a:pt x="5456206" y="1458249"/>
                    </a:lnTo>
                    <a:lnTo>
                      <a:pt x="5446395" y="1444509"/>
                    </a:lnTo>
                    <a:lnTo>
                      <a:pt x="5437645" y="1431031"/>
                    </a:lnTo>
                    <a:lnTo>
                      <a:pt x="5429425" y="1417819"/>
                    </a:lnTo>
                    <a:lnTo>
                      <a:pt x="5422000" y="1405402"/>
                    </a:lnTo>
                    <a:lnTo>
                      <a:pt x="5415902" y="1393774"/>
                    </a:lnTo>
                    <a:lnTo>
                      <a:pt x="5416962" y="1393244"/>
                    </a:lnTo>
                    <a:lnTo>
                      <a:pt x="5417092" y="1393074"/>
                    </a:lnTo>
                    <a:lnTo>
                      <a:pt x="5416306" y="1393336"/>
                    </a:lnTo>
                    <a:lnTo>
                      <a:pt x="5416040" y="1393071"/>
                    </a:lnTo>
                    <a:lnTo>
                      <a:pt x="5409142" y="1390952"/>
                    </a:lnTo>
                    <a:lnTo>
                      <a:pt x="5386060" y="1361562"/>
                    </a:lnTo>
                    <a:lnTo>
                      <a:pt x="5362447" y="1332450"/>
                    </a:lnTo>
                    <a:lnTo>
                      <a:pt x="5338569" y="1303588"/>
                    </a:lnTo>
                    <a:lnTo>
                      <a:pt x="5314690" y="1274730"/>
                    </a:lnTo>
                    <a:lnTo>
                      <a:pt x="5335385" y="1293001"/>
                    </a:lnTo>
                    <a:lnTo>
                      <a:pt x="5309119" y="1268373"/>
                    </a:lnTo>
                    <a:lnTo>
                      <a:pt x="5270648" y="1223354"/>
                    </a:lnTo>
                    <a:lnTo>
                      <a:pt x="5251280" y="1200848"/>
                    </a:lnTo>
                    <a:lnTo>
                      <a:pt x="5231912" y="1178352"/>
                    </a:lnTo>
                    <a:lnTo>
                      <a:pt x="5211748" y="1156382"/>
                    </a:lnTo>
                    <a:lnTo>
                      <a:pt x="5191585" y="1134681"/>
                    </a:lnTo>
                    <a:lnTo>
                      <a:pt x="5185305" y="1128256"/>
                    </a:lnTo>
                    <a:lnTo>
                      <a:pt x="5191428" y="1136309"/>
                    </a:lnTo>
                    <a:lnTo>
                      <a:pt x="5159025" y="1102215"/>
                    </a:lnTo>
                    <a:lnTo>
                      <a:pt x="5149665" y="1093104"/>
                    </a:lnTo>
                    <a:lnTo>
                      <a:pt x="5157624" y="1089133"/>
                    </a:lnTo>
                    <a:lnTo>
                      <a:pt x="5159747" y="1088869"/>
                    </a:lnTo>
                    <a:lnTo>
                      <a:pt x="5161604" y="1088339"/>
                    </a:lnTo>
                    <a:lnTo>
                      <a:pt x="5162931" y="1087543"/>
                    </a:lnTo>
                    <a:lnTo>
                      <a:pt x="5164257" y="1086483"/>
                    </a:lnTo>
                    <a:lnTo>
                      <a:pt x="5165053" y="1085429"/>
                    </a:lnTo>
                    <a:lnTo>
                      <a:pt x="5165849" y="1084369"/>
                    </a:lnTo>
                    <a:lnTo>
                      <a:pt x="5166910" y="1081190"/>
                    </a:lnTo>
                    <a:lnTo>
                      <a:pt x="5167176" y="1079073"/>
                    </a:lnTo>
                    <a:lnTo>
                      <a:pt x="5167176" y="1076687"/>
                    </a:lnTo>
                    <a:lnTo>
                      <a:pt x="5167176" y="1075631"/>
                    </a:lnTo>
                    <a:lnTo>
                      <a:pt x="5167441" y="1075369"/>
                    </a:lnTo>
                    <a:lnTo>
                      <a:pt x="5167176" y="1075104"/>
                    </a:lnTo>
                    <a:lnTo>
                      <a:pt x="5167176" y="1075369"/>
                    </a:lnTo>
                    <a:lnTo>
                      <a:pt x="5167176" y="1075631"/>
                    </a:lnTo>
                    <a:lnTo>
                      <a:pt x="5166380" y="1076424"/>
                    </a:lnTo>
                    <a:lnTo>
                      <a:pt x="5165318" y="1077219"/>
                    </a:lnTo>
                    <a:lnTo>
                      <a:pt x="5164788" y="1077485"/>
                    </a:lnTo>
                    <a:lnTo>
                      <a:pt x="5163992" y="1077485"/>
                    </a:lnTo>
                    <a:lnTo>
                      <a:pt x="5162931" y="1077219"/>
                    </a:lnTo>
                    <a:lnTo>
                      <a:pt x="5162135" y="1076955"/>
                    </a:lnTo>
                    <a:lnTo>
                      <a:pt x="5161073" y="1075104"/>
                    </a:lnTo>
                    <a:lnTo>
                      <a:pt x="5159481" y="1072454"/>
                    </a:lnTo>
                    <a:lnTo>
                      <a:pt x="5158420" y="1069274"/>
                    </a:lnTo>
                    <a:lnTo>
                      <a:pt x="5157359" y="1065568"/>
                    </a:lnTo>
                    <a:lnTo>
                      <a:pt x="5156298" y="1061333"/>
                    </a:lnTo>
                    <a:lnTo>
                      <a:pt x="5154706" y="1052860"/>
                    </a:lnTo>
                    <a:lnTo>
                      <a:pt x="5153910" y="1044632"/>
                    </a:lnTo>
                    <a:lnTo>
                      <a:pt x="5153645" y="1038543"/>
                    </a:lnTo>
                    <a:lnTo>
                      <a:pt x="5153645" y="1035101"/>
                    </a:lnTo>
                    <a:lnTo>
                      <a:pt x="5154971" y="1032983"/>
                    </a:lnTo>
                    <a:lnTo>
                      <a:pt x="5149134" y="1027158"/>
                    </a:lnTo>
                    <a:lnTo>
                      <a:pt x="5143563" y="1022393"/>
                    </a:lnTo>
                    <a:lnTo>
                      <a:pt x="5138522" y="1017627"/>
                    </a:lnTo>
                    <a:lnTo>
                      <a:pt x="5136134" y="1015244"/>
                    </a:lnTo>
                    <a:lnTo>
                      <a:pt x="5134277" y="1012862"/>
                    </a:lnTo>
                    <a:lnTo>
                      <a:pt x="5132419" y="1010479"/>
                    </a:lnTo>
                    <a:lnTo>
                      <a:pt x="5131093" y="1007831"/>
                    </a:lnTo>
                    <a:lnTo>
                      <a:pt x="5129766" y="1004919"/>
                    </a:lnTo>
                    <a:lnTo>
                      <a:pt x="5128970" y="1002007"/>
                    </a:lnTo>
                    <a:lnTo>
                      <a:pt x="5128440" y="998830"/>
                    </a:lnTo>
                    <a:lnTo>
                      <a:pt x="5127909" y="995389"/>
                    </a:lnTo>
                    <a:lnTo>
                      <a:pt x="5127909" y="991417"/>
                    </a:lnTo>
                    <a:lnTo>
                      <a:pt x="5128705" y="987446"/>
                    </a:lnTo>
                    <a:lnTo>
                      <a:pt x="5128877" y="987617"/>
                    </a:lnTo>
                    <a:lnTo>
                      <a:pt x="5127625" y="969398"/>
                    </a:lnTo>
                    <a:lnTo>
                      <a:pt x="5130544" y="972573"/>
                    </a:lnTo>
                    <a:lnTo>
                      <a:pt x="5131396" y="972518"/>
                    </a:lnTo>
                    <a:lnTo>
                      <a:pt x="5129213" y="965677"/>
                    </a:lnTo>
                    <a:lnTo>
                      <a:pt x="5138080" y="962065"/>
                    </a:lnTo>
                    <a:lnTo>
                      <a:pt x="5137707" y="961725"/>
                    </a:lnTo>
                    <a:lnTo>
                      <a:pt x="5137520" y="961234"/>
                    </a:lnTo>
                    <a:lnTo>
                      <a:pt x="5132482" y="961234"/>
                    </a:lnTo>
                    <a:lnTo>
                      <a:pt x="5128540" y="964130"/>
                    </a:lnTo>
                    <a:lnTo>
                      <a:pt x="5126175" y="963867"/>
                    </a:lnTo>
                    <a:lnTo>
                      <a:pt x="5124073" y="955440"/>
                    </a:lnTo>
                    <a:lnTo>
                      <a:pt x="5135110" y="958863"/>
                    </a:lnTo>
                    <a:lnTo>
                      <a:pt x="5135373" y="958337"/>
                    </a:lnTo>
                    <a:lnTo>
                      <a:pt x="5126701" y="955440"/>
                    </a:lnTo>
                    <a:lnTo>
                      <a:pt x="5127489" y="953333"/>
                    </a:lnTo>
                    <a:lnTo>
                      <a:pt x="5127752" y="953333"/>
                    </a:lnTo>
                    <a:lnTo>
                      <a:pt x="5128015" y="953069"/>
                    </a:lnTo>
                    <a:lnTo>
                      <a:pt x="5124861" y="951226"/>
                    </a:lnTo>
                    <a:lnTo>
                      <a:pt x="5130117" y="942535"/>
                    </a:lnTo>
                    <a:lnTo>
                      <a:pt x="5124073" y="945432"/>
                    </a:lnTo>
                    <a:lnTo>
                      <a:pt x="5112248" y="940954"/>
                    </a:lnTo>
                    <a:lnTo>
                      <a:pt x="5098583" y="920676"/>
                    </a:lnTo>
                    <a:lnTo>
                      <a:pt x="5080188" y="899343"/>
                    </a:lnTo>
                    <a:lnTo>
                      <a:pt x="5079137" y="897763"/>
                    </a:lnTo>
                    <a:lnTo>
                      <a:pt x="5078348" y="895656"/>
                    </a:lnTo>
                    <a:lnTo>
                      <a:pt x="5077823" y="888809"/>
                    </a:lnTo>
                    <a:lnTo>
                      <a:pt x="5068888" y="869320"/>
                    </a:lnTo>
                    <a:lnTo>
                      <a:pt x="5072042" y="858786"/>
                    </a:lnTo>
                    <a:lnTo>
                      <a:pt x="5093722" y="868662"/>
                    </a:lnTo>
                    <a:lnTo>
                      <a:pt x="5092912" y="867814"/>
                    </a:lnTo>
                    <a:lnTo>
                      <a:pt x="5088682" y="865693"/>
                    </a:lnTo>
                    <a:lnTo>
                      <a:pt x="5084452" y="863836"/>
                    </a:lnTo>
                    <a:lnTo>
                      <a:pt x="5081015" y="861184"/>
                    </a:lnTo>
                    <a:lnTo>
                      <a:pt x="5077842" y="858001"/>
                    </a:lnTo>
                    <a:lnTo>
                      <a:pt x="5074933" y="854818"/>
                    </a:lnTo>
                    <a:lnTo>
                      <a:pt x="5072554" y="851370"/>
                    </a:lnTo>
                    <a:lnTo>
                      <a:pt x="5070439" y="847657"/>
                    </a:lnTo>
                    <a:lnTo>
                      <a:pt x="5068324" y="843413"/>
                    </a:lnTo>
                    <a:lnTo>
                      <a:pt x="5086038" y="846861"/>
                    </a:lnTo>
                    <a:lnTo>
                      <a:pt x="5088153" y="846065"/>
                    </a:lnTo>
                    <a:lnTo>
                      <a:pt x="5083130" y="842618"/>
                    </a:lnTo>
                    <a:lnTo>
                      <a:pt x="5083130" y="840230"/>
                    </a:lnTo>
                    <a:lnTo>
                      <a:pt x="5093706" y="847657"/>
                    </a:lnTo>
                    <a:lnTo>
                      <a:pt x="5073083" y="829621"/>
                    </a:lnTo>
                    <a:lnTo>
                      <a:pt x="5073347" y="827234"/>
                    </a:lnTo>
                    <a:lnTo>
                      <a:pt x="5076784" y="823255"/>
                    </a:lnTo>
                    <a:lnTo>
                      <a:pt x="5096878" y="830152"/>
                    </a:lnTo>
                    <a:lnTo>
                      <a:pt x="5086302" y="826173"/>
                    </a:lnTo>
                    <a:lnTo>
                      <a:pt x="5073611" y="820603"/>
                    </a:lnTo>
                    <a:lnTo>
                      <a:pt x="5061978" y="815298"/>
                    </a:lnTo>
                    <a:lnTo>
                      <a:pt x="5056954" y="812646"/>
                    </a:lnTo>
                    <a:lnTo>
                      <a:pt x="5053253" y="810259"/>
                    </a:lnTo>
                    <a:lnTo>
                      <a:pt x="5051402" y="810259"/>
                    </a:lnTo>
                    <a:lnTo>
                      <a:pt x="5025056" y="786736"/>
                    </a:lnTo>
                    <a:lnTo>
                      <a:pt x="5019367" y="784167"/>
                    </a:lnTo>
                    <a:lnTo>
                      <a:pt x="5027590" y="776619"/>
                    </a:lnTo>
                    <a:lnTo>
                      <a:pt x="5037139" y="782279"/>
                    </a:lnTo>
                    <a:lnTo>
                      <a:pt x="5033160" y="781741"/>
                    </a:lnTo>
                    <a:lnTo>
                      <a:pt x="5034752" y="785245"/>
                    </a:lnTo>
                    <a:lnTo>
                      <a:pt x="5034010" y="786187"/>
                    </a:lnTo>
                    <a:lnTo>
                      <a:pt x="5037125" y="785858"/>
                    </a:lnTo>
                    <a:lnTo>
                      <a:pt x="5038976" y="785858"/>
                    </a:lnTo>
                    <a:lnTo>
                      <a:pt x="5041355" y="785858"/>
                    </a:lnTo>
                    <a:lnTo>
                      <a:pt x="5043470" y="786123"/>
                    </a:lnTo>
                    <a:lnTo>
                      <a:pt x="5046114" y="786653"/>
                    </a:lnTo>
                    <a:lnTo>
                      <a:pt x="5046907" y="786653"/>
                    </a:lnTo>
                    <a:lnTo>
                      <a:pt x="5054839" y="794345"/>
                    </a:lnTo>
                    <a:lnTo>
                      <a:pt x="5055897" y="792488"/>
                    </a:lnTo>
                    <a:lnTo>
                      <a:pt x="5057748" y="792488"/>
                    </a:lnTo>
                    <a:lnTo>
                      <a:pt x="5062242" y="796467"/>
                    </a:lnTo>
                    <a:lnTo>
                      <a:pt x="5060656" y="792488"/>
                    </a:lnTo>
                    <a:lnTo>
                      <a:pt x="5066737" y="793284"/>
                    </a:lnTo>
                    <a:lnTo>
                      <a:pt x="5067795" y="791958"/>
                    </a:lnTo>
                    <a:lnTo>
                      <a:pt x="5067530" y="787980"/>
                    </a:lnTo>
                    <a:lnTo>
                      <a:pt x="5087096" y="806546"/>
                    </a:lnTo>
                    <a:lnTo>
                      <a:pt x="5086567" y="806015"/>
                    </a:lnTo>
                    <a:lnTo>
                      <a:pt x="5084980" y="804159"/>
                    </a:lnTo>
                    <a:lnTo>
                      <a:pt x="5092648" y="803628"/>
                    </a:lnTo>
                    <a:lnTo>
                      <a:pt x="5083658" y="790897"/>
                    </a:lnTo>
                    <a:lnTo>
                      <a:pt x="5084716" y="789040"/>
                    </a:lnTo>
                    <a:lnTo>
                      <a:pt x="5086567" y="789836"/>
                    </a:lnTo>
                    <a:lnTo>
                      <a:pt x="5075991" y="773657"/>
                    </a:lnTo>
                    <a:lnTo>
                      <a:pt x="5077842" y="773922"/>
                    </a:lnTo>
                    <a:lnTo>
                      <a:pt x="5082865" y="783205"/>
                    </a:lnTo>
                    <a:lnTo>
                      <a:pt x="5078371" y="774453"/>
                    </a:lnTo>
                    <a:lnTo>
                      <a:pt x="5080221" y="773126"/>
                    </a:lnTo>
                    <a:lnTo>
                      <a:pt x="5097936" y="781083"/>
                    </a:lnTo>
                    <a:lnTo>
                      <a:pt x="5096350" y="777636"/>
                    </a:lnTo>
                    <a:lnTo>
                      <a:pt x="5152877" y="816029"/>
                    </a:lnTo>
                    <a:lnTo>
                      <a:pt x="5122776" y="789089"/>
                    </a:lnTo>
                    <a:lnTo>
                      <a:pt x="5124095" y="788294"/>
                    </a:lnTo>
                    <a:lnTo>
                      <a:pt x="5114598" y="782996"/>
                    </a:lnTo>
                    <a:lnTo>
                      <a:pt x="5115389" y="784321"/>
                    </a:lnTo>
                    <a:lnTo>
                      <a:pt x="5111168" y="781672"/>
                    </a:lnTo>
                    <a:lnTo>
                      <a:pt x="5112487" y="781142"/>
                    </a:lnTo>
                    <a:lnTo>
                      <a:pt x="5112487" y="778228"/>
                    </a:lnTo>
                    <a:lnTo>
                      <a:pt x="5112487" y="775314"/>
                    </a:lnTo>
                    <a:lnTo>
                      <a:pt x="5112224" y="772665"/>
                    </a:lnTo>
                    <a:lnTo>
                      <a:pt x="5111696" y="770281"/>
                    </a:lnTo>
                    <a:lnTo>
                      <a:pt x="5110641" y="765248"/>
                    </a:lnTo>
                    <a:lnTo>
                      <a:pt x="5108794" y="761274"/>
                    </a:lnTo>
                    <a:lnTo>
                      <a:pt x="5106684" y="757036"/>
                    </a:lnTo>
                    <a:lnTo>
                      <a:pt x="5104309" y="753592"/>
                    </a:lnTo>
                    <a:lnTo>
                      <a:pt x="5099824" y="746705"/>
                    </a:lnTo>
                    <a:lnTo>
                      <a:pt x="5097714" y="743526"/>
                    </a:lnTo>
                    <a:lnTo>
                      <a:pt x="5095867" y="740612"/>
                    </a:lnTo>
                    <a:lnTo>
                      <a:pt x="5094548" y="737698"/>
                    </a:lnTo>
                    <a:lnTo>
                      <a:pt x="5093493" y="734784"/>
                    </a:lnTo>
                    <a:lnTo>
                      <a:pt x="5093229" y="732930"/>
                    </a:lnTo>
                    <a:lnTo>
                      <a:pt x="5093229" y="731605"/>
                    </a:lnTo>
                    <a:lnTo>
                      <a:pt x="5093229" y="730016"/>
                    </a:lnTo>
                    <a:lnTo>
                      <a:pt x="5093493" y="728426"/>
                    </a:lnTo>
                    <a:lnTo>
                      <a:pt x="5094020" y="726572"/>
                    </a:lnTo>
                    <a:lnTo>
                      <a:pt x="5095076" y="724983"/>
                    </a:lnTo>
                    <a:lnTo>
                      <a:pt x="5095867" y="723129"/>
                    </a:lnTo>
                    <a:lnTo>
                      <a:pt x="5095992" y="722953"/>
                    </a:lnTo>
                    <a:lnTo>
                      <a:pt x="5097186" y="723658"/>
                    </a:lnTo>
                    <a:lnTo>
                      <a:pt x="5100880" y="726307"/>
                    </a:lnTo>
                    <a:lnTo>
                      <a:pt x="5104573" y="728691"/>
                    </a:lnTo>
                    <a:lnTo>
                      <a:pt x="5108003" y="730016"/>
                    </a:lnTo>
                    <a:lnTo>
                      <a:pt x="5109058" y="730545"/>
                    </a:lnTo>
                    <a:lnTo>
                      <a:pt x="5110113" y="730811"/>
                    </a:lnTo>
                    <a:lnTo>
                      <a:pt x="5110905" y="730545"/>
                    </a:lnTo>
                    <a:lnTo>
                      <a:pt x="5111432" y="730016"/>
                    </a:lnTo>
                    <a:lnTo>
                      <a:pt x="5111696" y="729221"/>
                    </a:lnTo>
                    <a:lnTo>
                      <a:pt x="5111696" y="727632"/>
                    </a:lnTo>
                    <a:lnTo>
                      <a:pt x="5111432" y="725777"/>
                    </a:lnTo>
                    <a:lnTo>
                      <a:pt x="5110641" y="723129"/>
                    </a:lnTo>
                    <a:lnTo>
                      <a:pt x="5115126" y="729486"/>
                    </a:lnTo>
                    <a:lnTo>
                      <a:pt x="5116709" y="729486"/>
                    </a:lnTo>
                    <a:lnTo>
                      <a:pt x="5113543" y="721539"/>
                    </a:lnTo>
                    <a:lnTo>
                      <a:pt x="5113608" y="721409"/>
                    </a:lnTo>
                    <a:lnTo>
                      <a:pt x="5112395" y="722041"/>
                    </a:lnTo>
                    <a:lnTo>
                      <a:pt x="5111629" y="721509"/>
                    </a:lnTo>
                    <a:lnTo>
                      <a:pt x="5105501" y="714056"/>
                    </a:lnTo>
                    <a:lnTo>
                      <a:pt x="5101161" y="707668"/>
                    </a:lnTo>
                    <a:lnTo>
                      <a:pt x="5099884" y="709531"/>
                    </a:lnTo>
                    <a:lnTo>
                      <a:pt x="5105246" y="716185"/>
                    </a:lnTo>
                    <a:lnTo>
                      <a:pt x="5110863" y="722307"/>
                    </a:lnTo>
                    <a:lnTo>
                      <a:pt x="5089671" y="702611"/>
                    </a:lnTo>
                    <a:lnTo>
                      <a:pt x="5086351" y="694360"/>
                    </a:lnTo>
                    <a:lnTo>
                      <a:pt x="5086351" y="694094"/>
                    </a:lnTo>
                    <a:lnTo>
                      <a:pt x="5088905" y="696489"/>
                    </a:lnTo>
                    <a:lnTo>
                      <a:pt x="5091969" y="694360"/>
                    </a:lnTo>
                    <a:lnTo>
                      <a:pt x="5087373" y="689569"/>
                    </a:lnTo>
                    <a:lnTo>
                      <a:pt x="5089852" y="678195"/>
                    </a:lnTo>
                    <a:lnTo>
                      <a:pt x="5089315" y="677911"/>
                    </a:lnTo>
                    <a:lnTo>
                      <a:pt x="5089848" y="656804"/>
                    </a:lnTo>
                    <a:lnTo>
                      <a:pt x="5090382" y="657067"/>
                    </a:lnTo>
                    <a:lnTo>
                      <a:pt x="5093352" y="659567"/>
                    </a:lnTo>
                    <a:lnTo>
                      <a:pt x="5091507" y="655855"/>
                    </a:lnTo>
                    <a:lnTo>
                      <a:pt x="5089143" y="651098"/>
                    </a:lnTo>
                    <a:lnTo>
                      <a:pt x="5087042" y="646342"/>
                    </a:lnTo>
                    <a:lnTo>
                      <a:pt x="5085204" y="641586"/>
                    </a:lnTo>
                    <a:lnTo>
                      <a:pt x="5083890" y="637094"/>
                    </a:lnTo>
                    <a:lnTo>
                      <a:pt x="5082577" y="632603"/>
                    </a:lnTo>
                    <a:lnTo>
                      <a:pt x="5081789" y="628374"/>
                    </a:lnTo>
                    <a:lnTo>
                      <a:pt x="5081264" y="624147"/>
                    </a:lnTo>
                    <a:lnTo>
                      <a:pt x="5129586" y="656235"/>
                    </a:lnTo>
                    <a:lnTo>
                      <a:pt x="5121012" y="649674"/>
                    </a:lnTo>
                    <a:lnTo>
                      <a:pt x="5109635" y="639828"/>
                    </a:lnTo>
                    <a:lnTo>
                      <a:pt x="5098787" y="630249"/>
                    </a:lnTo>
                    <a:lnTo>
                      <a:pt x="5088203" y="620669"/>
                    </a:lnTo>
                    <a:lnTo>
                      <a:pt x="5067566" y="600978"/>
                    </a:lnTo>
                    <a:lnTo>
                      <a:pt x="5056718" y="590866"/>
                    </a:lnTo>
                    <a:lnTo>
                      <a:pt x="5045912" y="581262"/>
                    </a:lnTo>
                    <a:close/>
                    <a:moveTo>
                      <a:pt x="3979863" y="581033"/>
                    </a:moveTo>
                    <a:lnTo>
                      <a:pt x="3984626" y="581628"/>
                    </a:lnTo>
                    <a:lnTo>
                      <a:pt x="3979863" y="582621"/>
                    </a:lnTo>
                    <a:lnTo>
                      <a:pt x="3979863" y="581033"/>
                    </a:lnTo>
                    <a:close/>
                    <a:moveTo>
                      <a:pt x="2708972" y="580217"/>
                    </a:moveTo>
                    <a:lnTo>
                      <a:pt x="2712979" y="580482"/>
                    </a:lnTo>
                    <a:lnTo>
                      <a:pt x="2712979" y="581011"/>
                    </a:lnTo>
                    <a:lnTo>
                      <a:pt x="2711109" y="582069"/>
                    </a:lnTo>
                    <a:lnTo>
                      <a:pt x="2719389" y="584980"/>
                    </a:lnTo>
                    <a:lnTo>
                      <a:pt x="2718320" y="585774"/>
                    </a:lnTo>
                    <a:lnTo>
                      <a:pt x="2716718" y="593182"/>
                    </a:lnTo>
                    <a:lnTo>
                      <a:pt x="2712711" y="596621"/>
                    </a:lnTo>
                    <a:lnTo>
                      <a:pt x="2708972" y="601649"/>
                    </a:lnTo>
                    <a:lnTo>
                      <a:pt x="2701494" y="607205"/>
                    </a:lnTo>
                    <a:lnTo>
                      <a:pt x="2707637" y="608263"/>
                    </a:lnTo>
                    <a:lnTo>
                      <a:pt x="2699090" y="612231"/>
                    </a:lnTo>
                    <a:lnTo>
                      <a:pt x="2691611" y="616465"/>
                    </a:lnTo>
                    <a:lnTo>
                      <a:pt x="2694015" y="617259"/>
                    </a:lnTo>
                    <a:lnTo>
                      <a:pt x="2686536" y="621756"/>
                    </a:lnTo>
                    <a:lnTo>
                      <a:pt x="2691344" y="625990"/>
                    </a:lnTo>
                    <a:lnTo>
                      <a:pt x="2684667" y="624138"/>
                    </a:lnTo>
                    <a:lnTo>
                      <a:pt x="2680660" y="630488"/>
                    </a:lnTo>
                    <a:lnTo>
                      <a:pt x="2680393" y="630488"/>
                    </a:lnTo>
                    <a:lnTo>
                      <a:pt x="2670778" y="632604"/>
                    </a:lnTo>
                    <a:lnTo>
                      <a:pt x="2664635" y="632075"/>
                    </a:lnTo>
                    <a:lnTo>
                      <a:pt x="2658492" y="633663"/>
                    </a:lnTo>
                    <a:lnTo>
                      <a:pt x="2656088" y="633133"/>
                    </a:lnTo>
                    <a:lnTo>
                      <a:pt x="2658225" y="630752"/>
                    </a:lnTo>
                    <a:lnTo>
                      <a:pt x="2640329" y="636573"/>
                    </a:lnTo>
                    <a:lnTo>
                      <a:pt x="2638727" y="630752"/>
                    </a:lnTo>
                    <a:lnTo>
                      <a:pt x="2648609" y="628371"/>
                    </a:lnTo>
                    <a:lnTo>
                      <a:pt x="2641932" y="628371"/>
                    </a:lnTo>
                    <a:lnTo>
                      <a:pt x="2644336" y="627577"/>
                    </a:lnTo>
                    <a:lnTo>
                      <a:pt x="2638460" y="626254"/>
                    </a:lnTo>
                    <a:lnTo>
                      <a:pt x="2643802" y="624138"/>
                    </a:lnTo>
                    <a:lnTo>
                      <a:pt x="2641398" y="623609"/>
                    </a:lnTo>
                    <a:lnTo>
                      <a:pt x="2649707" y="621492"/>
                    </a:lnTo>
                    <a:lnTo>
                      <a:pt x="2650746" y="621227"/>
                    </a:lnTo>
                    <a:lnTo>
                      <a:pt x="2650612" y="621294"/>
                    </a:lnTo>
                    <a:lnTo>
                      <a:pt x="2649945" y="621492"/>
                    </a:lnTo>
                    <a:lnTo>
                      <a:pt x="2650212" y="621492"/>
                    </a:lnTo>
                    <a:lnTo>
                      <a:pt x="2650612" y="621294"/>
                    </a:lnTo>
                    <a:lnTo>
                      <a:pt x="2655287" y="619904"/>
                    </a:lnTo>
                    <a:lnTo>
                      <a:pt x="2650479" y="620434"/>
                    </a:lnTo>
                    <a:lnTo>
                      <a:pt x="2659293" y="618052"/>
                    </a:lnTo>
                    <a:lnTo>
                      <a:pt x="2659026" y="618052"/>
                    </a:lnTo>
                    <a:lnTo>
                      <a:pt x="2657423" y="618052"/>
                    </a:lnTo>
                    <a:lnTo>
                      <a:pt x="2669308" y="613983"/>
                    </a:lnTo>
                    <a:lnTo>
                      <a:pt x="2670778" y="613554"/>
                    </a:lnTo>
                    <a:lnTo>
                      <a:pt x="2679058" y="610644"/>
                    </a:lnTo>
                    <a:lnTo>
                      <a:pt x="2669308" y="613983"/>
                    </a:lnTo>
                    <a:lnTo>
                      <a:pt x="2661697" y="616200"/>
                    </a:lnTo>
                    <a:lnTo>
                      <a:pt x="2652616" y="618846"/>
                    </a:lnTo>
                    <a:lnTo>
                      <a:pt x="2643535" y="620963"/>
                    </a:lnTo>
                    <a:lnTo>
                      <a:pt x="2633919" y="622815"/>
                    </a:lnTo>
                    <a:lnTo>
                      <a:pt x="2624571" y="624138"/>
                    </a:lnTo>
                    <a:lnTo>
                      <a:pt x="2615223" y="625461"/>
                    </a:lnTo>
                    <a:lnTo>
                      <a:pt x="2606676" y="625990"/>
                    </a:lnTo>
                    <a:lnTo>
                      <a:pt x="2622167" y="616200"/>
                    </a:lnTo>
                    <a:lnTo>
                      <a:pt x="2620974" y="615938"/>
                    </a:lnTo>
                    <a:lnTo>
                      <a:pt x="2618532" y="616633"/>
                    </a:lnTo>
                    <a:lnTo>
                      <a:pt x="2615000" y="618260"/>
                    </a:lnTo>
                    <a:lnTo>
                      <a:pt x="2611467" y="619073"/>
                    </a:lnTo>
                    <a:lnTo>
                      <a:pt x="2607663" y="619615"/>
                    </a:lnTo>
                    <a:lnTo>
                      <a:pt x="2604130" y="620428"/>
                    </a:lnTo>
                    <a:lnTo>
                      <a:pt x="2600326" y="620699"/>
                    </a:lnTo>
                    <a:lnTo>
                      <a:pt x="2605489" y="616633"/>
                    </a:lnTo>
                    <a:lnTo>
                      <a:pt x="2605499" y="616628"/>
                    </a:lnTo>
                    <a:lnTo>
                      <a:pt x="2598313" y="617276"/>
                    </a:lnTo>
                    <a:lnTo>
                      <a:pt x="2597151" y="617524"/>
                    </a:lnTo>
                    <a:lnTo>
                      <a:pt x="2597912" y="617312"/>
                    </a:lnTo>
                    <a:lnTo>
                      <a:pt x="2595563" y="617524"/>
                    </a:lnTo>
                    <a:lnTo>
                      <a:pt x="2601335" y="614259"/>
                    </a:lnTo>
                    <a:lnTo>
                      <a:pt x="2602385" y="613714"/>
                    </a:lnTo>
                    <a:lnTo>
                      <a:pt x="2610519" y="611809"/>
                    </a:lnTo>
                    <a:lnTo>
                      <a:pt x="2622511" y="608024"/>
                    </a:lnTo>
                    <a:lnTo>
                      <a:pt x="2619376" y="608426"/>
                    </a:lnTo>
                    <a:lnTo>
                      <a:pt x="2615937" y="610052"/>
                    </a:lnTo>
                    <a:lnTo>
                      <a:pt x="2612232" y="611136"/>
                    </a:lnTo>
                    <a:lnTo>
                      <a:pt x="2609057" y="611678"/>
                    </a:lnTo>
                    <a:lnTo>
                      <a:pt x="2605618" y="612491"/>
                    </a:lnTo>
                    <a:lnTo>
                      <a:pt x="2601913" y="612762"/>
                    </a:lnTo>
                    <a:lnTo>
                      <a:pt x="2598474" y="612762"/>
                    </a:lnTo>
                    <a:lnTo>
                      <a:pt x="2590801" y="612762"/>
                    </a:lnTo>
                    <a:lnTo>
                      <a:pt x="2598209" y="607342"/>
                    </a:lnTo>
                    <a:lnTo>
                      <a:pt x="2621493" y="601650"/>
                    </a:lnTo>
                    <a:lnTo>
                      <a:pt x="2627314" y="601921"/>
                    </a:lnTo>
                    <a:lnTo>
                      <a:pt x="2627049" y="602463"/>
                    </a:lnTo>
                    <a:lnTo>
                      <a:pt x="2623610" y="607883"/>
                    </a:lnTo>
                    <a:lnTo>
                      <a:pt x="2622669" y="608004"/>
                    </a:lnTo>
                    <a:lnTo>
                      <a:pt x="2627313" y="608272"/>
                    </a:lnTo>
                    <a:lnTo>
                      <a:pt x="2627050" y="608544"/>
                    </a:lnTo>
                    <a:lnTo>
                      <a:pt x="2625738" y="609904"/>
                    </a:lnTo>
                    <a:lnTo>
                      <a:pt x="2625476" y="609904"/>
                    </a:lnTo>
                    <a:lnTo>
                      <a:pt x="2625166" y="609993"/>
                    </a:lnTo>
                    <a:lnTo>
                      <a:pt x="2630489" y="610942"/>
                    </a:lnTo>
                    <a:lnTo>
                      <a:pt x="2628858" y="612025"/>
                    </a:lnTo>
                    <a:lnTo>
                      <a:pt x="2625597" y="613652"/>
                    </a:lnTo>
                    <a:lnTo>
                      <a:pt x="2622792" y="615284"/>
                    </a:lnTo>
                    <a:lnTo>
                      <a:pt x="2644603" y="612496"/>
                    </a:lnTo>
                    <a:lnTo>
                      <a:pt x="2637124" y="610115"/>
                    </a:lnTo>
                    <a:lnTo>
                      <a:pt x="2641932" y="607469"/>
                    </a:lnTo>
                    <a:lnTo>
                      <a:pt x="2636323" y="606411"/>
                    </a:lnTo>
                    <a:lnTo>
                      <a:pt x="2649411" y="599267"/>
                    </a:lnTo>
                    <a:lnTo>
                      <a:pt x="2634988" y="601384"/>
                    </a:lnTo>
                    <a:lnTo>
                      <a:pt x="2642733" y="595563"/>
                    </a:lnTo>
                    <a:lnTo>
                      <a:pt x="2655554" y="599003"/>
                    </a:lnTo>
                    <a:lnTo>
                      <a:pt x="2657957" y="602442"/>
                    </a:lnTo>
                    <a:lnTo>
                      <a:pt x="2663032" y="601384"/>
                    </a:lnTo>
                    <a:lnTo>
                      <a:pt x="2660896" y="602707"/>
                    </a:lnTo>
                    <a:lnTo>
                      <a:pt x="2663566" y="607205"/>
                    </a:lnTo>
                    <a:lnTo>
                      <a:pt x="2673716" y="604559"/>
                    </a:lnTo>
                    <a:lnTo>
                      <a:pt x="2674517" y="604294"/>
                    </a:lnTo>
                    <a:lnTo>
                      <a:pt x="2668374" y="603765"/>
                    </a:lnTo>
                    <a:lnTo>
                      <a:pt x="2678524" y="598473"/>
                    </a:lnTo>
                    <a:lnTo>
                      <a:pt x="2666237" y="596092"/>
                    </a:lnTo>
                    <a:lnTo>
                      <a:pt x="2675586" y="593976"/>
                    </a:lnTo>
                    <a:lnTo>
                      <a:pt x="2671579" y="593446"/>
                    </a:lnTo>
                    <a:lnTo>
                      <a:pt x="2671312" y="593711"/>
                    </a:lnTo>
                    <a:lnTo>
                      <a:pt x="2671045" y="593711"/>
                    </a:lnTo>
                    <a:lnTo>
                      <a:pt x="2670778" y="593711"/>
                    </a:lnTo>
                    <a:lnTo>
                      <a:pt x="2669977" y="593976"/>
                    </a:lnTo>
                    <a:lnTo>
                      <a:pt x="2664101" y="591594"/>
                    </a:lnTo>
                    <a:lnTo>
                      <a:pt x="2679325" y="584715"/>
                    </a:lnTo>
                    <a:lnTo>
                      <a:pt x="2694816" y="585774"/>
                    </a:lnTo>
                    <a:lnTo>
                      <a:pt x="2694015" y="588949"/>
                    </a:lnTo>
                    <a:lnTo>
                      <a:pt x="2708972" y="580217"/>
                    </a:lnTo>
                    <a:close/>
                    <a:moveTo>
                      <a:pt x="2710308" y="579688"/>
                    </a:moveTo>
                    <a:lnTo>
                      <a:pt x="2710041" y="579953"/>
                    </a:lnTo>
                    <a:lnTo>
                      <a:pt x="2709773" y="579953"/>
                    </a:lnTo>
                    <a:lnTo>
                      <a:pt x="2710308" y="579688"/>
                    </a:lnTo>
                    <a:close/>
                    <a:moveTo>
                      <a:pt x="2707103" y="579424"/>
                    </a:moveTo>
                    <a:lnTo>
                      <a:pt x="2709773" y="579953"/>
                    </a:lnTo>
                    <a:lnTo>
                      <a:pt x="2704966" y="579953"/>
                    </a:lnTo>
                    <a:lnTo>
                      <a:pt x="2707103" y="579424"/>
                    </a:lnTo>
                    <a:close/>
                    <a:moveTo>
                      <a:pt x="2627314" y="577836"/>
                    </a:moveTo>
                    <a:lnTo>
                      <a:pt x="2627314" y="578154"/>
                    </a:lnTo>
                    <a:lnTo>
                      <a:pt x="2626679" y="579107"/>
                    </a:lnTo>
                    <a:lnTo>
                      <a:pt x="2622551" y="579424"/>
                    </a:lnTo>
                    <a:lnTo>
                      <a:pt x="2626044" y="578154"/>
                    </a:lnTo>
                    <a:lnTo>
                      <a:pt x="2627314" y="577836"/>
                    </a:lnTo>
                    <a:close/>
                    <a:moveTo>
                      <a:pt x="4670426" y="574612"/>
                    </a:moveTo>
                    <a:lnTo>
                      <a:pt x="4674687" y="575009"/>
                    </a:lnTo>
                    <a:lnTo>
                      <a:pt x="4675189" y="575207"/>
                    </a:lnTo>
                    <a:lnTo>
                      <a:pt x="4670927" y="576200"/>
                    </a:lnTo>
                    <a:lnTo>
                      <a:pt x="4670426" y="574612"/>
                    </a:lnTo>
                    <a:close/>
                    <a:moveTo>
                      <a:pt x="4709701" y="570776"/>
                    </a:moveTo>
                    <a:lnTo>
                      <a:pt x="4723163" y="581901"/>
                    </a:lnTo>
                    <a:lnTo>
                      <a:pt x="4723427" y="579517"/>
                    </a:lnTo>
                    <a:lnTo>
                      <a:pt x="4723427" y="579252"/>
                    </a:lnTo>
                    <a:lnTo>
                      <a:pt x="4709701" y="570776"/>
                    </a:lnTo>
                    <a:close/>
                    <a:moveTo>
                      <a:pt x="4665663" y="569856"/>
                    </a:moveTo>
                    <a:lnTo>
                      <a:pt x="4667779" y="570650"/>
                    </a:lnTo>
                    <a:lnTo>
                      <a:pt x="4668838" y="571444"/>
                    </a:lnTo>
                    <a:lnTo>
                      <a:pt x="4665663" y="570452"/>
                    </a:lnTo>
                    <a:lnTo>
                      <a:pt x="4665663" y="569856"/>
                    </a:lnTo>
                    <a:close/>
                    <a:moveTo>
                      <a:pt x="4683041" y="567333"/>
                    </a:moveTo>
                    <a:lnTo>
                      <a:pt x="4677234" y="569717"/>
                    </a:lnTo>
                    <a:lnTo>
                      <a:pt x="4677234" y="568657"/>
                    </a:lnTo>
                    <a:lnTo>
                      <a:pt x="4675123" y="571041"/>
                    </a:lnTo>
                    <a:lnTo>
                      <a:pt x="4679874" y="571306"/>
                    </a:lnTo>
                    <a:lnTo>
                      <a:pt x="4684097" y="572630"/>
                    </a:lnTo>
                    <a:lnTo>
                      <a:pt x="4683041" y="567597"/>
                    </a:lnTo>
                    <a:lnTo>
                      <a:pt x="4683041" y="567333"/>
                    </a:lnTo>
                    <a:close/>
                    <a:moveTo>
                      <a:pt x="4967341" y="567269"/>
                    </a:moveTo>
                    <a:lnTo>
                      <a:pt x="4966769" y="567366"/>
                    </a:lnTo>
                    <a:lnTo>
                      <a:pt x="4966769" y="567634"/>
                    </a:lnTo>
                    <a:lnTo>
                      <a:pt x="4969809" y="571833"/>
                    </a:lnTo>
                    <a:lnTo>
                      <a:pt x="4971050" y="572277"/>
                    </a:lnTo>
                    <a:lnTo>
                      <a:pt x="4967341" y="567269"/>
                    </a:lnTo>
                    <a:close/>
                    <a:moveTo>
                      <a:pt x="2842960" y="566124"/>
                    </a:moveTo>
                    <a:lnTo>
                      <a:pt x="2830490" y="568476"/>
                    </a:lnTo>
                    <a:lnTo>
                      <a:pt x="2843225" y="566124"/>
                    </a:lnTo>
                    <a:lnTo>
                      <a:pt x="2842960" y="566124"/>
                    </a:lnTo>
                    <a:close/>
                    <a:moveTo>
                      <a:pt x="3456175" y="565165"/>
                    </a:moveTo>
                    <a:lnTo>
                      <a:pt x="3457296" y="565165"/>
                    </a:lnTo>
                    <a:lnTo>
                      <a:pt x="3455895" y="567987"/>
                    </a:lnTo>
                    <a:lnTo>
                      <a:pt x="3452813" y="568339"/>
                    </a:lnTo>
                    <a:lnTo>
                      <a:pt x="3456175" y="565165"/>
                    </a:lnTo>
                    <a:close/>
                    <a:moveTo>
                      <a:pt x="4686473" y="564684"/>
                    </a:moveTo>
                    <a:lnTo>
                      <a:pt x="4683833" y="566008"/>
                    </a:lnTo>
                    <a:lnTo>
                      <a:pt x="4686737" y="564684"/>
                    </a:lnTo>
                    <a:lnTo>
                      <a:pt x="4686473" y="564684"/>
                    </a:lnTo>
                    <a:close/>
                    <a:moveTo>
                      <a:pt x="3470276" y="563576"/>
                    </a:moveTo>
                    <a:lnTo>
                      <a:pt x="3470276" y="563803"/>
                    </a:lnTo>
                    <a:lnTo>
                      <a:pt x="3465513" y="565164"/>
                    </a:lnTo>
                    <a:lnTo>
                      <a:pt x="3468192" y="563803"/>
                    </a:lnTo>
                    <a:lnTo>
                      <a:pt x="3470276" y="563576"/>
                    </a:lnTo>
                    <a:close/>
                    <a:moveTo>
                      <a:pt x="4918075" y="563529"/>
                    </a:moveTo>
                    <a:lnTo>
                      <a:pt x="4926613" y="565100"/>
                    </a:lnTo>
                    <a:lnTo>
                      <a:pt x="4926346" y="565100"/>
                    </a:lnTo>
                    <a:lnTo>
                      <a:pt x="4925546" y="565100"/>
                    </a:lnTo>
                    <a:lnTo>
                      <a:pt x="4927147" y="566933"/>
                    </a:lnTo>
                    <a:lnTo>
                      <a:pt x="4935684" y="574789"/>
                    </a:lnTo>
                    <a:lnTo>
                      <a:pt x="4934884" y="575050"/>
                    </a:lnTo>
                    <a:lnTo>
                      <a:pt x="4949825" y="588929"/>
                    </a:lnTo>
                    <a:lnTo>
                      <a:pt x="4943689" y="585001"/>
                    </a:lnTo>
                    <a:lnTo>
                      <a:pt x="4938619" y="581073"/>
                    </a:lnTo>
                    <a:lnTo>
                      <a:pt x="4937552" y="580549"/>
                    </a:lnTo>
                    <a:lnTo>
                      <a:pt x="4931682" y="577931"/>
                    </a:lnTo>
                    <a:lnTo>
                      <a:pt x="4921277" y="571908"/>
                    </a:lnTo>
                    <a:lnTo>
                      <a:pt x="4921277" y="571646"/>
                    </a:lnTo>
                    <a:lnTo>
                      <a:pt x="4921277" y="569028"/>
                    </a:lnTo>
                    <a:lnTo>
                      <a:pt x="4918075" y="563529"/>
                    </a:lnTo>
                    <a:close/>
                    <a:moveTo>
                      <a:pt x="2612586" y="561962"/>
                    </a:moveTo>
                    <a:lnTo>
                      <a:pt x="2620646" y="570164"/>
                    </a:lnTo>
                    <a:lnTo>
                      <a:pt x="2618766" y="571751"/>
                    </a:lnTo>
                    <a:lnTo>
                      <a:pt x="2624139" y="574133"/>
                    </a:lnTo>
                    <a:lnTo>
                      <a:pt x="2619303" y="578631"/>
                    </a:lnTo>
                    <a:lnTo>
                      <a:pt x="2612586" y="579424"/>
                    </a:lnTo>
                    <a:lnTo>
                      <a:pt x="2606676" y="575456"/>
                    </a:lnTo>
                    <a:lnTo>
                      <a:pt x="2612318" y="562226"/>
                    </a:lnTo>
                    <a:lnTo>
                      <a:pt x="2612586" y="562226"/>
                    </a:lnTo>
                    <a:lnTo>
                      <a:pt x="2612586" y="561962"/>
                    </a:lnTo>
                    <a:close/>
                    <a:moveTo>
                      <a:pt x="4864101" y="560408"/>
                    </a:moveTo>
                    <a:lnTo>
                      <a:pt x="4864661" y="560408"/>
                    </a:lnTo>
                    <a:lnTo>
                      <a:pt x="4866342" y="562525"/>
                    </a:lnTo>
                    <a:lnTo>
                      <a:pt x="4867276" y="563583"/>
                    </a:lnTo>
                    <a:lnTo>
                      <a:pt x="4864101" y="560408"/>
                    </a:lnTo>
                    <a:close/>
                    <a:moveTo>
                      <a:pt x="2553148" y="560375"/>
                    </a:moveTo>
                    <a:lnTo>
                      <a:pt x="2560638" y="562245"/>
                    </a:lnTo>
                    <a:lnTo>
                      <a:pt x="2559300" y="563046"/>
                    </a:lnTo>
                    <a:lnTo>
                      <a:pt x="2546193" y="567319"/>
                    </a:lnTo>
                    <a:lnTo>
                      <a:pt x="2533889" y="572927"/>
                    </a:lnTo>
                    <a:lnTo>
                      <a:pt x="2541913" y="573461"/>
                    </a:lnTo>
                    <a:lnTo>
                      <a:pt x="2530411" y="581472"/>
                    </a:lnTo>
                    <a:lnTo>
                      <a:pt x="2525864" y="583075"/>
                    </a:lnTo>
                    <a:lnTo>
                      <a:pt x="2512222" y="584944"/>
                    </a:lnTo>
                    <a:lnTo>
                      <a:pt x="2499115" y="588950"/>
                    </a:lnTo>
                    <a:lnTo>
                      <a:pt x="2494835" y="587615"/>
                    </a:lnTo>
                    <a:lnTo>
                      <a:pt x="2492695" y="586814"/>
                    </a:lnTo>
                    <a:lnTo>
                      <a:pt x="2491090" y="586012"/>
                    </a:lnTo>
                    <a:lnTo>
                      <a:pt x="2489753" y="584944"/>
                    </a:lnTo>
                    <a:lnTo>
                      <a:pt x="2488683" y="584143"/>
                    </a:lnTo>
                    <a:lnTo>
                      <a:pt x="2487880" y="583075"/>
                    </a:lnTo>
                    <a:lnTo>
                      <a:pt x="2487613" y="581739"/>
                    </a:lnTo>
                    <a:lnTo>
                      <a:pt x="2487613" y="580671"/>
                    </a:lnTo>
                    <a:lnTo>
                      <a:pt x="2487880" y="579336"/>
                    </a:lnTo>
                    <a:lnTo>
                      <a:pt x="2488683" y="578268"/>
                    </a:lnTo>
                    <a:lnTo>
                      <a:pt x="2490020" y="577200"/>
                    </a:lnTo>
                    <a:lnTo>
                      <a:pt x="2491358" y="575864"/>
                    </a:lnTo>
                    <a:lnTo>
                      <a:pt x="2493765" y="574796"/>
                    </a:lnTo>
                    <a:lnTo>
                      <a:pt x="2496172" y="573461"/>
                    </a:lnTo>
                    <a:lnTo>
                      <a:pt x="2499382" y="572393"/>
                    </a:lnTo>
                    <a:lnTo>
                      <a:pt x="2509280" y="569455"/>
                    </a:lnTo>
                    <a:lnTo>
                      <a:pt x="2553148" y="560375"/>
                    </a:lnTo>
                    <a:close/>
                    <a:moveTo>
                      <a:pt x="2992068" y="560373"/>
                    </a:moveTo>
                    <a:lnTo>
                      <a:pt x="2997905" y="560373"/>
                    </a:lnTo>
                    <a:lnTo>
                      <a:pt x="3003742" y="560635"/>
                    </a:lnTo>
                    <a:lnTo>
                      <a:pt x="3003211" y="563249"/>
                    </a:lnTo>
                    <a:lnTo>
                      <a:pt x="3006395" y="562987"/>
                    </a:lnTo>
                    <a:lnTo>
                      <a:pt x="3010109" y="562464"/>
                    </a:lnTo>
                    <a:lnTo>
                      <a:pt x="3017008" y="561680"/>
                    </a:lnTo>
                    <a:lnTo>
                      <a:pt x="3019661" y="561680"/>
                    </a:lnTo>
                    <a:lnTo>
                      <a:pt x="3020457" y="561941"/>
                    </a:lnTo>
                    <a:lnTo>
                      <a:pt x="3020722" y="562203"/>
                    </a:lnTo>
                    <a:lnTo>
                      <a:pt x="3020987" y="562726"/>
                    </a:lnTo>
                    <a:lnTo>
                      <a:pt x="3020722" y="563510"/>
                    </a:lnTo>
                    <a:lnTo>
                      <a:pt x="3019926" y="564555"/>
                    </a:lnTo>
                    <a:lnTo>
                      <a:pt x="3018865" y="565601"/>
                    </a:lnTo>
                    <a:lnTo>
                      <a:pt x="3030539" y="566124"/>
                    </a:lnTo>
                    <a:lnTo>
                      <a:pt x="3029743" y="568738"/>
                    </a:lnTo>
                    <a:lnTo>
                      <a:pt x="3013028" y="578932"/>
                    </a:lnTo>
                    <a:lnTo>
                      <a:pt x="3014089" y="581546"/>
                    </a:lnTo>
                    <a:lnTo>
                      <a:pt x="3028416" y="579716"/>
                    </a:lnTo>
                    <a:lnTo>
                      <a:pt x="3028416" y="581285"/>
                    </a:lnTo>
                    <a:lnTo>
                      <a:pt x="3016477" y="583899"/>
                    </a:lnTo>
                    <a:lnTo>
                      <a:pt x="3009579" y="584421"/>
                    </a:lnTo>
                    <a:lnTo>
                      <a:pt x="3013558" y="587297"/>
                    </a:lnTo>
                    <a:lnTo>
                      <a:pt x="3010375" y="590956"/>
                    </a:lnTo>
                    <a:lnTo>
                      <a:pt x="3006926" y="593832"/>
                    </a:lnTo>
                    <a:lnTo>
                      <a:pt x="3003476" y="596184"/>
                    </a:lnTo>
                    <a:lnTo>
                      <a:pt x="2999231" y="598014"/>
                    </a:lnTo>
                    <a:lnTo>
                      <a:pt x="2994986" y="599844"/>
                    </a:lnTo>
                    <a:lnTo>
                      <a:pt x="2990476" y="600889"/>
                    </a:lnTo>
                    <a:lnTo>
                      <a:pt x="2985966" y="601935"/>
                    </a:lnTo>
                    <a:lnTo>
                      <a:pt x="2981455" y="602457"/>
                    </a:lnTo>
                    <a:lnTo>
                      <a:pt x="2976679" y="602719"/>
                    </a:lnTo>
                    <a:lnTo>
                      <a:pt x="2972169" y="602719"/>
                    </a:lnTo>
                    <a:lnTo>
                      <a:pt x="2967659" y="602457"/>
                    </a:lnTo>
                    <a:lnTo>
                      <a:pt x="2963414" y="602196"/>
                    </a:lnTo>
                    <a:lnTo>
                      <a:pt x="2959699" y="601673"/>
                    </a:lnTo>
                    <a:lnTo>
                      <a:pt x="2955719" y="600889"/>
                    </a:lnTo>
                    <a:lnTo>
                      <a:pt x="2949882" y="599582"/>
                    </a:lnTo>
                    <a:lnTo>
                      <a:pt x="2948556" y="601673"/>
                    </a:lnTo>
                    <a:lnTo>
                      <a:pt x="2946699" y="603503"/>
                    </a:lnTo>
                    <a:lnTo>
                      <a:pt x="2944841" y="605072"/>
                    </a:lnTo>
                    <a:lnTo>
                      <a:pt x="2942719" y="606379"/>
                    </a:lnTo>
                    <a:lnTo>
                      <a:pt x="2940862" y="607686"/>
                    </a:lnTo>
                    <a:lnTo>
                      <a:pt x="2938474" y="608208"/>
                    </a:lnTo>
                    <a:lnTo>
                      <a:pt x="2936351" y="608731"/>
                    </a:lnTo>
                    <a:lnTo>
                      <a:pt x="2933963" y="609515"/>
                    </a:lnTo>
                    <a:lnTo>
                      <a:pt x="2931576" y="609515"/>
                    </a:lnTo>
                    <a:lnTo>
                      <a:pt x="2929718" y="609515"/>
                    </a:lnTo>
                    <a:lnTo>
                      <a:pt x="2925473" y="608731"/>
                    </a:lnTo>
                    <a:lnTo>
                      <a:pt x="2922290" y="607947"/>
                    </a:lnTo>
                    <a:lnTo>
                      <a:pt x="2920698" y="607163"/>
                    </a:lnTo>
                    <a:lnTo>
                      <a:pt x="2919636" y="606379"/>
                    </a:lnTo>
                    <a:lnTo>
                      <a:pt x="2909289" y="609777"/>
                    </a:lnTo>
                    <a:lnTo>
                      <a:pt x="2895227" y="613175"/>
                    </a:lnTo>
                    <a:lnTo>
                      <a:pt x="2884349" y="615266"/>
                    </a:lnTo>
                    <a:lnTo>
                      <a:pt x="2884880" y="616834"/>
                    </a:lnTo>
                    <a:lnTo>
                      <a:pt x="2849593" y="621539"/>
                    </a:lnTo>
                    <a:lnTo>
                      <a:pt x="2858083" y="613175"/>
                    </a:lnTo>
                    <a:lnTo>
                      <a:pt x="2858348" y="612913"/>
                    </a:lnTo>
                    <a:lnTo>
                      <a:pt x="2845878" y="617880"/>
                    </a:lnTo>
                    <a:lnTo>
                      <a:pt x="2846409" y="613959"/>
                    </a:lnTo>
                    <a:lnTo>
                      <a:pt x="2836062" y="620233"/>
                    </a:lnTo>
                    <a:lnTo>
                      <a:pt x="2831551" y="622846"/>
                    </a:lnTo>
                    <a:lnTo>
                      <a:pt x="2827306" y="624415"/>
                    </a:lnTo>
                    <a:lnTo>
                      <a:pt x="2825184" y="624938"/>
                    </a:lnTo>
                    <a:lnTo>
                      <a:pt x="2822796" y="625460"/>
                    </a:lnTo>
                    <a:lnTo>
                      <a:pt x="2820673" y="625460"/>
                    </a:lnTo>
                    <a:lnTo>
                      <a:pt x="2818551" y="625460"/>
                    </a:lnTo>
                    <a:lnTo>
                      <a:pt x="2816163" y="624676"/>
                    </a:lnTo>
                    <a:lnTo>
                      <a:pt x="2813775" y="623892"/>
                    </a:lnTo>
                    <a:lnTo>
                      <a:pt x="2811387" y="622846"/>
                    </a:lnTo>
                    <a:lnTo>
                      <a:pt x="2808734" y="621278"/>
                    </a:lnTo>
                    <a:lnTo>
                      <a:pt x="2807142" y="621539"/>
                    </a:lnTo>
                    <a:lnTo>
                      <a:pt x="2811918" y="616834"/>
                    </a:lnTo>
                    <a:lnTo>
                      <a:pt x="2801836" y="623892"/>
                    </a:lnTo>
                    <a:lnTo>
                      <a:pt x="2788835" y="622062"/>
                    </a:lnTo>
                    <a:lnTo>
                      <a:pt x="2793080" y="611606"/>
                    </a:lnTo>
                    <a:lnTo>
                      <a:pt x="2792019" y="612129"/>
                    </a:lnTo>
                    <a:lnTo>
                      <a:pt x="2788039" y="611345"/>
                    </a:lnTo>
                    <a:lnTo>
                      <a:pt x="2799183" y="599321"/>
                    </a:lnTo>
                    <a:lnTo>
                      <a:pt x="2806081" y="588604"/>
                    </a:lnTo>
                    <a:lnTo>
                      <a:pt x="2792550" y="576318"/>
                    </a:lnTo>
                    <a:lnTo>
                      <a:pt x="2786713" y="578932"/>
                    </a:lnTo>
                    <a:lnTo>
                      <a:pt x="2783794" y="580239"/>
                    </a:lnTo>
                    <a:lnTo>
                      <a:pt x="2780876" y="581023"/>
                    </a:lnTo>
                    <a:lnTo>
                      <a:pt x="2777957" y="581546"/>
                    </a:lnTo>
                    <a:lnTo>
                      <a:pt x="2774773" y="582069"/>
                    </a:lnTo>
                    <a:lnTo>
                      <a:pt x="2771590" y="582069"/>
                    </a:lnTo>
                    <a:lnTo>
                      <a:pt x="2768406" y="582069"/>
                    </a:lnTo>
                    <a:lnTo>
                      <a:pt x="2768141" y="582069"/>
                    </a:lnTo>
                    <a:lnTo>
                      <a:pt x="2767610" y="582069"/>
                    </a:lnTo>
                    <a:lnTo>
                      <a:pt x="2757263" y="583899"/>
                    </a:lnTo>
                    <a:lnTo>
                      <a:pt x="2765753" y="581546"/>
                    </a:lnTo>
                    <a:lnTo>
                      <a:pt x="2765222" y="581546"/>
                    </a:lnTo>
                    <a:lnTo>
                      <a:pt x="2760181" y="582069"/>
                    </a:lnTo>
                    <a:lnTo>
                      <a:pt x="2755936" y="582069"/>
                    </a:lnTo>
                    <a:lnTo>
                      <a:pt x="2753017" y="581807"/>
                    </a:lnTo>
                    <a:lnTo>
                      <a:pt x="2751956" y="581546"/>
                    </a:lnTo>
                    <a:lnTo>
                      <a:pt x="2751160" y="581285"/>
                    </a:lnTo>
                    <a:lnTo>
                      <a:pt x="2750895" y="581023"/>
                    </a:lnTo>
                    <a:lnTo>
                      <a:pt x="2750364" y="580500"/>
                    </a:lnTo>
                    <a:lnTo>
                      <a:pt x="2750895" y="579716"/>
                    </a:lnTo>
                    <a:lnTo>
                      <a:pt x="2751426" y="578932"/>
                    </a:lnTo>
                    <a:lnTo>
                      <a:pt x="2753813" y="577625"/>
                    </a:lnTo>
                    <a:lnTo>
                      <a:pt x="2757793" y="575534"/>
                    </a:lnTo>
                    <a:lnTo>
                      <a:pt x="2743201" y="575534"/>
                    </a:lnTo>
                    <a:lnTo>
                      <a:pt x="2746650" y="575011"/>
                    </a:lnTo>
                    <a:lnTo>
                      <a:pt x="2750895" y="573704"/>
                    </a:lnTo>
                    <a:lnTo>
                      <a:pt x="2760446" y="570829"/>
                    </a:lnTo>
                    <a:lnTo>
                      <a:pt x="2770794" y="567692"/>
                    </a:lnTo>
                    <a:lnTo>
                      <a:pt x="2780345" y="565078"/>
                    </a:lnTo>
                    <a:lnTo>
                      <a:pt x="2784590" y="564294"/>
                    </a:lnTo>
                    <a:lnTo>
                      <a:pt x="2788305" y="564033"/>
                    </a:lnTo>
                    <a:lnTo>
                      <a:pt x="2791488" y="564033"/>
                    </a:lnTo>
                    <a:lnTo>
                      <a:pt x="2792550" y="564294"/>
                    </a:lnTo>
                    <a:lnTo>
                      <a:pt x="2793611" y="564817"/>
                    </a:lnTo>
                    <a:lnTo>
                      <a:pt x="2794407" y="565340"/>
                    </a:lnTo>
                    <a:lnTo>
                      <a:pt x="2794938" y="565863"/>
                    </a:lnTo>
                    <a:lnTo>
                      <a:pt x="2794938" y="567169"/>
                    </a:lnTo>
                    <a:lnTo>
                      <a:pt x="2794938" y="568215"/>
                    </a:lnTo>
                    <a:lnTo>
                      <a:pt x="2794672" y="569783"/>
                    </a:lnTo>
                    <a:lnTo>
                      <a:pt x="2793611" y="571352"/>
                    </a:lnTo>
                    <a:lnTo>
                      <a:pt x="2792550" y="573443"/>
                    </a:lnTo>
                    <a:lnTo>
                      <a:pt x="2790958" y="575534"/>
                    </a:lnTo>
                    <a:lnTo>
                      <a:pt x="2796264" y="572659"/>
                    </a:lnTo>
                    <a:lnTo>
                      <a:pt x="2801836" y="570306"/>
                    </a:lnTo>
                    <a:lnTo>
                      <a:pt x="2808203" y="567954"/>
                    </a:lnTo>
                    <a:lnTo>
                      <a:pt x="2814306" y="565863"/>
                    </a:lnTo>
                    <a:lnTo>
                      <a:pt x="2820408" y="564555"/>
                    </a:lnTo>
                    <a:lnTo>
                      <a:pt x="2827041" y="562987"/>
                    </a:lnTo>
                    <a:lnTo>
                      <a:pt x="2833408" y="561941"/>
                    </a:lnTo>
                    <a:lnTo>
                      <a:pt x="2839511" y="560896"/>
                    </a:lnTo>
                    <a:lnTo>
                      <a:pt x="2845613" y="565863"/>
                    </a:lnTo>
                    <a:lnTo>
                      <a:pt x="2848531" y="565340"/>
                    </a:lnTo>
                    <a:lnTo>
                      <a:pt x="2850654" y="565078"/>
                    </a:lnTo>
                    <a:lnTo>
                      <a:pt x="2853307" y="565078"/>
                    </a:lnTo>
                    <a:lnTo>
                      <a:pt x="2855430" y="565601"/>
                    </a:lnTo>
                    <a:lnTo>
                      <a:pt x="2857552" y="566124"/>
                    </a:lnTo>
                    <a:lnTo>
                      <a:pt x="2859675" y="567431"/>
                    </a:lnTo>
                    <a:lnTo>
                      <a:pt x="2861267" y="568738"/>
                    </a:lnTo>
                    <a:lnTo>
                      <a:pt x="2862859" y="570829"/>
                    </a:lnTo>
                    <a:lnTo>
                      <a:pt x="2844552" y="575011"/>
                    </a:lnTo>
                    <a:lnTo>
                      <a:pt x="2846674" y="575534"/>
                    </a:lnTo>
                    <a:lnTo>
                      <a:pt x="2825184" y="575795"/>
                    </a:lnTo>
                    <a:lnTo>
                      <a:pt x="2827041" y="576580"/>
                    </a:lnTo>
                    <a:lnTo>
                      <a:pt x="2825980" y="577887"/>
                    </a:lnTo>
                    <a:lnTo>
                      <a:pt x="2834204" y="577625"/>
                    </a:lnTo>
                    <a:lnTo>
                      <a:pt x="2834204" y="578932"/>
                    </a:lnTo>
                    <a:lnTo>
                      <a:pt x="2844552" y="577625"/>
                    </a:lnTo>
                    <a:lnTo>
                      <a:pt x="2838980" y="578932"/>
                    </a:lnTo>
                    <a:lnTo>
                      <a:pt x="2833939" y="581023"/>
                    </a:lnTo>
                    <a:lnTo>
                      <a:pt x="2828898" y="583637"/>
                    </a:lnTo>
                    <a:lnTo>
                      <a:pt x="2824653" y="586774"/>
                    </a:lnTo>
                    <a:lnTo>
                      <a:pt x="2850389" y="583114"/>
                    </a:lnTo>
                    <a:lnTo>
                      <a:pt x="2857818" y="584683"/>
                    </a:lnTo>
                    <a:lnTo>
                      <a:pt x="2846144" y="591218"/>
                    </a:lnTo>
                    <a:lnTo>
                      <a:pt x="2846409" y="591218"/>
                    </a:lnTo>
                    <a:lnTo>
                      <a:pt x="2846674" y="591218"/>
                    </a:lnTo>
                    <a:lnTo>
                      <a:pt x="2847736" y="591218"/>
                    </a:lnTo>
                    <a:lnTo>
                      <a:pt x="2846674" y="591740"/>
                    </a:lnTo>
                    <a:lnTo>
                      <a:pt x="2859409" y="592525"/>
                    </a:lnTo>
                    <a:lnTo>
                      <a:pt x="2864185" y="585467"/>
                    </a:lnTo>
                    <a:lnTo>
                      <a:pt x="2871879" y="588865"/>
                    </a:lnTo>
                    <a:lnTo>
                      <a:pt x="2870818" y="589911"/>
                    </a:lnTo>
                    <a:lnTo>
                      <a:pt x="2884084" y="588081"/>
                    </a:lnTo>
                    <a:lnTo>
                      <a:pt x="2902656" y="588081"/>
                    </a:lnTo>
                    <a:lnTo>
                      <a:pt x="2901064" y="588865"/>
                    </a:lnTo>
                    <a:lnTo>
                      <a:pt x="2907432" y="588081"/>
                    </a:lnTo>
                    <a:lnTo>
                      <a:pt x="2911412" y="587297"/>
                    </a:lnTo>
                    <a:lnTo>
                      <a:pt x="2914861" y="586774"/>
                    </a:lnTo>
                    <a:lnTo>
                      <a:pt x="2917249" y="586251"/>
                    </a:lnTo>
                    <a:lnTo>
                      <a:pt x="2917779" y="585729"/>
                    </a:lnTo>
                    <a:lnTo>
                      <a:pt x="2918044" y="584944"/>
                    </a:lnTo>
                    <a:lnTo>
                      <a:pt x="2917514" y="584421"/>
                    </a:lnTo>
                    <a:lnTo>
                      <a:pt x="2916453" y="583899"/>
                    </a:lnTo>
                    <a:lnTo>
                      <a:pt x="2914595" y="583114"/>
                    </a:lnTo>
                    <a:lnTo>
                      <a:pt x="2912208" y="582069"/>
                    </a:lnTo>
                    <a:lnTo>
                      <a:pt x="2922820" y="577625"/>
                    </a:lnTo>
                    <a:lnTo>
                      <a:pt x="2933963" y="573181"/>
                    </a:lnTo>
                    <a:lnTo>
                      <a:pt x="2945372" y="568999"/>
                    </a:lnTo>
                    <a:lnTo>
                      <a:pt x="2957046" y="565863"/>
                    </a:lnTo>
                    <a:lnTo>
                      <a:pt x="2962883" y="564555"/>
                    </a:lnTo>
                    <a:lnTo>
                      <a:pt x="2968720" y="563249"/>
                    </a:lnTo>
                    <a:lnTo>
                      <a:pt x="2974557" y="562203"/>
                    </a:lnTo>
                    <a:lnTo>
                      <a:pt x="2980129" y="561419"/>
                    </a:lnTo>
                    <a:lnTo>
                      <a:pt x="2985966" y="560635"/>
                    </a:lnTo>
                    <a:lnTo>
                      <a:pt x="2992068" y="560373"/>
                    </a:lnTo>
                    <a:close/>
                    <a:moveTo>
                      <a:pt x="3457282" y="558815"/>
                    </a:moveTo>
                    <a:lnTo>
                      <a:pt x="3457576" y="559117"/>
                    </a:lnTo>
                    <a:lnTo>
                      <a:pt x="3449638" y="565165"/>
                    </a:lnTo>
                    <a:lnTo>
                      <a:pt x="3455224" y="559117"/>
                    </a:lnTo>
                    <a:lnTo>
                      <a:pt x="3457282" y="558815"/>
                    </a:lnTo>
                    <a:close/>
                    <a:moveTo>
                      <a:pt x="4914900" y="558766"/>
                    </a:moveTo>
                    <a:lnTo>
                      <a:pt x="4919398" y="560126"/>
                    </a:lnTo>
                    <a:lnTo>
                      <a:pt x="4921250" y="561941"/>
                    </a:lnTo>
                    <a:lnTo>
                      <a:pt x="4915959" y="559446"/>
                    </a:lnTo>
                    <a:lnTo>
                      <a:pt x="4914900" y="558766"/>
                    </a:lnTo>
                    <a:close/>
                    <a:moveTo>
                      <a:pt x="2863851" y="557198"/>
                    </a:moveTo>
                    <a:lnTo>
                      <a:pt x="2863310" y="557652"/>
                    </a:lnTo>
                    <a:lnTo>
                      <a:pt x="2855474" y="563548"/>
                    </a:lnTo>
                    <a:lnTo>
                      <a:pt x="2851151" y="559012"/>
                    </a:lnTo>
                    <a:lnTo>
                      <a:pt x="2863851" y="557198"/>
                    </a:lnTo>
                    <a:close/>
                    <a:moveTo>
                      <a:pt x="4658784" y="557156"/>
                    </a:moveTo>
                    <a:lnTo>
                      <a:pt x="4660901" y="560331"/>
                    </a:lnTo>
                    <a:lnTo>
                      <a:pt x="4656138" y="558063"/>
                    </a:lnTo>
                    <a:lnTo>
                      <a:pt x="4656402" y="557383"/>
                    </a:lnTo>
                    <a:lnTo>
                      <a:pt x="4658784" y="557156"/>
                    </a:lnTo>
                    <a:close/>
                    <a:moveTo>
                      <a:pt x="3463565" y="555640"/>
                    </a:moveTo>
                    <a:lnTo>
                      <a:pt x="3467101" y="556632"/>
                    </a:lnTo>
                    <a:lnTo>
                      <a:pt x="3467101" y="557376"/>
                    </a:lnTo>
                    <a:lnTo>
                      <a:pt x="3459524" y="562585"/>
                    </a:lnTo>
                    <a:lnTo>
                      <a:pt x="3459019" y="562833"/>
                    </a:lnTo>
                    <a:lnTo>
                      <a:pt x="3458766" y="562833"/>
                    </a:lnTo>
                    <a:lnTo>
                      <a:pt x="3458513" y="562833"/>
                    </a:lnTo>
                    <a:lnTo>
                      <a:pt x="3457756" y="563081"/>
                    </a:lnTo>
                    <a:lnTo>
                      <a:pt x="3457251" y="563081"/>
                    </a:lnTo>
                    <a:lnTo>
                      <a:pt x="3456745" y="563081"/>
                    </a:lnTo>
                    <a:lnTo>
                      <a:pt x="3456493" y="563081"/>
                    </a:lnTo>
                    <a:lnTo>
                      <a:pt x="3455988" y="563577"/>
                    </a:lnTo>
                    <a:lnTo>
                      <a:pt x="3463565" y="555640"/>
                    </a:lnTo>
                    <a:close/>
                    <a:moveTo>
                      <a:pt x="2881335" y="554542"/>
                    </a:moveTo>
                    <a:lnTo>
                      <a:pt x="2881071" y="555072"/>
                    </a:lnTo>
                    <a:lnTo>
                      <a:pt x="2880806" y="557985"/>
                    </a:lnTo>
                    <a:lnTo>
                      <a:pt x="2878156" y="562223"/>
                    </a:lnTo>
                    <a:lnTo>
                      <a:pt x="2879746" y="556926"/>
                    </a:lnTo>
                    <a:lnTo>
                      <a:pt x="2872593" y="563548"/>
                    </a:lnTo>
                    <a:lnTo>
                      <a:pt x="2863851" y="560899"/>
                    </a:lnTo>
                    <a:lnTo>
                      <a:pt x="2868089" y="556661"/>
                    </a:lnTo>
                    <a:lnTo>
                      <a:pt x="2881335" y="554542"/>
                    </a:lnTo>
                    <a:close/>
                    <a:moveTo>
                      <a:pt x="4953899" y="554454"/>
                    </a:moveTo>
                    <a:lnTo>
                      <a:pt x="4969408" y="566291"/>
                    </a:lnTo>
                    <a:lnTo>
                      <a:pt x="4969672" y="566829"/>
                    </a:lnTo>
                    <a:lnTo>
                      <a:pt x="4969935" y="566829"/>
                    </a:lnTo>
                    <a:lnTo>
                      <a:pt x="4968924" y="567000"/>
                    </a:lnTo>
                    <a:lnTo>
                      <a:pt x="4970255" y="567000"/>
                    </a:lnTo>
                    <a:lnTo>
                      <a:pt x="4970520" y="566473"/>
                    </a:lnTo>
                    <a:lnTo>
                      <a:pt x="4978211" y="570430"/>
                    </a:lnTo>
                    <a:lnTo>
                      <a:pt x="4981094" y="572095"/>
                    </a:lnTo>
                    <a:lnTo>
                      <a:pt x="4977343" y="569494"/>
                    </a:lnTo>
                    <a:lnTo>
                      <a:pt x="4966495" y="562338"/>
                    </a:lnTo>
                    <a:lnTo>
                      <a:pt x="4955118" y="555181"/>
                    </a:lnTo>
                    <a:lnTo>
                      <a:pt x="4953899" y="554454"/>
                    </a:lnTo>
                    <a:close/>
                    <a:moveTo>
                      <a:pt x="4264129" y="554002"/>
                    </a:moveTo>
                    <a:lnTo>
                      <a:pt x="4267299" y="564056"/>
                    </a:lnTo>
                    <a:lnTo>
                      <a:pt x="4266771" y="564321"/>
                    </a:lnTo>
                    <a:lnTo>
                      <a:pt x="4278925" y="566437"/>
                    </a:lnTo>
                    <a:lnTo>
                      <a:pt x="4286059" y="575433"/>
                    </a:lnTo>
                    <a:lnTo>
                      <a:pt x="4290551" y="570670"/>
                    </a:lnTo>
                    <a:lnTo>
                      <a:pt x="4292929" y="575168"/>
                    </a:lnTo>
                    <a:lnTo>
                      <a:pt x="4293722" y="576756"/>
                    </a:lnTo>
                    <a:lnTo>
                      <a:pt x="4294515" y="577814"/>
                    </a:lnTo>
                    <a:lnTo>
                      <a:pt x="4295307" y="578343"/>
                    </a:lnTo>
                    <a:lnTo>
                      <a:pt x="4296100" y="578608"/>
                    </a:lnTo>
                    <a:lnTo>
                      <a:pt x="4296893" y="578608"/>
                    </a:lnTo>
                    <a:lnTo>
                      <a:pt x="4297421" y="578343"/>
                    </a:lnTo>
                    <a:lnTo>
                      <a:pt x="4301913" y="576491"/>
                    </a:lnTo>
                    <a:lnTo>
                      <a:pt x="4303498" y="575962"/>
                    </a:lnTo>
                    <a:lnTo>
                      <a:pt x="4305084" y="575433"/>
                    </a:lnTo>
                    <a:lnTo>
                      <a:pt x="4306933" y="575168"/>
                    </a:lnTo>
                    <a:lnTo>
                      <a:pt x="4309311" y="575168"/>
                    </a:lnTo>
                    <a:lnTo>
                      <a:pt x="4314860" y="584164"/>
                    </a:lnTo>
                    <a:lnTo>
                      <a:pt x="4320673" y="582576"/>
                    </a:lnTo>
                    <a:lnTo>
                      <a:pt x="4319616" y="586545"/>
                    </a:lnTo>
                    <a:lnTo>
                      <a:pt x="4319530" y="586574"/>
                    </a:lnTo>
                    <a:lnTo>
                      <a:pt x="4319352" y="586545"/>
                    </a:lnTo>
                    <a:lnTo>
                      <a:pt x="4318823" y="586810"/>
                    </a:lnTo>
                    <a:lnTo>
                      <a:pt x="4319530" y="586574"/>
                    </a:lnTo>
                    <a:lnTo>
                      <a:pt x="4329128" y="588133"/>
                    </a:lnTo>
                    <a:lnTo>
                      <a:pt x="4330449" y="590779"/>
                    </a:lnTo>
                    <a:lnTo>
                      <a:pt x="4330185" y="591572"/>
                    </a:lnTo>
                    <a:lnTo>
                      <a:pt x="4322523" y="592102"/>
                    </a:lnTo>
                    <a:lnTo>
                      <a:pt x="4331506" y="593689"/>
                    </a:lnTo>
                    <a:lnTo>
                      <a:pt x="4330185" y="595541"/>
                    </a:lnTo>
                    <a:lnTo>
                      <a:pt x="4331242" y="595806"/>
                    </a:lnTo>
                    <a:lnTo>
                      <a:pt x="4335734" y="598981"/>
                    </a:lnTo>
                    <a:lnTo>
                      <a:pt x="4334149" y="604008"/>
                    </a:lnTo>
                    <a:lnTo>
                      <a:pt x="4331242" y="604272"/>
                    </a:lnTo>
                    <a:lnTo>
                      <a:pt x="4333620" y="610093"/>
                    </a:lnTo>
                    <a:lnTo>
                      <a:pt x="4340226" y="622793"/>
                    </a:lnTo>
                    <a:lnTo>
                      <a:pt x="4331771" y="622793"/>
                    </a:lnTo>
                    <a:lnTo>
                      <a:pt x="4332827" y="625703"/>
                    </a:lnTo>
                    <a:lnTo>
                      <a:pt x="4333356" y="629937"/>
                    </a:lnTo>
                    <a:lnTo>
                      <a:pt x="4333884" y="635229"/>
                    </a:lnTo>
                    <a:lnTo>
                      <a:pt x="4333884" y="640255"/>
                    </a:lnTo>
                    <a:lnTo>
                      <a:pt x="4333620" y="642637"/>
                    </a:lnTo>
                    <a:lnTo>
                      <a:pt x="4333092" y="644753"/>
                    </a:lnTo>
                    <a:lnTo>
                      <a:pt x="4332299" y="646341"/>
                    </a:lnTo>
                    <a:lnTo>
                      <a:pt x="4331506" y="647664"/>
                    </a:lnTo>
                    <a:lnTo>
                      <a:pt x="4330449" y="648458"/>
                    </a:lnTo>
                    <a:lnTo>
                      <a:pt x="4328864" y="648458"/>
                    </a:lnTo>
                    <a:lnTo>
                      <a:pt x="4327014" y="648193"/>
                    </a:lnTo>
                    <a:lnTo>
                      <a:pt x="4325165" y="646870"/>
                    </a:lnTo>
                    <a:lnTo>
                      <a:pt x="4327543" y="652691"/>
                    </a:lnTo>
                    <a:lnTo>
                      <a:pt x="4318823" y="659305"/>
                    </a:lnTo>
                    <a:lnTo>
                      <a:pt x="4319616" y="660628"/>
                    </a:lnTo>
                    <a:lnTo>
                      <a:pt x="4321201" y="660628"/>
                    </a:lnTo>
                    <a:lnTo>
                      <a:pt x="4320937" y="661951"/>
                    </a:lnTo>
                    <a:lnTo>
                      <a:pt x="4319352" y="665126"/>
                    </a:lnTo>
                    <a:lnTo>
                      <a:pt x="4317502" y="667772"/>
                    </a:lnTo>
                    <a:lnTo>
                      <a:pt x="4315389" y="670153"/>
                    </a:lnTo>
                    <a:lnTo>
                      <a:pt x="4313275" y="672535"/>
                    </a:lnTo>
                    <a:lnTo>
                      <a:pt x="4310897" y="674387"/>
                    </a:lnTo>
                    <a:lnTo>
                      <a:pt x="4308783" y="675974"/>
                    </a:lnTo>
                    <a:lnTo>
                      <a:pt x="4306141" y="677562"/>
                    </a:lnTo>
                    <a:lnTo>
                      <a:pt x="4303498" y="678355"/>
                    </a:lnTo>
                    <a:lnTo>
                      <a:pt x="4300592" y="679414"/>
                    </a:lnTo>
                    <a:lnTo>
                      <a:pt x="4297421" y="679943"/>
                    </a:lnTo>
                    <a:lnTo>
                      <a:pt x="4294515" y="679943"/>
                    </a:lnTo>
                    <a:lnTo>
                      <a:pt x="4291608" y="679943"/>
                    </a:lnTo>
                    <a:lnTo>
                      <a:pt x="4288437" y="679414"/>
                    </a:lnTo>
                    <a:lnTo>
                      <a:pt x="4285267" y="678355"/>
                    </a:lnTo>
                    <a:lnTo>
                      <a:pt x="4282096" y="677297"/>
                    </a:lnTo>
                    <a:lnTo>
                      <a:pt x="4278925" y="675710"/>
                    </a:lnTo>
                    <a:lnTo>
                      <a:pt x="4280246" y="673857"/>
                    </a:lnTo>
                    <a:lnTo>
                      <a:pt x="4274698" y="670683"/>
                    </a:lnTo>
                    <a:lnTo>
                      <a:pt x="4272519" y="674610"/>
                    </a:lnTo>
                    <a:lnTo>
                      <a:pt x="4269677" y="672799"/>
                    </a:lnTo>
                    <a:lnTo>
                      <a:pt x="4269149" y="674651"/>
                    </a:lnTo>
                    <a:lnTo>
                      <a:pt x="4264129" y="674651"/>
                    </a:lnTo>
                    <a:lnTo>
                      <a:pt x="4260694" y="671212"/>
                    </a:lnTo>
                    <a:lnTo>
                      <a:pt x="4259637" y="671212"/>
                    </a:lnTo>
                    <a:lnTo>
                      <a:pt x="4258580" y="676503"/>
                    </a:lnTo>
                    <a:lnTo>
                      <a:pt x="4253295" y="677562"/>
                    </a:lnTo>
                    <a:lnTo>
                      <a:pt x="4238763" y="685764"/>
                    </a:lnTo>
                    <a:lnTo>
                      <a:pt x="4230836" y="677297"/>
                    </a:lnTo>
                    <a:lnTo>
                      <a:pt x="4234800" y="677826"/>
                    </a:lnTo>
                    <a:lnTo>
                      <a:pt x="4237706" y="675974"/>
                    </a:lnTo>
                    <a:lnTo>
                      <a:pt x="4240613" y="674122"/>
                    </a:lnTo>
                    <a:lnTo>
                      <a:pt x="4237442" y="669624"/>
                    </a:lnTo>
                    <a:lnTo>
                      <a:pt x="4240877" y="667772"/>
                    </a:lnTo>
                    <a:lnTo>
                      <a:pt x="4238499" y="659570"/>
                    </a:lnTo>
                    <a:lnTo>
                      <a:pt x="4237442" y="658776"/>
                    </a:lnTo>
                    <a:lnTo>
                      <a:pt x="4231893" y="664862"/>
                    </a:lnTo>
                    <a:lnTo>
                      <a:pt x="4231100" y="663803"/>
                    </a:lnTo>
                    <a:lnTo>
                      <a:pt x="4231365" y="661687"/>
                    </a:lnTo>
                    <a:lnTo>
                      <a:pt x="4228458" y="650045"/>
                    </a:lnTo>
                    <a:lnTo>
                      <a:pt x="4225552" y="660628"/>
                    </a:lnTo>
                    <a:lnTo>
                      <a:pt x="4214983" y="651633"/>
                    </a:lnTo>
                    <a:lnTo>
                      <a:pt x="4201243" y="652955"/>
                    </a:lnTo>
                    <a:lnTo>
                      <a:pt x="4194637" y="654543"/>
                    </a:lnTo>
                    <a:lnTo>
                      <a:pt x="4188296" y="660628"/>
                    </a:lnTo>
                    <a:lnTo>
                      <a:pt x="4181162" y="655337"/>
                    </a:lnTo>
                    <a:lnTo>
                      <a:pt x="4189617" y="647664"/>
                    </a:lnTo>
                    <a:lnTo>
                      <a:pt x="4193845" y="650310"/>
                    </a:lnTo>
                    <a:lnTo>
                      <a:pt x="4208113" y="635229"/>
                    </a:lnTo>
                    <a:lnTo>
                      <a:pt x="4195430" y="638668"/>
                    </a:lnTo>
                    <a:lnTo>
                      <a:pt x="4198072" y="624116"/>
                    </a:lnTo>
                    <a:lnTo>
                      <a:pt x="4190145" y="624380"/>
                    </a:lnTo>
                    <a:lnTo>
                      <a:pt x="4190145" y="627820"/>
                    </a:lnTo>
                    <a:lnTo>
                      <a:pt x="4188032" y="627820"/>
                    </a:lnTo>
                    <a:lnTo>
                      <a:pt x="4187503" y="624116"/>
                    </a:lnTo>
                    <a:lnTo>
                      <a:pt x="4179841" y="623851"/>
                    </a:lnTo>
                    <a:lnTo>
                      <a:pt x="4180105" y="628614"/>
                    </a:lnTo>
                    <a:lnTo>
                      <a:pt x="4175613" y="626233"/>
                    </a:lnTo>
                    <a:lnTo>
                      <a:pt x="4174556" y="629143"/>
                    </a:lnTo>
                    <a:lnTo>
                      <a:pt x="4171121" y="628878"/>
                    </a:lnTo>
                    <a:lnTo>
                      <a:pt x="4172706" y="632054"/>
                    </a:lnTo>
                    <a:lnTo>
                      <a:pt x="4154211" y="638668"/>
                    </a:lnTo>
                    <a:lnTo>
                      <a:pt x="4153946" y="638933"/>
                    </a:lnTo>
                    <a:lnTo>
                      <a:pt x="4153682" y="638933"/>
                    </a:lnTo>
                    <a:lnTo>
                      <a:pt x="4162137" y="634170"/>
                    </a:lnTo>
                    <a:lnTo>
                      <a:pt x="4158174" y="633376"/>
                    </a:lnTo>
                    <a:lnTo>
                      <a:pt x="4157910" y="631789"/>
                    </a:lnTo>
                    <a:lnTo>
                      <a:pt x="4149719" y="628085"/>
                    </a:lnTo>
                    <a:lnTo>
                      <a:pt x="4165837" y="627026"/>
                    </a:lnTo>
                    <a:lnTo>
                      <a:pt x="4160816" y="626497"/>
                    </a:lnTo>
                    <a:lnTo>
                      <a:pt x="4163723" y="623851"/>
                    </a:lnTo>
                    <a:lnTo>
                      <a:pt x="4152625" y="624116"/>
                    </a:lnTo>
                    <a:lnTo>
                      <a:pt x="4151568" y="621735"/>
                    </a:lnTo>
                    <a:lnTo>
                      <a:pt x="4159231" y="620412"/>
                    </a:lnTo>
                    <a:lnTo>
                      <a:pt x="4144963" y="615914"/>
                    </a:lnTo>
                    <a:lnTo>
                      <a:pt x="4151040" y="615914"/>
                    </a:lnTo>
                    <a:lnTo>
                      <a:pt x="4148926" y="614326"/>
                    </a:lnTo>
                    <a:lnTo>
                      <a:pt x="4149719" y="613268"/>
                    </a:lnTo>
                    <a:lnTo>
                      <a:pt x="4145227" y="611680"/>
                    </a:lnTo>
                    <a:lnTo>
                      <a:pt x="4158967" y="614326"/>
                    </a:lnTo>
                    <a:lnTo>
                      <a:pt x="4158703" y="612210"/>
                    </a:lnTo>
                    <a:lnTo>
                      <a:pt x="4162137" y="615120"/>
                    </a:lnTo>
                    <a:lnTo>
                      <a:pt x="4169272" y="615649"/>
                    </a:lnTo>
                    <a:lnTo>
                      <a:pt x="4169536" y="614591"/>
                    </a:lnTo>
                    <a:lnTo>
                      <a:pt x="4169007" y="613268"/>
                    </a:lnTo>
                    <a:lnTo>
                      <a:pt x="4167686" y="612210"/>
                    </a:lnTo>
                    <a:lnTo>
                      <a:pt x="4166365" y="610887"/>
                    </a:lnTo>
                    <a:lnTo>
                      <a:pt x="4164251" y="609829"/>
                    </a:lnTo>
                    <a:lnTo>
                      <a:pt x="4161609" y="609035"/>
                    </a:lnTo>
                    <a:lnTo>
                      <a:pt x="4158703" y="608241"/>
                    </a:lnTo>
                    <a:lnTo>
                      <a:pt x="4155268" y="607712"/>
                    </a:lnTo>
                    <a:lnTo>
                      <a:pt x="4153946" y="605331"/>
                    </a:lnTo>
                    <a:lnTo>
                      <a:pt x="4157646" y="603743"/>
                    </a:lnTo>
                    <a:lnTo>
                      <a:pt x="4158967" y="602685"/>
                    </a:lnTo>
                    <a:lnTo>
                      <a:pt x="4158703" y="602420"/>
                    </a:lnTo>
                    <a:lnTo>
                      <a:pt x="4158438" y="602420"/>
                    </a:lnTo>
                    <a:lnTo>
                      <a:pt x="4156324" y="602685"/>
                    </a:lnTo>
                    <a:lnTo>
                      <a:pt x="4150776" y="603214"/>
                    </a:lnTo>
                    <a:lnTo>
                      <a:pt x="4147869" y="603214"/>
                    </a:lnTo>
                    <a:lnTo>
                      <a:pt x="4146548" y="602949"/>
                    </a:lnTo>
                    <a:lnTo>
                      <a:pt x="4145755" y="602685"/>
                    </a:lnTo>
                    <a:lnTo>
                      <a:pt x="4148662" y="596864"/>
                    </a:lnTo>
                    <a:lnTo>
                      <a:pt x="4149719" y="596600"/>
                    </a:lnTo>
                    <a:lnTo>
                      <a:pt x="4182483" y="604802"/>
                    </a:lnTo>
                    <a:lnTo>
                      <a:pt x="4182483" y="606653"/>
                    </a:lnTo>
                    <a:lnTo>
                      <a:pt x="4193052" y="615385"/>
                    </a:lnTo>
                    <a:lnTo>
                      <a:pt x="4186182" y="613797"/>
                    </a:lnTo>
                    <a:lnTo>
                      <a:pt x="4194373" y="617766"/>
                    </a:lnTo>
                    <a:lnTo>
                      <a:pt x="4202300" y="621470"/>
                    </a:lnTo>
                    <a:lnTo>
                      <a:pt x="4210227" y="625703"/>
                    </a:lnTo>
                    <a:lnTo>
                      <a:pt x="4217889" y="630201"/>
                    </a:lnTo>
                    <a:lnTo>
                      <a:pt x="4207584" y="620677"/>
                    </a:lnTo>
                    <a:lnTo>
                      <a:pt x="4211019" y="622529"/>
                    </a:lnTo>
                    <a:lnTo>
                      <a:pt x="4204678" y="612739"/>
                    </a:lnTo>
                    <a:lnTo>
                      <a:pt x="4214718" y="615914"/>
                    </a:lnTo>
                    <a:lnTo>
                      <a:pt x="4212340" y="612739"/>
                    </a:lnTo>
                    <a:lnTo>
                      <a:pt x="4214454" y="613268"/>
                    </a:lnTo>
                    <a:lnTo>
                      <a:pt x="4203621" y="602420"/>
                    </a:lnTo>
                    <a:lnTo>
                      <a:pt x="4195958" y="593424"/>
                    </a:lnTo>
                    <a:lnTo>
                      <a:pt x="4221060" y="602420"/>
                    </a:lnTo>
                    <a:lnTo>
                      <a:pt x="4210491" y="591043"/>
                    </a:lnTo>
                    <a:lnTo>
                      <a:pt x="4214454" y="589456"/>
                    </a:lnTo>
                    <a:lnTo>
                      <a:pt x="4214718" y="587604"/>
                    </a:lnTo>
                    <a:lnTo>
                      <a:pt x="4215511" y="586016"/>
                    </a:lnTo>
                    <a:lnTo>
                      <a:pt x="4216304" y="584958"/>
                    </a:lnTo>
                    <a:lnTo>
                      <a:pt x="4217625" y="584164"/>
                    </a:lnTo>
                    <a:lnTo>
                      <a:pt x="4218946" y="583900"/>
                    </a:lnTo>
                    <a:lnTo>
                      <a:pt x="4220531" y="584164"/>
                    </a:lnTo>
                    <a:lnTo>
                      <a:pt x="4222645" y="584958"/>
                    </a:lnTo>
                    <a:lnTo>
                      <a:pt x="4224495" y="585752"/>
                    </a:lnTo>
                    <a:lnTo>
                      <a:pt x="4228987" y="588133"/>
                    </a:lnTo>
                    <a:lnTo>
                      <a:pt x="4234007" y="591043"/>
                    </a:lnTo>
                    <a:lnTo>
                      <a:pt x="4239291" y="593954"/>
                    </a:lnTo>
                    <a:lnTo>
                      <a:pt x="4244840" y="596864"/>
                    </a:lnTo>
                    <a:lnTo>
                      <a:pt x="4222381" y="580989"/>
                    </a:lnTo>
                    <a:lnTo>
                      <a:pt x="4222909" y="580195"/>
                    </a:lnTo>
                    <a:lnTo>
                      <a:pt x="4242462" y="585487"/>
                    </a:lnTo>
                    <a:lnTo>
                      <a:pt x="4236913" y="573316"/>
                    </a:lnTo>
                    <a:lnTo>
                      <a:pt x="4248539" y="574110"/>
                    </a:lnTo>
                    <a:lnTo>
                      <a:pt x="4235856" y="561939"/>
                    </a:lnTo>
                    <a:lnTo>
                      <a:pt x="4236121" y="560881"/>
                    </a:lnTo>
                    <a:lnTo>
                      <a:pt x="4239291" y="558500"/>
                    </a:lnTo>
                    <a:lnTo>
                      <a:pt x="4250125" y="560881"/>
                    </a:lnTo>
                    <a:lnTo>
                      <a:pt x="4263336" y="565908"/>
                    </a:lnTo>
                    <a:lnTo>
                      <a:pt x="4264129" y="554002"/>
                    </a:lnTo>
                    <a:close/>
                    <a:moveTo>
                      <a:pt x="4655046" y="552394"/>
                    </a:moveTo>
                    <a:lnTo>
                      <a:pt x="4655642" y="552670"/>
                    </a:lnTo>
                    <a:lnTo>
                      <a:pt x="4662488" y="558744"/>
                    </a:lnTo>
                    <a:lnTo>
                      <a:pt x="4652963" y="552670"/>
                    </a:lnTo>
                    <a:lnTo>
                      <a:pt x="4655046" y="552394"/>
                    </a:lnTo>
                    <a:close/>
                    <a:moveTo>
                      <a:pt x="3456433" y="550876"/>
                    </a:moveTo>
                    <a:lnTo>
                      <a:pt x="3460751" y="551140"/>
                    </a:lnTo>
                    <a:lnTo>
                      <a:pt x="3460751" y="554050"/>
                    </a:lnTo>
                    <a:lnTo>
                      <a:pt x="3454401" y="553522"/>
                    </a:lnTo>
                    <a:lnTo>
                      <a:pt x="3456433" y="550876"/>
                    </a:lnTo>
                    <a:close/>
                    <a:moveTo>
                      <a:pt x="4894263" y="549241"/>
                    </a:moveTo>
                    <a:lnTo>
                      <a:pt x="4905921" y="553686"/>
                    </a:lnTo>
                    <a:lnTo>
                      <a:pt x="4913313" y="560354"/>
                    </a:lnTo>
                    <a:lnTo>
                      <a:pt x="4912460" y="560354"/>
                    </a:lnTo>
                    <a:lnTo>
                      <a:pt x="4909333" y="558872"/>
                    </a:lnTo>
                    <a:lnTo>
                      <a:pt x="4904783" y="556896"/>
                    </a:lnTo>
                    <a:lnTo>
                      <a:pt x="4900518" y="556896"/>
                    </a:lnTo>
                    <a:lnTo>
                      <a:pt x="4894263" y="549241"/>
                    </a:lnTo>
                    <a:close/>
                    <a:moveTo>
                      <a:pt x="4654550" y="549219"/>
                    </a:moveTo>
                    <a:lnTo>
                      <a:pt x="4657725" y="550807"/>
                    </a:lnTo>
                    <a:lnTo>
                      <a:pt x="4654550" y="550807"/>
                    </a:lnTo>
                    <a:lnTo>
                      <a:pt x="4654550" y="549219"/>
                    </a:lnTo>
                    <a:close/>
                    <a:moveTo>
                      <a:pt x="2684737" y="547674"/>
                    </a:moveTo>
                    <a:lnTo>
                      <a:pt x="2686014" y="547674"/>
                    </a:lnTo>
                    <a:lnTo>
                      <a:pt x="2687802" y="547939"/>
                    </a:lnTo>
                    <a:lnTo>
                      <a:pt x="2689335" y="548468"/>
                    </a:lnTo>
                    <a:lnTo>
                      <a:pt x="2690357" y="549527"/>
                    </a:lnTo>
                    <a:lnTo>
                      <a:pt x="2691379" y="550850"/>
                    </a:lnTo>
                    <a:lnTo>
                      <a:pt x="2692401" y="552437"/>
                    </a:lnTo>
                    <a:lnTo>
                      <a:pt x="2691890" y="552702"/>
                    </a:lnTo>
                    <a:lnTo>
                      <a:pt x="2670176" y="555612"/>
                    </a:lnTo>
                    <a:lnTo>
                      <a:pt x="2672219" y="553495"/>
                    </a:lnTo>
                    <a:lnTo>
                      <a:pt x="2674774" y="551379"/>
                    </a:lnTo>
                    <a:lnTo>
                      <a:pt x="2677840" y="549791"/>
                    </a:lnTo>
                    <a:lnTo>
                      <a:pt x="2681416" y="548204"/>
                    </a:lnTo>
                    <a:lnTo>
                      <a:pt x="2682949" y="547939"/>
                    </a:lnTo>
                    <a:lnTo>
                      <a:pt x="2684737" y="547674"/>
                    </a:lnTo>
                    <a:close/>
                    <a:moveTo>
                      <a:pt x="4897892" y="546066"/>
                    </a:moveTo>
                    <a:lnTo>
                      <a:pt x="4900613" y="549241"/>
                    </a:lnTo>
                    <a:lnTo>
                      <a:pt x="4897438" y="546643"/>
                    </a:lnTo>
                    <a:lnTo>
                      <a:pt x="4897892" y="546066"/>
                    </a:lnTo>
                    <a:close/>
                    <a:moveTo>
                      <a:pt x="3447762" y="544527"/>
                    </a:moveTo>
                    <a:lnTo>
                      <a:pt x="3448051" y="544527"/>
                    </a:lnTo>
                    <a:lnTo>
                      <a:pt x="3447762" y="544857"/>
                    </a:lnTo>
                    <a:lnTo>
                      <a:pt x="3444876" y="552464"/>
                    </a:lnTo>
                    <a:lnTo>
                      <a:pt x="3447762" y="544527"/>
                    </a:lnTo>
                    <a:close/>
                    <a:moveTo>
                      <a:pt x="2562822" y="542913"/>
                    </a:moveTo>
                    <a:lnTo>
                      <a:pt x="2569115" y="543195"/>
                    </a:lnTo>
                    <a:lnTo>
                      <a:pt x="2570164" y="554461"/>
                    </a:lnTo>
                    <a:lnTo>
                      <a:pt x="2568066" y="554743"/>
                    </a:lnTo>
                    <a:lnTo>
                      <a:pt x="2567542" y="554743"/>
                    </a:lnTo>
                    <a:lnTo>
                      <a:pt x="2562297" y="555024"/>
                    </a:lnTo>
                    <a:lnTo>
                      <a:pt x="2552857" y="557559"/>
                    </a:lnTo>
                    <a:lnTo>
                      <a:pt x="2552333" y="557841"/>
                    </a:lnTo>
                    <a:lnTo>
                      <a:pt x="2546039" y="556151"/>
                    </a:lnTo>
                    <a:lnTo>
                      <a:pt x="2541057" y="557841"/>
                    </a:lnTo>
                    <a:lnTo>
                      <a:pt x="2531879" y="559531"/>
                    </a:lnTo>
                    <a:lnTo>
                      <a:pt x="2519817" y="560376"/>
                    </a:lnTo>
                    <a:lnTo>
                      <a:pt x="2511426" y="560376"/>
                    </a:lnTo>
                    <a:lnTo>
                      <a:pt x="2521390" y="555588"/>
                    </a:lnTo>
                    <a:lnTo>
                      <a:pt x="2526372" y="554461"/>
                    </a:lnTo>
                    <a:lnTo>
                      <a:pt x="2531617" y="552490"/>
                    </a:lnTo>
                    <a:lnTo>
                      <a:pt x="2542106" y="548547"/>
                    </a:lnTo>
                    <a:lnTo>
                      <a:pt x="2547350" y="546575"/>
                    </a:lnTo>
                    <a:lnTo>
                      <a:pt x="2552595" y="545167"/>
                    </a:lnTo>
                    <a:lnTo>
                      <a:pt x="2557839" y="543758"/>
                    </a:lnTo>
                    <a:lnTo>
                      <a:pt x="2562822" y="542913"/>
                    </a:lnTo>
                    <a:close/>
                    <a:moveTo>
                      <a:pt x="2852738" y="542910"/>
                    </a:moveTo>
                    <a:lnTo>
                      <a:pt x="2852738" y="543154"/>
                    </a:lnTo>
                    <a:lnTo>
                      <a:pt x="2846388" y="546085"/>
                    </a:lnTo>
                    <a:lnTo>
                      <a:pt x="2850198" y="543154"/>
                    </a:lnTo>
                    <a:lnTo>
                      <a:pt x="2852738" y="542910"/>
                    </a:lnTo>
                    <a:close/>
                    <a:moveTo>
                      <a:pt x="2958901" y="542668"/>
                    </a:moveTo>
                    <a:lnTo>
                      <a:pt x="2951009" y="550304"/>
                    </a:lnTo>
                    <a:lnTo>
                      <a:pt x="2945711" y="546595"/>
                    </a:lnTo>
                    <a:lnTo>
                      <a:pt x="2943591" y="551363"/>
                    </a:lnTo>
                    <a:lnTo>
                      <a:pt x="2952599" y="552423"/>
                    </a:lnTo>
                    <a:lnTo>
                      <a:pt x="2947565" y="554807"/>
                    </a:lnTo>
                    <a:lnTo>
                      <a:pt x="2942797" y="556661"/>
                    </a:lnTo>
                    <a:lnTo>
                      <a:pt x="2937763" y="557985"/>
                    </a:lnTo>
                    <a:lnTo>
                      <a:pt x="2932995" y="559045"/>
                    </a:lnTo>
                    <a:lnTo>
                      <a:pt x="2930875" y="559045"/>
                    </a:lnTo>
                    <a:lnTo>
                      <a:pt x="2929286" y="558515"/>
                    </a:lnTo>
                    <a:lnTo>
                      <a:pt x="2927431" y="558250"/>
                    </a:lnTo>
                    <a:lnTo>
                      <a:pt x="2925577" y="557720"/>
                    </a:lnTo>
                    <a:lnTo>
                      <a:pt x="2924517" y="556926"/>
                    </a:lnTo>
                    <a:lnTo>
                      <a:pt x="2923723" y="555336"/>
                    </a:lnTo>
                    <a:lnTo>
                      <a:pt x="2922928" y="554012"/>
                    </a:lnTo>
                    <a:lnTo>
                      <a:pt x="2922663" y="552158"/>
                    </a:lnTo>
                    <a:lnTo>
                      <a:pt x="2916305" y="554012"/>
                    </a:lnTo>
                    <a:lnTo>
                      <a:pt x="2901204" y="554542"/>
                    </a:lnTo>
                    <a:lnTo>
                      <a:pt x="2894581" y="561958"/>
                    </a:lnTo>
                    <a:lnTo>
                      <a:pt x="2882395" y="562488"/>
                    </a:lnTo>
                    <a:lnTo>
                      <a:pt x="2884514" y="554277"/>
                    </a:lnTo>
                    <a:lnTo>
                      <a:pt x="2907033" y="550039"/>
                    </a:lnTo>
                    <a:lnTo>
                      <a:pt x="2930610" y="546595"/>
                    </a:lnTo>
                    <a:lnTo>
                      <a:pt x="2953658" y="543417"/>
                    </a:lnTo>
                    <a:lnTo>
                      <a:pt x="2958901" y="542668"/>
                    </a:lnTo>
                    <a:close/>
                    <a:moveTo>
                      <a:pt x="2959222" y="542357"/>
                    </a:moveTo>
                    <a:lnTo>
                      <a:pt x="2959634" y="542563"/>
                    </a:lnTo>
                    <a:lnTo>
                      <a:pt x="2958901" y="542668"/>
                    </a:lnTo>
                    <a:lnTo>
                      <a:pt x="2959222" y="542357"/>
                    </a:lnTo>
                    <a:close/>
                    <a:moveTo>
                      <a:pt x="3043607" y="541323"/>
                    </a:moveTo>
                    <a:lnTo>
                      <a:pt x="3046414" y="541323"/>
                    </a:lnTo>
                    <a:lnTo>
                      <a:pt x="3045903" y="542381"/>
                    </a:lnTo>
                    <a:lnTo>
                      <a:pt x="3040801" y="546350"/>
                    </a:lnTo>
                    <a:lnTo>
                      <a:pt x="3044373" y="548996"/>
                    </a:lnTo>
                    <a:lnTo>
                      <a:pt x="3043097" y="549790"/>
                    </a:lnTo>
                    <a:lnTo>
                      <a:pt x="3042842" y="549790"/>
                    </a:lnTo>
                    <a:lnTo>
                      <a:pt x="3036973" y="550584"/>
                    </a:lnTo>
                    <a:lnTo>
                      <a:pt x="3032126" y="552435"/>
                    </a:lnTo>
                    <a:lnTo>
                      <a:pt x="3043607" y="541323"/>
                    </a:lnTo>
                    <a:close/>
                    <a:moveTo>
                      <a:pt x="2975117" y="541033"/>
                    </a:moveTo>
                    <a:lnTo>
                      <a:pt x="2968494" y="546860"/>
                    </a:lnTo>
                    <a:lnTo>
                      <a:pt x="2968229" y="546860"/>
                    </a:lnTo>
                    <a:lnTo>
                      <a:pt x="2959634" y="542563"/>
                    </a:lnTo>
                    <a:lnTo>
                      <a:pt x="2964785" y="541827"/>
                    </a:lnTo>
                    <a:lnTo>
                      <a:pt x="2975117" y="541033"/>
                    </a:lnTo>
                    <a:close/>
                    <a:moveTo>
                      <a:pt x="2769570" y="539033"/>
                    </a:moveTo>
                    <a:lnTo>
                      <a:pt x="2769674" y="539033"/>
                    </a:lnTo>
                    <a:lnTo>
                      <a:pt x="2768631" y="539287"/>
                    </a:lnTo>
                    <a:lnTo>
                      <a:pt x="2769570" y="539033"/>
                    </a:lnTo>
                    <a:close/>
                    <a:moveTo>
                      <a:pt x="3442439" y="536589"/>
                    </a:moveTo>
                    <a:lnTo>
                      <a:pt x="3451226" y="538177"/>
                    </a:lnTo>
                    <a:lnTo>
                      <a:pt x="3450967" y="538177"/>
                    </a:lnTo>
                    <a:lnTo>
                      <a:pt x="3440113" y="537022"/>
                    </a:lnTo>
                    <a:lnTo>
                      <a:pt x="3442439" y="536589"/>
                    </a:lnTo>
                    <a:close/>
                    <a:moveTo>
                      <a:pt x="4646246" y="536518"/>
                    </a:moveTo>
                    <a:lnTo>
                      <a:pt x="4648200" y="538106"/>
                    </a:lnTo>
                    <a:lnTo>
                      <a:pt x="4645025" y="537577"/>
                    </a:lnTo>
                    <a:lnTo>
                      <a:pt x="4646246" y="536518"/>
                    </a:lnTo>
                    <a:close/>
                    <a:moveTo>
                      <a:pt x="2989423" y="536000"/>
                    </a:moveTo>
                    <a:lnTo>
                      <a:pt x="2992602" y="537855"/>
                    </a:lnTo>
                    <a:lnTo>
                      <a:pt x="2992602" y="538384"/>
                    </a:lnTo>
                    <a:lnTo>
                      <a:pt x="2977236" y="544741"/>
                    </a:lnTo>
                    <a:lnTo>
                      <a:pt x="2974057" y="538914"/>
                    </a:lnTo>
                    <a:lnTo>
                      <a:pt x="2989423" y="536000"/>
                    </a:lnTo>
                    <a:close/>
                    <a:moveTo>
                      <a:pt x="3436939" y="535002"/>
                    </a:moveTo>
                    <a:lnTo>
                      <a:pt x="3436939" y="535228"/>
                    </a:lnTo>
                    <a:lnTo>
                      <a:pt x="3435351" y="538177"/>
                    </a:lnTo>
                    <a:lnTo>
                      <a:pt x="3436939" y="535002"/>
                    </a:lnTo>
                    <a:close/>
                    <a:moveTo>
                      <a:pt x="4840288" y="534991"/>
                    </a:moveTo>
                    <a:lnTo>
                      <a:pt x="4843463" y="535944"/>
                    </a:lnTo>
                    <a:lnTo>
                      <a:pt x="4843463" y="536579"/>
                    </a:lnTo>
                    <a:lnTo>
                      <a:pt x="4840288" y="534991"/>
                    </a:lnTo>
                    <a:close/>
                    <a:moveTo>
                      <a:pt x="4816476" y="533422"/>
                    </a:moveTo>
                    <a:lnTo>
                      <a:pt x="4824414" y="536597"/>
                    </a:lnTo>
                    <a:lnTo>
                      <a:pt x="4821853" y="536143"/>
                    </a:lnTo>
                    <a:lnTo>
                      <a:pt x="4816476" y="533422"/>
                    </a:lnTo>
                    <a:close/>
                    <a:moveTo>
                      <a:pt x="3435351" y="533415"/>
                    </a:moveTo>
                    <a:lnTo>
                      <a:pt x="3435067" y="533733"/>
                    </a:lnTo>
                    <a:lnTo>
                      <a:pt x="3427413" y="538178"/>
                    </a:lnTo>
                    <a:lnTo>
                      <a:pt x="3432799" y="534050"/>
                    </a:lnTo>
                    <a:lnTo>
                      <a:pt x="3435351" y="533415"/>
                    </a:lnTo>
                    <a:close/>
                    <a:moveTo>
                      <a:pt x="2801291" y="533385"/>
                    </a:moveTo>
                    <a:lnTo>
                      <a:pt x="2805814" y="533385"/>
                    </a:lnTo>
                    <a:lnTo>
                      <a:pt x="2810337" y="533385"/>
                    </a:lnTo>
                    <a:lnTo>
                      <a:pt x="2814594" y="533889"/>
                    </a:lnTo>
                    <a:lnTo>
                      <a:pt x="2818851" y="534645"/>
                    </a:lnTo>
                    <a:lnTo>
                      <a:pt x="2822576" y="535401"/>
                    </a:lnTo>
                    <a:lnTo>
                      <a:pt x="2820979" y="537417"/>
                    </a:lnTo>
                    <a:lnTo>
                      <a:pt x="2807410" y="543717"/>
                    </a:lnTo>
                    <a:lnTo>
                      <a:pt x="2795704" y="545228"/>
                    </a:lnTo>
                    <a:lnTo>
                      <a:pt x="2777611" y="549260"/>
                    </a:lnTo>
                    <a:lnTo>
                      <a:pt x="2776547" y="548000"/>
                    </a:lnTo>
                    <a:lnTo>
                      <a:pt x="2776015" y="546740"/>
                    </a:lnTo>
                    <a:lnTo>
                      <a:pt x="2775483" y="545732"/>
                    </a:lnTo>
                    <a:lnTo>
                      <a:pt x="2774951" y="544472"/>
                    </a:lnTo>
                    <a:lnTo>
                      <a:pt x="2775483" y="543465"/>
                    </a:lnTo>
                    <a:lnTo>
                      <a:pt x="2775749" y="542457"/>
                    </a:lnTo>
                    <a:lnTo>
                      <a:pt x="2776015" y="541197"/>
                    </a:lnTo>
                    <a:lnTo>
                      <a:pt x="2776813" y="540441"/>
                    </a:lnTo>
                    <a:lnTo>
                      <a:pt x="2778676" y="538677"/>
                    </a:lnTo>
                    <a:lnTo>
                      <a:pt x="2781336" y="537417"/>
                    </a:lnTo>
                    <a:lnTo>
                      <a:pt x="2784529" y="536157"/>
                    </a:lnTo>
                    <a:lnTo>
                      <a:pt x="2788254" y="535149"/>
                    </a:lnTo>
                    <a:lnTo>
                      <a:pt x="2792511" y="534141"/>
                    </a:lnTo>
                    <a:lnTo>
                      <a:pt x="2796768" y="533637"/>
                    </a:lnTo>
                    <a:lnTo>
                      <a:pt x="2801291" y="533385"/>
                    </a:lnTo>
                    <a:close/>
                    <a:moveTo>
                      <a:pt x="4915970" y="532090"/>
                    </a:moveTo>
                    <a:lnTo>
                      <a:pt x="4918741" y="534064"/>
                    </a:lnTo>
                    <a:lnTo>
                      <a:pt x="4929825" y="541584"/>
                    </a:lnTo>
                    <a:lnTo>
                      <a:pt x="4935894" y="545612"/>
                    </a:lnTo>
                    <a:lnTo>
                      <a:pt x="4941963" y="548835"/>
                    </a:lnTo>
                    <a:lnTo>
                      <a:pt x="4947505" y="551789"/>
                    </a:lnTo>
                    <a:lnTo>
                      <a:pt x="4950144" y="552595"/>
                    </a:lnTo>
                    <a:lnTo>
                      <a:pt x="4951622" y="553096"/>
                    </a:lnTo>
                    <a:lnTo>
                      <a:pt x="4944006" y="548555"/>
                    </a:lnTo>
                    <a:lnTo>
                      <a:pt x="4932893" y="541663"/>
                    </a:lnTo>
                    <a:lnTo>
                      <a:pt x="4915970" y="532090"/>
                    </a:lnTo>
                    <a:close/>
                    <a:moveTo>
                      <a:pt x="4881270" y="530573"/>
                    </a:moveTo>
                    <a:lnTo>
                      <a:pt x="4882061" y="531177"/>
                    </a:lnTo>
                    <a:lnTo>
                      <a:pt x="4882061" y="531378"/>
                    </a:lnTo>
                    <a:lnTo>
                      <a:pt x="4881270" y="530573"/>
                    </a:lnTo>
                    <a:close/>
                    <a:moveTo>
                      <a:pt x="4829176" y="530229"/>
                    </a:moveTo>
                    <a:lnTo>
                      <a:pt x="4835526" y="534992"/>
                    </a:lnTo>
                    <a:lnTo>
                      <a:pt x="4833041" y="534311"/>
                    </a:lnTo>
                    <a:lnTo>
                      <a:pt x="4829176" y="530229"/>
                    </a:lnTo>
                    <a:close/>
                    <a:moveTo>
                      <a:pt x="2862587" y="528623"/>
                    </a:moveTo>
                    <a:lnTo>
                      <a:pt x="2863093" y="528623"/>
                    </a:lnTo>
                    <a:lnTo>
                      <a:pt x="2874963" y="533902"/>
                    </a:lnTo>
                    <a:lnTo>
                      <a:pt x="2852738" y="539736"/>
                    </a:lnTo>
                    <a:lnTo>
                      <a:pt x="2862587" y="528623"/>
                    </a:lnTo>
                    <a:close/>
                    <a:moveTo>
                      <a:pt x="3436681" y="527077"/>
                    </a:moveTo>
                    <a:lnTo>
                      <a:pt x="3433714" y="530875"/>
                    </a:lnTo>
                    <a:lnTo>
                      <a:pt x="3429001" y="531827"/>
                    </a:lnTo>
                    <a:lnTo>
                      <a:pt x="3430489" y="527382"/>
                    </a:lnTo>
                    <a:lnTo>
                      <a:pt x="3436681" y="527077"/>
                    </a:lnTo>
                    <a:close/>
                    <a:moveTo>
                      <a:pt x="3436691" y="527065"/>
                    </a:moveTo>
                    <a:lnTo>
                      <a:pt x="3436939" y="527065"/>
                    </a:lnTo>
                    <a:lnTo>
                      <a:pt x="3436681" y="527077"/>
                    </a:lnTo>
                    <a:lnTo>
                      <a:pt x="3436691" y="527065"/>
                    </a:lnTo>
                    <a:close/>
                    <a:moveTo>
                      <a:pt x="4826240" y="527054"/>
                    </a:moveTo>
                    <a:lnTo>
                      <a:pt x="4833908" y="528790"/>
                    </a:lnTo>
                    <a:lnTo>
                      <a:pt x="4835346" y="530031"/>
                    </a:lnTo>
                    <a:lnTo>
                      <a:pt x="4831033" y="529038"/>
                    </a:lnTo>
                    <a:lnTo>
                      <a:pt x="4838701" y="534496"/>
                    </a:lnTo>
                    <a:lnTo>
                      <a:pt x="4838461" y="534744"/>
                    </a:lnTo>
                    <a:lnTo>
                      <a:pt x="4838701" y="534991"/>
                    </a:lnTo>
                    <a:lnTo>
                      <a:pt x="4829835" y="530278"/>
                    </a:lnTo>
                    <a:lnTo>
                      <a:pt x="4830074" y="530031"/>
                    </a:lnTo>
                    <a:lnTo>
                      <a:pt x="4834148" y="532263"/>
                    </a:lnTo>
                    <a:lnTo>
                      <a:pt x="4826240" y="527054"/>
                    </a:lnTo>
                    <a:close/>
                    <a:moveTo>
                      <a:pt x="3065110" y="523603"/>
                    </a:moveTo>
                    <a:lnTo>
                      <a:pt x="3053798" y="529378"/>
                    </a:lnTo>
                    <a:lnTo>
                      <a:pt x="3049029" y="528849"/>
                    </a:lnTo>
                    <a:lnTo>
                      <a:pt x="3038433" y="538119"/>
                    </a:lnTo>
                    <a:lnTo>
                      <a:pt x="3034724" y="538914"/>
                    </a:lnTo>
                    <a:lnTo>
                      <a:pt x="3009027" y="548450"/>
                    </a:lnTo>
                    <a:lnTo>
                      <a:pt x="3015915" y="539973"/>
                    </a:lnTo>
                    <a:lnTo>
                      <a:pt x="2997105" y="539444"/>
                    </a:lnTo>
                    <a:lnTo>
                      <a:pt x="3000814" y="534676"/>
                    </a:lnTo>
                    <a:lnTo>
                      <a:pt x="2991542" y="535735"/>
                    </a:lnTo>
                    <a:lnTo>
                      <a:pt x="3031015" y="529643"/>
                    </a:lnTo>
                    <a:lnTo>
                      <a:pt x="3060951" y="524346"/>
                    </a:lnTo>
                    <a:lnTo>
                      <a:pt x="3065110" y="523603"/>
                    </a:lnTo>
                    <a:close/>
                    <a:moveTo>
                      <a:pt x="3068633" y="522756"/>
                    </a:moveTo>
                    <a:lnTo>
                      <a:pt x="3068369" y="523021"/>
                    </a:lnTo>
                    <a:lnTo>
                      <a:pt x="3065110" y="523603"/>
                    </a:lnTo>
                    <a:lnTo>
                      <a:pt x="3066249" y="523021"/>
                    </a:lnTo>
                    <a:lnTo>
                      <a:pt x="3068633" y="522756"/>
                    </a:lnTo>
                    <a:close/>
                    <a:moveTo>
                      <a:pt x="4636510" y="522591"/>
                    </a:moveTo>
                    <a:lnTo>
                      <a:pt x="4640263" y="525406"/>
                    </a:lnTo>
                    <a:lnTo>
                      <a:pt x="4635273" y="523290"/>
                    </a:lnTo>
                    <a:lnTo>
                      <a:pt x="4637541" y="523554"/>
                    </a:lnTo>
                    <a:lnTo>
                      <a:pt x="4636510" y="522591"/>
                    </a:lnTo>
                    <a:close/>
                    <a:moveTo>
                      <a:pt x="2811174" y="520689"/>
                    </a:moveTo>
                    <a:lnTo>
                      <a:pt x="2811463" y="523864"/>
                    </a:lnTo>
                    <a:lnTo>
                      <a:pt x="2808288" y="522709"/>
                    </a:lnTo>
                    <a:lnTo>
                      <a:pt x="2811174" y="520689"/>
                    </a:lnTo>
                    <a:close/>
                    <a:moveTo>
                      <a:pt x="4633913" y="520643"/>
                    </a:moveTo>
                    <a:lnTo>
                      <a:pt x="4636407" y="522496"/>
                    </a:lnTo>
                    <a:lnTo>
                      <a:pt x="4636510" y="522591"/>
                    </a:lnTo>
                    <a:lnTo>
                      <a:pt x="4633913" y="520643"/>
                    </a:lnTo>
                    <a:close/>
                    <a:moveTo>
                      <a:pt x="4635501" y="520637"/>
                    </a:moveTo>
                    <a:lnTo>
                      <a:pt x="4637455" y="521298"/>
                    </a:lnTo>
                    <a:lnTo>
                      <a:pt x="4638676" y="522225"/>
                    </a:lnTo>
                    <a:lnTo>
                      <a:pt x="4635501" y="520637"/>
                    </a:lnTo>
                    <a:close/>
                    <a:moveTo>
                      <a:pt x="4838701" y="517528"/>
                    </a:moveTo>
                    <a:lnTo>
                      <a:pt x="4840289" y="520703"/>
                    </a:lnTo>
                    <a:lnTo>
                      <a:pt x="4838899" y="517982"/>
                    </a:lnTo>
                    <a:lnTo>
                      <a:pt x="4838701" y="517528"/>
                    </a:lnTo>
                    <a:close/>
                    <a:moveTo>
                      <a:pt x="2953809" y="515923"/>
                    </a:moveTo>
                    <a:lnTo>
                      <a:pt x="2959101" y="517510"/>
                    </a:lnTo>
                    <a:lnTo>
                      <a:pt x="2958836" y="517510"/>
                    </a:lnTo>
                    <a:lnTo>
                      <a:pt x="2947988" y="519098"/>
                    </a:lnTo>
                    <a:lnTo>
                      <a:pt x="2953809" y="515923"/>
                    </a:lnTo>
                    <a:close/>
                    <a:moveTo>
                      <a:pt x="4632325" y="515880"/>
                    </a:moveTo>
                    <a:lnTo>
                      <a:pt x="4635500" y="516410"/>
                    </a:lnTo>
                    <a:lnTo>
                      <a:pt x="4635500" y="517468"/>
                    </a:lnTo>
                    <a:lnTo>
                      <a:pt x="4633648" y="517468"/>
                    </a:lnTo>
                    <a:lnTo>
                      <a:pt x="4632325" y="515880"/>
                    </a:lnTo>
                    <a:close/>
                    <a:moveTo>
                      <a:pt x="4833938" y="514353"/>
                    </a:moveTo>
                    <a:lnTo>
                      <a:pt x="4835843" y="514353"/>
                    </a:lnTo>
                    <a:lnTo>
                      <a:pt x="4837113" y="515941"/>
                    </a:lnTo>
                    <a:lnTo>
                      <a:pt x="4835208" y="515941"/>
                    </a:lnTo>
                    <a:lnTo>
                      <a:pt x="4833938" y="514353"/>
                    </a:lnTo>
                    <a:close/>
                    <a:moveTo>
                      <a:pt x="2769153" y="514337"/>
                    </a:moveTo>
                    <a:lnTo>
                      <a:pt x="2788970" y="516882"/>
                    </a:lnTo>
                    <a:lnTo>
                      <a:pt x="2789231" y="517646"/>
                    </a:lnTo>
                    <a:lnTo>
                      <a:pt x="2787927" y="518665"/>
                    </a:lnTo>
                    <a:lnTo>
                      <a:pt x="2796532" y="518410"/>
                    </a:lnTo>
                    <a:lnTo>
                      <a:pt x="2806701" y="520192"/>
                    </a:lnTo>
                    <a:lnTo>
                      <a:pt x="2805658" y="521211"/>
                    </a:lnTo>
                    <a:lnTo>
                      <a:pt x="2795749" y="525284"/>
                    </a:lnTo>
                    <a:lnTo>
                      <a:pt x="2800964" y="527576"/>
                    </a:lnTo>
                    <a:lnTo>
                      <a:pt x="2799921" y="529103"/>
                    </a:lnTo>
                    <a:lnTo>
                      <a:pt x="2797835" y="529867"/>
                    </a:lnTo>
                    <a:lnTo>
                      <a:pt x="2793403" y="532159"/>
                    </a:lnTo>
                    <a:lnTo>
                      <a:pt x="2788188" y="534195"/>
                    </a:lnTo>
                    <a:lnTo>
                      <a:pt x="2782712" y="535723"/>
                    </a:lnTo>
                    <a:lnTo>
                      <a:pt x="2773325" y="538014"/>
                    </a:lnTo>
                    <a:lnTo>
                      <a:pt x="2769570" y="539033"/>
                    </a:lnTo>
                    <a:lnTo>
                      <a:pt x="2768892" y="539033"/>
                    </a:lnTo>
                    <a:lnTo>
                      <a:pt x="2768631" y="539287"/>
                    </a:lnTo>
                    <a:lnTo>
                      <a:pt x="2762634" y="541324"/>
                    </a:lnTo>
                    <a:lnTo>
                      <a:pt x="2762373" y="538014"/>
                    </a:lnTo>
                    <a:lnTo>
                      <a:pt x="2753769" y="535723"/>
                    </a:lnTo>
                    <a:lnTo>
                      <a:pt x="2768371" y="530885"/>
                    </a:lnTo>
                    <a:lnTo>
                      <a:pt x="2754812" y="530885"/>
                    </a:lnTo>
                    <a:lnTo>
                      <a:pt x="2756376" y="529867"/>
                    </a:lnTo>
                    <a:lnTo>
                      <a:pt x="2754812" y="528849"/>
                    </a:lnTo>
                    <a:lnTo>
                      <a:pt x="2755855" y="526557"/>
                    </a:lnTo>
                    <a:lnTo>
                      <a:pt x="2752726" y="525030"/>
                    </a:lnTo>
                    <a:lnTo>
                      <a:pt x="2756637" y="522993"/>
                    </a:lnTo>
                    <a:lnTo>
                      <a:pt x="2757158" y="522993"/>
                    </a:lnTo>
                    <a:lnTo>
                      <a:pt x="2757419" y="522993"/>
                    </a:lnTo>
                    <a:lnTo>
                      <a:pt x="2759766" y="522484"/>
                    </a:lnTo>
                    <a:lnTo>
                      <a:pt x="2769153" y="514337"/>
                    </a:lnTo>
                    <a:close/>
                    <a:moveTo>
                      <a:pt x="4832351" y="512766"/>
                    </a:moveTo>
                    <a:lnTo>
                      <a:pt x="4833939" y="513719"/>
                    </a:lnTo>
                    <a:lnTo>
                      <a:pt x="4833343" y="514354"/>
                    </a:lnTo>
                    <a:lnTo>
                      <a:pt x="4832351" y="512766"/>
                    </a:lnTo>
                    <a:close/>
                    <a:moveTo>
                      <a:pt x="4819651" y="511179"/>
                    </a:moveTo>
                    <a:lnTo>
                      <a:pt x="4821239" y="511859"/>
                    </a:lnTo>
                    <a:lnTo>
                      <a:pt x="4821239" y="512766"/>
                    </a:lnTo>
                    <a:lnTo>
                      <a:pt x="4819651" y="511179"/>
                    </a:lnTo>
                    <a:close/>
                    <a:moveTo>
                      <a:pt x="4826001" y="511178"/>
                    </a:moveTo>
                    <a:lnTo>
                      <a:pt x="4832351" y="514920"/>
                    </a:lnTo>
                    <a:lnTo>
                      <a:pt x="4831410" y="515941"/>
                    </a:lnTo>
                    <a:lnTo>
                      <a:pt x="4826001" y="511178"/>
                    </a:lnTo>
                    <a:close/>
                    <a:moveTo>
                      <a:pt x="2693443" y="511162"/>
                    </a:moveTo>
                    <a:lnTo>
                      <a:pt x="2697125" y="518512"/>
                    </a:lnTo>
                    <a:lnTo>
                      <a:pt x="2695284" y="521925"/>
                    </a:lnTo>
                    <a:lnTo>
                      <a:pt x="2709750" y="515362"/>
                    </a:lnTo>
                    <a:lnTo>
                      <a:pt x="2710013" y="515362"/>
                    </a:lnTo>
                    <a:lnTo>
                      <a:pt x="2720797" y="517199"/>
                    </a:lnTo>
                    <a:lnTo>
                      <a:pt x="2716852" y="520875"/>
                    </a:lnTo>
                    <a:lnTo>
                      <a:pt x="2723427" y="520349"/>
                    </a:lnTo>
                    <a:lnTo>
                      <a:pt x="2729476" y="523762"/>
                    </a:lnTo>
                    <a:lnTo>
                      <a:pt x="2735263" y="524287"/>
                    </a:lnTo>
                    <a:lnTo>
                      <a:pt x="2733948" y="525337"/>
                    </a:lnTo>
                    <a:lnTo>
                      <a:pt x="2727372" y="532687"/>
                    </a:lnTo>
                    <a:lnTo>
                      <a:pt x="2731317" y="540037"/>
                    </a:lnTo>
                    <a:lnTo>
                      <a:pt x="2703175" y="544500"/>
                    </a:lnTo>
                    <a:lnTo>
                      <a:pt x="2705016" y="541350"/>
                    </a:lnTo>
                    <a:lnTo>
                      <a:pt x="2693180" y="538462"/>
                    </a:lnTo>
                    <a:lnTo>
                      <a:pt x="2679503" y="538725"/>
                    </a:lnTo>
                    <a:lnTo>
                      <a:pt x="2679503" y="537937"/>
                    </a:lnTo>
                    <a:lnTo>
                      <a:pt x="2680818" y="537150"/>
                    </a:lnTo>
                    <a:lnTo>
                      <a:pt x="2655042" y="543450"/>
                    </a:lnTo>
                    <a:lnTo>
                      <a:pt x="2646363" y="538725"/>
                    </a:lnTo>
                    <a:lnTo>
                      <a:pt x="2663722" y="535312"/>
                    </a:lnTo>
                    <a:lnTo>
                      <a:pt x="2674769" y="531375"/>
                    </a:lnTo>
                    <a:lnTo>
                      <a:pt x="2667141" y="531900"/>
                    </a:lnTo>
                    <a:lnTo>
                      <a:pt x="2678977" y="526387"/>
                    </a:lnTo>
                    <a:lnTo>
                      <a:pt x="2667667" y="527437"/>
                    </a:lnTo>
                    <a:lnTo>
                      <a:pt x="2674243" y="522449"/>
                    </a:lnTo>
                    <a:lnTo>
                      <a:pt x="2655568" y="529012"/>
                    </a:lnTo>
                    <a:lnTo>
                      <a:pt x="2664248" y="521925"/>
                    </a:lnTo>
                    <a:lnTo>
                      <a:pt x="2657673" y="523237"/>
                    </a:lnTo>
                    <a:lnTo>
                      <a:pt x="2653727" y="521399"/>
                    </a:lnTo>
                    <a:lnTo>
                      <a:pt x="2675558" y="512737"/>
                    </a:lnTo>
                    <a:lnTo>
                      <a:pt x="2693443" y="511162"/>
                    </a:lnTo>
                    <a:close/>
                    <a:moveTo>
                      <a:pt x="3043201" y="510307"/>
                    </a:moveTo>
                    <a:lnTo>
                      <a:pt x="3051149" y="511102"/>
                    </a:lnTo>
                    <a:lnTo>
                      <a:pt x="3050884" y="511631"/>
                    </a:lnTo>
                    <a:lnTo>
                      <a:pt x="3034989" y="514810"/>
                    </a:lnTo>
                    <a:lnTo>
                      <a:pt x="3043201" y="510307"/>
                    </a:lnTo>
                    <a:close/>
                    <a:moveTo>
                      <a:pt x="3421063" y="509602"/>
                    </a:moveTo>
                    <a:lnTo>
                      <a:pt x="3421063" y="510354"/>
                    </a:lnTo>
                    <a:lnTo>
                      <a:pt x="3413546" y="513362"/>
                    </a:lnTo>
                    <a:lnTo>
                      <a:pt x="3408363" y="514365"/>
                    </a:lnTo>
                    <a:lnTo>
                      <a:pt x="3409659" y="513112"/>
                    </a:lnTo>
                    <a:lnTo>
                      <a:pt x="3418471" y="510103"/>
                    </a:lnTo>
                    <a:lnTo>
                      <a:pt x="3421063" y="509602"/>
                    </a:lnTo>
                    <a:close/>
                    <a:moveTo>
                      <a:pt x="4621213" y="509530"/>
                    </a:moveTo>
                    <a:lnTo>
                      <a:pt x="4625976" y="511224"/>
                    </a:lnTo>
                    <a:lnTo>
                      <a:pt x="4623254" y="512705"/>
                    </a:lnTo>
                    <a:lnTo>
                      <a:pt x="4621213" y="509530"/>
                    </a:lnTo>
                    <a:close/>
                    <a:moveTo>
                      <a:pt x="3413920" y="508014"/>
                    </a:moveTo>
                    <a:lnTo>
                      <a:pt x="3414714" y="509778"/>
                    </a:lnTo>
                    <a:lnTo>
                      <a:pt x="3414317" y="511190"/>
                    </a:lnTo>
                    <a:lnTo>
                      <a:pt x="3413126" y="510837"/>
                    </a:lnTo>
                    <a:lnTo>
                      <a:pt x="3413920" y="508014"/>
                    </a:lnTo>
                    <a:close/>
                    <a:moveTo>
                      <a:pt x="3195043" y="501664"/>
                    </a:moveTo>
                    <a:lnTo>
                      <a:pt x="3197226" y="501891"/>
                    </a:lnTo>
                    <a:lnTo>
                      <a:pt x="3196035" y="503252"/>
                    </a:lnTo>
                    <a:lnTo>
                      <a:pt x="3194051" y="501891"/>
                    </a:lnTo>
                    <a:lnTo>
                      <a:pt x="3195043" y="501664"/>
                    </a:lnTo>
                    <a:close/>
                    <a:moveTo>
                      <a:pt x="4027488" y="501659"/>
                    </a:moveTo>
                    <a:lnTo>
                      <a:pt x="4029076" y="501659"/>
                    </a:lnTo>
                    <a:lnTo>
                      <a:pt x="4027488" y="504834"/>
                    </a:lnTo>
                    <a:lnTo>
                      <a:pt x="4027488" y="501659"/>
                    </a:lnTo>
                    <a:close/>
                    <a:moveTo>
                      <a:pt x="2971673" y="500242"/>
                    </a:moveTo>
                    <a:lnTo>
                      <a:pt x="2971143" y="500507"/>
                    </a:lnTo>
                    <a:lnTo>
                      <a:pt x="2974057" y="500242"/>
                    </a:lnTo>
                    <a:lnTo>
                      <a:pt x="2971938" y="500242"/>
                    </a:lnTo>
                    <a:lnTo>
                      <a:pt x="2971673" y="500242"/>
                    </a:lnTo>
                    <a:close/>
                    <a:moveTo>
                      <a:pt x="2917591" y="498464"/>
                    </a:moveTo>
                    <a:lnTo>
                      <a:pt x="2917826" y="498464"/>
                    </a:lnTo>
                    <a:lnTo>
                      <a:pt x="2911476" y="506402"/>
                    </a:lnTo>
                    <a:lnTo>
                      <a:pt x="2917591" y="498464"/>
                    </a:lnTo>
                    <a:close/>
                    <a:moveTo>
                      <a:pt x="4616450" y="498418"/>
                    </a:moveTo>
                    <a:lnTo>
                      <a:pt x="4616723" y="498418"/>
                    </a:lnTo>
                    <a:lnTo>
                      <a:pt x="4620829" y="499325"/>
                    </a:lnTo>
                    <a:lnTo>
                      <a:pt x="4624388" y="506356"/>
                    </a:lnTo>
                    <a:lnTo>
                      <a:pt x="4618913" y="502274"/>
                    </a:lnTo>
                    <a:lnTo>
                      <a:pt x="4619734" y="501820"/>
                    </a:lnTo>
                    <a:lnTo>
                      <a:pt x="4616450" y="498418"/>
                    </a:lnTo>
                    <a:close/>
                    <a:moveTo>
                      <a:pt x="3198284" y="496901"/>
                    </a:moveTo>
                    <a:lnTo>
                      <a:pt x="3203576" y="497298"/>
                    </a:lnTo>
                    <a:lnTo>
                      <a:pt x="3203311" y="497298"/>
                    </a:lnTo>
                    <a:lnTo>
                      <a:pt x="3195638" y="498489"/>
                    </a:lnTo>
                    <a:lnTo>
                      <a:pt x="3198284" y="496901"/>
                    </a:lnTo>
                    <a:close/>
                    <a:moveTo>
                      <a:pt x="2979621" y="496268"/>
                    </a:moveTo>
                    <a:lnTo>
                      <a:pt x="2967964" y="497593"/>
                    </a:lnTo>
                    <a:lnTo>
                      <a:pt x="2979356" y="496798"/>
                    </a:lnTo>
                    <a:lnTo>
                      <a:pt x="2979621" y="496268"/>
                    </a:lnTo>
                    <a:close/>
                    <a:moveTo>
                      <a:pt x="4610100" y="495243"/>
                    </a:moveTo>
                    <a:lnTo>
                      <a:pt x="4613077" y="496037"/>
                    </a:lnTo>
                    <a:lnTo>
                      <a:pt x="4614863" y="498418"/>
                    </a:lnTo>
                    <a:lnTo>
                      <a:pt x="4613374" y="499212"/>
                    </a:lnTo>
                    <a:lnTo>
                      <a:pt x="4611886" y="500006"/>
                    </a:lnTo>
                    <a:lnTo>
                      <a:pt x="4610100" y="495243"/>
                    </a:lnTo>
                    <a:close/>
                    <a:moveTo>
                      <a:pt x="3962718" y="493722"/>
                    </a:moveTo>
                    <a:lnTo>
                      <a:pt x="3963989" y="493722"/>
                    </a:lnTo>
                    <a:lnTo>
                      <a:pt x="3962401" y="495310"/>
                    </a:lnTo>
                    <a:lnTo>
                      <a:pt x="3962718" y="493722"/>
                    </a:lnTo>
                    <a:close/>
                    <a:moveTo>
                      <a:pt x="3218331" y="491439"/>
                    </a:moveTo>
                    <a:lnTo>
                      <a:pt x="3218331" y="491704"/>
                    </a:lnTo>
                    <a:lnTo>
                      <a:pt x="3212251" y="492762"/>
                    </a:lnTo>
                    <a:lnTo>
                      <a:pt x="3218331" y="491439"/>
                    </a:lnTo>
                    <a:close/>
                    <a:moveTo>
                      <a:pt x="3937001" y="488959"/>
                    </a:moveTo>
                    <a:lnTo>
                      <a:pt x="3937001" y="489186"/>
                    </a:lnTo>
                    <a:lnTo>
                      <a:pt x="3932383" y="492134"/>
                    </a:lnTo>
                    <a:lnTo>
                      <a:pt x="3930651" y="491454"/>
                    </a:lnTo>
                    <a:lnTo>
                      <a:pt x="3932094" y="489413"/>
                    </a:lnTo>
                    <a:lnTo>
                      <a:pt x="3937001" y="488959"/>
                    </a:lnTo>
                    <a:close/>
                    <a:moveTo>
                      <a:pt x="3077898" y="485760"/>
                    </a:moveTo>
                    <a:lnTo>
                      <a:pt x="3078163" y="485760"/>
                    </a:lnTo>
                    <a:lnTo>
                      <a:pt x="3074988" y="488935"/>
                    </a:lnTo>
                    <a:lnTo>
                      <a:pt x="3077898" y="485760"/>
                    </a:lnTo>
                    <a:close/>
                    <a:moveTo>
                      <a:pt x="2766883" y="481002"/>
                    </a:moveTo>
                    <a:lnTo>
                      <a:pt x="2778126" y="483119"/>
                    </a:lnTo>
                    <a:lnTo>
                      <a:pt x="2770282" y="490528"/>
                    </a:lnTo>
                    <a:lnTo>
                      <a:pt x="2766621" y="489469"/>
                    </a:lnTo>
                    <a:lnTo>
                      <a:pt x="2760346" y="487617"/>
                    </a:lnTo>
                    <a:lnTo>
                      <a:pt x="2755901" y="488940"/>
                    </a:lnTo>
                    <a:lnTo>
                      <a:pt x="2766883" y="481002"/>
                    </a:lnTo>
                    <a:close/>
                    <a:moveTo>
                      <a:pt x="3173788" y="479507"/>
                    </a:moveTo>
                    <a:lnTo>
                      <a:pt x="3157538" y="482614"/>
                    </a:lnTo>
                    <a:lnTo>
                      <a:pt x="3159828" y="480286"/>
                    </a:lnTo>
                    <a:lnTo>
                      <a:pt x="3173788" y="479507"/>
                    </a:lnTo>
                    <a:close/>
                    <a:moveTo>
                      <a:pt x="3174142" y="479440"/>
                    </a:moveTo>
                    <a:lnTo>
                      <a:pt x="3175001" y="479440"/>
                    </a:lnTo>
                    <a:lnTo>
                      <a:pt x="3173788" y="479507"/>
                    </a:lnTo>
                    <a:lnTo>
                      <a:pt x="3174142" y="479440"/>
                    </a:lnTo>
                    <a:close/>
                    <a:moveTo>
                      <a:pt x="3212264" y="479098"/>
                    </a:moveTo>
                    <a:lnTo>
                      <a:pt x="3179472" y="486145"/>
                    </a:lnTo>
                    <a:lnTo>
                      <a:pt x="3183966" y="484293"/>
                    </a:lnTo>
                    <a:lnTo>
                      <a:pt x="3188195" y="482705"/>
                    </a:lnTo>
                    <a:lnTo>
                      <a:pt x="3192689" y="481646"/>
                    </a:lnTo>
                    <a:lnTo>
                      <a:pt x="3197447" y="480852"/>
                    </a:lnTo>
                    <a:lnTo>
                      <a:pt x="3206964" y="479529"/>
                    </a:lnTo>
                    <a:lnTo>
                      <a:pt x="3212264" y="479098"/>
                    </a:lnTo>
                    <a:close/>
                    <a:moveTo>
                      <a:pt x="3192504" y="474795"/>
                    </a:moveTo>
                    <a:lnTo>
                      <a:pt x="3176588" y="476264"/>
                    </a:lnTo>
                    <a:lnTo>
                      <a:pt x="3179234" y="475810"/>
                    </a:lnTo>
                    <a:lnTo>
                      <a:pt x="3192504" y="474795"/>
                    </a:lnTo>
                    <a:close/>
                    <a:moveTo>
                      <a:pt x="3193786" y="474676"/>
                    </a:moveTo>
                    <a:lnTo>
                      <a:pt x="3194051" y="474676"/>
                    </a:lnTo>
                    <a:lnTo>
                      <a:pt x="3192504" y="474795"/>
                    </a:lnTo>
                    <a:lnTo>
                      <a:pt x="3193786" y="474676"/>
                    </a:lnTo>
                    <a:close/>
                    <a:moveTo>
                      <a:pt x="3951818" y="474673"/>
                    </a:moveTo>
                    <a:lnTo>
                      <a:pt x="3954728" y="477414"/>
                    </a:lnTo>
                    <a:lnTo>
                      <a:pt x="3965576" y="481253"/>
                    </a:lnTo>
                    <a:lnTo>
                      <a:pt x="3965047" y="482350"/>
                    </a:lnTo>
                    <a:lnTo>
                      <a:pt x="3970339" y="483995"/>
                    </a:lnTo>
                    <a:lnTo>
                      <a:pt x="3969810" y="485367"/>
                    </a:lnTo>
                    <a:lnTo>
                      <a:pt x="3964253" y="491399"/>
                    </a:lnTo>
                    <a:lnTo>
                      <a:pt x="3950759" y="498254"/>
                    </a:lnTo>
                    <a:lnTo>
                      <a:pt x="3944409" y="504835"/>
                    </a:lnTo>
                    <a:lnTo>
                      <a:pt x="3938324" y="504561"/>
                    </a:lnTo>
                    <a:lnTo>
                      <a:pt x="3937001" y="497980"/>
                    </a:lnTo>
                    <a:lnTo>
                      <a:pt x="3938853" y="492222"/>
                    </a:lnTo>
                    <a:lnTo>
                      <a:pt x="3938853" y="491125"/>
                    </a:lnTo>
                    <a:lnTo>
                      <a:pt x="3939647" y="487012"/>
                    </a:lnTo>
                    <a:lnTo>
                      <a:pt x="3946790" y="481528"/>
                    </a:lnTo>
                    <a:lnTo>
                      <a:pt x="3949701" y="476043"/>
                    </a:lnTo>
                    <a:lnTo>
                      <a:pt x="3950759" y="475495"/>
                    </a:lnTo>
                    <a:lnTo>
                      <a:pt x="3951818" y="474673"/>
                    </a:lnTo>
                    <a:close/>
                    <a:moveTo>
                      <a:pt x="2970214" y="474652"/>
                    </a:moveTo>
                    <a:lnTo>
                      <a:pt x="2969430" y="475503"/>
                    </a:lnTo>
                    <a:lnTo>
                      <a:pt x="2949576" y="482590"/>
                    </a:lnTo>
                    <a:lnTo>
                      <a:pt x="2956107" y="478621"/>
                    </a:lnTo>
                    <a:lnTo>
                      <a:pt x="2964205" y="475219"/>
                    </a:lnTo>
                    <a:lnTo>
                      <a:pt x="2970214" y="474652"/>
                    </a:lnTo>
                    <a:close/>
                    <a:moveTo>
                      <a:pt x="3244236" y="473177"/>
                    </a:moveTo>
                    <a:lnTo>
                      <a:pt x="3240007" y="474500"/>
                    </a:lnTo>
                    <a:lnTo>
                      <a:pt x="3235777" y="475823"/>
                    </a:lnTo>
                    <a:lnTo>
                      <a:pt x="3231019" y="476617"/>
                    </a:lnTo>
                    <a:lnTo>
                      <a:pt x="3226261" y="477412"/>
                    </a:lnTo>
                    <a:lnTo>
                      <a:pt x="3216744" y="478735"/>
                    </a:lnTo>
                    <a:lnTo>
                      <a:pt x="3212264" y="479098"/>
                    </a:lnTo>
                    <a:lnTo>
                      <a:pt x="3225042" y="476353"/>
                    </a:lnTo>
                    <a:lnTo>
                      <a:pt x="3225732" y="476353"/>
                    </a:lnTo>
                    <a:lnTo>
                      <a:pt x="3232341" y="475559"/>
                    </a:lnTo>
                    <a:lnTo>
                      <a:pt x="3238421" y="474500"/>
                    </a:lnTo>
                    <a:lnTo>
                      <a:pt x="3244236" y="473177"/>
                    </a:lnTo>
                    <a:close/>
                    <a:moveTo>
                      <a:pt x="3906421" y="472647"/>
                    </a:moveTo>
                    <a:lnTo>
                      <a:pt x="3905628" y="472912"/>
                    </a:lnTo>
                    <a:lnTo>
                      <a:pt x="3905364" y="472912"/>
                    </a:lnTo>
                    <a:lnTo>
                      <a:pt x="3904042" y="473441"/>
                    </a:lnTo>
                    <a:lnTo>
                      <a:pt x="3903249" y="473441"/>
                    </a:lnTo>
                    <a:lnTo>
                      <a:pt x="3899813" y="475029"/>
                    </a:lnTo>
                    <a:lnTo>
                      <a:pt x="3903249" y="474500"/>
                    </a:lnTo>
                    <a:lnTo>
                      <a:pt x="3906421" y="472647"/>
                    </a:lnTo>
                    <a:close/>
                    <a:moveTo>
                      <a:pt x="3249601" y="470919"/>
                    </a:moveTo>
                    <a:lnTo>
                      <a:pt x="3248995" y="471324"/>
                    </a:lnTo>
                    <a:lnTo>
                      <a:pt x="3246615" y="472383"/>
                    </a:lnTo>
                    <a:lnTo>
                      <a:pt x="3244236" y="473177"/>
                    </a:lnTo>
                    <a:lnTo>
                      <a:pt x="3248466" y="471324"/>
                    </a:lnTo>
                    <a:lnTo>
                      <a:pt x="3248823" y="471094"/>
                    </a:lnTo>
                    <a:lnTo>
                      <a:pt x="3249601" y="470919"/>
                    </a:lnTo>
                    <a:close/>
                    <a:moveTo>
                      <a:pt x="3248554" y="461382"/>
                    </a:moveTo>
                    <a:lnTo>
                      <a:pt x="3248290" y="461581"/>
                    </a:lnTo>
                    <a:lnTo>
                      <a:pt x="3246438" y="461978"/>
                    </a:lnTo>
                    <a:lnTo>
                      <a:pt x="3246702" y="461581"/>
                    </a:lnTo>
                    <a:lnTo>
                      <a:pt x="3246967" y="461553"/>
                    </a:lnTo>
                    <a:lnTo>
                      <a:pt x="3248554" y="461382"/>
                    </a:lnTo>
                    <a:close/>
                    <a:moveTo>
                      <a:pt x="3248819" y="460985"/>
                    </a:moveTo>
                    <a:lnTo>
                      <a:pt x="3248819" y="461382"/>
                    </a:lnTo>
                    <a:lnTo>
                      <a:pt x="3248554" y="461382"/>
                    </a:lnTo>
                    <a:lnTo>
                      <a:pt x="3248819" y="460985"/>
                    </a:lnTo>
                    <a:close/>
                    <a:moveTo>
                      <a:pt x="4583113" y="457143"/>
                    </a:moveTo>
                    <a:lnTo>
                      <a:pt x="4591051" y="459452"/>
                    </a:lnTo>
                    <a:lnTo>
                      <a:pt x="4590767" y="460318"/>
                    </a:lnTo>
                    <a:lnTo>
                      <a:pt x="4583113" y="457143"/>
                    </a:lnTo>
                    <a:close/>
                    <a:moveTo>
                      <a:pt x="4586288" y="457143"/>
                    </a:moveTo>
                    <a:lnTo>
                      <a:pt x="4589174" y="457596"/>
                    </a:lnTo>
                    <a:lnTo>
                      <a:pt x="4589463" y="457596"/>
                    </a:lnTo>
                    <a:lnTo>
                      <a:pt x="4589174" y="458731"/>
                    </a:lnTo>
                    <a:lnTo>
                      <a:pt x="4586288" y="457143"/>
                    </a:lnTo>
                    <a:close/>
                    <a:moveTo>
                      <a:pt x="2844801" y="455603"/>
                    </a:moveTo>
                    <a:lnTo>
                      <a:pt x="2844801" y="455955"/>
                    </a:lnTo>
                    <a:lnTo>
                      <a:pt x="2830513" y="458777"/>
                    </a:lnTo>
                    <a:lnTo>
                      <a:pt x="2837146" y="456308"/>
                    </a:lnTo>
                    <a:lnTo>
                      <a:pt x="2844801" y="455603"/>
                    </a:lnTo>
                    <a:close/>
                    <a:moveTo>
                      <a:pt x="4581805" y="455555"/>
                    </a:moveTo>
                    <a:lnTo>
                      <a:pt x="4586288" y="457143"/>
                    </a:lnTo>
                    <a:lnTo>
                      <a:pt x="4581525" y="456261"/>
                    </a:lnTo>
                    <a:lnTo>
                      <a:pt x="4581805" y="455555"/>
                    </a:lnTo>
                    <a:close/>
                    <a:moveTo>
                      <a:pt x="3072607" y="454947"/>
                    </a:moveTo>
                    <a:lnTo>
                      <a:pt x="3072078" y="455106"/>
                    </a:lnTo>
                    <a:lnTo>
                      <a:pt x="3066249" y="456272"/>
                    </a:lnTo>
                    <a:lnTo>
                      <a:pt x="3069958" y="455742"/>
                    </a:lnTo>
                    <a:lnTo>
                      <a:pt x="3072078" y="455106"/>
                    </a:lnTo>
                    <a:lnTo>
                      <a:pt x="3072872" y="454947"/>
                    </a:lnTo>
                    <a:lnTo>
                      <a:pt x="3072607" y="454947"/>
                    </a:lnTo>
                    <a:close/>
                    <a:moveTo>
                      <a:pt x="3379317" y="454121"/>
                    </a:moveTo>
                    <a:lnTo>
                      <a:pt x="3386190" y="454385"/>
                    </a:lnTo>
                    <a:lnTo>
                      <a:pt x="3392534" y="454915"/>
                    </a:lnTo>
                    <a:lnTo>
                      <a:pt x="3398878" y="455709"/>
                    </a:lnTo>
                    <a:lnTo>
                      <a:pt x="3405223" y="457032"/>
                    </a:lnTo>
                    <a:lnTo>
                      <a:pt x="3411038" y="458884"/>
                    </a:lnTo>
                    <a:lnTo>
                      <a:pt x="3416854" y="461002"/>
                    </a:lnTo>
                    <a:lnTo>
                      <a:pt x="3422405" y="463649"/>
                    </a:lnTo>
                    <a:lnTo>
                      <a:pt x="3427956" y="466560"/>
                    </a:lnTo>
                    <a:lnTo>
                      <a:pt x="3433243" y="470530"/>
                    </a:lnTo>
                    <a:lnTo>
                      <a:pt x="3438266" y="474500"/>
                    </a:lnTo>
                    <a:lnTo>
                      <a:pt x="3457563" y="492233"/>
                    </a:lnTo>
                    <a:lnTo>
                      <a:pt x="3476596" y="510230"/>
                    </a:lnTo>
                    <a:lnTo>
                      <a:pt x="3495629" y="528228"/>
                    </a:lnTo>
                    <a:lnTo>
                      <a:pt x="3514662" y="546490"/>
                    </a:lnTo>
                    <a:lnTo>
                      <a:pt x="3533166" y="565017"/>
                    </a:lnTo>
                    <a:lnTo>
                      <a:pt x="3551670" y="583809"/>
                    </a:lnTo>
                    <a:lnTo>
                      <a:pt x="3570174" y="602336"/>
                    </a:lnTo>
                    <a:lnTo>
                      <a:pt x="3588414" y="621392"/>
                    </a:lnTo>
                    <a:lnTo>
                      <a:pt x="3607711" y="641507"/>
                    </a:lnTo>
                    <a:lnTo>
                      <a:pt x="3626480" y="661887"/>
                    </a:lnTo>
                    <a:lnTo>
                      <a:pt x="3645248" y="682266"/>
                    </a:lnTo>
                    <a:lnTo>
                      <a:pt x="3664017" y="703175"/>
                    </a:lnTo>
                    <a:lnTo>
                      <a:pt x="3682521" y="724083"/>
                    </a:lnTo>
                    <a:lnTo>
                      <a:pt x="3700761" y="744728"/>
                    </a:lnTo>
                    <a:lnTo>
                      <a:pt x="3719001" y="765901"/>
                    </a:lnTo>
                    <a:lnTo>
                      <a:pt x="3736976" y="787340"/>
                    </a:lnTo>
                    <a:lnTo>
                      <a:pt x="3754687" y="808778"/>
                    </a:lnTo>
                    <a:lnTo>
                      <a:pt x="3772398" y="830216"/>
                    </a:lnTo>
                    <a:lnTo>
                      <a:pt x="3789845" y="851919"/>
                    </a:lnTo>
                    <a:lnTo>
                      <a:pt x="3807292" y="873887"/>
                    </a:lnTo>
                    <a:lnTo>
                      <a:pt x="3824474" y="895590"/>
                    </a:lnTo>
                    <a:lnTo>
                      <a:pt x="3841657" y="917822"/>
                    </a:lnTo>
                    <a:lnTo>
                      <a:pt x="3858575" y="940054"/>
                    </a:lnTo>
                    <a:lnTo>
                      <a:pt x="3875229" y="962287"/>
                    </a:lnTo>
                    <a:lnTo>
                      <a:pt x="3873378" y="964669"/>
                    </a:lnTo>
                    <a:lnTo>
                      <a:pt x="3868620" y="974726"/>
                    </a:lnTo>
                    <a:lnTo>
                      <a:pt x="3866505" y="971550"/>
                    </a:lnTo>
                    <a:lnTo>
                      <a:pt x="3864126" y="974726"/>
                    </a:lnTo>
                    <a:lnTo>
                      <a:pt x="3860954" y="973403"/>
                    </a:lnTo>
                    <a:lnTo>
                      <a:pt x="3858046" y="974726"/>
                    </a:lnTo>
                    <a:lnTo>
                      <a:pt x="3854345" y="973403"/>
                    </a:lnTo>
                    <a:lnTo>
                      <a:pt x="3864655" y="951965"/>
                    </a:lnTo>
                    <a:lnTo>
                      <a:pt x="3861483" y="956464"/>
                    </a:lnTo>
                    <a:lnTo>
                      <a:pt x="3858575" y="960963"/>
                    </a:lnTo>
                    <a:lnTo>
                      <a:pt x="3855932" y="965992"/>
                    </a:lnTo>
                    <a:lnTo>
                      <a:pt x="3853552" y="971286"/>
                    </a:lnTo>
                    <a:lnTo>
                      <a:pt x="3855932" y="945349"/>
                    </a:lnTo>
                    <a:lnTo>
                      <a:pt x="3845358" y="959376"/>
                    </a:lnTo>
                    <a:lnTo>
                      <a:pt x="3845093" y="959376"/>
                    </a:lnTo>
                    <a:lnTo>
                      <a:pt x="3844829" y="956199"/>
                    </a:lnTo>
                    <a:lnTo>
                      <a:pt x="3845358" y="952494"/>
                    </a:lnTo>
                    <a:lnTo>
                      <a:pt x="3840071" y="957523"/>
                    </a:lnTo>
                    <a:lnTo>
                      <a:pt x="3843507" y="950112"/>
                    </a:lnTo>
                    <a:lnTo>
                      <a:pt x="3837163" y="960170"/>
                    </a:lnTo>
                    <a:lnTo>
                      <a:pt x="3832933" y="953817"/>
                    </a:lnTo>
                    <a:lnTo>
                      <a:pt x="3832405" y="954082"/>
                    </a:lnTo>
                    <a:lnTo>
                      <a:pt x="3826589" y="958052"/>
                    </a:lnTo>
                    <a:lnTo>
                      <a:pt x="3837692" y="940584"/>
                    </a:lnTo>
                    <a:lnTo>
                      <a:pt x="3835048" y="937673"/>
                    </a:lnTo>
                    <a:lnTo>
                      <a:pt x="3826325" y="950377"/>
                    </a:lnTo>
                    <a:lnTo>
                      <a:pt x="3826060" y="950377"/>
                    </a:lnTo>
                    <a:lnTo>
                      <a:pt x="3824739" y="947201"/>
                    </a:lnTo>
                    <a:lnTo>
                      <a:pt x="3820774" y="952759"/>
                    </a:lnTo>
                    <a:lnTo>
                      <a:pt x="3817337" y="953023"/>
                    </a:lnTo>
                    <a:lnTo>
                      <a:pt x="3821038" y="946936"/>
                    </a:lnTo>
                    <a:lnTo>
                      <a:pt x="3818130" y="949318"/>
                    </a:lnTo>
                    <a:lnTo>
                      <a:pt x="3835048" y="930261"/>
                    </a:lnTo>
                    <a:lnTo>
                      <a:pt x="3831612" y="931850"/>
                    </a:lnTo>
                    <a:lnTo>
                      <a:pt x="3828968" y="929203"/>
                    </a:lnTo>
                    <a:lnTo>
                      <a:pt x="3819981" y="944554"/>
                    </a:lnTo>
                    <a:lnTo>
                      <a:pt x="3819188" y="940849"/>
                    </a:lnTo>
                    <a:lnTo>
                      <a:pt x="3824210" y="932908"/>
                    </a:lnTo>
                    <a:lnTo>
                      <a:pt x="3819452" y="930791"/>
                    </a:lnTo>
                    <a:lnTo>
                      <a:pt x="3819981" y="927086"/>
                    </a:lnTo>
                    <a:lnTo>
                      <a:pt x="3813901" y="931850"/>
                    </a:lnTo>
                    <a:lnTo>
                      <a:pt x="3816544" y="933967"/>
                    </a:lnTo>
                    <a:lnTo>
                      <a:pt x="3812050" y="940054"/>
                    </a:lnTo>
                    <a:lnTo>
                      <a:pt x="3814694" y="942701"/>
                    </a:lnTo>
                    <a:lnTo>
                      <a:pt x="3811521" y="942172"/>
                    </a:lnTo>
                    <a:lnTo>
                      <a:pt x="3808614" y="942701"/>
                    </a:lnTo>
                    <a:lnTo>
                      <a:pt x="3805970" y="943231"/>
                    </a:lnTo>
                    <a:lnTo>
                      <a:pt x="3804120" y="944289"/>
                    </a:lnTo>
                    <a:lnTo>
                      <a:pt x="3802269" y="945613"/>
                    </a:lnTo>
                    <a:lnTo>
                      <a:pt x="3801741" y="946407"/>
                    </a:lnTo>
                    <a:lnTo>
                      <a:pt x="3801212" y="947465"/>
                    </a:lnTo>
                    <a:lnTo>
                      <a:pt x="3800419" y="948524"/>
                    </a:lnTo>
                    <a:lnTo>
                      <a:pt x="3800419" y="949582"/>
                    </a:lnTo>
                    <a:lnTo>
                      <a:pt x="3800419" y="950906"/>
                    </a:lnTo>
                    <a:lnTo>
                      <a:pt x="3800683" y="951965"/>
                    </a:lnTo>
                    <a:lnTo>
                      <a:pt x="3798040" y="954611"/>
                    </a:lnTo>
                    <a:lnTo>
                      <a:pt x="3794868" y="954082"/>
                    </a:lnTo>
                    <a:lnTo>
                      <a:pt x="3794868" y="950112"/>
                    </a:lnTo>
                    <a:lnTo>
                      <a:pt x="3775571" y="956729"/>
                    </a:lnTo>
                    <a:lnTo>
                      <a:pt x="3782444" y="957523"/>
                    </a:lnTo>
                    <a:lnTo>
                      <a:pt x="3771408" y="960439"/>
                    </a:lnTo>
                    <a:lnTo>
                      <a:pt x="3776664" y="960439"/>
                    </a:lnTo>
                    <a:lnTo>
                      <a:pt x="3776664" y="960835"/>
                    </a:lnTo>
                    <a:lnTo>
                      <a:pt x="3766843" y="963614"/>
                    </a:lnTo>
                    <a:lnTo>
                      <a:pt x="3765551" y="962820"/>
                    </a:lnTo>
                    <a:lnTo>
                      <a:pt x="3770944" y="960561"/>
                    </a:lnTo>
                    <a:lnTo>
                      <a:pt x="3763411" y="962551"/>
                    </a:lnTo>
                    <a:lnTo>
                      <a:pt x="3774513" y="951965"/>
                    </a:lnTo>
                    <a:lnTo>
                      <a:pt x="3759181" y="956464"/>
                    </a:lnTo>
                    <a:lnTo>
                      <a:pt x="3769755" y="950906"/>
                    </a:lnTo>
                    <a:lnTo>
                      <a:pt x="3767905" y="948259"/>
                    </a:lnTo>
                    <a:lnTo>
                      <a:pt x="3761296" y="948789"/>
                    </a:lnTo>
                    <a:lnTo>
                      <a:pt x="3764732" y="939525"/>
                    </a:lnTo>
                    <a:lnTo>
                      <a:pt x="3756538" y="950377"/>
                    </a:lnTo>
                    <a:lnTo>
                      <a:pt x="3754423" y="948259"/>
                    </a:lnTo>
                    <a:lnTo>
                      <a:pt x="3750986" y="948259"/>
                    </a:lnTo>
                    <a:lnTo>
                      <a:pt x="3753101" y="941378"/>
                    </a:lnTo>
                    <a:lnTo>
                      <a:pt x="3750722" y="940849"/>
                    </a:lnTo>
                    <a:lnTo>
                      <a:pt x="3748607" y="940584"/>
                    </a:lnTo>
                    <a:lnTo>
                      <a:pt x="3746493" y="940584"/>
                    </a:lnTo>
                    <a:lnTo>
                      <a:pt x="3744642" y="940849"/>
                    </a:lnTo>
                    <a:lnTo>
                      <a:pt x="3742527" y="941378"/>
                    </a:lnTo>
                    <a:lnTo>
                      <a:pt x="3740677" y="941907"/>
                    </a:lnTo>
                    <a:lnTo>
                      <a:pt x="3739091" y="943231"/>
                    </a:lnTo>
                    <a:lnTo>
                      <a:pt x="3737240" y="944554"/>
                    </a:lnTo>
                    <a:lnTo>
                      <a:pt x="3749400" y="932908"/>
                    </a:lnTo>
                    <a:lnTo>
                      <a:pt x="3735654" y="938996"/>
                    </a:lnTo>
                    <a:lnTo>
                      <a:pt x="3731161" y="940054"/>
                    </a:lnTo>
                    <a:lnTo>
                      <a:pt x="3729839" y="940319"/>
                    </a:lnTo>
                    <a:lnTo>
                      <a:pt x="3729046" y="940054"/>
                    </a:lnTo>
                    <a:lnTo>
                      <a:pt x="3729046" y="939525"/>
                    </a:lnTo>
                    <a:lnTo>
                      <a:pt x="3729310" y="938996"/>
                    </a:lnTo>
                    <a:lnTo>
                      <a:pt x="3730632" y="937937"/>
                    </a:lnTo>
                    <a:lnTo>
                      <a:pt x="3735919" y="934232"/>
                    </a:lnTo>
                    <a:lnTo>
                      <a:pt x="3739620" y="932379"/>
                    </a:lnTo>
                    <a:lnTo>
                      <a:pt x="3732747" y="932114"/>
                    </a:lnTo>
                    <a:lnTo>
                      <a:pt x="3733011" y="928144"/>
                    </a:lnTo>
                    <a:lnTo>
                      <a:pt x="3729574" y="929997"/>
                    </a:lnTo>
                    <a:lnTo>
                      <a:pt x="3729046" y="930261"/>
                    </a:lnTo>
                    <a:lnTo>
                      <a:pt x="3731161" y="918881"/>
                    </a:lnTo>
                    <a:lnTo>
                      <a:pt x="3724816" y="930527"/>
                    </a:lnTo>
                    <a:lnTo>
                      <a:pt x="3723495" y="927880"/>
                    </a:lnTo>
                    <a:lnTo>
                      <a:pt x="3722966" y="925497"/>
                    </a:lnTo>
                    <a:lnTo>
                      <a:pt x="3722437" y="923115"/>
                    </a:lnTo>
                    <a:lnTo>
                      <a:pt x="3723230" y="921263"/>
                    </a:lnTo>
                    <a:lnTo>
                      <a:pt x="3724288" y="919145"/>
                    </a:lnTo>
                    <a:lnTo>
                      <a:pt x="3726138" y="917293"/>
                    </a:lnTo>
                    <a:lnTo>
                      <a:pt x="3728781" y="915705"/>
                    </a:lnTo>
                    <a:lnTo>
                      <a:pt x="3731318" y="914320"/>
                    </a:lnTo>
                    <a:lnTo>
                      <a:pt x="3731689" y="914381"/>
                    </a:lnTo>
                    <a:lnTo>
                      <a:pt x="3731689" y="914116"/>
                    </a:lnTo>
                    <a:lnTo>
                      <a:pt x="3731318" y="914320"/>
                    </a:lnTo>
                    <a:lnTo>
                      <a:pt x="3728517" y="913852"/>
                    </a:lnTo>
                    <a:lnTo>
                      <a:pt x="3725081" y="911735"/>
                    </a:lnTo>
                    <a:lnTo>
                      <a:pt x="3713449" y="922586"/>
                    </a:lnTo>
                    <a:lnTo>
                      <a:pt x="3713978" y="919145"/>
                    </a:lnTo>
                    <a:lnTo>
                      <a:pt x="3710806" y="918616"/>
                    </a:lnTo>
                    <a:lnTo>
                      <a:pt x="3716093" y="914646"/>
                    </a:lnTo>
                    <a:lnTo>
                      <a:pt x="3712921" y="912264"/>
                    </a:lnTo>
                    <a:lnTo>
                      <a:pt x="3715828" y="910676"/>
                    </a:lnTo>
                    <a:lnTo>
                      <a:pt x="3712128" y="910676"/>
                    </a:lnTo>
                    <a:lnTo>
                      <a:pt x="3708162" y="909882"/>
                    </a:lnTo>
                    <a:lnTo>
                      <a:pt x="3704990" y="909352"/>
                    </a:lnTo>
                    <a:lnTo>
                      <a:pt x="3701818" y="908294"/>
                    </a:lnTo>
                    <a:lnTo>
                      <a:pt x="3699175" y="906971"/>
                    </a:lnTo>
                    <a:lnTo>
                      <a:pt x="3696796" y="905647"/>
                    </a:lnTo>
                    <a:lnTo>
                      <a:pt x="3694681" y="904059"/>
                    </a:lnTo>
                    <a:lnTo>
                      <a:pt x="3692830" y="902736"/>
                    </a:lnTo>
                    <a:lnTo>
                      <a:pt x="3691509" y="901148"/>
                    </a:lnTo>
                    <a:lnTo>
                      <a:pt x="3689923" y="899560"/>
                    </a:lnTo>
                    <a:lnTo>
                      <a:pt x="3688337" y="896913"/>
                    </a:lnTo>
                    <a:lnTo>
                      <a:pt x="3687279" y="894796"/>
                    </a:lnTo>
                    <a:lnTo>
                      <a:pt x="3687015" y="893473"/>
                    </a:lnTo>
                    <a:lnTo>
                      <a:pt x="3688072" y="885532"/>
                    </a:lnTo>
                    <a:lnTo>
                      <a:pt x="3685164" y="892414"/>
                    </a:lnTo>
                    <a:lnTo>
                      <a:pt x="3685164" y="884209"/>
                    </a:lnTo>
                    <a:lnTo>
                      <a:pt x="3678291" y="885003"/>
                    </a:lnTo>
                    <a:lnTo>
                      <a:pt x="3677234" y="881562"/>
                    </a:lnTo>
                    <a:lnTo>
                      <a:pt x="3683314" y="874681"/>
                    </a:lnTo>
                    <a:lnTo>
                      <a:pt x="3675912" y="877063"/>
                    </a:lnTo>
                    <a:lnTo>
                      <a:pt x="3672740" y="878121"/>
                    </a:lnTo>
                    <a:lnTo>
                      <a:pt x="3669832" y="878650"/>
                    </a:lnTo>
                    <a:lnTo>
                      <a:pt x="3667189" y="878915"/>
                    </a:lnTo>
                    <a:lnTo>
                      <a:pt x="3666396" y="878650"/>
                    </a:lnTo>
                    <a:lnTo>
                      <a:pt x="3665074" y="878386"/>
                    </a:lnTo>
                    <a:lnTo>
                      <a:pt x="3664281" y="877857"/>
                    </a:lnTo>
                    <a:lnTo>
                      <a:pt x="3663752" y="876798"/>
                    </a:lnTo>
                    <a:lnTo>
                      <a:pt x="3662959" y="875740"/>
                    </a:lnTo>
                    <a:lnTo>
                      <a:pt x="3662695" y="874152"/>
                    </a:lnTo>
                    <a:lnTo>
                      <a:pt x="3665339" y="872564"/>
                    </a:lnTo>
                    <a:lnTo>
                      <a:pt x="3658466" y="870446"/>
                    </a:lnTo>
                    <a:lnTo>
                      <a:pt x="3665867" y="865418"/>
                    </a:lnTo>
                    <a:lnTo>
                      <a:pt x="3658730" y="867800"/>
                    </a:lnTo>
                    <a:lnTo>
                      <a:pt x="3658730" y="863829"/>
                    </a:lnTo>
                    <a:lnTo>
                      <a:pt x="3666660" y="860124"/>
                    </a:lnTo>
                    <a:lnTo>
                      <a:pt x="3656351" y="864359"/>
                    </a:lnTo>
                    <a:lnTo>
                      <a:pt x="3656351" y="868593"/>
                    </a:lnTo>
                    <a:lnTo>
                      <a:pt x="3645777" y="862771"/>
                    </a:lnTo>
                    <a:lnTo>
                      <a:pt x="3657144" y="851654"/>
                    </a:lnTo>
                    <a:lnTo>
                      <a:pt x="3647099" y="855095"/>
                    </a:lnTo>
                    <a:lnTo>
                      <a:pt x="3646041" y="851390"/>
                    </a:lnTo>
                    <a:lnTo>
                      <a:pt x="3642869" y="849538"/>
                    </a:lnTo>
                    <a:lnTo>
                      <a:pt x="3652914" y="848214"/>
                    </a:lnTo>
                    <a:lnTo>
                      <a:pt x="3661373" y="846891"/>
                    </a:lnTo>
                    <a:lnTo>
                      <a:pt x="3667718" y="845567"/>
                    </a:lnTo>
                    <a:lnTo>
                      <a:pt x="3673005" y="844244"/>
                    </a:lnTo>
                    <a:lnTo>
                      <a:pt x="3676441" y="843185"/>
                    </a:lnTo>
                    <a:lnTo>
                      <a:pt x="3679084" y="841862"/>
                    </a:lnTo>
                    <a:lnTo>
                      <a:pt x="3680671" y="840803"/>
                    </a:lnTo>
                    <a:lnTo>
                      <a:pt x="3680935" y="840539"/>
                    </a:lnTo>
                    <a:lnTo>
                      <a:pt x="3680935" y="840009"/>
                    </a:lnTo>
                    <a:lnTo>
                      <a:pt x="3680935" y="839215"/>
                    </a:lnTo>
                    <a:lnTo>
                      <a:pt x="3680406" y="838951"/>
                    </a:lnTo>
                    <a:lnTo>
                      <a:pt x="3679084" y="838421"/>
                    </a:lnTo>
                    <a:lnTo>
                      <a:pt x="3677498" y="837892"/>
                    </a:lnTo>
                    <a:lnTo>
                      <a:pt x="3675119" y="837362"/>
                    </a:lnTo>
                    <a:lnTo>
                      <a:pt x="3672476" y="837362"/>
                    </a:lnTo>
                    <a:lnTo>
                      <a:pt x="3669832" y="837362"/>
                    </a:lnTo>
                    <a:lnTo>
                      <a:pt x="3666925" y="837362"/>
                    </a:lnTo>
                    <a:lnTo>
                      <a:pt x="3664017" y="837627"/>
                    </a:lnTo>
                    <a:lnTo>
                      <a:pt x="3664810" y="833657"/>
                    </a:lnTo>
                    <a:lnTo>
                      <a:pt x="3662959" y="836304"/>
                    </a:lnTo>
                    <a:lnTo>
                      <a:pt x="3661109" y="838686"/>
                    </a:lnTo>
                    <a:lnTo>
                      <a:pt x="3659259" y="840803"/>
                    </a:lnTo>
                    <a:lnTo>
                      <a:pt x="3657408" y="842126"/>
                    </a:lnTo>
                    <a:lnTo>
                      <a:pt x="3655822" y="843715"/>
                    </a:lnTo>
                    <a:lnTo>
                      <a:pt x="3653972" y="845303"/>
                    </a:lnTo>
                    <a:lnTo>
                      <a:pt x="3652121" y="846096"/>
                    </a:lnTo>
                    <a:lnTo>
                      <a:pt x="3650535" y="846626"/>
                    </a:lnTo>
                    <a:lnTo>
                      <a:pt x="3648949" y="847155"/>
                    </a:lnTo>
                    <a:lnTo>
                      <a:pt x="3647627" y="847155"/>
                    </a:lnTo>
                    <a:lnTo>
                      <a:pt x="3646306" y="847155"/>
                    </a:lnTo>
                    <a:lnTo>
                      <a:pt x="3645248" y="846891"/>
                    </a:lnTo>
                    <a:lnTo>
                      <a:pt x="3644191" y="846626"/>
                    </a:lnTo>
                    <a:lnTo>
                      <a:pt x="3643398" y="845832"/>
                    </a:lnTo>
                    <a:lnTo>
                      <a:pt x="3642869" y="844773"/>
                    </a:lnTo>
                    <a:lnTo>
                      <a:pt x="3642605" y="843715"/>
                    </a:lnTo>
                    <a:lnTo>
                      <a:pt x="3638904" y="843450"/>
                    </a:lnTo>
                    <a:lnTo>
                      <a:pt x="3645248" y="842656"/>
                    </a:lnTo>
                    <a:lnTo>
                      <a:pt x="3648420" y="841862"/>
                    </a:lnTo>
                    <a:lnTo>
                      <a:pt x="3650800" y="841068"/>
                    </a:lnTo>
                    <a:lnTo>
                      <a:pt x="3652914" y="840539"/>
                    </a:lnTo>
                    <a:lnTo>
                      <a:pt x="3653443" y="840009"/>
                    </a:lnTo>
                    <a:lnTo>
                      <a:pt x="3653707" y="839215"/>
                    </a:lnTo>
                    <a:lnTo>
                      <a:pt x="3653972" y="838686"/>
                    </a:lnTo>
                    <a:lnTo>
                      <a:pt x="3653707" y="837892"/>
                    </a:lnTo>
                    <a:lnTo>
                      <a:pt x="3653179" y="836833"/>
                    </a:lnTo>
                    <a:lnTo>
                      <a:pt x="3652121" y="836039"/>
                    </a:lnTo>
                    <a:lnTo>
                      <a:pt x="3664810" y="829687"/>
                    </a:lnTo>
                    <a:lnTo>
                      <a:pt x="3665867" y="826511"/>
                    </a:lnTo>
                    <a:lnTo>
                      <a:pt x="3662431" y="826775"/>
                    </a:lnTo>
                    <a:lnTo>
                      <a:pt x="3652386" y="822011"/>
                    </a:lnTo>
                    <a:lnTo>
                      <a:pt x="3659523" y="817512"/>
                    </a:lnTo>
                    <a:lnTo>
                      <a:pt x="3662431" y="819629"/>
                    </a:lnTo>
                    <a:lnTo>
                      <a:pt x="3665339" y="821218"/>
                    </a:lnTo>
                    <a:lnTo>
                      <a:pt x="3668246" y="822806"/>
                    </a:lnTo>
                    <a:lnTo>
                      <a:pt x="3671154" y="824129"/>
                    </a:lnTo>
                    <a:lnTo>
                      <a:pt x="3674591" y="825188"/>
                    </a:lnTo>
                    <a:lnTo>
                      <a:pt x="3677763" y="825982"/>
                    </a:lnTo>
                    <a:lnTo>
                      <a:pt x="3680935" y="827040"/>
                    </a:lnTo>
                    <a:lnTo>
                      <a:pt x="3684107" y="827569"/>
                    </a:lnTo>
                    <a:lnTo>
                      <a:pt x="3670097" y="819629"/>
                    </a:lnTo>
                    <a:lnTo>
                      <a:pt x="3670361" y="815130"/>
                    </a:lnTo>
                    <a:lnTo>
                      <a:pt x="3667189" y="814336"/>
                    </a:lnTo>
                    <a:lnTo>
                      <a:pt x="3666925" y="810366"/>
                    </a:lnTo>
                    <a:lnTo>
                      <a:pt x="3651328" y="809837"/>
                    </a:lnTo>
                    <a:lnTo>
                      <a:pt x="3646834" y="824129"/>
                    </a:lnTo>
                    <a:lnTo>
                      <a:pt x="3642340" y="818835"/>
                    </a:lnTo>
                    <a:lnTo>
                      <a:pt x="3634146" y="843715"/>
                    </a:lnTo>
                    <a:lnTo>
                      <a:pt x="3629388" y="843979"/>
                    </a:lnTo>
                    <a:lnTo>
                      <a:pt x="3626744" y="838951"/>
                    </a:lnTo>
                    <a:lnTo>
                      <a:pt x="3624894" y="834716"/>
                    </a:lnTo>
                    <a:lnTo>
                      <a:pt x="3623836" y="830481"/>
                    </a:lnTo>
                    <a:lnTo>
                      <a:pt x="3623572" y="828628"/>
                    </a:lnTo>
                    <a:lnTo>
                      <a:pt x="3623308" y="826775"/>
                    </a:lnTo>
                    <a:lnTo>
                      <a:pt x="3623308" y="824923"/>
                    </a:lnTo>
                    <a:lnTo>
                      <a:pt x="3623572" y="823070"/>
                    </a:lnTo>
                    <a:lnTo>
                      <a:pt x="3624101" y="821482"/>
                    </a:lnTo>
                    <a:lnTo>
                      <a:pt x="3624629" y="819629"/>
                    </a:lnTo>
                    <a:lnTo>
                      <a:pt x="3626380" y="816375"/>
                    </a:lnTo>
                    <a:lnTo>
                      <a:pt x="3629123" y="812483"/>
                    </a:lnTo>
                    <a:lnTo>
                      <a:pt x="3626480" y="816189"/>
                    </a:lnTo>
                    <a:lnTo>
                      <a:pt x="3626380" y="816375"/>
                    </a:lnTo>
                    <a:lnTo>
                      <a:pt x="3622779" y="821482"/>
                    </a:lnTo>
                    <a:lnTo>
                      <a:pt x="3621457" y="821747"/>
                    </a:lnTo>
                    <a:lnTo>
                      <a:pt x="3618549" y="820159"/>
                    </a:lnTo>
                    <a:lnTo>
                      <a:pt x="3619607" y="816718"/>
                    </a:lnTo>
                    <a:lnTo>
                      <a:pt x="3615113" y="805337"/>
                    </a:lnTo>
                    <a:lnTo>
                      <a:pt x="3612998" y="807984"/>
                    </a:lnTo>
                    <a:lnTo>
                      <a:pt x="3609033" y="804279"/>
                    </a:lnTo>
                    <a:lnTo>
                      <a:pt x="3606390" y="807190"/>
                    </a:lnTo>
                    <a:lnTo>
                      <a:pt x="3605861" y="803220"/>
                    </a:lnTo>
                    <a:lnTo>
                      <a:pt x="3611148" y="797661"/>
                    </a:lnTo>
                    <a:lnTo>
                      <a:pt x="3601896" y="796074"/>
                    </a:lnTo>
                    <a:lnTo>
                      <a:pt x="3601896" y="792368"/>
                    </a:lnTo>
                    <a:lnTo>
                      <a:pt x="3600838" y="795810"/>
                    </a:lnTo>
                    <a:lnTo>
                      <a:pt x="3597137" y="795810"/>
                    </a:lnTo>
                    <a:lnTo>
                      <a:pt x="3595551" y="789457"/>
                    </a:lnTo>
                    <a:lnTo>
                      <a:pt x="3586564" y="792633"/>
                    </a:lnTo>
                    <a:lnTo>
                      <a:pt x="3589471" y="789722"/>
                    </a:lnTo>
                    <a:lnTo>
                      <a:pt x="3586299" y="789722"/>
                    </a:lnTo>
                    <a:lnTo>
                      <a:pt x="3596609" y="783899"/>
                    </a:lnTo>
                    <a:lnTo>
                      <a:pt x="3614056" y="774106"/>
                    </a:lnTo>
                    <a:lnTo>
                      <a:pt x="3597137" y="779400"/>
                    </a:lnTo>
                    <a:lnTo>
                      <a:pt x="3595551" y="779664"/>
                    </a:lnTo>
                    <a:lnTo>
                      <a:pt x="3586564" y="786810"/>
                    </a:lnTo>
                    <a:lnTo>
                      <a:pt x="3584449" y="783899"/>
                    </a:lnTo>
                    <a:lnTo>
                      <a:pt x="3587357" y="780988"/>
                    </a:lnTo>
                    <a:lnTo>
                      <a:pt x="3581277" y="784958"/>
                    </a:lnTo>
                    <a:lnTo>
                      <a:pt x="3579426" y="781782"/>
                    </a:lnTo>
                    <a:lnTo>
                      <a:pt x="3575990" y="782046"/>
                    </a:lnTo>
                    <a:lnTo>
                      <a:pt x="3578369" y="780723"/>
                    </a:lnTo>
                    <a:lnTo>
                      <a:pt x="3580484" y="779400"/>
                    </a:lnTo>
                    <a:lnTo>
                      <a:pt x="3582070" y="778076"/>
                    </a:lnTo>
                    <a:lnTo>
                      <a:pt x="3583920" y="776223"/>
                    </a:lnTo>
                    <a:lnTo>
                      <a:pt x="3585506" y="774371"/>
                    </a:lnTo>
                    <a:lnTo>
                      <a:pt x="3586828" y="772518"/>
                    </a:lnTo>
                    <a:lnTo>
                      <a:pt x="3588150" y="770401"/>
                    </a:lnTo>
                    <a:lnTo>
                      <a:pt x="3589207" y="768283"/>
                    </a:lnTo>
                    <a:lnTo>
                      <a:pt x="3574668" y="779929"/>
                    </a:lnTo>
                    <a:lnTo>
                      <a:pt x="3571496" y="778341"/>
                    </a:lnTo>
                    <a:lnTo>
                      <a:pt x="3578898" y="771989"/>
                    </a:lnTo>
                    <a:lnTo>
                      <a:pt x="3570439" y="773842"/>
                    </a:lnTo>
                    <a:lnTo>
                      <a:pt x="3567531" y="771460"/>
                    </a:lnTo>
                    <a:lnTo>
                      <a:pt x="3570967" y="764314"/>
                    </a:lnTo>
                    <a:lnTo>
                      <a:pt x="3579983" y="761931"/>
                    </a:lnTo>
                    <a:lnTo>
                      <a:pt x="3580219" y="761931"/>
                    </a:lnTo>
                    <a:lnTo>
                      <a:pt x="3584449" y="760873"/>
                    </a:lnTo>
                    <a:lnTo>
                      <a:pt x="3590000" y="759285"/>
                    </a:lnTo>
                    <a:lnTo>
                      <a:pt x="3579983" y="761931"/>
                    </a:lnTo>
                    <a:lnTo>
                      <a:pt x="3578369" y="761931"/>
                    </a:lnTo>
                    <a:lnTo>
                      <a:pt x="3576783" y="761931"/>
                    </a:lnTo>
                    <a:lnTo>
                      <a:pt x="3575725" y="761667"/>
                    </a:lnTo>
                    <a:lnTo>
                      <a:pt x="3574932" y="761138"/>
                    </a:lnTo>
                    <a:lnTo>
                      <a:pt x="3574139" y="760608"/>
                    </a:lnTo>
                    <a:lnTo>
                      <a:pt x="3574139" y="759814"/>
                    </a:lnTo>
                    <a:lnTo>
                      <a:pt x="3574668" y="759285"/>
                    </a:lnTo>
                    <a:lnTo>
                      <a:pt x="3575461" y="757961"/>
                    </a:lnTo>
                    <a:lnTo>
                      <a:pt x="3576518" y="757167"/>
                    </a:lnTo>
                    <a:lnTo>
                      <a:pt x="3578369" y="756109"/>
                    </a:lnTo>
                    <a:lnTo>
                      <a:pt x="3583127" y="753462"/>
                    </a:lnTo>
                    <a:lnTo>
                      <a:pt x="3576254" y="754521"/>
                    </a:lnTo>
                    <a:lnTo>
                      <a:pt x="3580484" y="752668"/>
                    </a:lnTo>
                    <a:lnTo>
                      <a:pt x="3580748" y="749227"/>
                    </a:lnTo>
                    <a:lnTo>
                      <a:pt x="3591057" y="746052"/>
                    </a:lnTo>
                    <a:lnTo>
                      <a:pt x="3588678" y="742875"/>
                    </a:lnTo>
                    <a:lnTo>
                      <a:pt x="3560393" y="748433"/>
                    </a:lnTo>
                    <a:lnTo>
                      <a:pt x="3568588" y="745522"/>
                    </a:lnTo>
                    <a:lnTo>
                      <a:pt x="3561451" y="744463"/>
                    </a:lnTo>
                    <a:lnTo>
                      <a:pt x="3564887" y="742875"/>
                    </a:lnTo>
                    <a:lnTo>
                      <a:pt x="3554313" y="743934"/>
                    </a:lnTo>
                    <a:lnTo>
                      <a:pt x="3556164" y="742610"/>
                    </a:lnTo>
                    <a:lnTo>
                      <a:pt x="3558014" y="741023"/>
                    </a:lnTo>
                    <a:lnTo>
                      <a:pt x="3560129" y="739434"/>
                    </a:lnTo>
                    <a:lnTo>
                      <a:pt x="3562244" y="738376"/>
                    </a:lnTo>
                    <a:lnTo>
                      <a:pt x="3566738" y="736523"/>
                    </a:lnTo>
                    <a:lnTo>
                      <a:pt x="3571232" y="735464"/>
                    </a:lnTo>
                    <a:lnTo>
                      <a:pt x="3575990" y="734670"/>
                    </a:lnTo>
                    <a:lnTo>
                      <a:pt x="3580748" y="733876"/>
                    </a:lnTo>
                    <a:lnTo>
                      <a:pt x="3590793" y="733347"/>
                    </a:lnTo>
                    <a:lnTo>
                      <a:pt x="3600045" y="733082"/>
                    </a:lnTo>
                    <a:lnTo>
                      <a:pt x="3604803" y="732553"/>
                    </a:lnTo>
                    <a:lnTo>
                      <a:pt x="3609033" y="732023"/>
                    </a:lnTo>
                    <a:lnTo>
                      <a:pt x="3613262" y="730700"/>
                    </a:lnTo>
                    <a:lnTo>
                      <a:pt x="3616963" y="729377"/>
                    </a:lnTo>
                    <a:lnTo>
                      <a:pt x="3619078" y="728054"/>
                    </a:lnTo>
                    <a:lnTo>
                      <a:pt x="3620664" y="726995"/>
                    </a:lnTo>
                    <a:lnTo>
                      <a:pt x="3622250" y="725672"/>
                    </a:lnTo>
                    <a:lnTo>
                      <a:pt x="3623836" y="724348"/>
                    </a:lnTo>
                    <a:lnTo>
                      <a:pt x="3620135" y="725407"/>
                    </a:lnTo>
                    <a:lnTo>
                      <a:pt x="3616963" y="726466"/>
                    </a:lnTo>
                    <a:lnTo>
                      <a:pt x="3614320" y="726995"/>
                    </a:lnTo>
                    <a:lnTo>
                      <a:pt x="3612469" y="726995"/>
                    </a:lnTo>
                    <a:lnTo>
                      <a:pt x="3610619" y="726731"/>
                    </a:lnTo>
                    <a:lnTo>
                      <a:pt x="3609033" y="725937"/>
                    </a:lnTo>
                    <a:lnTo>
                      <a:pt x="3608240" y="725407"/>
                    </a:lnTo>
                    <a:lnTo>
                      <a:pt x="3607711" y="724613"/>
                    </a:lnTo>
                    <a:lnTo>
                      <a:pt x="3607447" y="723290"/>
                    </a:lnTo>
                    <a:lnTo>
                      <a:pt x="3607447" y="722495"/>
                    </a:lnTo>
                    <a:lnTo>
                      <a:pt x="3607447" y="721701"/>
                    </a:lnTo>
                    <a:lnTo>
                      <a:pt x="3607711" y="720643"/>
                    </a:lnTo>
                    <a:lnTo>
                      <a:pt x="3607936" y="719969"/>
                    </a:lnTo>
                    <a:lnTo>
                      <a:pt x="3609297" y="719319"/>
                    </a:lnTo>
                    <a:lnTo>
                      <a:pt x="3608769" y="719055"/>
                    </a:lnTo>
                    <a:lnTo>
                      <a:pt x="3608504" y="719319"/>
                    </a:lnTo>
                    <a:lnTo>
                      <a:pt x="3607976" y="719849"/>
                    </a:lnTo>
                    <a:lnTo>
                      <a:pt x="3607936" y="719969"/>
                    </a:lnTo>
                    <a:lnTo>
                      <a:pt x="3603746" y="721966"/>
                    </a:lnTo>
                    <a:lnTo>
                      <a:pt x="3597402" y="724613"/>
                    </a:lnTo>
                    <a:lnTo>
                      <a:pt x="3589736" y="727260"/>
                    </a:lnTo>
                    <a:lnTo>
                      <a:pt x="3581805" y="729906"/>
                    </a:lnTo>
                    <a:lnTo>
                      <a:pt x="3566738" y="734670"/>
                    </a:lnTo>
                    <a:lnTo>
                      <a:pt x="3554313" y="738640"/>
                    </a:lnTo>
                    <a:lnTo>
                      <a:pt x="3555107" y="729112"/>
                    </a:lnTo>
                    <a:lnTo>
                      <a:pt x="3554842" y="729112"/>
                    </a:lnTo>
                    <a:lnTo>
                      <a:pt x="3554842" y="720643"/>
                    </a:lnTo>
                    <a:lnTo>
                      <a:pt x="3552199" y="717467"/>
                    </a:lnTo>
                    <a:lnTo>
                      <a:pt x="3559336" y="717202"/>
                    </a:lnTo>
                    <a:lnTo>
                      <a:pt x="3563830" y="708203"/>
                    </a:lnTo>
                    <a:lnTo>
                      <a:pt x="3560393" y="707145"/>
                    </a:lnTo>
                    <a:lnTo>
                      <a:pt x="3567266" y="706880"/>
                    </a:lnTo>
                    <a:lnTo>
                      <a:pt x="3555371" y="702645"/>
                    </a:lnTo>
                    <a:lnTo>
                      <a:pt x="3572025" y="701587"/>
                    </a:lnTo>
                    <a:lnTo>
                      <a:pt x="3568324" y="699469"/>
                    </a:lnTo>
                    <a:lnTo>
                      <a:pt x="3574932" y="699999"/>
                    </a:lnTo>
                    <a:lnTo>
                      <a:pt x="3581277" y="700263"/>
                    </a:lnTo>
                    <a:lnTo>
                      <a:pt x="3587621" y="700528"/>
                    </a:lnTo>
                    <a:lnTo>
                      <a:pt x="3594230" y="700263"/>
                    </a:lnTo>
                    <a:lnTo>
                      <a:pt x="3600574" y="699734"/>
                    </a:lnTo>
                    <a:lnTo>
                      <a:pt x="3607183" y="698676"/>
                    </a:lnTo>
                    <a:lnTo>
                      <a:pt x="3613262" y="697881"/>
                    </a:lnTo>
                    <a:lnTo>
                      <a:pt x="3619607" y="696293"/>
                    </a:lnTo>
                    <a:lnTo>
                      <a:pt x="3603482" y="695235"/>
                    </a:lnTo>
                    <a:lnTo>
                      <a:pt x="3598459" y="694706"/>
                    </a:lnTo>
                    <a:lnTo>
                      <a:pt x="3595289" y="694176"/>
                    </a:lnTo>
                    <a:lnTo>
                      <a:pt x="3584576" y="698513"/>
                    </a:lnTo>
                    <a:lnTo>
                      <a:pt x="3592307" y="694014"/>
                    </a:lnTo>
                    <a:lnTo>
                      <a:pt x="3594758" y="693823"/>
                    </a:lnTo>
                    <a:lnTo>
                      <a:pt x="3594494" y="693647"/>
                    </a:lnTo>
                    <a:lnTo>
                      <a:pt x="3594230" y="693382"/>
                    </a:lnTo>
                    <a:lnTo>
                      <a:pt x="3594230" y="693117"/>
                    </a:lnTo>
                    <a:lnTo>
                      <a:pt x="3595023" y="692853"/>
                    </a:lnTo>
                    <a:lnTo>
                      <a:pt x="3597666" y="692323"/>
                    </a:lnTo>
                    <a:lnTo>
                      <a:pt x="3602424" y="691794"/>
                    </a:lnTo>
                    <a:lnTo>
                      <a:pt x="3595287" y="690471"/>
                    </a:lnTo>
                    <a:lnTo>
                      <a:pt x="3599781" y="680678"/>
                    </a:lnTo>
                    <a:lnTo>
                      <a:pt x="3587357" y="686500"/>
                    </a:lnTo>
                    <a:lnTo>
                      <a:pt x="3593965" y="688618"/>
                    </a:lnTo>
                    <a:lnTo>
                      <a:pt x="3589338" y="690677"/>
                    </a:lnTo>
                    <a:lnTo>
                      <a:pt x="3589338" y="691425"/>
                    </a:lnTo>
                    <a:lnTo>
                      <a:pt x="3580951" y="698513"/>
                    </a:lnTo>
                    <a:lnTo>
                      <a:pt x="3582149" y="695961"/>
                    </a:lnTo>
                    <a:lnTo>
                      <a:pt x="3579753" y="696528"/>
                    </a:lnTo>
                    <a:lnTo>
                      <a:pt x="3576638" y="696811"/>
                    </a:lnTo>
                    <a:lnTo>
                      <a:pt x="3587127" y="691661"/>
                    </a:lnTo>
                    <a:lnTo>
                      <a:pt x="3584449" y="692853"/>
                    </a:lnTo>
                    <a:lnTo>
                      <a:pt x="3576518" y="696029"/>
                    </a:lnTo>
                    <a:lnTo>
                      <a:pt x="3570703" y="698146"/>
                    </a:lnTo>
                    <a:lnTo>
                      <a:pt x="3566738" y="699469"/>
                    </a:lnTo>
                    <a:lnTo>
                      <a:pt x="3565152" y="699734"/>
                    </a:lnTo>
                    <a:lnTo>
                      <a:pt x="3564359" y="699734"/>
                    </a:lnTo>
                    <a:lnTo>
                      <a:pt x="3563830" y="699469"/>
                    </a:lnTo>
                    <a:lnTo>
                      <a:pt x="3563830" y="698676"/>
                    </a:lnTo>
                    <a:lnTo>
                      <a:pt x="3564094" y="698146"/>
                    </a:lnTo>
                    <a:lnTo>
                      <a:pt x="3564887" y="697087"/>
                    </a:lnTo>
                    <a:lnTo>
                      <a:pt x="3567795" y="694440"/>
                    </a:lnTo>
                    <a:lnTo>
                      <a:pt x="3565416" y="694706"/>
                    </a:lnTo>
                    <a:lnTo>
                      <a:pt x="3554842" y="698676"/>
                    </a:lnTo>
                    <a:lnTo>
                      <a:pt x="3560393" y="693117"/>
                    </a:lnTo>
                    <a:lnTo>
                      <a:pt x="3564887" y="689147"/>
                    </a:lnTo>
                    <a:lnTo>
                      <a:pt x="3567002" y="687295"/>
                    </a:lnTo>
                    <a:lnTo>
                      <a:pt x="3569381" y="685972"/>
                    </a:lnTo>
                    <a:lnTo>
                      <a:pt x="3572289" y="684383"/>
                    </a:lnTo>
                    <a:lnTo>
                      <a:pt x="3575461" y="682795"/>
                    </a:lnTo>
                    <a:lnTo>
                      <a:pt x="3572289" y="682001"/>
                    </a:lnTo>
                    <a:lnTo>
                      <a:pt x="3578633" y="679884"/>
                    </a:lnTo>
                    <a:lnTo>
                      <a:pt x="3576254" y="682530"/>
                    </a:lnTo>
                    <a:lnTo>
                      <a:pt x="3580484" y="681472"/>
                    </a:lnTo>
                    <a:lnTo>
                      <a:pt x="3584184" y="680678"/>
                    </a:lnTo>
                    <a:lnTo>
                      <a:pt x="3587621" y="679619"/>
                    </a:lnTo>
                    <a:lnTo>
                      <a:pt x="3590793" y="678825"/>
                    </a:lnTo>
                    <a:lnTo>
                      <a:pt x="3592908" y="677766"/>
                    </a:lnTo>
                    <a:lnTo>
                      <a:pt x="3593965" y="676708"/>
                    </a:lnTo>
                    <a:lnTo>
                      <a:pt x="3594494" y="675914"/>
                    </a:lnTo>
                    <a:lnTo>
                      <a:pt x="3595023" y="674590"/>
                    </a:lnTo>
                    <a:lnTo>
                      <a:pt x="3595287" y="673267"/>
                    </a:lnTo>
                    <a:lnTo>
                      <a:pt x="3595551" y="671679"/>
                    </a:lnTo>
                    <a:lnTo>
                      <a:pt x="3595551" y="670091"/>
                    </a:lnTo>
                    <a:lnTo>
                      <a:pt x="3592115" y="672473"/>
                    </a:lnTo>
                    <a:lnTo>
                      <a:pt x="3588943" y="670885"/>
                    </a:lnTo>
                    <a:lnTo>
                      <a:pt x="3588678" y="660033"/>
                    </a:lnTo>
                    <a:lnTo>
                      <a:pt x="3591586" y="658181"/>
                    </a:lnTo>
                    <a:lnTo>
                      <a:pt x="3592644" y="660563"/>
                    </a:lnTo>
                    <a:lnTo>
                      <a:pt x="3602689" y="662680"/>
                    </a:lnTo>
                    <a:lnTo>
                      <a:pt x="3602953" y="658446"/>
                    </a:lnTo>
                    <a:lnTo>
                      <a:pt x="3600045" y="655799"/>
                    </a:lnTo>
                    <a:lnTo>
                      <a:pt x="3603217" y="653681"/>
                    </a:lnTo>
                    <a:lnTo>
                      <a:pt x="3595551" y="651035"/>
                    </a:lnTo>
                    <a:lnTo>
                      <a:pt x="3590000" y="655799"/>
                    </a:lnTo>
                    <a:lnTo>
                      <a:pt x="3586564" y="654211"/>
                    </a:lnTo>
                    <a:lnTo>
                      <a:pt x="3596873" y="642036"/>
                    </a:lnTo>
                    <a:lnTo>
                      <a:pt x="3586564" y="643624"/>
                    </a:lnTo>
                    <a:lnTo>
                      <a:pt x="3586828" y="639919"/>
                    </a:lnTo>
                    <a:lnTo>
                      <a:pt x="3590000" y="638330"/>
                    </a:lnTo>
                    <a:lnTo>
                      <a:pt x="3587357" y="635684"/>
                    </a:lnTo>
                    <a:lnTo>
                      <a:pt x="3594494" y="633566"/>
                    </a:lnTo>
                    <a:lnTo>
                      <a:pt x="3588678" y="627744"/>
                    </a:lnTo>
                    <a:lnTo>
                      <a:pt x="3588943" y="624303"/>
                    </a:lnTo>
                    <a:lnTo>
                      <a:pt x="3571496" y="631184"/>
                    </a:lnTo>
                    <a:lnTo>
                      <a:pt x="3572553" y="627744"/>
                    </a:lnTo>
                    <a:lnTo>
                      <a:pt x="3567531" y="632244"/>
                    </a:lnTo>
                    <a:lnTo>
                      <a:pt x="3549555" y="631184"/>
                    </a:lnTo>
                    <a:lnTo>
                      <a:pt x="3541096" y="630656"/>
                    </a:lnTo>
                    <a:lnTo>
                      <a:pt x="3532637" y="629597"/>
                    </a:lnTo>
                    <a:lnTo>
                      <a:pt x="3524442" y="628008"/>
                    </a:lnTo>
                    <a:lnTo>
                      <a:pt x="3516512" y="626420"/>
                    </a:lnTo>
                    <a:lnTo>
                      <a:pt x="3512283" y="625097"/>
                    </a:lnTo>
                    <a:lnTo>
                      <a:pt x="3508582" y="623774"/>
                    </a:lnTo>
                    <a:lnTo>
                      <a:pt x="3504881" y="622186"/>
                    </a:lnTo>
                    <a:lnTo>
                      <a:pt x="3501180" y="620333"/>
                    </a:lnTo>
                    <a:lnTo>
                      <a:pt x="3502502" y="619539"/>
                    </a:lnTo>
                    <a:lnTo>
                      <a:pt x="3503559" y="618480"/>
                    </a:lnTo>
                    <a:lnTo>
                      <a:pt x="3507524" y="616893"/>
                    </a:lnTo>
                    <a:lnTo>
                      <a:pt x="3511490" y="615569"/>
                    </a:lnTo>
                    <a:lnTo>
                      <a:pt x="3516512" y="614510"/>
                    </a:lnTo>
                    <a:lnTo>
                      <a:pt x="3522063" y="613716"/>
                    </a:lnTo>
                    <a:lnTo>
                      <a:pt x="3527879" y="612922"/>
                    </a:lnTo>
                    <a:lnTo>
                      <a:pt x="3540039" y="612128"/>
                    </a:lnTo>
                    <a:lnTo>
                      <a:pt x="3551934" y="611599"/>
                    </a:lnTo>
                    <a:lnTo>
                      <a:pt x="3562773" y="611599"/>
                    </a:lnTo>
                    <a:lnTo>
                      <a:pt x="3563380" y="611599"/>
                    </a:lnTo>
                    <a:lnTo>
                      <a:pt x="3573611" y="613981"/>
                    </a:lnTo>
                    <a:lnTo>
                      <a:pt x="3575990" y="611334"/>
                    </a:lnTo>
                    <a:lnTo>
                      <a:pt x="3570967" y="611599"/>
                    </a:lnTo>
                    <a:lnTo>
                      <a:pt x="3563380" y="611599"/>
                    </a:lnTo>
                    <a:lnTo>
                      <a:pt x="3562244" y="611334"/>
                    </a:lnTo>
                    <a:lnTo>
                      <a:pt x="3573082" y="609746"/>
                    </a:lnTo>
                    <a:lnTo>
                      <a:pt x="3568324" y="607629"/>
                    </a:lnTo>
                    <a:lnTo>
                      <a:pt x="3571496" y="606041"/>
                    </a:lnTo>
                    <a:lnTo>
                      <a:pt x="3559336" y="605512"/>
                    </a:lnTo>
                    <a:lnTo>
                      <a:pt x="3569381" y="602600"/>
                    </a:lnTo>
                    <a:lnTo>
                      <a:pt x="3545061" y="598365"/>
                    </a:lnTo>
                    <a:lnTo>
                      <a:pt x="3560137" y="595300"/>
                    </a:lnTo>
                    <a:lnTo>
                      <a:pt x="3560658" y="595454"/>
                    </a:lnTo>
                    <a:lnTo>
                      <a:pt x="3561979" y="594925"/>
                    </a:lnTo>
                    <a:lnTo>
                      <a:pt x="3560137" y="595300"/>
                    </a:lnTo>
                    <a:lnTo>
                      <a:pt x="3553520" y="593337"/>
                    </a:lnTo>
                    <a:lnTo>
                      <a:pt x="3542418" y="597571"/>
                    </a:lnTo>
                    <a:lnTo>
                      <a:pt x="3540568" y="594396"/>
                    </a:lnTo>
                    <a:lnTo>
                      <a:pt x="3547969" y="589896"/>
                    </a:lnTo>
                    <a:lnTo>
                      <a:pt x="3545061" y="587249"/>
                    </a:lnTo>
                    <a:lnTo>
                      <a:pt x="3531844" y="595983"/>
                    </a:lnTo>
                    <a:lnTo>
                      <a:pt x="3542682" y="585926"/>
                    </a:lnTo>
                    <a:lnTo>
                      <a:pt x="3542682" y="585397"/>
                    </a:lnTo>
                    <a:lnTo>
                      <a:pt x="3542947" y="585397"/>
                    </a:lnTo>
                    <a:lnTo>
                      <a:pt x="3543211" y="585397"/>
                    </a:lnTo>
                    <a:lnTo>
                      <a:pt x="3543475" y="585397"/>
                    </a:lnTo>
                    <a:lnTo>
                      <a:pt x="3546119" y="582220"/>
                    </a:lnTo>
                    <a:lnTo>
                      <a:pt x="3521006" y="591749"/>
                    </a:lnTo>
                    <a:lnTo>
                      <a:pt x="3539246" y="579574"/>
                    </a:lnTo>
                    <a:lnTo>
                      <a:pt x="3537395" y="576662"/>
                    </a:lnTo>
                    <a:lnTo>
                      <a:pt x="3533166" y="579574"/>
                    </a:lnTo>
                    <a:lnTo>
                      <a:pt x="3529465" y="581956"/>
                    </a:lnTo>
                    <a:lnTo>
                      <a:pt x="3525500" y="583809"/>
                    </a:lnTo>
                    <a:lnTo>
                      <a:pt x="3523649" y="584073"/>
                    </a:lnTo>
                    <a:lnTo>
                      <a:pt x="3522063" y="584338"/>
                    </a:lnTo>
                    <a:lnTo>
                      <a:pt x="3520213" y="584338"/>
                    </a:lnTo>
                    <a:lnTo>
                      <a:pt x="3519684" y="584073"/>
                    </a:lnTo>
                    <a:lnTo>
                      <a:pt x="3514964" y="588978"/>
                    </a:lnTo>
                    <a:lnTo>
                      <a:pt x="3514686" y="588978"/>
                    </a:lnTo>
                    <a:lnTo>
                      <a:pt x="3509963" y="584937"/>
                    </a:lnTo>
                    <a:lnTo>
                      <a:pt x="3512185" y="583782"/>
                    </a:lnTo>
                    <a:lnTo>
                      <a:pt x="3517471" y="583149"/>
                    </a:lnTo>
                    <a:lnTo>
                      <a:pt x="3516776" y="582220"/>
                    </a:lnTo>
                    <a:lnTo>
                      <a:pt x="3515983" y="580897"/>
                    </a:lnTo>
                    <a:lnTo>
                      <a:pt x="3515455" y="579045"/>
                    </a:lnTo>
                    <a:lnTo>
                      <a:pt x="3514926" y="576662"/>
                    </a:lnTo>
                    <a:lnTo>
                      <a:pt x="3514662" y="574280"/>
                    </a:lnTo>
                    <a:lnTo>
                      <a:pt x="3510168" y="581427"/>
                    </a:lnTo>
                    <a:lnTo>
                      <a:pt x="3495629" y="565017"/>
                    </a:lnTo>
                    <a:lnTo>
                      <a:pt x="3494043" y="567928"/>
                    </a:lnTo>
                    <a:lnTo>
                      <a:pt x="3506203" y="578780"/>
                    </a:lnTo>
                    <a:lnTo>
                      <a:pt x="3505938" y="582220"/>
                    </a:lnTo>
                    <a:lnTo>
                      <a:pt x="3501444" y="588043"/>
                    </a:lnTo>
                    <a:lnTo>
                      <a:pt x="3498008" y="588837"/>
                    </a:lnTo>
                    <a:lnTo>
                      <a:pt x="3503295" y="593073"/>
                    </a:lnTo>
                    <a:lnTo>
                      <a:pt x="3496686" y="592013"/>
                    </a:lnTo>
                    <a:lnTo>
                      <a:pt x="3490606" y="591749"/>
                    </a:lnTo>
                    <a:lnTo>
                      <a:pt x="3488491" y="591749"/>
                    </a:lnTo>
                    <a:lnTo>
                      <a:pt x="3486112" y="591749"/>
                    </a:lnTo>
                    <a:lnTo>
                      <a:pt x="3484262" y="592013"/>
                    </a:lnTo>
                    <a:lnTo>
                      <a:pt x="3482412" y="592543"/>
                    </a:lnTo>
                    <a:lnTo>
                      <a:pt x="3481090" y="593073"/>
                    </a:lnTo>
                    <a:lnTo>
                      <a:pt x="3480297" y="594131"/>
                    </a:lnTo>
                    <a:lnTo>
                      <a:pt x="3479239" y="594925"/>
                    </a:lnTo>
                    <a:lnTo>
                      <a:pt x="3478711" y="595983"/>
                    </a:lnTo>
                    <a:lnTo>
                      <a:pt x="3478446" y="597571"/>
                    </a:lnTo>
                    <a:lnTo>
                      <a:pt x="3478446" y="598895"/>
                    </a:lnTo>
                    <a:lnTo>
                      <a:pt x="3478711" y="600748"/>
                    </a:lnTo>
                    <a:lnTo>
                      <a:pt x="3479239" y="602600"/>
                    </a:lnTo>
                    <a:lnTo>
                      <a:pt x="3466022" y="594131"/>
                    </a:lnTo>
                    <a:lnTo>
                      <a:pt x="3483998" y="574545"/>
                    </a:lnTo>
                    <a:lnTo>
                      <a:pt x="3468401" y="584338"/>
                    </a:lnTo>
                    <a:lnTo>
                      <a:pt x="3475539" y="568193"/>
                    </a:lnTo>
                    <a:lnTo>
                      <a:pt x="3471864" y="568719"/>
                    </a:lnTo>
                    <a:lnTo>
                      <a:pt x="3471864" y="568927"/>
                    </a:lnTo>
                    <a:lnTo>
                      <a:pt x="3463926" y="576277"/>
                    </a:lnTo>
                    <a:lnTo>
                      <a:pt x="3471421" y="568782"/>
                    </a:lnTo>
                    <a:lnTo>
                      <a:pt x="3468137" y="569252"/>
                    </a:lnTo>
                    <a:lnTo>
                      <a:pt x="3464172" y="569781"/>
                    </a:lnTo>
                    <a:lnTo>
                      <a:pt x="3463114" y="569781"/>
                    </a:lnTo>
                    <a:lnTo>
                      <a:pt x="3463114" y="569252"/>
                    </a:lnTo>
                    <a:lnTo>
                      <a:pt x="3463379" y="568987"/>
                    </a:lnTo>
                    <a:lnTo>
                      <a:pt x="3464436" y="568722"/>
                    </a:lnTo>
                    <a:lnTo>
                      <a:pt x="3467344" y="567399"/>
                    </a:lnTo>
                    <a:lnTo>
                      <a:pt x="3471309" y="566076"/>
                    </a:lnTo>
                    <a:lnTo>
                      <a:pt x="3479768" y="563429"/>
                    </a:lnTo>
                    <a:lnTo>
                      <a:pt x="3471309" y="562900"/>
                    </a:lnTo>
                    <a:lnTo>
                      <a:pt x="3472895" y="559194"/>
                    </a:lnTo>
                    <a:lnTo>
                      <a:pt x="3471309" y="552313"/>
                    </a:lnTo>
                    <a:lnTo>
                      <a:pt x="3460471" y="548872"/>
                    </a:lnTo>
                    <a:lnTo>
                      <a:pt x="3460207" y="548872"/>
                    </a:lnTo>
                    <a:lnTo>
                      <a:pt x="3459942" y="548872"/>
                    </a:lnTo>
                    <a:lnTo>
                      <a:pt x="3459678" y="548872"/>
                    </a:lnTo>
                    <a:lnTo>
                      <a:pt x="3457034" y="549402"/>
                    </a:lnTo>
                    <a:lnTo>
                      <a:pt x="3453334" y="549137"/>
                    </a:lnTo>
                    <a:lnTo>
                      <a:pt x="3457563" y="543844"/>
                    </a:lnTo>
                    <a:lnTo>
                      <a:pt x="3455977" y="540932"/>
                    </a:lnTo>
                    <a:lnTo>
                      <a:pt x="3459413" y="539874"/>
                    </a:lnTo>
                    <a:lnTo>
                      <a:pt x="3444875" y="535374"/>
                    </a:lnTo>
                    <a:lnTo>
                      <a:pt x="3443288" y="531404"/>
                    </a:lnTo>
                    <a:lnTo>
                      <a:pt x="3446461" y="530610"/>
                    </a:lnTo>
                    <a:lnTo>
                      <a:pt x="3442760" y="529551"/>
                    </a:lnTo>
                    <a:lnTo>
                      <a:pt x="3441702" y="526376"/>
                    </a:lnTo>
                    <a:lnTo>
                      <a:pt x="3430600" y="521082"/>
                    </a:lnTo>
                    <a:lnTo>
                      <a:pt x="3430336" y="517112"/>
                    </a:lnTo>
                    <a:lnTo>
                      <a:pt x="3414475" y="525582"/>
                    </a:lnTo>
                    <a:lnTo>
                      <a:pt x="3428221" y="516053"/>
                    </a:lnTo>
                    <a:lnTo>
                      <a:pt x="3425049" y="514994"/>
                    </a:lnTo>
                    <a:lnTo>
                      <a:pt x="3427692" y="512877"/>
                    </a:lnTo>
                    <a:lnTo>
                      <a:pt x="3420555" y="513142"/>
                    </a:lnTo>
                    <a:lnTo>
                      <a:pt x="3424520" y="512083"/>
                    </a:lnTo>
                    <a:lnTo>
                      <a:pt x="3425313" y="508907"/>
                    </a:lnTo>
                    <a:lnTo>
                      <a:pt x="3411831" y="505202"/>
                    </a:lnTo>
                    <a:lnTo>
                      <a:pt x="3414210" y="502555"/>
                    </a:lnTo>
                    <a:lnTo>
                      <a:pt x="3390948" y="499644"/>
                    </a:lnTo>
                    <a:lnTo>
                      <a:pt x="3384075" y="492498"/>
                    </a:lnTo>
                    <a:lnTo>
                      <a:pt x="3380639" y="493556"/>
                    </a:lnTo>
                    <a:lnTo>
                      <a:pt x="3384339" y="491439"/>
                    </a:lnTo>
                    <a:lnTo>
                      <a:pt x="3379053" y="482705"/>
                    </a:lnTo>
                    <a:lnTo>
                      <a:pt x="3365571" y="481911"/>
                    </a:lnTo>
                    <a:lnTo>
                      <a:pt x="3358962" y="484028"/>
                    </a:lnTo>
                    <a:lnTo>
                      <a:pt x="3341251" y="482705"/>
                    </a:lnTo>
                    <a:lnTo>
                      <a:pt x="3309530" y="484028"/>
                    </a:lnTo>
                    <a:lnTo>
                      <a:pt x="3308208" y="483499"/>
                    </a:lnTo>
                    <a:lnTo>
                      <a:pt x="3306622" y="483234"/>
                    </a:lnTo>
                    <a:lnTo>
                      <a:pt x="3305300" y="483234"/>
                    </a:lnTo>
                    <a:lnTo>
                      <a:pt x="3303450" y="483234"/>
                    </a:lnTo>
                    <a:lnTo>
                      <a:pt x="3300278" y="484028"/>
                    </a:lnTo>
                    <a:lnTo>
                      <a:pt x="3296577" y="484822"/>
                    </a:lnTo>
                    <a:lnTo>
                      <a:pt x="3293669" y="486410"/>
                    </a:lnTo>
                    <a:lnTo>
                      <a:pt x="3291026" y="487734"/>
                    </a:lnTo>
                    <a:lnTo>
                      <a:pt x="3288382" y="489586"/>
                    </a:lnTo>
                    <a:lnTo>
                      <a:pt x="3281773" y="489586"/>
                    </a:lnTo>
                    <a:lnTo>
                      <a:pt x="3280187" y="492762"/>
                    </a:lnTo>
                    <a:lnTo>
                      <a:pt x="3277280" y="493292"/>
                    </a:lnTo>
                    <a:lnTo>
                      <a:pt x="3270671" y="495409"/>
                    </a:lnTo>
                    <a:lnTo>
                      <a:pt x="3270142" y="498585"/>
                    </a:lnTo>
                    <a:lnTo>
                      <a:pt x="3266441" y="499644"/>
                    </a:lnTo>
                    <a:lnTo>
                      <a:pt x="3263798" y="497526"/>
                    </a:lnTo>
                    <a:lnTo>
                      <a:pt x="3264855" y="494085"/>
                    </a:lnTo>
                    <a:lnTo>
                      <a:pt x="3244501" y="498850"/>
                    </a:lnTo>
                    <a:lnTo>
                      <a:pt x="3242386" y="501496"/>
                    </a:lnTo>
                    <a:lnTo>
                      <a:pt x="3250581" y="505202"/>
                    </a:lnTo>
                    <a:lnTo>
                      <a:pt x="3244765" y="505996"/>
                    </a:lnTo>
                    <a:lnTo>
                      <a:pt x="3238685" y="506261"/>
                    </a:lnTo>
                    <a:lnTo>
                      <a:pt x="3232605" y="506525"/>
                    </a:lnTo>
                    <a:lnTo>
                      <a:pt x="3226261" y="506525"/>
                    </a:lnTo>
                    <a:lnTo>
                      <a:pt x="3220445" y="506261"/>
                    </a:lnTo>
                    <a:lnTo>
                      <a:pt x="3214365" y="505467"/>
                    </a:lnTo>
                    <a:lnTo>
                      <a:pt x="3208285" y="504408"/>
                    </a:lnTo>
                    <a:lnTo>
                      <a:pt x="3202205" y="503084"/>
                    </a:lnTo>
                    <a:lnTo>
                      <a:pt x="3217009" y="494350"/>
                    </a:lnTo>
                    <a:lnTo>
                      <a:pt x="3218859" y="494085"/>
                    </a:lnTo>
                    <a:lnTo>
                      <a:pt x="3225732" y="493027"/>
                    </a:lnTo>
                    <a:lnTo>
                      <a:pt x="3226525" y="489586"/>
                    </a:lnTo>
                    <a:lnTo>
                      <a:pt x="3239214" y="486675"/>
                    </a:lnTo>
                    <a:lnTo>
                      <a:pt x="3252695" y="483234"/>
                    </a:lnTo>
                    <a:lnTo>
                      <a:pt x="3280187" y="474500"/>
                    </a:lnTo>
                    <a:lnTo>
                      <a:pt x="3294726" y="470265"/>
                    </a:lnTo>
                    <a:lnTo>
                      <a:pt x="3309001" y="466031"/>
                    </a:lnTo>
                    <a:lnTo>
                      <a:pt x="3323276" y="462325"/>
                    </a:lnTo>
                    <a:lnTo>
                      <a:pt x="3337815" y="459150"/>
                    </a:lnTo>
                    <a:lnTo>
                      <a:pt x="3344688" y="457561"/>
                    </a:lnTo>
                    <a:lnTo>
                      <a:pt x="3351825" y="456502"/>
                    </a:lnTo>
                    <a:lnTo>
                      <a:pt x="3358962" y="455444"/>
                    </a:lnTo>
                    <a:lnTo>
                      <a:pt x="3365835" y="454650"/>
                    </a:lnTo>
                    <a:lnTo>
                      <a:pt x="3372708" y="454385"/>
                    </a:lnTo>
                    <a:lnTo>
                      <a:pt x="3379317" y="454121"/>
                    </a:lnTo>
                    <a:close/>
                    <a:moveTo>
                      <a:pt x="4616363" y="453319"/>
                    </a:moveTo>
                    <a:lnTo>
                      <a:pt x="4619956" y="455815"/>
                    </a:lnTo>
                    <a:lnTo>
                      <a:pt x="4624971" y="459523"/>
                    </a:lnTo>
                    <a:lnTo>
                      <a:pt x="4622595" y="461113"/>
                    </a:lnTo>
                    <a:lnTo>
                      <a:pt x="4621803" y="464026"/>
                    </a:lnTo>
                    <a:lnTo>
                      <a:pt x="4627346" y="470913"/>
                    </a:lnTo>
                    <a:lnTo>
                      <a:pt x="4633154" y="477536"/>
                    </a:lnTo>
                    <a:lnTo>
                      <a:pt x="4639225" y="483628"/>
                    </a:lnTo>
                    <a:lnTo>
                      <a:pt x="4646087" y="489455"/>
                    </a:lnTo>
                    <a:lnTo>
                      <a:pt x="4652686" y="495018"/>
                    </a:lnTo>
                    <a:lnTo>
                      <a:pt x="4659813" y="500316"/>
                    </a:lnTo>
                    <a:lnTo>
                      <a:pt x="4661571" y="501557"/>
                    </a:lnTo>
                    <a:lnTo>
                      <a:pt x="4655977" y="497411"/>
                    </a:lnTo>
                    <a:lnTo>
                      <a:pt x="4649625" y="491848"/>
                    </a:lnTo>
                    <a:lnTo>
                      <a:pt x="4643537" y="486285"/>
                    </a:lnTo>
                    <a:lnTo>
                      <a:pt x="4637449" y="480721"/>
                    </a:lnTo>
                    <a:lnTo>
                      <a:pt x="4631890" y="475158"/>
                    </a:lnTo>
                    <a:lnTo>
                      <a:pt x="4626861" y="469331"/>
                    </a:lnTo>
                    <a:lnTo>
                      <a:pt x="4622097" y="463503"/>
                    </a:lnTo>
                    <a:lnTo>
                      <a:pt x="4625802" y="458470"/>
                    </a:lnTo>
                    <a:lnTo>
                      <a:pt x="4618126" y="454231"/>
                    </a:lnTo>
                    <a:lnTo>
                      <a:pt x="4616363" y="453319"/>
                    </a:lnTo>
                    <a:close/>
                    <a:moveTo>
                      <a:pt x="2973527" y="451239"/>
                    </a:moveTo>
                    <a:lnTo>
                      <a:pt x="2976706" y="451769"/>
                    </a:lnTo>
                    <a:lnTo>
                      <a:pt x="2976971" y="451769"/>
                    </a:lnTo>
                    <a:lnTo>
                      <a:pt x="2973527" y="451239"/>
                    </a:lnTo>
                    <a:close/>
                    <a:moveTo>
                      <a:pt x="4567944" y="449205"/>
                    </a:moveTo>
                    <a:lnTo>
                      <a:pt x="4567944" y="449449"/>
                    </a:lnTo>
                    <a:lnTo>
                      <a:pt x="4568826" y="452380"/>
                    </a:lnTo>
                    <a:lnTo>
                      <a:pt x="4567238" y="450182"/>
                    </a:lnTo>
                    <a:lnTo>
                      <a:pt x="4567944" y="449205"/>
                    </a:lnTo>
                    <a:close/>
                    <a:moveTo>
                      <a:pt x="4568825" y="449205"/>
                    </a:moveTo>
                    <a:lnTo>
                      <a:pt x="4571206" y="449381"/>
                    </a:lnTo>
                    <a:lnTo>
                      <a:pt x="4572000" y="450617"/>
                    </a:lnTo>
                    <a:lnTo>
                      <a:pt x="4569354" y="450793"/>
                    </a:lnTo>
                    <a:lnTo>
                      <a:pt x="4568825" y="449205"/>
                    </a:lnTo>
                    <a:close/>
                    <a:moveTo>
                      <a:pt x="3104927" y="448325"/>
                    </a:moveTo>
                    <a:lnTo>
                      <a:pt x="3105016" y="448325"/>
                    </a:lnTo>
                    <a:lnTo>
                      <a:pt x="3104199" y="448815"/>
                    </a:lnTo>
                    <a:lnTo>
                      <a:pt x="3103603" y="448856"/>
                    </a:lnTo>
                    <a:lnTo>
                      <a:pt x="3102686" y="448902"/>
                    </a:lnTo>
                    <a:lnTo>
                      <a:pt x="3102808" y="448856"/>
                    </a:lnTo>
                    <a:lnTo>
                      <a:pt x="3104927" y="448325"/>
                    </a:lnTo>
                    <a:close/>
                    <a:moveTo>
                      <a:pt x="4577459" y="442835"/>
                    </a:moveTo>
                    <a:lnTo>
                      <a:pt x="4574027" y="443365"/>
                    </a:lnTo>
                    <a:lnTo>
                      <a:pt x="4577723" y="442835"/>
                    </a:lnTo>
                    <a:lnTo>
                      <a:pt x="4577459" y="442835"/>
                    </a:lnTo>
                    <a:close/>
                    <a:moveTo>
                      <a:pt x="4562475" y="441268"/>
                    </a:moveTo>
                    <a:lnTo>
                      <a:pt x="4563052" y="441268"/>
                    </a:lnTo>
                    <a:lnTo>
                      <a:pt x="4565650" y="444443"/>
                    </a:lnTo>
                    <a:lnTo>
                      <a:pt x="4562475" y="441268"/>
                    </a:lnTo>
                    <a:close/>
                    <a:moveTo>
                      <a:pt x="3125326" y="441174"/>
                    </a:moveTo>
                    <a:lnTo>
                      <a:pt x="3126651" y="441704"/>
                    </a:lnTo>
                    <a:lnTo>
                      <a:pt x="3126916" y="441704"/>
                    </a:lnTo>
                    <a:lnTo>
                      <a:pt x="3126916" y="441968"/>
                    </a:lnTo>
                    <a:lnTo>
                      <a:pt x="3126563" y="442233"/>
                    </a:lnTo>
                    <a:lnTo>
                      <a:pt x="3125326" y="441174"/>
                    </a:lnTo>
                    <a:close/>
                    <a:moveTo>
                      <a:pt x="3097510" y="438790"/>
                    </a:moveTo>
                    <a:lnTo>
                      <a:pt x="3097510" y="438803"/>
                    </a:lnTo>
                    <a:lnTo>
                      <a:pt x="3092211" y="439055"/>
                    </a:lnTo>
                    <a:lnTo>
                      <a:pt x="3097510" y="439055"/>
                    </a:lnTo>
                    <a:lnTo>
                      <a:pt x="3097510" y="438803"/>
                    </a:lnTo>
                    <a:lnTo>
                      <a:pt x="3097775" y="438790"/>
                    </a:lnTo>
                    <a:lnTo>
                      <a:pt x="3097510" y="438790"/>
                    </a:lnTo>
                    <a:close/>
                    <a:moveTo>
                      <a:pt x="4687888" y="436568"/>
                    </a:moveTo>
                    <a:lnTo>
                      <a:pt x="4691477" y="437475"/>
                    </a:lnTo>
                    <a:lnTo>
                      <a:pt x="4694238" y="439743"/>
                    </a:lnTo>
                    <a:lnTo>
                      <a:pt x="4689820" y="438155"/>
                    </a:lnTo>
                    <a:lnTo>
                      <a:pt x="4687888" y="436568"/>
                    </a:lnTo>
                    <a:close/>
                    <a:moveTo>
                      <a:pt x="3395442" y="436387"/>
                    </a:moveTo>
                    <a:lnTo>
                      <a:pt x="3389626" y="437976"/>
                    </a:lnTo>
                    <a:lnTo>
                      <a:pt x="3386874" y="438501"/>
                    </a:lnTo>
                    <a:lnTo>
                      <a:pt x="3395442" y="436387"/>
                    </a:lnTo>
                    <a:close/>
                    <a:moveTo>
                      <a:pt x="2888019" y="433378"/>
                    </a:moveTo>
                    <a:lnTo>
                      <a:pt x="2890419" y="433378"/>
                    </a:lnTo>
                    <a:lnTo>
                      <a:pt x="2892819" y="433645"/>
                    </a:lnTo>
                    <a:lnTo>
                      <a:pt x="2894419" y="433912"/>
                    </a:lnTo>
                    <a:lnTo>
                      <a:pt x="2895753" y="434714"/>
                    </a:lnTo>
                    <a:lnTo>
                      <a:pt x="2896553" y="435782"/>
                    </a:lnTo>
                    <a:lnTo>
                      <a:pt x="2897086" y="436851"/>
                    </a:lnTo>
                    <a:lnTo>
                      <a:pt x="2895753" y="437652"/>
                    </a:lnTo>
                    <a:lnTo>
                      <a:pt x="2908552" y="445934"/>
                    </a:lnTo>
                    <a:lnTo>
                      <a:pt x="2906686" y="447270"/>
                    </a:lnTo>
                    <a:lnTo>
                      <a:pt x="2927485" y="446735"/>
                    </a:lnTo>
                    <a:lnTo>
                      <a:pt x="2926152" y="448071"/>
                    </a:lnTo>
                    <a:lnTo>
                      <a:pt x="2927752" y="447804"/>
                    </a:lnTo>
                    <a:lnTo>
                      <a:pt x="2928019" y="448605"/>
                    </a:lnTo>
                    <a:lnTo>
                      <a:pt x="2925085" y="450475"/>
                    </a:lnTo>
                    <a:lnTo>
                      <a:pt x="2936552" y="450743"/>
                    </a:lnTo>
                    <a:lnTo>
                      <a:pt x="2933352" y="448338"/>
                    </a:lnTo>
                    <a:lnTo>
                      <a:pt x="2948018" y="445400"/>
                    </a:lnTo>
                    <a:lnTo>
                      <a:pt x="2942685" y="452346"/>
                    </a:lnTo>
                    <a:lnTo>
                      <a:pt x="2953618" y="453681"/>
                    </a:lnTo>
                    <a:lnTo>
                      <a:pt x="2945618" y="457956"/>
                    </a:lnTo>
                    <a:lnTo>
                      <a:pt x="2954418" y="454216"/>
                    </a:lnTo>
                    <a:lnTo>
                      <a:pt x="2942418" y="466505"/>
                    </a:lnTo>
                    <a:lnTo>
                      <a:pt x="2964018" y="461696"/>
                    </a:lnTo>
                    <a:lnTo>
                      <a:pt x="2963484" y="464902"/>
                    </a:lnTo>
                    <a:lnTo>
                      <a:pt x="2978151" y="466771"/>
                    </a:lnTo>
                    <a:lnTo>
                      <a:pt x="2976284" y="467840"/>
                    </a:lnTo>
                    <a:lnTo>
                      <a:pt x="2949618" y="479060"/>
                    </a:lnTo>
                    <a:lnTo>
                      <a:pt x="2937885" y="485739"/>
                    </a:lnTo>
                    <a:lnTo>
                      <a:pt x="2925085" y="490815"/>
                    </a:lnTo>
                    <a:lnTo>
                      <a:pt x="2931752" y="480129"/>
                    </a:lnTo>
                    <a:lnTo>
                      <a:pt x="2919485" y="492685"/>
                    </a:lnTo>
                    <a:lnTo>
                      <a:pt x="2923219" y="494822"/>
                    </a:lnTo>
                    <a:lnTo>
                      <a:pt x="2910686" y="496692"/>
                    </a:lnTo>
                    <a:lnTo>
                      <a:pt x="2901086" y="508447"/>
                    </a:lnTo>
                    <a:lnTo>
                      <a:pt x="2889886" y="499631"/>
                    </a:lnTo>
                    <a:lnTo>
                      <a:pt x="2890953" y="511653"/>
                    </a:lnTo>
                    <a:lnTo>
                      <a:pt x="2877086" y="510694"/>
                    </a:lnTo>
                    <a:lnTo>
                      <a:pt x="2877086" y="510584"/>
                    </a:lnTo>
                    <a:lnTo>
                      <a:pt x="2875486" y="510584"/>
                    </a:lnTo>
                    <a:lnTo>
                      <a:pt x="2877086" y="510694"/>
                    </a:lnTo>
                    <a:lnTo>
                      <a:pt x="2877086" y="511653"/>
                    </a:lnTo>
                    <a:lnTo>
                      <a:pt x="2870153" y="515927"/>
                    </a:lnTo>
                    <a:lnTo>
                      <a:pt x="2869886" y="515927"/>
                    </a:lnTo>
                    <a:lnTo>
                      <a:pt x="2838954" y="511118"/>
                    </a:lnTo>
                    <a:lnTo>
                      <a:pt x="2861353" y="505241"/>
                    </a:lnTo>
                    <a:lnTo>
                      <a:pt x="2830954" y="504974"/>
                    </a:lnTo>
                    <a:lnTo>
                      <a:pt x="2841354" y="503104"/>
                    </a:lnTo>
                    <a:lnTo>
                      <a:pt x="2835221" y="502035"/>
                    </a:lnTo>
                    <a:lnTo>
                      <a:pt x="2829621" y="500432"/>
                    </a:lnTo>
                    <a:lnTo>
                      <a:pt x="2826954" y="499898"/>
                    </a:lnTo>
                    <a:lnTo>
                      <a:pt x="2825087" y="499097"/>
                    </a:lnTo>
                    <a:lnTo>
                      <a:pt x="2823754" y="498028"/>
                    </a:lnTo>
                    <a:lnTo>
                      <a:pt x="2822954" y="497227"/>
                    </a:lnTo>
                    <a:lnTo>
                      <a:pt x="2822687" y="496692"/>
                    </a:lnTo>
                    <a:lnTo>
                      <a:pt x="2822954" y="496425"/>
                    </a:lnTo>
                    <a:lnTo>
                      <a:pt x="2824287" y="495089"/>
                    </a:lnTo>
                    <a:lnTo>
                      <a:pt x="2826687" y="494288"/>
                    </a:lnTo>
                    <a:lnTo>
                      <a:pt x="2830154" y="493486"/>
                    </a:lnTo>
                    <a:lnTo>
                      <a:pt x="2835221" y="492418"/>
                    </a:lnTo>
                    <a:lnTo>
                      <a:pt x="2841354" y="491883"/>
                    </a:lnTo>
                    <a:lnTo>
                      <a:pt x="2849620" y="491082"/>
                    </a:lnTo>
                    <a:lnTo>
                      <a:pt x="2859487" y="490548"/>
                    </a:lnTo>
                    <a:lnTo>
                      <a:pt x="2892553" y="482266"/>
                    </a:lnTo>
                    <a:lnTo>
                      <a:pt x="2857887" y="487609"/>
                    </a:lnTo>
                    <a:lnTo>
                      <a:pt x="2881886" y="480663"/>
                    </a:lnTo>
                    <a:lnTo>
                      <a:pt x="2861087" y="484136"/>
                    </a:lnTo>
                    <a:lnTo>
                      <a:pt x="2867486" y="481465"/>
                    </a:lnTo>
                    <a:lnTo>
                      <a:pt x="2860820" y="483068"/>
                    </a:lnTo>
                    <a:lnTo>
                      <a:pt x="2859753" y="483068"/>
                    </a:lnTo>
                    <a:lnTo>
                      <a:pt x="2853887" y="483068"/>
                    </a:lnTo>
                    <a:lnTo>
                      <a:pt x="2848554" y="486808"/>
                    </a:lnTo>
                    <a:lnTo>
                      <a:pt x="2849887" y="484403"/>
                    </a:lnTo>
                    <a:lnTo>
                      <a:pt x="2833621" y="491082"/>
                    </a:lnTo>
                    <a:lnTo>
                      <a:pt x="2837887" y="488678"/>
                    </a:lnTo>
                    <a:lnTo>
                      <a:pt x="2840287" y="486808"/>
                    </a:lnTo>
                    <a:lnTo>
                      <a:pt x="2840820" y="486541"/>
                    </a:lnTo>
                    <a:lnTo>
                      <a:pt x="2840820" y="486006"/>
                    </a:lnTo>
                    <a:lnTo>
                      <a:pt x="2840554" y="486006"/>
                    </a:lnTo>
                    <a:lnTo>
                      <a:pt x="2840020" y="486006"/>
                    </a:lnTo>
                    <a:lnTo>
                      <a:pt x="2836820" y="486541"/>
                    </a:lnTo>
                    <a:lnTo>
                      <a:pt x="2832554" y="488143"/>
                    </a:lnTo>
                    <a:lnTo>
                      <a:pt x="2818154" y="493219"/>
                    </a:lnTo>
                    <a:lnTo>
                      <a:pt x="2818954" y="490014"/>
                    </a:lnTo>
                    <a:lnTo>
                      <a:pt x="2814421" y="491349"/>
                    </a:lnTo>
                    <a:lnTo>
                      <a:pt x="2814154" y="491349"/>
                    </a:lnTo>
                    <a:lnTo>
                      <a:pt x="2814688" y="491082"/>
                    </a:lnTo>
                    <a:lnTo>
                      <a:pt x="2817621" y="488945"/>
                    </a:lnTo>
                    <a:lnTo>
                      <a:pt x="2822954" y="486273"/>
                    </a:lnTo>
                    <a:lnTo>
                      <a:pt x="2834954" y="480396"/>
                    </a:lnTo>
                    <a:lnTo>
                      <a:pt x="2839220" y="478259"/>
                    </a:lnTo>
                    <a:lnTo>
                      <a:pt x="2841087" y="477190"/>
                    </a:lnTo>
                    <a:lnTo>
                      <a:pt x="2838420" y="478259"/>
                    </a:lnTo>
                    <a:lnTo>
                      <a:pt x="2834154" y="480129"/>
                    </a:lnTo>
                    <a:lnTo>
                      <a:pt x="2829887" y="481732"/>
                    </a:lnTo>
                    <a:lnTo>
                      <a:pt x="2825087" y="483602"/>
                    </a:lnTo>
                    <a:lnTo>
                      <a:pt x="2822421" y="484136"/>
                    </a:lnTo>
                    <a:lnTo>
                      <a:pt x="2820287" y="484938"/>
                    </a:lnTo>
                    <a:lnTo>
                      <a:pt x="2818154" y="484938"/>
                    </a:lnTo>
                    <a:lnTo>
                      <a:pt x="2816021" y="484403"/>
                    </a:lnTo>
                    <a:lnTo>
                      <a:pt x="2814154" y="484136"/>
                    </a:lnTo>
                    <a:lnTo>
                      <a:pt x="2812821" y="483068"/>
                    </a:lnTo>
                    <a:lnTo>
                      <a:pt x="2811488" y="481465"/>
                    </a:lnTo>
                    <a:lnTo>
                      <a:pt x="2810688" y="479862"/>
                    </a:lnTo>
                    <a:lnTo>
                      <a:pt x="2808288" y="479862"/>
                    </a:lnTo>
                    <a:lnTo>
                      <a:pt x="2815488" y="477992"/>
                    </a:lnTo>
                    <a:lnTo>
                      <a:pt x="2809621" y="476389"/>
                    </a:lnTo>
                    <a:lnTo>
                      <a:pt x="2813088" y="474786"/>
                    </a:lnTo>
                    <a:lnTo>
                      <a:pt x="2810154" y="473450"/>
                    </a:lnTo>
                    <a:lnTo>
                      <a:pt x="2842954" y="471580"/>
                    </a:lnTo>
                    <a:lnTo>
                      <a:pt x="2840554" y="469176"/>
                    </a:lnTo>
                    <a:lnTo>
                      <a:pt x="2849887" y="465970"/>
                    </a:lnTo>
                    <a:lnTo>
                      <a:pt x="2836287" y="469710"/>
                    </a:lnTo>
                    <a:lnTo>
                      <a:pt x="2829354" y="468909"/>
                    </a:lnTo>
                    <a:lnTo>
                      <a:pt x="2833354" y="467306"/>
                    </a:lnTo>
                    <a:lnTo>
                      <a:pt x="2815754" y="468909"/>
                    </a:lnTo>
                    <a:lnTo>
                      <a:pt x="2817621" y="467840"/>
                    </a:lnTo>
                    <a:lnTo>
                      <a:pt x="2814954" y="467573"/>
                    </a:lnTo>
                    <a:lnTo>
                      <a:pt x="2832021" y="463833"/>
                    </a:lnTo>
                    <a:lnTo>
                      <a:pt x="2826421" y="462497"/>
                    </a:lnTo>
                    <a:lnTo>
                      <a:pt x="2844020" y="456887"/>
                    </a:lnTo>
                    <a:lnTo>
                      <a:pt x="2858153" y="455818"/>
                    </a:lnTo>
                    <a:lnTo>
                      <a:pt x="2859487" y="455551"/>
                    </a:lnTo>
                    <a:lnTo>
                      <a:pt x="2851487" y="453681"/>
                    </a:lnTo>
                    <a:lnTo>
                      <a:pt x="2858153" y="452346"/>
                    </a:lnTo>
                    <a:lnTo>
                      <a:pt x="2841354" y="451811"/>
                    </a:lnTo>
                    <a:lnTo>
                      <a:pt x="2845887" y="450475"/>
                    </a:lnTo>
                    <a:lnTo>
                      <a:pt x="2844554" y="449941"/>
                    </a:lnTo>
                    <a:lnTo>
                      <a:pt x="2855220" y="445400"/>
                    </a:lnTo>
                    <a:lnTo>
                      <a:pt x="2865087" y="443530"/>
                    </a:lnTo>
                    <a:lnTo>
                      <a:pt x="2862953" y="444865"/>
                    </a:lnTo>
                    <a:lnTo>
                      <a:pt x="2862953" y="445132"/>
                    </a:lnTo>
                    <a:lnTo>
                      <a:pt x="2863220" y="445132"/>
                    </a:lnTo>
                    <a:lnTo>
                      <a:pt x="2865087" y="444865"/>
                    </a:lnTo>
                    <a:lnTo>
                      <a:pt x="2868020" y="444064"/>
                    </a:lnTo>
                    <a:lnTo>
                      <a:pt x="2871486" y="442728"/>
                    </a:lnTo>
                    <a:lnTo>
                      <a:pt x="2874953" y="440858"/>
                    </a:lnTo>
                    <a:lnTo>
                      <a:pt x="2878153" y="439522"/>
                    </a:lnTo>
                    <a:lnTo>
                      <a:pt x="2879220" y="438988"/>
                    </a:lnTo>
                    <a:lnTo>
                      <a:pt x="2879753" y="437920"/>
                    </a:lnTo>
                    <a:lnTo>
                      <a:pt x="2863753" y="438187"/>
                    </a:lnTo>
                    <a:lnTo>
                      <a:pt x="2867220" y="436851"/>
                    </a:lnTo>
                    <a:lnTo>
                      <a:pt x="2871753" y="435248"/>
                    </a:lnTo>
                    <a:lnTo>
                      <a:pt x="2877086" y="434179"/>
                    </a:lnTo>
                    <a:lnTo>
                      <a:pt x="2882686" y="433645"/>
                    </a:lnTo>
                    <a:lnTo>
                      <a:pt x="2888019" y="433378"/>
                    </a:lnTo>
                    <a:close/>
                    <a:moveTo>
                      <a:pt x="4537075" y="425393"/>
                    </a:moveTo>
                    <a:lnTo>
                      <a:pt x="4538398" y="425569"/>
                    </a:lnTo>
                    <a:lnTo>
                      <a:pt x="4541838" y="426804"/>
                    </a:lnTo>
                    <a:lnTo>
                      <a:pt x="4539456" y="426981"/>
                    </a:lnTo>
                    <a:lnTo>
                      <a:pt x="4537075" y="425745"/>
                    </a:lnTo>
                    <a:lnTo>
                      <a:pt x="4537075" y="425393"/>
                    </a:lnTo>
                    <a:close/>
                    <a:moveTo>
                      <a:pt x="2980738" y="424763"/>
                    </a:moveTo>
                    <a:lnTo>
                      <a:pt x="2979356" y="425281"/>
                    </a:lnTo>
                    <a:lnTo>
                      <a:pt x="2975382" y="427400"/>
                    </a:lnTo>
                    <a:lnTo>
                      <a:pt x="2971938" y="429519"/>
                    </a:lnTo>
                    <a:lnTo>
                      <a:pt x="2969024" y="432168"/>
                    </a:lnTo>
                    <a:lnTo>
                      <a:pt x="2968066" y="433126"/>
                    </a:lnTo>
                    <a:lnTo>
                      <a:pt x="2964785" y="434552"/>
                    </a:lnTo>
                    <a:lnTo>
                      <a:pt x="2958957" y="436406"/>
                    </a:lnTo>
                    <a:lnTo>
                      <a:pt x="2952599" y="438260"/>
                    </a:lnTo>
                    <a:lnTo>
                      <a:pt x="2949685" y="438790"/>
                    </a:lnTo>
                    <a:lnTo>
                      <a:pt x="2946771" y="439055"/>
                    </a:lnTo>
                    <a:lnTo>
                      <a:pt x="2943591" y="439319"/>
                    </a:lnTo>
                    <a:lnTo>
                      <a:pt x="2940677" y="439319"/>
                    </a:lnTo>
                    <a:lnTo>
                      <a:pt x="2937498" y="439055"/>
                    </a:lnTo>
                    <a:lnTo>
                      <a:pt x="2934584" y="438790"/>
                    </a:lnTo>
                    <a:lnTo>
                      <a:pt x="2931405" y="437995"/>
                    </a:lnTo>
                    <a:lnTo>
                      <a:pt x="2928226" y="437201"/>
                    </a:lnTo>
                    <a:lnTo>
                      <a:pt x="2930610" y="435876"/>
                    </a:lnTo>
                    <a:lnTo>
                      <a:pt x="2934849" y="434817"/>
                    </a:lnTo>
                    <a:lnTo>
                      <a:pt x="2945976" y="432168"/>
                    </a:lnTo>
                    <a:lnTo>
                      <a:pt x="2972998" y="426605"/>
                    </a:lnTo>
                    <a:lnTo>
                      <a:pt x="2980738" y="424763"/>
                    </a:lnTo>
                    <a:close/>
                    <a:moveTo>
                      <a:pt x="3903103" y="422286"/>
                    </a:moveTo>
                    <a:lnTo>
                      <a:pt x="3903664" y="422498"/>
                    </a:lnTo>
                    <a:lnTo>
                      <a:pt x="3898901" y="425461"/>
                    </a:lnTo>
                    <a:lnTo>
                      <a:pt x="3901703" y="422498"/>
                    </a:lnTo>
                    <a:lnTo>
                      <a:pt x="3903103" y="422286"/>
                    </a:lnTo>
                    <a:close/>
                    <a:moveTo>
                      <a:pt x="2991466" y="420892"/>
                    </a:moveTo>
                    <a:lnTo>
                      <a:pt x="2991542" y="421043"/>
                    </a:lnTo>
                    <a:lnTo>
                      <a:pt x="2991542" y="421573"/>
                    </a:lnTo>
                    <a:lnTo>
                      <a:pt x="2990482" y="421838"/>
                    </a:lnTo>
                    <a:lnTo>
                      <a:pt x="2988098" y="422897"/>
                    </a:lnTo>
                    <a:lnTo>
                      <a:pt x="2984124" y="423957"/>
                    </a:lnTo>
                    <a:lnTo>
                      <a:pt x="2980738" y="424763"/>
                    </a:lnTo>
                    <a:lnTo>
                      <a:pt x="2983594" y="423692"/>
                    </a:lnTo>
                    <a:lnTo>
                      <a:pt x="2987833" y="422102"/>
                    </a:lnTo>
                    <a:lnTo>
                      <a:pt x="2991466" y="420892"/>
                    </a:lnTo>
                    <a:close/>
                    <a:moveTo>
                      <a:pt x="2962666" y="417600"/>
                    </a:moveTo>
                    <a:lnTo>
                      <a:pt x="2960811" y="417865"/>
                    </a:lnTo>
                    <a:lnTo>
                      <a:pt x="2955513" y="418659"/>
                    </a:lnTo>
                    <a:lnTo>
                      <a:pt x="2951009" y="419189"/>
                    </a:lnTo>
                    <a:lnTo>
                      <a:pt x="2946771" y="419719"/>
                    </a:lnTo>
                    <a:lnTo>
                      <a:pt x="2943327" y="420513"/>
                    </a:lnTo>
                    <a:lnTo>
                      <a:pt x="2938028" y="422367"/>
                    </a:lnTo>
                    <a:lnTo>
                      <a:pt x="2934849" y="423692"/>
                    </a:lnTo>
                    <a:lnTo>
                      <a:pt x="2962666" y="417600"/>
                    </a:lnTo>
                    <a:close/>
                    <a:moveTo>
                      <a:pt x="3920790" y="415935"/>
                    </a:moveTo>
                    <a:lnTo>
                      <a:pt x="3933691" y="418442"/>
                    </a:lnTo>
                    <a:lnTo>
                      <a:pt x="3938261" y="418442"/>
                    </a:lnTo>
                    <a:lnTo>
                      <a:pt x="3953044" y="422063"/>
                    </a:lnTo>
                    <a:lnTo>
                      <a:pt x="3942024" y="423733"/>
                    </a:lnTo>
                    <a:lnTo>
                      <a:pt x="3955463" y="426797"/>
                    </a:lnTo>
                    <a:lnTo>
                      <a:pt x="3959226" y="430139"/>
                    </a:lnTo>
                    <a:lnTo>
                      <a:pt x="3957075" y="431810"/>
                    </a:lnTo>
                    <a:lnTo>
                      <a:pt x="3940411" y="429860"/>
                    </a:lnTo>
                    <a:lnTo>
                      <a:pt x="3927241" y="429582"/>
                    </a:lnTo>
                    <a:lnTo>
                      <a:pt x="3925359" y="429582"/>
                    </a:lnTo>
                    <a:lnTo>
                      <a:pt x="3921327" y="429025"/>
                    </a:lnTo>
                    <a:lnTo>
                      <a:pt x="3908426" y="420670"/>
                    </a:lnTo>
                    <a:lnTo>
                      <a:pt x="3909501" y="420113"/>
                    </a:lnTo>
                    <a:lnTo>
                      <a:pt x="3920790" y="415935"/>
                    </a:lnTo>
                    <a:close/>
                    <a:moveTo>
                      <a:pt x="4662488" y="412755"/>
                    </a:moveTo>
                    <a:lnTo>
                      <a:pt x="4663017" y="413020"/>
                    </a:lnTo>
                    <a:lnTo>
                      <a:pt x="4665663" y="414343"/>
                    </a:lnTo>
                    <a:lnTo>
                      <a:pt x="4663017" y="413813"/>
                    </a:lnTo>
                    <a:lnTo>
                      <a:pt x="4662752" y="413020"/>
                    </a:lnTo>
                    <a:lnTo>
                      <a:pt x="4662488" y="412755"/>
                    </a:lnTo>
                    <a:close/>
                    <a:moveTo>
                      <a:pt x="4525963" y="412693"/>
                    </a:moveTo>
                    <a:lnTo>
                      <a:pt x="4527868" y="412693"/>
                    </a:lnTo>
                    <a:lnTo>
                      <a:pt x="4530726" y="417456"/>
                    </a:lnTo>
                    <a:lnTo>
                      <a:pt x="4525963" y="412693"/>
                    </a:lnTo>
                    <a:close/>
                    <a:moveTo>
                      <a:pt x="3935355" y="409586"/>
                    </a:moveTo>
                    <a:lnTo>
                      <a:pt x="3935622" y="410091"/>
                    </a:lnTo>
                    <a:lnTo>
                      <a:pt x="3935622" y="413122"/>
                    </a:lnTo>
                    <a:lnTo>
                      <a:pt x="3943351" y="414890"/>
                    </a:lnTo>
                    <a:lnTo>
                      <a:pt x="3935089" y="417921"/>
                    </a:lnTo>
                    <a:lnTo>
                      <a:pt x="3934822" y="417921"/>
                    </a:lnTo>
                    <a:lnTo>
                      <a:pt x="3919897" y="415648"/>
                    </a:lnTo>
                    <a:lnTo>
                      <a:pt x="3906838" y="420699"/>
                    </a:lnTo>
                    <a:lnTo>
                      <a:pt x="3910036" y="411354"/>
                    </a:lnTo>
                    <a:lnTo>
                      <a:pt x="3935355" y="409586"/>
                    </a:lnTo>
                    <a:close/>
                    <a:moveTo>
                      <a:pt x="4516438" y="409518"/>
                    </a:moveTo>
                    <a:lnTo>
                      <a:pt x="4521345" y="410739"/>
                    </a:lnTo>
                    <a:lnTo>
                      <a:pt x="4521345" y="410983"/>
                    </a:lnTo>
                    <a:lnTo>
                      <a:pt x="4522788" y="412693"/>
                    </a:lnTo>
                    <a:lnTo>
                      <a:pt x="4516438" y="409518"/>
                    </a:lnTo>
                    <a:close/>
                    <a:moveTo>
                      <a:pt x="3906839" y="406411"/>
                    </a:moveTo>
                    <a:lnTo>
                      <a:pt x="3906839" y="406656"/>
                    </a:lnTo>
                    <a:lnTo>
                      <a:pt x="3903699" y="409098"/>
                    </a:lnTo>
                    <a:lnTo>
                      <a:pt x="3888521" y="410563"/>
                    </a:lnTo>
                    <a:lnTo>
                      <a:pt x="3884596" y="412517"/>
                    </a:lnTo>
                    <a:lnTo>
                      <a:pt x="3883026" y="412761"/>
                    </a:lnTo>
                    <a:lnTo>
                      <a:pt x="3883549" y="407144"/>
                    </a:lnTo>
                    <a:lnTo>
                      <a:pt x="3906839" y="406411"/>
                    </a:lnTo>
                    <a:close/>
                    <a:moveTo>
                      <a:pt x="4516749" y="396745"/>
                    </a:moveTo>
                    <a:lnTo>
                      <a:pt x="4518332" y="402837"/>
                    </a:lnTo>
                    <a:lnTo>
                      <a:pt x="4523347" y="404691"/>
                    </a:lnTo>
                    <a:lnTo>
                      <a:pt x="4523875" y="403102"/>
                    </a:lnTo>
                    <a:lnTo>
                      <a:pt x="4520708" y="400983"/>
                    </a:lnTo>
                    <a:lnTo>
                      <a:pt x="4517012" y="396745"/>
                    </a:lnTo>
                    <a:lnTo>
                      <a:pt x="4516749" y="396745"/>
                    </a:lnTo>
                    <a:close/>
                    <a:moveTo>
                      <a:pt x="3223413" y="394301"/>
                    </a:moveTo>
                    <a:lnTo>
                      <a:pt x="3223353" y="394570"/>
                    </a:lnTo>
                    <a:lnTo>
                      <a:pt x="3223353" y="394305"/>
                    </a:lnTo>
                    <a:lnTo>
                      <a:pt x="3223413" y="394301"/>
                    </a:lnTo>
                    <a:close/>
                    <a:moveTo>
                      <a:pt x="4143583" y="388876"/>
                    </a:moveTo>
                    <a:lnTo>
                      <a:pt x="4145654" y="389384"/>
                    </a:lnTo>
                    <a:lnTo>
                      <a:pt x="4148139" y="393194"/>
                    </a:lnTo>
                    <a:lnTo>
                      <a:pt x="4146275" y="395988"/>
                    </a:lnTo>
                    <a:lnTo>
                      <a:pt x="4147725" y="401576"/>
                    </a:lnTo>
                    <a:lnTo>
                      <a:pt x="4145032" y="398274"/>
                    </a:lnTo>
                    <a:lnTo>
                      <a:pt x="4144825" y="394718"/>
                    </a:lnTo>
                    <a:lnTo>
                      <a:pt x="4143376" y="390654"/>
                    </a:lnTo>
                    <a:lnTo>
                      <a:pt x="4143583" y="388876"/>
                    </a:lnTo>
                    <a:close/>
                    <a:moveTo>
                      <a:pt x="4476750" y="374592"/>
                    </a:moveTo>
                    <a:lnTo>
                      <a:pt x="4477014" y="374881"/>
                    </a:lnTo>
                    <a:lnTo>
                      <a:pt x="4480190" y="376901"/>
                    </a:lnTo>
                    <a:lnTo>
                      <a:pt x="4481513" y="377767"/>
                    </a:lnTo>
                    <a:lnTo>
                      <a:pt x="4479925" y="377190"/>
                    </a:lnTo>
                    <a:lnTo>
                      <a:pt x="4476750" y="375747"/>
                    </a:lnTo>
                    <a:lnTo>
                      <a:pt x="4476750" y="374592"/>
                    </a:lnTo>
                    <a:close/>
                    <a:moveTo>
                      <a:pt x="4603751" y="371480"/>
                    </a:moveTo>
                    <a:lnTo>
                      <a:pt x="4607243" y="371969"/>
                    </a:lnTo>
                    <a:lnTo>
                      <a:pt x="4606926" y="372213"/>
                    </a:lnTo>
                    <a:lnTo>
                      <a:pt x="4610101" y="374655"/>
                    </a:lnTo>
                    <a:lnTo>
                      <a:pt x="4603751" y="371480"/>
                    </a:lnTo>
                    <a:close/>
                    <a:moveTo>
                      <a:pt x="3081085" y="369656"/>
                    </a:moveTo>
                    <a:lnTo>
                      <a:pt x="3075521" y="370451"/>
                    </a:lnTo>
                    <a:lnTo>
                      <a:pt x="3079495" y="370186"/>
                    </a:lnTo>
                    <a:lnTo>
                      <a:pt x="3081350" y="369656"/>
                    </a:lnTo>
                    <a:lnTo>
                      <a:pt x="3081085" y="369656"/>
                    </a:lnTo>
                    <a:close/>
                    <a:moveTo>
                      <a:pt x="4709507" y="368396"/>
                    </a:moveTo>
                    <a:lnTo>
                      <a:pt x="4718316" y="373090"/>
                    </a:lnTo>
                    <a:lnTo>
                      <a:pt x="4757739" y="395354"/>
                    </a:lnTo>
                    <a:lnTo>
                      <a:pt x="4796897" y="418414"/>
                    </a:lnTo>
                    <a:lnTo>
                      <a:pt x="4835526" y="441738"/>
                    </a:lnTo>
                    <a:lnTo>
                      <a:pt x="4873891" y="465593"/>
                    </a:lnTo>
                    <a:lnTo>
                      <a:pt x="4891211" y="476799"/>
                    </a:lnTo>
                    <a:lnTo>
                      <a:pt x="4889768" y="475932"/>
                    </a:lnTo>
                    <a:lnTo>
                      <a:pt x="4889766" y="475930"/>
                    </a:lnTo>
                    <a:lnTo>
                      <a:pt x="4848755" y="450485"/>
                    </a:lnTo>
                    <a:lnTo>
                      <a:pt x="4807745" y="425305"/>
                    </a:lnTo>
                    <a:lnTo>
                      <a:pt x="4766205" y="400920"/>
                    </a:lnTo>
                    <a:lnTo>
                      <a:pt x="4724666" y="376801"/>
                    </a:lnTo>
                    <a:lnTo>
                      <a:pt x="4709507" y="368396"/>
                    </a:lnTo>
                    <a:close/>
                    <a:moveTo>
                      <a:pt x="4473416" y="359952"/>
                    </a:moveTo>
                    <a:lnTo>
                      <a:pt x="4484546" y="367077"/>
                    </a:lnTo>
                    <a:lnTo>
                      <a:pt x="4492728" y="372375"/>
                    </a:lnTo>
                    <a:lnTo>
                      <a:pt x="4500911" y="377673"/>
                    </a:lnTo>
                    <a:lnTo>
                      <a:pt x="4509094" y="383235"/>
                    </a:lnTo>
                    <a:lnTo>
                      <a:pt x="4516221" y="388798"/>
                    </a:lnTo>
                    <a:lnTo>
                      <a:pt x="4522820" y="394361"/>
                    </a:lnTo>
                    <a:lnTo>
                      <a:pt x="4525459" y="397009"/>
                    </a:lnTo>
                    <a:lnTo>
                      <a:pt x="4527835" y="399658"/>
                    </a:lnTo>
                    <a:lnTo>
                      <a:pt x="4567956" y="421114"/>
                    </a:lnTo>
                    <a:lnTo>
                      <a:pt x="4573499" y="425352"/>
                    </a:lnTo>
                    <a:lnTo>
                      <a:pt x="4574452" y="426014"/>
                    </a:lnTo>
                    <a:lnTo>
                      <a:pt x="4568629" y="421119"/>
                    </a:lnTo>
                    <a:lnTo>
                      <a:pt x="4527866" y="399132"/>
                    </a:lnTo>
                    <a:lnTo>
                      <a:pt x="4525748" y="395953"/>
                    </a:lnTo>
                    <a:lnTo>
                      <a:pt x="4523366" y="393039"/>
                    </a:lnTo>
                    <a:lnTo>
                      <a:pt x="4520719" y="389595"/>
                    </a:lnTo>
                    <a:lnTo>
                      <a:pt x="4517807" y="386681"/>
                    </a:lnTo>
                    <a:lnTo>
                      <a:pt x="4514631" y="383767"/>
                    </a:lnTo>
                    <a:lnTo>
                      <a:pt x="4511455" y="380854"/>
                    </a:lnTo>
                    <a:lnTo>
                      <a:pt x="4507749" y="378205"/>
                    </a:lnTo>
                    <a:lnTo>
                      <a:pt x="4504308" y="375290"/>
                    </a:lnTo>
                    <a:lnTo>
                      <a:pt x="4500602" y="372906"/>
                    </a:lnTo>
                    <a:lnTo>
                      <a:pt x="4496367" y="370257"/>
                    </a:lnTo>
                    <a:lnTo>
                      <a:pt x="4492397" y="367873"/>
                    </a:lnTo>
                    <a:lnTo>
                      <a:pt x="4488162" y="366019"/>
                    </a:lnTo>
                    <a:lnTo>
                      <a:pt x="4484191" y="363899"/>
                    </a:lnTo>
                    <a:lnTo>
                      <a:pt x="4479956" y="362045"/>
                    </a:lnTo>
                    <a:lnTo>
                      <a:pt x="4475721" y="360721"/>
                    </a:lnTo>
                    <a:lnTo>
                      <a:pt x="4473416" y="359952"/>
                    </a:lnTo>
                    <a:close/>
                    <a:moveTo>
                      <a:pt x="4427538" y="358718"/>
                    </a:moveTo>
                    <a:lnTo>
                      <a:pt x="4430404" y="360098"/>
                    </a:lnTo>
                    <a:lnTo>
                      <a:pt x="4435476" y="365068"/>
                    </a:lnTo>
                    <a:lnTo>
                      <a:pt x="4430845" y="362031"/>
                    </a:lnTo>
                    <a:lnTo>
                      <a:pt x="4427538" y="358718"/>
                    </a:lnTo>
                    <a:close/>
                    <a:moveTo>
                      <a:pt x="3238447" y="355618"/>
                    </a:moveTo>
                    <a:lnTo>
                      <a:pt x="3232884" y="357737"/>
                    </a:lnTo>
                    <a:lnTo>
                      <a:pt x="3232619" y="357737"/>
                    </a:lnTo>
                    <a:lnTo>
                      <a:pt x="3233413" y="357207"/>
                    </a:lnTo>
                    <a:lnTo>
                      <a:pt x="3235577" y="356192"/>
                    </a:lnTo>
                    <a:lnTo>
                      <a:pt x="3238447" y="355618"/>
                    </a:lnTo>
                    <a:close/>
                    <a:moveTo>
                      <a:pt x="4425950" y="355542"/>
                    </a:moveTo>
                    <a:lnTo>
                      <a:pt x="4427682" y="355860"/>
                    </a:lnTo>
                    <a:lnTo>
                      <a:pt x="4432300" y="360305"/>
                    </a:lnTo>
                    <a:lnTo>
                      <a:pt x="4425950" y="355542"/>
                    </a:lnTo>
                    <a:close/>
                    <a:moveTo>
                      <a:pt x="3903960" y="354025"/>
                    </a:moveTo>
                    <a:lnTo>
                      <a:pt x="3908426" y="354342"/>
                    </a:lnTo>
                    <a:lnTo>
                      <a:pt x="3907830" y="355613"/>
                    </a:lnTo>
                    <a:lnTo>
                      <a:pt x="3903663" y="355295"/>
                    </a:lnTo>
                    <a:lnTo>
                      <a:pt x="3903960" y="354025"/>
                    </a:lnTo>
                    <a:close/>
                    <a:moveTo>
                      <a:pt x="3876676" y="350850"/>
                    </a:moveTo>
                    <a:lnTo>
                      <a:pt x="3883694" y="353667"/>
                    </a:lnTo>
                    <a:lnTo>
                      <a:pt x="3889460" y="353667"/>
                    </a:lnTo>
                    <a:lnTo>
                      <a:pt x="3889710" y="353923"/>
                    </a:lnTo>
                    <a:lnTo>
                      <a:pt x="3890964" y="355971"/>
                    </a:lnTo>
                    <a:lnTo>
                      <a:pt x="3890964" y="356995"/>
                    </a:lnTo>
                    <a:lnTo>
                      <a:pt x="3890713" y="357764"/>
                    </a:lnTo>
                    <a:lnTo>
                      <a:pt x="3890462" y="358020"/>
                    </a:lnTo>
                    <a:lnTo>
                      <a:pt x="3889710" y="358531"/>
                    </a:lnTo>
                    <a:lnTo>
                      <a:pt x="3888206" y="358788"/>
                    </a:lnTo>
                    <a:lnTo>
                      <a:pt x="3885198" y="358531"/>
                    </a:lnTo>
                    <a:lnTo>
                      <a:pt x="3881188" y="357251"/>
                    </a:lnTo>
                    <a:lnTo>
                      <a:pt x="3876926" y="353411"/>
                    </a:lnTo>
                    <a:lnTo>
                      <a:pt x="3876676" y="350850"/>
                    </a:lnTo>
                    <a:close/>
                    <a:moveTo>
                      <a:pt x="4440238" y="350778"/>
                    </a:moveTo>
                    <a:lnTo>
                      <a:pt x="4442680" y="351414"/>
                    </a:lnTo>
                    <a:lnTo>
                      <a:pt x="4443413" y="353953"/>
                    </a:lnTo>
                    <a:lnTo>
                      <a:pt x="4440238" y="350778"/>
                    </a:lnTo>
                    <a:close/>
                    <a:moveTo>
                      <a:pt x="3290497" y="349576"/>
                    </a:moveTo>
                    <a:lnTo>
                      <a:pt x="3316931" y="370749"/>
                    </a:lnTo>
                    <a:lnTo>
                      <a:pt x="3343102" y="392188"/>
                    </a:lnTo>
                    <a:lnTo>
                      <a:pt x="3369272" y="414155"/>
                    </a:lnTo>
                    <a:lnTo>
                      <a:pt x="3395442" y="436387"/>
                    </a:lnTo>
                    <a:lnTo>
                      <a:pt x="3392270" y="433741"/>
                    </a:lnTo>
                    <a:lnTo>
                      <a:pt x="3389098" y="431888"/>
                    </a:lnTo>
                    <a:lnTo>
                      <a:pt x="3385925" y="430035"/>
                    </a:lnTo>
                    <a:lnTo>
                      <a:pt x="3382753" y="428448"/>
                    </a:lnTo>
                    <a:lnTo>
                      <a:pt x="3379581" y="427389"/>
                    </a:lnTo>
                    <a:lnTo>
                      <a:pt x="3376673" y="426860"/>
                    </a:lnTo>
                    <a:lnTo>
                      <a:pt x="3374030" y="426066"/>
                    </a:lnTo>
                    <a:lnTo>
                      <a:pt x="3371386" y="426066"/>
                    </a:lnTo>
                    <a:lnTo>
                      <a:pt x="3368743" y="426066"/>
                    </a:lnTo>
                    <a:lnTo>
                      <a:pt x="3366364" y="426595"/>
                    </a:lnTo>
                    <a:lnTo>
                      <a:pt x="3364514" y="427124"/>
                    </a:lnTo>
                    <a:lnTo>
                      <a:pt x="3362399" y="427653"/>
                    </a:lnTo>
                    <a:lnTo>
                      <a:pt x="3360548" y="428448"/>
                    </a:lnTo>
                    <a:lnTo>
                      <a:pt x="3359227" y="429506"/>
                    </a:lnTo>
                    <a:lnTo>
                      <a:pt x="3357905" y="430300"/>
                    </a:lnTo>
                    <a:lnTo>
                      <a:pt x="3357112" y="431359"/>
                    </a:lnTo>
                    <a:lnTo>
                      <a:pt x="3356583" y="432682"/>
                    </a:lnTo>
                    <a:lnTo>
                      <a:pt x="3356319" y="433741"/>
                    </a:lnTo>
                    <a:lnTo>
                      <a:pt x="3356319" y="435064"/>
                    </a:lnTo>
                    <a:lnTo>
                      <a:pt x="3356583" y="435858"/>
                    </a:lnTo>
                    <a:lnTo>
                      <a:pt x="3357376" y="437182"/>
                    </a:lnTo>
                    <a:lnTo>
                      <a:pt x="3358434" y="437976"/>
                    </a:lnTo>
                    <a:lnTo>
                      <a:pt x="3360020" y="438770"/>
                    </a:lnTo>
                    <a:lnTo>
                      <a:pt x="3362134" y="439299"/>
                    </a:lnTo>
                    <a:lnTo>
                      <a:pt x="3364514" y="440093"/>
                    </a:lnTo>
                    <a:lnTo>
                      <a:pt x="3367421" y="440358"/>
                    </a:lnTo>
                    <a:lnTo>
                      <a:pt x="3370858" y="440358"/>
                    </a:lnTo>
                    <a:lnTo>
                      <a:pt x="3374559" y="440358"/>
                    </a:lnTo>
                    <a:lnTo>
                      <a:pt x="3379053" y="439564"/>
                    </a:lnTo>
                    <a:lnTo>
                      <a:pt x="3384075" y="439034"/>
                    </a:lnTo>
                    <a:lnTo>
                      <a:pt x="3386874" y="438501"/>
                    </a:lnTo>
                    <a:lnTo>
                      <a:pt x="3341780" y="449621"/>
                    </a:lnTo>
                    <a:lnTo>
                      <a:pt x="3287853" y="462325"/>
                    </a:lnTo>
                    <a:lnTo>
                      <a:pt x="3249601" y="470919"/>
                    </a:lnTo>
                    <a:lnTo>
                      <a:pt x="3250581" y="470265"/>
                    </a:lnTo>
                    <a:lnTo>
                      <a:pt x="3252167" y="468942"/>
                    </a:lnTo>
                    <a:lnTo>
                      <a:pt x="3248823" y="471094"/>
                    </a:lnTo>
                    <a:lnTo>
                      <a:pt x="3233663" y="474500"/>
                    </a:lnTo>
                    <a:lnTo>
                      <a:pt x="3225042" y="476353"/>
                    </a:lnTo>
                    <a:lnTo>
                      <a:pt x="3219917" y="476353"/>
                    </a:lnTo>
                    <a:lnTo>
                      <a:pt x="3214630" y="476088"/>
                    </a:lnTo>
                    <a:lnTo>
                      <a:pt x="3212515" y="475823"/>
                    </a:lnTo>
                    <a:lnTo>
                      <a:pt x="3210929" y="475294"/>
                    </a:lnTo>
                    <a:lnTo>
                      <a:pt x="3215158" y="475029"/>
                    </a:lnTo>
                    <a:lnTo>
                      <a:pt x="3220181" y="474235"/>
                    </a:lnTo>
                    <a:lnTo>
                      <a:pt x="3225204" y="473177"/>
                    </a:lnTo>
                    <a:lnTo>
                      <a:pt x="3230755" y="471589"/>
                    </a:lnTo>
                    <a:lnTo>
                      <a:pt x="3241329" y="468942"/>
                    </a:lnTo>
                    <a:lnTo>
                      <a:pt x="3246351" y="467883"/>
                    </a:lnTo>
                    <a:lnTo>
                      <a:pt x="3251374" y="466560"/>
                    </a:lnTo>
                    <a:lnTo>
                      <a:pt x="3250052" y="466560"/>
                    </a:lnTo>
                    <a:lnTo>
                      <a:pt x="3246615" y="464178"/>
                    </a:lnTo>
                    <a:lnTo>
                      <a:pt x="3254282" y="459943"/>
                    </a:lnTo>
                    <a:lnTo>
                      <a:pt x="3236042" y="461531"/>
                    </a:lnTo>
                    <a:lnTo>
                      <a:pt x="3215687" y="464443"/>
                    </a:lnTo>
                    <a:lnTo>
                      <a:pt x="3214630" y="465501"/>
                    </a:lnTo>
                    <a:lnTo>
                      <a:pt x="3191367" y="471589"/>
                    </a:lnTo>
                    <a:lnTo>
                      <a:pt x="3200619" y="465501"/>
                    </a:lnTo>
                    <a:lnTo>
                      <a:pt x="3185552" y="468942"/>
                    </a:lnTo>
                    <a:lnTo>
                      <a:pt x="3194539" y="463119"/>
                    </a:lnTo>
                    <a:lnTo>
                      <a:pt x="3173921" y="468942"/>
                    </a:lnTo>
                    <a:lnTo>
                      <a:pt x="3175242" y="466295"/>
                    </a:lnTo>
                    <a:lnTo>
                      <a:pt x="3171541" y="467619"/>
                    </a:lnTo>
                    <a:lnTo>
                      <a:pt x="3167048" y="468413"/>
                    </a:lnTo>
                    <a:lnTo>
                      <a:pt x="3162818" y="468942"/>
                    </a:lnTo>
                    <a:lnTo>
                      <a:pt x="3158588" y="468677"/>
                    </a:lnTo>
                    <a:lnTo>
                      <a:pt x="3157002" y="468413"/>
                    </a:lnTo>
                    <a:lnTo>
                      <a:pt x="3155416" y="468148"/>
                    </a:lnTo>
                    <a:lnTo>
                      <a:pt x="3154623" y="467354"/>
                    </a:lnTo>
                    <a:lnTo>
                      <a:pt x="3153566" y="466295"/>
                    </a:lnTo>
                    <a:lnTo>
                      <a:pt x="3153302" y="465237"/>
                    </a:lnTo>
                    <a:lnTo>
                      <a:pt x="3153566" y="463649"/>
                    </a:lnTo>
                    <a:lnTo>
                      <a:pt x="3154623" y="462061"/>
                    </a:lnTo>
                    <a:lnTo>
                      <a:pt x="3155945" y="459943"/>
                    </a:lnTo>
                    <a:lnTo>
                      <a:pt x="3154888" y="458355"/>
                    </a:lnTo>
                    <a:lnTo>
                      <a:pt x="3153037" y="458091"/>
                    </a:lnTo>
                    <a:lnTo>
                      <a:pt x="3158060" y="452003"/>
                    </a:lnTo>
                    <a:lnTo>
                      <a:pt x="3169162" y="447239"/>
                    </a:lnTo>
                    <a:lnTo>
                      <a:pt x="3182908" y="441681"/>
                    </a:lnTo>
                    <a:lnTo>
                      <a:pt x="3196126" y="436123"/>
                    </a:lnTo>
                    <a:lnTo>
                      <a:pt x="3206699" y="431359"/>
                    </a:lnTo>
                    <a:lnTo>
                      <a:pt x="3204585" y="431094"/>
                    </a:lnTo>
                    <a:lnTo>
                      <a:pt x="3206435" y="430035"/>
                    </a:lnTo>
                    <a:lnTo>
                      <a:pt x="3211193" y="426595"/>
                    </a:lnTo>
                    <a:lnTo>
                      <a:pt x="3216216" y="423949"/>
                    </a:lnTo>
                    <a:lnTo>
                      <a:pt x="3220710" y="421566"/>
                    </a:lnTo>
                    <a:lnTo>
                      <a:pt x="3225468" y="419449"/>
                    </a:lnTo>
                    <a:lnTo>
                      <a:pt x="3234191" y="416008"/>
                    </a:lnTo>
                    <a:lnTo>
                      <a:pt x="3242650" y="412832"/>
                    </a:lnTo>
                    <a:lnTo>
                      <a:pt x="3246615" y="410715"/>
                    </a:lnTo>
                    <a:lnTo>
                      <a:pt x="3250316" y="408597"/>
                    </a:lnTo>
                    <a:lnTo>
                      <a:pt x="3253753" y="406215"/>
                    </a:lnTo>
                    <a:lnTo>
                      <a:pt x="3256925" y="403304"/>
                    </a:lnTo>
                    <a:lnTo>
                      <a:pt x="3260097" y="399863"/>
                    </a:lnTo>
                    <a:lnTo>
                      <a:pt x="3262741" y="395628"/>
                    </a:lnTo>
                    <a:lnTo>
                      <a:pt x="3265120" y="390600"/>
                    </a:lnTo>
                    <a:lnTo>
                      <a:pt x="3266706" y="384777"/>
                    </a:lnTo>
                    <a:lnTo>
                      <a:pt x="3243179" y="392982"/>
                    </a:lnTo>
                    <a:lnTo>
                      <a:pt x="3223413" y="394301"/>
                    </a:lnTo>
                    <a:lnTo>
                      <a:pt x="3224939" y="387424"/>
                    </a:lnTo>
                    <a:lnTo>
                      <a:pt x="3261419" y="362545"/>
                    </a:lnTo>
                    <a:lnTo>
                      <a:pt x="3262741" y="362280"/>
                    </a:lnTo>
                    <a:lnTo>
                      <a:pt x="3264062" y="362015"/>
                    </a:lnTo>
                    <a:lnTo>
                      <a:pt x="3265648" y="362280"/>
                    </a:lnTo>
                    <a:lnTo>
                      <a:pt x="3267499" y="362545"/>
                    </a:lnTo>
                    <a:lnTo>
                      <a:pt x="3270935" y="363603"/>
                    </a:lnTo>
                    <a:lnTo>
                      <a:pt x="3273843" y="364927"/>
                    </a:lnTo>
                    <a:lnTo>
                      <a:pt x="3275693" y="365456"/>
                    </a:lnTo>
                    <a:lnTo>
                      <a:pt x="3267763" y="360957"/>
                    </a:lnTo>
                    <a:lnTo>
                      <a:pt x="3268820" y="358310"/>
                    </a:lnTo>
                    <a:lnTo>
                      <a:pt x="3270407" y="356722"/>
                    </a:lnTo>
                    <a:lnTo>
                      <a:pt x="3271728" y="355399"/>
                    </a:lnTo>
                    <a:lnTo>
                      <a:pt x="3273843" y="354869"/>
                    </a:lnTo>
                    <a:lnTo>
                      <a:pt x="3275693" y="354605"/>
                    </a:lnTo>
                    <a:lnTo>
                      <a:pt x="3278073" y="354605"/>
                    </a:lnTo>
                    <a:lnTo>
                      <a:pt x="3282038" y="355399"/>
                    </a:lnTo>
                    <a:lnTo>
                      <a:pt x="3285739" y="356457"/>
                    </a:lnTo>
                    <a:lnTo>
                      <a:pt x="3287325" y="356457"/>
                    </a:lnTo>
                    <a:lnTo>
                      <a:pt x="3288911" y="356457"/>
                    </a:lnTo>
                    <a:lnTo>
                      <a:pt x="3289704" y="356193"/>
                    </a:lnTo>
                    <a:lnTo>
                      <a:pt x="3290497" y="354869"/>
                    </a:lnTo>
                    <a:lnTo>
                      <a:pt x="3290497" y="353546"/>
                    </a:lnTo>
                    <a:lnTo>
                      <a:pt x="3290497" y="351429"/>
                    </a:lnTo>
                    <a:lnTo>
                      <a:pt x="3290232" y="349841"/>
                    </a:lnTo>
                    <a:lnTo>
                      <a:pt x="3290497" y="349576"/>
                    </a:lnTo>
                    <a:close/>
                    <a:moveTo>
                      <a:pt x="4419600" y="349192"/>
                    </a:moveTo>
                    <a:lnTo>
                      <a:pt x="4419864" y="349192"/>
                    </a:lnTo>
                    <a:lnTo>
                      <a:pt x="4423039" y="349689"/>
                    </a:lnTo>
                    <a:lnTo>
                      <a:pt x="4423833" y="349440"/>
                    </a:lnTo>
                    <a:lnTo>
                      <a:pt x="4424362" y="350184"/>
                    </a:lnTo>
                    <a:lnTo>
                      <a:pt x="4428331" y="353905"/>
                    </a:lnTo>
                    <a:lnTo>
                      <a:pt x="4430713" y="357130"/>
                    </a:lnTo>
                    <a:lnTo>
                      <a:pt x="4426479" y="354153"/>
                    </a:lnTo>
                    <a:lnTo>
                      <a:pt x="4423569" y="353657"/>
                    </a:lnTo>
                    <a:lnTo>
                      <a:pt x="4423833" y="353409"/>
                    </a:lnTo>
                    <a:lnTo>
                      <a:pt x="4420129" y="351425"/>
                    </a:lnTo>
                    <a:lnTo>
                      <a:pt x="4420129" y="350681"/>
                    </a:lnTo>
                    <a:lnTo>
                      <a:pt x="4419600" y="349192"/>
                    </a:lnTo>
                    <a:close/>
                    <a:moveTo>
                      <a:pt x="4419600" y="347604"/>
                    </a:moveTo>
                    <a:lnTo>
                      <a:pt x="4423040" y="347922"/>
                    </a:lnTo>
                    <a:lnTo>
                      <a:pt x="4424363" y="349192"/>
                    </a:lnTo>
                    <a:lnTo>
                      <a:pt x="4419600" y="347604"/>
                    </a:lnTo>
                    <a:close/>
                    <a:moveTo>
                      <a:pt x="4441826" y="347603"/>
                    </a:moveTo>
                    <a:lnTo>
                      <a:pt x="4441599" y="349191"/>
                    </a:lnTo>
                    <a:lnTo>
                      <a:pt x="4440238" y="348397"/>
                    </a:lnTo>
                    <a:lnTo>
                      <a:pt x="4441826" y="347603"/>
                    </a:lnTo>
                    <a:close/>
                    <a:moveTo>
                      <a:pt x="4425950" y="346017"/>
                    </a:moveTo>
                    <a:lnTo>
                      <a:pt x="4426177" y="346017"/>
                    </a:lnTo>
                    <a:lnTo>
                      <a:pt x="4427538" y="347605"/>
                    </a:lnTo>
                    <a:lnTo>
                      <a:pt x="4425950" y="346017"/>
                    </a:lnTo>
                    <a:close/>
                    <a:moveTo>
                      <a:pt x="3204272" y="341050"/>
                    </a:moveTo>
                    <a:lnTo>
                      <a:pt x="3196590" y="344758"/>
                    </a:lnTo>
                    <a:lnTo>
                      <a:pt x="3204802" y="341050"/>
                    </a:lnTo>
                    <a:lnTo>
                      <a:pt x="3204272" y="341050"/>
                    </a:lnTo>
                    <a:close/>
                    <a:moveTo>
                      <a:pt x="4410075" y="339667"/>
                    </a:moveTo>
                    <a:lnTo>
                      <a:pt x="4412615" y="339667"/>
                    </a:lnTo>
                    <a:lnTo>
                      <a:pt x="4414838" y="341255"/>
                    </a:lnTo>
                    <a:lnTo>
                      <a:pt x="4411345" y="341028"/>
                    </a:lnTo>
                    <a:lnTo>
                      <a:pt x="4410075" y="339667"/>
                    </a:lnTo>
                    <a:close/>
                    <a:moveTo>
                      <a:pt x="4445311" y="339223"/>
                    </a:moveTo>
                    <a:lnTo>
                      <a:pt x="4445216" y="339794"/>
                    </a:lnTo>
                    <a:lnTo>
                      <a:pt x="4463495" y="353098"/>
                    </a:lnTo>
                    <a:lnTo>
                      <a:pt x="4445311" y="339223"/>
                    </a:lnTo>
                    <a:close/>
                    <a:moveTo>
                      <a:pt x="3832933" y="335019"/>
                    </a:moveTo>
                    <a:lnTo>
                      <a:pt x="3830290" y="336607"/>
                    </a:lnTo>
                    <a:lnTo>
                      <a:pt x="3833727" y="335019"/>
                    </a:lnTo>
                    <a:lnTo>
                      <a:pt x="3833462" y="335019"/>
                    </a:lnTo>
                    <a:lnTo>
                      <a:pt x="3832933" y="335019"/>
                    </a:lnTo>
                    <a:close/>
                    <a:moveTo>
                      <a:pt x="3886379" y="333386"/>
                    </a:moveTo>
                    <a:lnTo>
                      <a:pt x="3886637" y="333386"/>
                    </a:lnTo>
                    <a:lnTo>
                      <a:pt x="3891797" y="335013"/>
                    </a:lnTo>
                    <a:lnTo>
                      <a:pt x="3892313" y="337995"/>
                    </a:lnTo>
                    <a:lnTo>
                      <a:pt x="3900826" y="337995"/>
                    </a:lnTo>
                    <a:lnTo>
                      <a:pt x="3903664" y="337724"/>
                    </a:lnTo>
                    <a:lnTo>
                      <a:pt x="3903664" y="340976"/>
                    </a:lnTo>
                    <a:lnTo>
                      <a:pt x="3901600" y="342873"/>
                    </a:lnTo>
                    <a:lnTo>
                      <a:pt x="3899536" y="343687"/>
                    </a:lnTo>
                    <a:lnTo>
                      <a:pt x="3897472" y="344229"/>
                    </a:lnTo>
                    <a:lnTo>
                      <a:pt x="3896182" y="344499"/>
                    </a:lnTo>
                    <a:lnTo>
                      <a:pt x="3894635" y="344229"/>
                    </a:lnTo>
                    <a:lnTo>
                      <a:pt x="3893603" y="343957"/>
                    </a:lnTo>
                    <a:lnTo>
                      <a:pt x="3892313" y="343144"/>
                    </a:lnTo>
                    <a:lnTo>
                      <a:pt x="3891281" y="342060"/>
                    </a:lnTo>
                    <a:lnTo>
                      <a:pt x="3889217" y="340434"/>
                    </a:lnTo>
                    <a:lnTo>
                      <a:pt x="3887669" y="338265"/>
                    </a:lnTo>
                    <a:lnTo>
                      <a:pt x="3886379" y="337452"/>
                    </a:lnTo>
                    <a:lnTo>
                      <a:pt x="3885606" y="336910"/>
                    </a:lnTo>
                    <a:lnTo>
                      <a:pt x="3884316" y="336368"/>
                    </a:lnTo>
                    <a:lnTo>
                      <a:pt x="3883026" y="336097"/>
                    </a:lnTo>
                    <a:lnTo>
                      <a:pt x="3888185" y="336097"/>
                    </a:lnTo>
                    <a:lnTo>
                      <a:pt x="3886379" y="333386"/>
                    </a:lnTo>
                    <a:close/>
                    <a:moveTo>
                      <a:pt x="4418013" y="333316"/>
                    </a:moveTo>
                    <a:lnTo>
                      <a:pt x="4422165" y="334904"/>
                    </a:lnTo>
                    <a:lnTo>
                      <a:pt x="4424363" y="336491"/>
                    </a:lnTo>
                    <a:lnTo>
                      <a:pt x="4418013" y="333316"/>
                    </a:lnTo>
                    <a:close/>
                    <a:moveTo>
                      <a:pt x="3251958" y="329130"/>
                    </a:moveTo>
                    <a:lnTo>
                      <a:pt x="3250103" y="329925"/>
                    </a:lnTo>
                    <a:lnTo>
                      <a:pt x="3259375" y="331249"/>
                    </a:lnTo>
                    <a:lnTo>
                      <a:pt x="3256726" y="334428"/>
                    </a:lnTo>
                    <a:lnTo>
                      <a:pt x="3264939" y="330719"/>
                    </a:lnTo>
                    <a:lnTo>
                      <a:pt x="3275006" y="338136"/>
                    </a:lnTo>
                    <a:lnTo>
                      <a:pt x="3274211" y="338401"/>
                    </a:lnTo>
                    <a:lnTo>
                      <a:pt x="3264674" y="342904"/>
                    </a:lnTo>
                    <a:lnTo>
                      <a:pt x="3246394" y="351115"/>
                    </a:lnTo>
                    <a:lnTo>
                      <a:pt x="3235577" y="356192"/>
                    </a:lnTo>
                    <a:lnTo>
                      <a:pt x="3233148" y="356677"/>
                    </a:lnTo>
                    <a:lnTo>
                      <a:pt x="3224936" y="357737"/>
                    </a:lnTo>
                    <a:lnTo>
                      <a:pt x="3215664" y="359326"/>
                    </a:lnTo>
                    <a:lnTo>
                      <a:pt x="3206127" y="360651"/>
                    </a:lnTo>
                    <a:lnTo>
                      <a:pt x="3198709" y="362240"/>
                    </a:lnTo>
                    <a:lnTo>
                      <a:pt x="3196060" y="362770"/>
                    </a:lnTo>
                    <a:lnTo>
                      <a:pt x="3194735" y="363564"/>
                    </a:lnTo>
                    <a:lnTo>
                      <a:pt x="3194735" y="363829"/>
                    </a:lnTo>
                    <a:lnTo>
                      <a:pt x="3194735" y="364359"/>
                    </a:lnTo>
                    <a:lnTo>
                      <a:pt x="3195265" y="364889"/>
                    </a:lnTo>
                    <a:lnTo>
                      <a:pt x="3196060" y="365154"/>
                    </a:lnTo>
                    <a:lnTo>
                      <a:pt x="3198974" y="365948"/>
                    </a:lnTo>
                    <a:lnTo>
                      <a:pt x="3204007" y="367008"/>
                    </a:lnTo>
                    <a:lnTo>
                      <a:pt x="3203766" y="367128"/>
                    </a:lnTo>
                    <a:lnTo>
                      <a:pt x="3201821" y="367537"/>
                    </a:lnTo>
                    <a:lnTo>
                      <a:pt x="3201358" y="367537"/>
                    </a:lnTo>
                    <a:lnTo>
                      <a:pt x="3200828" y="367537"/>
                    </a:lnTo>
                    <a:lnTo>
                      <a:pt x="3200298" y="367802"/>
                    </a:lnTo>
                    <a:lnTo>
                      <a:pt x="3200563" y="367802"/>
                    </a:lnTo>
                    <a:lnTo>
                      <a:pt x="3201821" y="367537"/>
                    </a:lnTo>
                    <a:lnTo>
                      <a:pt x="3202153" y="367537"/>
                    </a:lnTo>
                    <a:lnTo>
                      <a:pt x="3202683" y="367537"/>
                    </a:lnTo>
                    <a:lnTo>
                      <a:pt x="3203213" y="367273"/>
                    </a:lnTo>
                    <a:lnTo>
                      <a:pt x="3203477" y="367273"/>
                    </a:lnTo>
                    <a:lnTo>
                      <a:pt x="3203766" y="367128"/>
                    </a:lnTo>
                    <a:lnTo>
                      <a:pt x="3225731" y="362505"/>
                    </a:lnTo>
                    <a:lnTo>
                      <a:pt x="3211425" y="365948"/>
                    </a:lnTo>
                    <a:lnTo>
                      <a:pt x="3200298" y="368862"/>
                    </a:lnTo>
                    <a:lnTo>
                      <a:pt x="3191556" y="371776"/>
                    </a:lnTo>
                    <a:lnTo>
                      <a:pt x="3185198" y="374159"/>
                    </a:lnTo>
                    <a:lnTo>
                      <a:pt x="3183344" y="375219"/>
                    </a:lnTo>
                    <a:lnTo>
                      <a:pt x="3182019" y="376279"/>
                    </a:lnTo>
                    <a:lnTo>
                      <a:pt x="3181489" y="376808"/>
                    </a:lnTo>
                    <a:lnTo>
                      <a:pt x="3181489" y="377868"/>
                    </a:lnTo>
                    <a:lnTo>
                      <a:pt x="3182019" y="378397"/>
                    </a:lnTo>
                    <a:lnTo>
                      <a:pt x="3183609" y="378927"/>
                    </a:lnTo>
                    <a:lnTo>
                      <a:pt x="3185463" y="379457"/>
                    </a:lnTo>
                    <a:lnTo>
                      <a:pt x="3188112" y="379722"/>
                    </a:lnTo>
                    <a:lnTo>
                      <a:pt x="3186523" y="380781"/>
                    </a:lnTo>
                    <a:lnTo>
                      <a:pt x="3237652" y="359591"/>
                    </a:lnTo>
                    <a:lnTo>
                      <a:pt x="3250898" y="357472"/>
                    </a:lnTo>
                    <a:lnTo>
                      <a:pt x="3194470" y="395879"/>
                    </a:lnTo>
                    <a:lnTo>
                      <a:pt x="3178840" y="395879"/>
                    </a:lnTo>
                    <a:lnTo>
                      <a:pt x="3187847" y="401177"/>
                    </a:lnTo>
                    <a:lnTo>
                      <a:pt x="3186258" y="402766"/>
                    </a:lnTo>
                    <a:lnTo>
                      <a:pt x="3184403" y="403826"/>
                    </a:lnTo>
                    <a:lnTo>
                      <a:pt x="3182284" y="404885"/>
                    </a:lnTo>
                    <a:lnTo>
                      <a:pt x="3180694" y="405415"/>
                    </a:lnTo>
                    <a:lnTo>
                      <a:pt x="3176456" y="405945"/>
                    </a:lnTo>
                    <a:lnTo>
                      <a:pt x="3172747" y="406210"/>
                    </a:lnTo>
                    <a:lnTo>
                      <a:pt x="3169568" y="406475"/>
                    </a:lnTo>
                    <a:lnTo>
                      <a:pt x="3166389" y="406739"/>
                    </a:lnTo>
                    <a:lnTo>
                      <a:pt x="3165594" y="407004"/>
                    </a:lnTo>
                    <a:lnTo>
                      <a:pt x="3164799" y="407534"/>
                    </a:lnTo>
                    <a:lnTo>
                      <a:pt x="3164534" y="408064"/>
                    </a:lnTo>
                    <a:lnTo>
                      <a:pt x="3164269" y="409123"/>
                    </a:lnTo>
                    <a:lnTo>
                      <a:pt x="3159766" y="411242"/>
                    </a:lnTo>
                    <a:lnTo>
                      <a:pt x="3180429" y="405945"/>
                    </a:lnTo>
                    <a:lnTo>
                      <a:pt x="3181754" y="408064"/>
                    </a:lnTo>
                    <a:lnTo>
                      <a:pt x="3173542" y="412302"/>
                    </a:lnTo>
                    <a:lnTo>
                      <a:pt x="3177250" y="413097"/>
                    </a:lnTo>
                    <a:lnTo>
                      <a:pt x="3151288" y="422367"/>
                    </a:lnTo>
                    <a:lnTo>
                      <a:pt x="3149434" y="419454"/>
                    </a:lnTo>
                    <a:lnTo>
                      <a:pt x="3129300" y="422632"/>
                    </a:lnTo>
                    <a:lnTo>
                      <a:pt x="3128505" y="424751"/>
                    </a:lnTo>
                    <a:lnTo>
                      <a:pt x="3147050" y="424221"/>
                    </a:lnTo>
                    <a:lnTo>
                      <a:pt x="3147579" y="426076"/>
                    </a:lnTo>
                    <a:lnTo>
                      <a:pt x="3143606" y="429254"/>
                    </a:lnTo>
                    <a:lnTo>
                      <a:pt x="3143341" y="429254"/>
                    </a:lnTo>
                    <a:lnTo>
                      <a:pt x="3142811" y="429519"/>
                    </a:lnTo>
                    <a:lnTo>
                      <a:pt x="3130890" y="428724"/>
                    </a:lnTo>
                    <a:lnTo>
                      <a:pt x="3121617" y="429254"/>
                    </a:lnTo>
                    <a:lnTo>
                      <a:pt x="3114200" y="429784"/>
                    </a:lnTo>
                    <a:lnTo>
                      <a:pt x="3111285" y="430049"/>
                    </a:lnTo>
                    <a:lnTo>
                      <a:pt x="3108901" y="430844"/>
                    </a:lnTo>
                    <a:lnTo>
                      <a:pt x="3107047" y="431373"/>
                    </a:lnTo>
                    <a:lnTo>
                      <a:pt x="3105722" y="432433"/>
                    </a:lnTo>
                    <a:lnTo>
                      <a:pt x="3104927" y="433492"/>
                    </a:lnTo>
                    <a:lnTo>
                      <a:pt x="3104398" y="434817"/>
                    </a:lnTo>
                    <a:lnTo>
                      <a:pt x="3104927" y="435876"/>
                    </a:lnTo>
                    <a:lnTo>
                      <a:pt x="3105457" y="437466"/>
                    </a:lnTo>
                    <a:lnTo>
                      <a:pt x="3106782" y="438790"/>
                    </a:lnTo>
                    <a:lnTo>
                      <a:pt x="3108636" y="440644"/>
                    </a:lnTo>
                    <a:lnTo>
                      <a:pt x="3106517" y="441174"/>
                    </a:lnTo>
                    <a:lnTo>
                      <a:pt x="3103868" y="441704"/>
                    </a:lnTo>
                    <a:lnTo>
                      <a:pt x="3097510" y="442233"/>
                    </a:lnTo>
                    <a:lnTo>
                      <a:pt x="3092211" y="442763"/>
                    </a:lnTo>
                    <a:lnTo>
                      <a:pt x="3090622" y="442763"/>
                    </a:lnTo>
                    <a:lnTo>
                      <a:pt x="3089827" y="444617"/>
                    </a:lnTo>
                    <a:lnTo>
                      <a:pt x="3079495" y="445942"/>
                    </a:lnTo>
                    <a:lnTo>
                      <a:pt x="3087973" y="446471"/>
                    </a:lnTo>
                    <a:lnTo>
                      <a:pt x="3086383" y="447531"/>
                    </a:lnTo>
                    <a:lnTo>
                      <a:pt x="3090357" y="446736"/>
                    </a:lnTo>
                    <a:lnTo>
                      <a:pt x="3096980" y="446207"/>
                    </a:lnTo>
                    <a:lnTo>
                      <a:pt x="3112080" y="444352"/>
                    </a:lnTo>
                    <a:lnTo>
                      <a:pt x="3119233" y="443822"/>
                    </a:lnTo>
                    <a:lnTo>
                      <a:pt x="3124267" y="443028"/>
                    </a:lnTo>
                    <a:lnTo>
                      <a:pt x="3125856" y="442763"/>
                    </a:lnTo>
                    <a:lnTo>
                      <a:pt x="3126563" y="442233"/>
                    </a:lnTo>
                    <a:lnTo>
                      <a:pt x="3129035" y="444352"/>
                    </a:lnTo>
                    <a:lnTo>
                      <a:pt x="3127181" y="445412"/>
                    </a:lnTo>
                    <a:lnTo>
                      <a:pt x="3125061" y="446207"/>
                    </a:lnTo>
                    <a:lnTo>
                      <a:pt x="3122147" y="446736"/>
                    </a:lnTo>
                    <a:lnTo>
                      <a:pt x="3118968" y="447266"/>
                    </a:lnTo>
                    <a:lnTo>
                      <a:pt x="3111550" y="448325"/>
                    </a:lnTo>
                    <a:lnTo>
                      <a:pt x="3106480" y="448663"/>
                    </a:lnTo>
                    <a:lnTo>
                      <a:pt x="3106517" y="448590"/>
                    </a:lnTo>
                    <a:lnTo>
                      <a:pt x="3106517" y="448325"/>
                    </a:lnTo>
                    <a:lnTo>
                      <a:pt x="3106252" y="448325"/>
                    </a:lnTo>
                    <a:lnTo>
                      <a:pt x="3105016" y="448325"/>
                    </a:lnTo>
                    <a:lnTo>
                      <a:pt x="3105457" y="448061"/>
                    </a:lnTo>
                    <a:lnTo>
                      <a:pt x="3092704" y="449409"/>
                    </a:lnTo>
                    <a:lnTo>
                      <a:pt x="3087973" y="449650"/>
                    </a:lnTo>
                    <a:lnTo>
                      <a:pt x="3081879" y="450179"/>
                    </a:lnTo>
                    <a:lnTo>
                      <a:pt x="3077906" y="450974"/>
                    </a:lnTo>
                    <a:lnTo>
                      <a:pt x="3092704" y="449409"/>
                    </a:lnTo>
                    <a:lnTo>
                      <a:pt x="3102686" y="448902"/>
                    </a:lnTo>
                    <a:lnTo>
                      <a:pt x="3099774" y="450011"/>
                    </a:lnTo>
                    <a:lnTo>
                      <a:pt x="3096980" y="450709"/>
                    </a:lnTo>
                    <a:lnTo>
                      <a:pt x="3090887" y="451769"/>
                    </a:lnTo>
                    <a:lnTo>
                      <a:pt x="3085058" y="452563"/>
                    </a:lnTo>
                    <a:lnTo>
                      <a:pt x="3080555" y="453623"/>
                    </a:lnTo>
                    <a:lnTo>
                      <a:pt x="3077906" y="454153"/>
                    </a:lnTo>
                    <a:lnTo>
                      <a:pt x="3077376" y="454153"/>
                    </a:lnTo>
                    <a:lnTo>
                      <a:pt x="3078171" y="454418"/>
                    </a:lnTo>
                    <a:lnTo>
                      <a:pt x="3082409" y="454683"/>
                    </a:lnTo>
                    <a:lnTo>
                      <a:pt x="3073932" y="461040"/>
                    </a:lnTo>
                    <a:lnTo>
                      <a:pt x="3077111" y="459715"/>
                    </a:lnTo>
                    <a:lnTo>
                      <a:pt x="3083204" y="457066"/>
                    </a:lnTo>
                    <a:lnTo>
                      <a:pt x="3090092" y="453888"/>
                    </a:lnTo>
                    <a:lnTo>
                      <a:pt x="3097245" y="450974"/>
                    </a:lnTo>
                    <a:lnTo>
                      <a:pt x="3099774" y="450011"/>
                    </a:lnTo>
                    <a:lnTo>
                      <a:pt x="3102278" y="449385"/>
                    </a:lnTo>
                    <a:lnTo>
                      <a:pt x="3104133" y="448856"/>
                    </a:lnTo>
                    <a:lnTo>
                      <a:pt x="3104199" y="448815"/>
                    </a:lnTo>
                    <a:lnTo>
                      <a:pt x="3106480" y="448663"/>
                    </a:lnTo>
                    <a:lnTo>
                      <a:pt x="3105987" y="449650"/>
                    </a:lnTo>
                    <a:lnTo>
                      <a:pt x="3104133" y="451504"/>
                    </a:lnTo>
                    <a:lnTo>
                      <a:pt x="3101219" y="454153"/>
                    </a:lnTo>
                    <a:lnTo>
                      <a:pt x="3103868" y="452828"/>
                    </a:lnTo>
                    <a:lnTo>
                      <a:pt x="3106782" y="452034"/>
                    </a:lnTo>
                    <a:lnTo>
                      <a:pt x="3109431" y="451504"/>
                    </a:lnTo>
                    <a:lnTo>
                      <a:pt x="3112345" y="450974"/>
                    </a:lnTo>
                    <a:lnTo>
                      <a:pt x="3114994" y="450709"/>
                    </a:lnTo>
                    <a:lnTo>
                      <a:pt x="3117908" y="450709"/>
                    </a:lnTo>
                    <a:lnTo>
                      <a:pt x="3121088" y="450974"/>
                    </a:lnTo>
                    <a:lnTo>
                      <a:pt x="3124002" y="451504"/>
                    </a:lnTo>
                    <a:lnTo>
                      <a:pt x="3121617" y="454683"/>
                    </a:lnTo>
                    <a:lnTo>
                      <a:pt x="3118968" y="457596"/>
                    </a:lnTo>
                    <a:lnTo>
                      <a:pt x="3116054" y="459980"/>
                    </a:lnTo>
                    <a:lnTo>
                      <a:pt x="3112875" y="462099"/>
                    </a:lnTo>
                    <a:lnTo>
                      <a:pt x="3109166" y="463423"/>
                    </a:lnTo>
                    <a:lnTo>
                      <a:pt x="3105192" y="464483"/>
                    </a:lnTo>
                    <a:lnTo>
                      <a:pt x="3100689" y="464748"/>
                    </a:lnTo>
                    <a:lnTo>
                      <a:pt x="3095920" y="464748"/>
                    </a:lnTo>
                    <a:lnTo>
                      <a:pt x="3117908" y="465807"/>
                    </a:lnTo>
                    <a:lnTo>
                      <a:pt x="3114994" y="467662"/>
                    </a:lnTo>
                    <a:lnTo>
                      <a:pt x="3112080" y="468986"/>
                    </a:lnTo>
                    <a:lnTo>
                      <a:pt x="3109166" y="470310"/>
                    </a:lnTo>
                    <a:lnTo>
                      <a:pt x="3106252" y="471370"/>
                    </a:lnTo>
                    <a:lnTo>
                      <a:pt x="3103073" y="472429"/>
                    </a:lnTo>
                    <a:lnTo>
                      <a:pt x="3099894" y="473224"/>
                    </a:lnTo>
                    <a:lnTo>
                      <a:pt x="3096715" y="473754"/>
                    </a:lnTo>
                    <a:lnTo>
                      <a:pt x="3093271" y="474019"/>
                    </a:lnTo>
                    <a:lnTo>
                      <a:pt x="3108901" y="474019"/>
                    </a:lnTo>
                    <a:lnTo>
                      <a:pt x="3083734" y="483819"/>
                    </a:lnTo>
                    <a:lnTo>
                      <a:pt x="3077111" y="484084"/>
                    </a:lnTo>
                    <a:lnTo>
                      <a:pt x="3074197" y="484349"/>
                    </a:lnTo>
                    <a:lnTo>
                      <a:pt x="3071812" y="484614"/>
                    </a:lnTo>
                    <a:lnTo>
                      <a:pt x="3070223" y="485144"/>
                    </a:lnTo>
                    <a:lnTo>
                      <a:pt x="3069693" y="485938"/>
                    </a:lnTo>
                    <a:lnTo>
                      <a:pt x="3069163" y="486468"/>
                    </a:lnTo>
                    <a:lnTo>
                      <a:pt x="3069163" y="487263"/>
                    </a:lnTo>
                    <a:lnTo>
                      <a:pt x="3069693" y="488057"/>
                    </a:lnTo>
                    <a:lnTo>
                      <a:pt x="3070488" y="489117"/>
                    </a:lnTo>
                    <a:lnTo>
                      <a:pt x="3071283" y="490176"/>
                    </a:lnTo>
                    <a:lnTo>
                      <a:pt x="3070488" y="492560"/>
                    </a:lnTo>
                    <a:lnTo>
                      <a:pt x="3073137" y="494149"/>
                    </a:lnTo>
                    <a:lnTo>
                      <a:pt x="3071812" y="496003"/>
                    </a:lnTo>
                    <a:lnTo>
                      <a:pt x="3070753" y="497858"/>
                    </a:lnTo>
                    <a:lnTo>
                      <a:pt x="3069163" y="499447"/>
                    </a:lnTo>
                    <a:lnTo>
                      <a:pt x="3067839" y="500771"/>
                    </a:lnTo>
                    <a:lnTo>
                      <a:pt x="3065719" y="502361"/>
                    </a:lnTo>
                    <a:lnTo>
                      <a:pt x="3063600" y="503420"/>
                    </a:lnTo>
                    <a:lnTo>
                      <a:pt x="3059096" y="505804"/>
                    </a:lnTo>
                    <a:lnTo>
                      <a:pt x="3054063" y="507658"/>
                    </a:lnTo>
                    <a:lnTo>
                      <a:pt x="3048500" y="508718"/>
                    </a:lnTo>
                    <a:lnTo>
                      <a:pt x="3042936" y="509777"/>
                    </a:lnTo>
                    <a:lnTo>
                      <a:pt x="3037373" y="510572"/>
                    </a:lnTo>
                    <a:lnTo>
                      <a:pt x="3031810" y="511102"/>
                    </a:lnTo>
                    <a:lnTo>
                      <a:pt x="3026511" y="511367"/>
                    </a:lnTo>
                    <a:lnTo>
                      <a:pt x="3017504" y="511631"/>
                    </a:lnTo>
                    <a:lnTo>
                      <a:pt x="3011941" y="511367"/>
                    </a:lnTo>
                    <a:lnTo>
                      <a:pt x="3010881" y="511631"/>
                    </a:lnTo>
                    <a:lnTo>
                      <a:pt x="3015120" y="512426"/>
                    </a:lnTo>
                    <a:lnTo>
                      <a:pt x="3000549" y="516664"/>
                    </a:lnTo>
                    <a:lnTo>
                      <a:pt x="3032075" y="514015"/>
                    </a:lnTo>
                    <a:lnTo>
                      <a:pt x="3030485" y="515340"/>
                    </a:lnTo>
                    <a:lnTo>
                      <a:pt x="2970613" y="526465"/>
                    </a:lnTo>
                    <a:lnTo>
                      <a:pt x="2940677" y="531497"/>
                    </a:lnTo>
                    <a:lnTo>
                      <a:pt x="2910741" y="536530"/>
                    </a:lnTo>
                    <a:lnTo>
                      <a:pt x="2921338" y="533616"/>
                    </a:lnTo>
                    <a:lnTo>
                      <a:pt x="2916835" y="533881"/>
                    </a:lnTo>
                    <a:lnTo>
                      <a:pt x="2918954" y="531233"/>
                    </a:lnTo>
                    <a:lnTo>
                      <a:pt x="2916570" y="530968"/>
                    </a:lnTo>
                    <a:lnTo>
                      <a:pt x="2921868" y="528584"/>
                    </a:lnTo>
                    <a:lnTo>
                      <a:pt x="2909417" y="530703"/>
                    </a:lnTo>
                    <a:lnTo>
                      <a:pt x="2905178" y="524081"/>
                    </a:lnTo>
                    <a:lnTo>
                      <a:pt x="2917364" y="514545"/>
                    </a:lnTo>
                    <a:lnTo>
                      <a:pt x="2921868" y="513751"/>
                    </a:lnTo>
                    <a:lnTo>
                      <a:pt x="2925577" y="513221"/>
                    </a:lnTo>
                    <a:lnTo>
                      <a:pt x="2929551" y="513221"/>
                    </a:lnTo>
                    <a:lnTo>
                      <a:pt x="2932730" y="513486"/>
                    </a:lnTo>
                    <a:lnTo>
                      <a:pt x="2934054" y="514015"/>
                    </a:lnTo>
                    <a:lnTo>
                      <a:pt x="2935644" y="514545"/>
                    </a:lnTo>
                    <a:lnTo>
                      <a:pt x="2937233" y="515340"/>
                    </a:lnTo>
                    <a:lnTo>
                      <a:pt x="2938293" y="516664"/>
                    </a:lnTo>
                    <a:lnTo>
                      <a:pt x="2939088" y="517724"/>
                    </a:lnTo>
                    <a:lnTo>
                      <a:pt x="2940412" y="519578"/>
                    </a:lnTo>
                    <a:lnTo>
                      <a:pt x="2941207" y="521432"/>
                    </a:lnTo>
                    <a:lnTo>
                      <a:pt x="2941737" y="523286"/>
                    </a:lnTo>
                    <a:lnTo>
                      <a:pt x="2942002" y="523286"/>
                    </a:lnTo>
                    <a:lnTo>
                      <a:pt x="2943856" y="523021"/>
                    </a:lnTo>
                    <a:lnTo>
                      <a:pt x="2966375" y="522756"/>
                    </a:lnTo>
                    <a:lnTo>
                      <a:pt x="2974057" y="522227"/>
                    </a:lnTo>
                    <a:lnTo>
                      <a:pt x="2979356" y="521697"/>
                    </a:lnTo>
                    <a:lnTo>
                      <a:pt x="2982535" y="521167"/>
                    </a:lnTo>
                    <a:lnTo>
                      <a:pt x="2983329" y="520637"/>
                    </a:lnTo>
                    <a:lnTo>
                      <a:pt x="2983329" y="520108"/>
                    </a:lnTo>
                    <a:lnTo>
                      <a:pt x="2982535" y="519843"/>
                    </a:lnTo>
                    <a:lnTo>
                      <a:pt x="2981475" y="519313"/>
                    </a:lnTo>
                    <a:lnTo>
                      <a:pt x="2977766" y="518518"/>
                    </a:lnTo>
                    <a:lnTo>
                      <a:pt x="2976971" y="516134"/>
                    </a:lnTo>
                    <a:lnTo>
                      <a:pt x="3005318" y="494944"/>
                    </a:lnTo>
                    <a:lnTo>
                      <a:pt x="3001079" y="495474"/>
                    </a:lnTo>
                    <a:lnTo>
                      <a:pt x="2997370" y="496798"/>
                    </a:lnTo>
                    <a:lnTo>
                      <a:pt x="2994191" y="497858"/>
                    </a:lnTo>
                    <a:lnTo>
                      <a:pt x="2990482" y="499712"/>
                    </a:lnTo>
                    <a:lnTo>
                      <a:pt x="2987568" y="501566"/>
                    </a:lnTo>
                    <a:lnTo>
                      <a:pt x="2984654" y="503420"/>
                    </a:lnTo>
                    <a:lnTo>
                      <a:pt x="2979621" y="507658"/>
                    </a:lnTo>
                    <a:lnTo>
                      <a:pt x="2975382" y="511102"/>
                    </a:lnTo>
                    <a:lnTo>
                      <a:pt x="2973527" y="512161"/>
                    </a:lnTo>
                    <a:lnTo>
                      <a:pt x="2971673" y="513486"/>
                    </a:lnTo>
                    <a:lnTo>
                      <a:pt x="2970348" y="514015"/>
                    </a:lnTo>
                    <a:lnTo>
                      <a:pt x="2968759" y="514015"/>
                    </a:lnTo>
                    <a:lnTo>
                      <a:pt x="2967434" y="513486"/>
                    </a:lnTo>
                    <a:lnTo>
                      <a:pt x="2966375" y="511896"/>
                    </a:lnTo>
                    <a:lnTo>
                      <a:pt x="2953923" y="515075"/>
                    </a:lnTo>
                    <a:lnTo>
                      <a:pt x="2959487" y="509777"/>
                    </a:lnTo>
                    <a:lnTo>
                      <a:pt x="2959487" y="509557"/>
                    </a:lnTo>
                    <a:lnTo>
                      <a:pt x="2959752" y="509512"/>
                    </a:lnTo>
                    <a:lnTo>
                      <a:pt x="2959487" y="509512"/>
                    </a:lnTo>
                    <a:lnTo>
                      <a:pt x="2959487" y="509557"/>
                    </a:lnTo>
                    <a:lnTo>
                      <a:pt x="2958162" y="509777"/>
                    </a:lnTo>
                    <a:lnTo>
                      <a:pt x="2952599" y="508983"/>
                    </a:lnTo>
                    <a:lnTo>
                      <a:pt x="2951804" y="507128"/>
                    </a:lnTo>
                    <a:lnTo>
                      <a:pt x="2963196" y="502096"/>
                    </a:lnTo>
                    <a:lnTo>
                      <a:pt x="2972468" y="493090"/>
                    </a:lnTo>
                    <a:lnTo>
                      <a:pt x="2970083" y="492560"/>
                    </a:lnTo>
                    <a:lnTo>
                      <a:pt x="2973527" y="486998"/>
                    </a:lnTo>
                    <a:lnTo>
                      <a:pt x="2967964" y="489647"/>
                    </a:lnTo>
                    <a:lnTo>
                      <a:pt x="2962931" y="492030"/>
                    </a:lnTo>
                    <a:lnTo>
                      <a:pt x="2954453" y="496798"/>
                    </a:lnTo>
                    <a:lnTo>
                      <a:pt x="2948625" y="500507"/>
                    </a:lnTo>
                    <a:lnTo>
                      <a:pt x="2944916" y="503420"/>
                    </a:lnTo>
                    <a:lnTo>
                      <a:pt x="2943591" y="504480"/>
                    </a:lnTo>
                    <a:lnTo>
                      <a:pt x="2944386" y="503685"/>
                    </a:lnTo>
                    <a:lnTo>
                      <a:pt x="2947565" y="501036"/>
                    </a:lnTo>
                    <a:lnTo>
                      <a:pt x="2952864" y="495739"/>
                    </a:lnTo>
                    <a:lnTo>
                      <a:pt x="2948360" y="498652"/>
                    </a:lnTo>
                    <a:lnTo>
                      <a:pt x="2943856" y="501301"/>
                    </a:lnTo>
                    <a:lnTo>
                      <a:pt x="2939353" y="503685"/>
                    </a:lnTo>
                    <a:lnTo>
                      <a:pt x="2935644" y="505274"/>
                    </a:lnTo>
                    <a:lnTo>
                      <a:pt x="2932200" y="506069"/>
                    </a:lnTo>
                    <a:lnTo>
                      <a:pt x="2929551" y="506334"/>
                    </a:lnTo>
                    <a:lnTo>
                      <a:pt x="2928226" y="506334"/>
                    </a:lnTo>
                    <a:lnTo>
                      <a:pt x="2927431" y="505804"/>
                    </a:lnTo>
                    <a:lnTo>
                      <a:pt x="2926902" y="505274"/>
                    </a:lnTo>
                    <a:lnTo>
                      <a:pt x="2926637" y="504480"/>
                    </a:lnTo>
                    <a:lnTo>
                      <a:pt x="2936704" y="493620"/>
                    </a:lnTo>
                    <a:lnTo>
                      <a:pt x="2936439" y="492295"/>
                    </a:lnTo>
                    <a:lnTo>
                      <a:pt x="2940148" y="489117"/>
                    </a:lnTo>
                    <a:lnTo>
                      <a:pt x="2943856" y="486468"/>
                    </a:lnTo>
                    <a:lnTo>
                      <a:pt x="2948095" y="484084"/>
                    </a:lnTo>
                    <a:lnTo>
                      <a:pt x="2952334" y="482230"/>
                    </a:lnTo>
                    <a:lnTo>
                      <a:pt x="2957102" y="480641"/>
                    </a:lnTo>
                    <a:lnTo>
                      <a:pt x="2961871" y="479316"/>
                    </a:lnTo>
                    <a:lnTo>
                      <a:pt x="2966904" y="478257"/>
                    </a:lnTo>
                    <a:lnTo>
                      <a:pt x="2971938" y="477462"/>
                    </a:lnTo>
                    <a:lnTo>
                      <a:pt x="2976971" y="477197"/>
                    </a:lnTo>
                    <a:lnTo>
                      <a:pt x="2982270" y="476932"/>
                    </a:lnTo>
                    <a:lnTo>
                      <a:pt x="2987303" y="476932"/>
                    </a:lnTo>
                    <a:lnTo>
                      <a:pt x="2992602" y="477197"/>
                    </a:lnTo>
                    <a:lnTo>
                      <a:pt x="3002404" y="478257"/>
                    </a:lnTo>
                    <a:lnTo>
                      <a:pt x="3011411" y="479581"/>
                    </a:lnTo>
                    <a:lnTo>
                      <a:pt x="3008232" y="476932"/>
                    </a:lnTo>
                    <a:lnTo>
                      <a:pt x="3011941" y="475873"/>
                    </a:lnTo>
                    <a:lnTo>
                      <a:pt x="2998430" y="476138"/>
                    </a:lnTo>
                    <a:lnTo>
                      <a:pt x="3024657" y="465013"/>
                    </a:lnTo>
                    <a:lnTo>
                      <a:pt x="3015650" y="467662"/>
                    </a:lnTo>
                    <a:lnTo>
                      <a:pt x="3009292" y="469251"/>
                    </a:lnTo>
                    <a:lnTo>
                      <a:pt x="3002933" y="470840"/>
                    </a:lnTo>
                    <a:lnTo>
                      <a:pt x="2996046" y="472429"/>
                    </a:lnTo>
                    <a:lnTo>
                      <a:pt x="2989423" y="473489"/>
                    </a:lnTo>
                    <a:lnTo>
                      <a:pt x="2986508" y="473754"/>
                    </a:lnTo>
                    <a:lnTo>
                      <a:pt x="2983594" y="473754"/>
                    </a:lnTo>
                    <a:lnTo>
                      <a:pt x="2980680" y="473754"/>
                    </a:lnTo>
                    <a:lnTo>
                      <a:pt x="2978296" y="473489"/>
                    </a:lnTo>
                    <a:lnTo>
                      <a:pt x="2995516" y="470310"/>
                    </a:lnTo>
                    <a:lnTo>
                      <a:pt x="2985184" y="467132"/>
                    </a:lnTo>
                    <a:lnTo>
                      <a:pt x="2983859" y="462364"/>
                    </a:lnTo>
                    <a:lnTo>
                      <a:pt x="2965050" y="457861"/>
                    </a:lnTo>
                    <a:lnTo>
                      <a:pt x="2964785" y="457861"/>
                    </a:lnTo>
                    <a:lnTo>
                      <a:pt x="2964520" y="457861"/>
                    </a:lnTo>
                    <a:lnTo>
                      <a:pt x="2964255" y="457861"/>
                    </a:lnTo>
                    <a:lnTo>
                      <a:pt x="2962931" y="458126"/>
                    </a:lnTo>
                    <a:lnTo>
                      <a:pt x="2961076" y="458126"/>
                    </a:lnTo>
                    <a:lnTo>
                      <a:pt x="2968229" y="451239"/>
                    </a:lnTo>
                    <a:lnTo>
                      <a:pt x="2961606" y="449650"/>
                    </a:lnTo>
                    <a:lnTo>
                      <a:pt x="2962136" y="447531"/>
                    </a:lnTo>
                    <a:lnTo>
                      <a:pt x="2962931" y="445677"/>
                    </a:lnTo>
                    <a:lnTo>
                      <a:pt x="2964255" y="444087"/>
                    </a:lnTo>
                    <a:lnTo>
                      <a:pt x="2965580" y="442763"/>
                    </a:lnTo>
                    <a:lnTo>
                      <a:pt x="2967434" y="441439"/>
                    </a:lnTo>
                    <a:lnTo>
                      <a:pt x="2969024" y="440644"/>
                    </a:lnTo>
                    <a:lnTo>
                      <a:pt x="2971143" y="439585"/>
                    </a:lnTo>
                    <a:lnTo>
                      <a:pt x="2973527" y="439055"/>
                    </a:lnTo>
                    <a:lnTo>
                      <a:pt x="2975912" y="438525"/>
                    </a:lnTo>
                    <a:lnTo>
                      <a:pt x="2978296" y="438260"/>
                    </a:lnTo>
                    <a:lnTo>
                      <a:pt x="2983594" y="438260"/>
                    </a:lnTo>
                    <a:lnTo>
                      <a:pt x="2988893" y="438525"/>
                    </a:lnTo>
                    <a:lnTo>
                      <a:pt x="2994721" y="439319"/>
                    </a:lnTo>
                    <a:lnTo>
                      <a:pt x="3000284" y="440379"/>
                    </a:lnTo>
                    <a:lnTo>
                      <a:pt x="3005848" y="441704"/>
                    </a:lnTo>
                    <a:lnTo>
                      <a:pt x="3010881" y="443293"/>
                    </a:lnTo>
                    <a:lnTo>
                      <a:pt x="3015915" y="444617"/>
                    </a:lnTo>
                    <a:lnTo>
                      <a:pt x="3023332" y="447531"/>
                    </a:lnTo>
                    <a:lnTo>
                      <a:pt x="3025981" y="448856"/>
                    </a:lnTo>
                    <a:lnTo>
                      <a:pt x="3027836" y="449650"/>
                    </a:lnTo>
                    <a:lnTo>
                      <a:pt x="3031280" y="449650"/>
                    </a:lnTo>
                    <a:lnTo>
                      <a:pt x="3035254" y="449385"/>
                    </a:lnTo>
                    <a:lnTo>
                      <a:pt x="3038698" y="448856"/>
                    </a:lnTo>
                    <a:lnTo>
                      <a:pt x="3041877" y="448325"/>
                    </a:lnTo>
                    <a:lnTo>
                      <a:pt x="3045585" y="447001"/>
                    </a:lnTo>
                    <a:lnTo>
                      <a:pt x="3048500" y="445942"/>
                    </a:lnTo>
                    <a:lnTo>
                      <a:pt x="3051679" y="444087"/>
                    </a:lnTo>
                    <a:lnTo>
                      <a:pt x="3054593" y="442233"/>
                    </a:lnTo>
                    <a:lnTo>
                      <a:pt x="3029955" y="445412"/>
                    </a:lnTo>
                    <a:lnTo>
                      <a:pt x="3033929" y="440644"/>
                    </a:lnTo>
                    <a:lnTo>
                      <a:pt x="3028366" y="439585"/>
                    </a:lnTo>
                    <a:lnTo>
                      <a:pt x="3022802" y="438525"/>
                    </a:lnTo>
                    <a:lnTo>
                      <a:pt x="3017504" y="437201"/>
                    </a:lnTo>
                    <a:lnTo>
                      <a:pt x="3012206" y="435611"/>
                    </a:lnTo>
                    <a:lnTo>
                      <a:pt x="3020948" y="431903"/>
                    </a:lnTo>
                    <a:lnTo>
                      <a:pt x="3029425" y="428195"/>
                    </a:lnTo>
                    <a:lnTo>
                      <a:pt x="3038168" y="425281"/>
                    </a:lnTo>
                    <a:lnTo>
                      <a:pt x="3046910" y="422367"/>
                    </a:lnTo>
                    <a:lnTo>
                      <a:pt x="3056182" y="419983"/>
                    </a:lnTo>
                    <a:lnTo>
                      <a:pt x="3060148" y="419051"/>
                    </a:lnTo>
                    <a:lnTo>
                      <a:pt x="3083469" y="414951"/>
                    </a:lnTo>
                    <a:lnTo>
                      <a:pt x="3074197" y="416275"/>
                    </a:lnTo>
                    <a:lnTo>
                      <a:pt x="3065190" y="417865"/>
                    </a:lnTo>
                    <a:lnTo>
                      <a:pt x="3060148" y="419051"/>
                    </a:lnTo>
                    <a:lnTo>
                      <a:pt x="3059361" y="419189"/>
                    </a:lnTo>
                    <a:lnTo>
                      <a:pt x="3064395" y="416540"/>
                    </a:lnTo>
                    <a:lnTo>
                      <a:pt x="3069163" y="413891"/>
                    </a:lnTo>
                    <a:lnTo>
                      <a:pt x="3074197" y="411772"/>
                    </a:lnTo>
                    <a:lnTo>
                      <a:pt x="3079230" y="409653"/>
                    </a:lnTo>
                    <a:lnTo>
                      <a:pt x="3084529" y="408329"/>
                    </a:lnTo>
                    <a:lnTo>
                      <a:pt x="3089827" y="407004"/>
                    </a:lnTo>
                    <a:lnTo>
                      <a:pt x="3091881" y="406613"/>
                    </a:lnTo>
                    <a:lnTo>
                      <a:pt x="3100954" y="405415"/>
                    </a:lnTo>
                    <a:lnTo>
                      <a:pt x="3095390" y="405945"/>
                    </a:lnTo>
                    <a:lnTo>
                      <a:pt x="3091881" y="406613"/>
                    </a:lnTo>
                    <a:lnTo>
                      <a:pt x="3072872" y="409123"/>
                    </a:lnTo>
                    <a:lnTo>
                      <a:pt x="3085058" y="398793"/>
                    </a:lnTo>
                    <a:lnTo>
                      <a:pt x="3083204" y="399588"/>
                    </a:lnTo>
                    <a:lnTo>
                      <a:pt x="3096715" y="392701"/>
                    </a:lnTo>
                    <a:lnTo>
                      <a:pt x="3083204" y="397734"/>
                    </a:lnTo>
                    <a:lnTo>
                      <a:pt x="3083469" y="397734"/>
                    </a:lnTo>
                    <a:lnTo>
                      <a:pt x="3083999" y="397469"/>
                    </a:lnTo>
                    <a:lnTo>
                      <a:pt x="3084264" y="397469"/>
                    </a:lnTo>
                    <a:lnTo>
                      <a:pt x="3084794" y="397469"/>
                    </a:lnTo>
                    <a:lnTo>
                      <a:pt x="3085058" y="397204"/>
                    </a:lnTo>
                    <a:lnTo>
                      <a:pt x="3085853" y="397204"/>
                    </a:lnTo>
                    <a:lnTo>
                      <a:pt x="3086118" y="397204"/>
                    </a:lnTo>
                    <a:lnTo>
                      <a:pt x="3086648" y="397204"/>
                    </a:lnTo>
                    <a:lnTo>
                      <a:pt x="3084794" y="397998"/>
                    </a:lnTo>
                    <a:lnTo>
                      <a:pt x="3081615" y="399323"/>
                    </a:lnTo>
                    <a:lnTo>
                      <a:pt x="3073932" y="402237"/>
                    </a:lnTo>
                    <a:lnTo>
                      <a:pt x="3070753" y="403296"/>
                    </a:lnTo>
                    <a:lnTo>
                      <a:pt x="3068633" y="404356"/>
                    </a:lnTo>
                    <a:lnTo>
                      <a:pt x="3068369" y="405150"/>
                    </a:lnTo>
                    <a:lnTo>
                      <a:pt x="3068633" y="405415"/>
                    </a:lnTo>
                    <a:lnTo>
                      <a:pt x="3069163" y="405680"/>
                    </a:lnTo>
                    <a:lnTo>
                      <a:pt x="3071018" y="405680"/>
                    </a:lnTo>
                    <a:lnTo>
                      <a:pt x="3063865" y="410183"/>
                    </a:lnTo>
                    <a:lnTo>
                      <a:pt x="3057507" y="414156"/>
                    </a:lnTo>
                    <a:lnTo>
                      <a:pt x="3050884" y="417335"/>
                    </a:lnTo>
                    <a:lnTo>
                      <a:pt x="3043996" y="420513"/>
                    </a:lnTo>
                    <a:lnTo>
                      <a:pt x="3036843" y="423162"/>
                    </a:lnTo>
                    <a:lnTo>
                      <a:pt x="3029690" y="425546"/>
                    </a:lnTo>
                    <a:lnTo>
                      <a:pt x="3022008" y="427665"/>
                    </a:lnTo>
                    <a:lnTo>
                      <a:pt x="3013795" y="429519"/>
                    </a:lnTo>
                    <a:lnTo>
                      <a:pt x="3017769" y="425811"/>
                    </a:lnTo>
                    <a:lnTo>
                      <a:pt x="3019888" y="424487"/>
                    </a:lnTo>
                    <a:lnTo>
                      <a:pt x="3022273" y="423162"/>
                    </a:lnTo>
                    <a:lnTo>
                      <a:pt x="3024657" y="421838"/>
                    </a:lnTo>
                    <a:lnTo>
                      <a:pt x="3027041" y="421043"/>
                    </a:lnTo>
                    <a:lnTo>
                      <a:pt x="3032340" y="419189"/>
                    </a:lnTo>
                    <a:lnTo>
                      <a:pt x="3010881" y="425811"/>
                    </a:lnTo>
                    <a:lnTo>
                      <a:pt x="3014325" y="422897"/>
                    </a:lnTo>
                    <a:lnTo>
                      <a:pt x="2998430" y="433492"/>
                    </a:lnTo>
                    <a:lnTo>
                      <a:pt x="2977766" y="436671"/>
                    </a:lnTo>
                    <a:lnTo>
                      <a:pt x="2978826" y="434552"/>
                    </a:lnTo>
                    <a:lnTo>
                      <a:pt x="2965580" y="437730"/>
                    </a:lnTo>
                    <a:lnTo>
                      <a:pt x="2966110" y="436141"/>
                    </a:lnTo>
                    <a:lnTo>
                      <a:pt x="2967169" y="434817"/>
                    </a:lnTo>
                    <a:lnTo>
                      <a:pt x="2967964" y="433227"/>
                    </a:lnTo>
                    <a:lnTo>
                      <a:pt x="2968066" y="433126"/>
                    </a:lnTo>
                    <a:lnTo>
                      <a:pt x="2970878" y="431903"/>
                    </a:lnTo>
                    <a:lnTo>
                      <a:pt x="2976706" y="429254"/>
                    </a:lnTo>
                    <a:lnTo>
                      <a:pt x="2989158" y="423162"/>
                    </a:lnTo>
                    <a:lnTo>
                      <a:pt x="2995251" y="420513"/>
                    </a:lnTo>
                    <a:lnTo>
                      <a:pt x="2997654" y="419421"/>
                    </a:lnTo>
                    <a:lnTo>
                      <a:pt x="3002404" y="418394"/>
                    </a:lnTo>
                    <a:lnTo>
                      <a:pt x="3011676" y="416275"/>
                    </a:lnTo>
                    <a:lnTo>
                      <a:pt x="3019888" y="414686"/>
                    </a:lnTo>
                    <a:lnTo>
                      <a:pt x="3026511" y="413361"/>
                    </a:lnTo>
                    <a:lnTo>
                      <a:pt x="3023067" y="413361"/>
                    </a:lnTo>
                    <a:lnTo>
                      <a:pt x="3019888" y="413361"/>
                    </a:lnTo>
                    <a:lnTo>
                      <a:pt x="3016709" y="413891"/>
                    </a:lnTo>
                    <a:lnTo>
                      <a:pt x="3013795" y="414156"/>
                    </a:lnTo>
                    <a:lnTo>
                      <a:pt x="3007437" y="416010"/>
                    </a:lnTo>
                    <a:lnTo>
                      <a:pt x="3001079" y="417865"/>
                    </a:lnTo>
                    <a:lnTo>
                      <a:pt x="2997654" y="419421"/>
                    </a:lnTo>
                    <a:lnTo>
                      <a:pt x="2992602" y="420513"/>
                    </a:lnTo>
                    <a:lnTo>
                      <a:pt x="2991466" y="420892"/>
                    </a:lnTo>
                    <a:lnTo>
                      <a:pt x="2991277" y="420513"/>
                    </a:lnTo>
                    <a:lnTo>
                      <a:pt x="2990217" y="420248"/>
                    </a:lnTo>
                    <a:lnTo>
                      <a:pt x="2986773" y="419983"/>
                    </a:lnTo>
                    <a:lnTo>
                      <a:pt x="2980680" y="419719"/>
                    </a:lnTo>
                    <a:lnTo>
                      <a:pt x="2918689" y="432962"/>
                    </a:lnTo>
                    <a:lnTo>
                      <a:pt x="2920279" y="432168"/>
                    </a:lnTo>
                    <a:lnTo>
                      <a:pt x="2922398" y="430844"/>
                    </a:lnTo>
                    <a:lnTo>
                      <a:pt x="2926637" y="429519"/>
                    </a:lnTo>
                    <a:lnTo>
                      <a:pt x="2930610" y="428195"/>
                    </a:lnTo>
                    <a:lnTo>
                      <a:pt x="2934054" y="427400"/>
                    </a:lnTo>
                    <a:lnTo>
                      <a:pt x="2935644" y="427135"/>
                    </a:lnTo>
                    <a:lnTo>
                      <a:pt x="2925842" y="428460"/>
                    </a:lnTo>
                    <a:lnTo>
                      <a:pt x="2927696" y="427135"/>
                    </a:lnTo>
                    <a:lnTo>
                      <a:pt x="2916305" y="427930"/>
                    </a:lnTo>
                    <a:lnTo>
                      <a:pt x="2917894" y="426605"/>
                    </a:lnTo>
                    <a:lnTo>
                      <a:pt x="2919749" y="425016"/>
                    </a:lnTo>
                    <a:lnTo>
                      <a:pt x="2921868" y="423957"/>
                    </a:lnTo>
                    <a:lnTo>
                      <a:pt x="2923723" y="422897"/>
                    </a:lnTo>
                    <a:lnTo>
                      <a:pt x="2925842" y="422102"/>
                    </a:lnTo>
                    <a:lnTo>
                      <a:pt x="2927961" y="421573"/>
                    </a:lnTo>
                    <a:lnTo>
                      <a:pt x="2932730" y="420513"/>
                    </a:lnTo>
                    <a:lnTo>
                      <a:pt x="2901469" y="425811"/>
                    </a:lnTo>
                    <a:lnTo>
                      <a:pt x="2909417" y="422897"/>
                    </a:lnTo>
                    <a:lnTo>
                      <a:pt x="2916570" y="420513"/>
                    </a:lnTo>
                    <a:lnTo>
                      <a:pt x="2929286" y="416010"/>
                    </a:lnTo>
                    <a:lnTo>
                      <a:pt x="2941737" y="411242"/>
                    </a:lnTo>
                    <a:lnTo>
                      <a:pt x="2948890" y="408858"/>
                    </a:lnTo>
                    <a:lnTo>
                      <a:pt x="2957102" y="406210"/>
                    </a:lnTo>
                    <a:lnTo>
                      <a:pt x="2973527" y="407534"/>
                    </a:lnTo>
                    <a:lnTo>
                      <a:pt x="2971673" y="405680"/>
                    </a:lnTo>
                    <a:lnTo>
                      <a:pt x="2992072" y="404356"/>
                    </a:lnTo>
                    <a:lnTo>
                      <a:pt x="2990217" y="402502"/>
                    </a:lnTo>
                    <a:lnTo>
                      <a:pt x="3000019" y="400383"/>
                    </a:lnTo>
                    <a:lnTo>
                      <a:pt x="2994191" y="399853"/>
                    </a:lnTo>
                    <a:lnTo>
                      <a:pt x="2988628" y="399853"/>
                    </a:lnTo>
                    <a:lnTo>
                      <a:pt x="2982535" y="400383"/>
                    </a:lnTo>
                    <a:lnTo>
                      <a:pt x="2976971" y="401177"/>
                    </a:lnTo>
                    <a:lnTo>
                      <a:pt x="2993396" y="394290"/>
                    </a:lnTo>
                    <a:lnTo>
                      <a:pt x="2989158" y="392966"/>
                    </a:lnTo>
                    <a:lnTo>
                      <a:pt x="2988893" y="392966"/>
                    </a:lnTo>
                    <a:lnTo>
                      <a:pt x="2989952" y="392436"/>
                    </a:lnTo>
                    <a:lnTo>
                      <a:pt x="3023332" y="391641"/>
                    </a:lnTo>
                    <a:lnTo>
                      <a:pt x="3023862" y="393496"/>
                    </a:lnTo>
                    <a:lnTo>
                      <a:pt x="3035519" y="391907"/>
                    </a:lnTo>
                    <a:lnTo>
                      <a:pt x="3025717" y="390052"/>
                    </a:lnTo>
                    <a:lnTo>
                      <a:pt x="3027306" y="388993"/>
                    </a:lnTo>
                    <a:lnTo>
                      <a:pt x="3029425" y="387933"/>
                    </a:lnTo>
                    <a:lnTo>
                      <a:pt x="3031810" y="387403"/>
                    </a:lnTo>
                    <a:lnTo>
                      <a:pt x="3034459" y="387139"/>
                    </a:lnTo>
                    <a:lnTo>
                      <a:pt x="3037638" y="386874"/>
                    </a:lnTo>
                    <a:lnTo>
                      <a:pt x="3040817" y="386874"/>
                    </a:lnTo>
                    <a:lnTo>
                      <a:pt x="3047970" y="387139"/>
                    </a:lnTo>
                    <a:lnTo>
                      <a:pt x="3054858" y="387668"/>
                    </a:lnTo>
                    <a:lnTo>
                      <a:pt x="3061746" y="388198"/>
                    </a:lnTo>
                    <a:lnTo>
                      <a:pt x="3071283" y="389787"/>
                    </a:lnTo>
                    <a:lnTo>
                      <a:pt x="3065454" y="388198"/>
                    </a:lnTo>
                    <a:lnTo>
                      <a:pt x="3060156" y="387403"/>
                    </a:lnTo>
                    <a:lnTo>
                      <a:pt x="3054858" y="386609"/>
                    </a:lnTo>
                    <a:lnTo>
                      <a:pt x="3049824" y="386344"/>
                    </a:lnTo>
                    <a:lnTo>
                      <a:pt x="3041347" y="386079"/>
                    </a:lnTo>
                    <a:lnTo>
                      <a:pt x="3035254" y="386079"/>
                    </a:lnTo>
                    <a:lnTo>
                      <a:pt x="3031280" y="386079"/>
                    </a:lnTo>
                    <a:lnTo>
                      <a:pt x="3030485" y="386079"/>
                    </a:lnTo>
                    <a:lnTo>
                      <a:pt x="3030485" y="385814"/>
                    </a:lnTo>
                    <a:lnTo>
                      <a:pt x="3030750" y="385814"/>
                    </a:lnTo>
                    <a:lnTo>
                      <a:pt x="3033929" y="384225"/>
                    </a:lnTo>
                    <a:lnTo>
                      <a:pt x="3041612" y="381311"/>
                    </a:lnTo>
                    <a:lnTo>
                      <a:pt x="3036048" y="380517"/>
                    </a:lnTo>
                    <a:lnTo>
                      <a:pt x="3036843" y="379192"/>
                    </a:lnTo>
                    <a:lnTo>
                      <a:pt x="3038433" y="378397"/>
                    </a:lnTo>
                    <a:lnTo>
                      <a:pt x="3040287" y="377868"/>
                    </a:lnTo>
                    <a:lnTo>
                      <a:pt x="3042142" y="377338"/>
                    </a:lnTo>
                    <a:lnTo>
                      <a:pt x="3046380" y="376808"/>
                    </a:lnTo>
                    <a:lnTo>
                      <a:pt x="3050354" y="376808"/>
                    </a:lnTo>
                    <a:lnTo>
                      <a:pt x="3053533" y="376808"/>
                    </a:lnTo>
                    <a:lnTo>
                      <a:pt x="3054328" y="376544"/>
                    </a:lnTo>
                    <a:lnTo>
                      <a:pt x="3052208" y="376279"/>
                    </a:lnTo>
                    <a:lnTo>
                      <a:pt x="3046380" y="375219"/>
                    </a:lnTo>
                    <a:lnTo>
                      <a:pt x="3070488" y="371246"/>
                    </a:lnTo>
                    <a:lnTo>
                      <a:pt x="3067839" y="371246"/>
                    </a:lnTo>
                    <a:lnTo>
                      <a:pt x="3066249" y="369656"/>
                    </a:lnTo>
                    <a:lnTo>
                      <a:pt x="3058831" y="369922"/>
                    </a:lnTo>
                    <a:lnTo>
                      <a:pt x="3085853" y="363299"/>
                    </a:lnTo>
                    <a:lnTo>
                      <a:pt x="3084794" y="365154"/>
                    </a:lnTo>
                    <a:lnTo>
                      <a:pt x="3091946" y="364624"/>
                    </a:lnTo>
                    <a:lnTo>
                      <a:pt x="3095125" y="364359"/>
                    </a:lnTo>
                    <a:lnTo>
                      <a:pt x="3098304" y="364359"/>
                    </a:lnTo>
                    <a:lnTo>
                      <a:pt x="3101219" y="364624"/>
                    </a:lnTo>
                    <a:lnTo>
                      <a:pt x="3103603" y="365154"/>
                    </a:lnTo>
                    <a:lnTo>
                      <a:pt x="3105987" y="365948"/>
                    </a:lnTo>
                    <a:lnTo>
                      <a:pt x="3107047" y="367008"/>
                    </a:lnTo>
                    <a:lnTo>
                      <a:pt x="3108106" y="367802"/>
                    </a:lnTo>
                    <a:lnTo>
                      <a:pt x="3115524" y="363299"/>
                    </a:lnTo>
                    <a:lnTo>
                      <a:pt x="3108106" y="362240"/>
                    </a:lnTo>
                    <a:lnTo>
                      <a:pt x="3109696" y="361445"/>
                    </a:lnTo>
                    <a:lnTo>
                      <a:pt x="3096185" y="361445"/>
                    </a:lnTo>
                    <a:lnTo>
                      <a:pt x="3095125" y="359591"/>
                    </a:lnTo>
                    <a:lnTo>
                      <a:pt x="3100954" y="359591"/>
                    </a:lnTo>
                    <a:lnTo>
                      <a:pt x="3107577" y="359061"/>
                    </a:lnTo>
                    <a:lnTo>
                      <a:pt x="3121088" y="358002"/>
                    </a:lnTo>
                    <a:lnTo>
                      <a:pt x="3134598" y="356677"/>
                    </a:lnTo>
                    <a:lnTo>
                      <a:pt x="3147050" y="355088"/>
                    </a:lnTo>
                    <a:lnTo>
                      <a:pt x="3150229" y="354558"/>
                    </a:lnTo>
                    <a:lnTo>
                      <a:pt x="3151023" y="354294"/>
                    </a:lnTo>
                    <a:lnTo>
                      <a:pt x="3151023" y="354029"/>
                    </a:lnTo>
                    <a:lnTo>
                      <a:pt x="3149699" y="353499"/>
                    </a:lnTo>
                    <a:lnTo>
                      <a:pt x="3147315" y="352969"/>
                    </a:lnTo>
                    <a:lnTo>
                      <a:pt x="3140956" y="352439"/>
                    </a:lnTo>
                    <a:lnTo>
                      <a:pt x="3137777" y="352175"/>
                    </a:lnTo>
                    <a:lnTo>
                      <a:pt x="3151818" y="345553"/>
                    </a:lnTo>
                    <a:lnTo>
                      <a:pt x="3160561" y="343699"/>
                    </a:lnTo>
                    <a:lnTo>
                      <a:pt x="3160561" y="346082"/>
                    </a:lnTo>
                    <a:lnTo>
                      <a:pt x="3169038" y="345553"/>
                    </a:lnTo>
                    <a:lnTo>
                      <a:pt x="3163475" y="344228"/>
                    </a:lnTo>
                    <a:lnTo>
                      <a:pt x="3219902" y="333633"/>
                    </a:lnTo>
                    <a:lnTo>
                      <a:pt x="3219108" y="335487"/>
                    </a:lnTo>
                    <a:lnTo>
                      <a:pt x="3231029" y="332574"/>
                    </a:lnTo>
                    <a:lnTo>
                      <a:pt x="3236592" y="331249"/>
                    </a:lnTo>
                    <a:lnTo>
                      <a:pt x="3242686" y="330454"/>
                    </a:lnTo>
                    <a:lnTo>
                      <a:pt x="3251958" y="329130"/>
                    </a:lnTo>
                    <a:close/>
                    <a:moveTo>
                      <a:pt x="3271827" y="328600"/>
                    </a:moveTo>
                    <a:lnTo>
                      <a:pt x="3281364" y="330454"/>
                    </a:lnTo>
                    <a:lnTo>
                      <a:pt x="3279509" y="334428"/>
                    </a:lnTo>
                    <a:lnTo>
                      <a:pt x="3271827" y="328600"/>
                    </a:lnTo>
                    <a:close/>
                    <a:moveTo>
                      <a:pt x="4391025" y="328554"/>
                    </a:moveTo>
                    <a:lnTo>
                      <a:pt x="4398490" y="330621"/>
                    </a:lnTo>
                    <a:lnTo>
                      <a:pt x="4407243" y="334498"/>
                    </a:lnTo>
                    <a:lnTo>
                      <a:pt x="4410075" y="338633"/>
                    </a:lnTo>
                    <a:lnTo>
                      <a:pt x="4406986" y="337858"/>
                    </a:lnTo>
                    <a:lnTo>
                      <a:pt x="4404154" y="335273"/>
                    </a:lnTo>
                    <a:lnTo>
                      <a:pt x="4406213" y="337858"/>
                    </a:lnTo>
                    <a:lnTo>
                      <a:pt x="4404669" y="339667"/>
                    </a:lnTo>
                    <a:lnTo>
                      <a:pt x="4398233" y="333206"/>
                    </a:lnTo>
                    <a:lnTo>
                      <a:pt x="4400807" y="333464"/>
                    </a:lnTo>
                    <a:lnTo>
                      <a:pt x="4397150" y="331629"/>
                    </a:lnTo>
                    <a:lnTo>
                      <a:pt x="4397086" y="331730"/>
                    </a:lnTo>
                    <a:lnTo>
                      <a:pt x="4394777" y="330822"/>
                    </a:lnTo>
                    <a:lnTo>
                      <a:pt x="4394208" y="330152"/>
                    </a:lnTo>
                    <a:lnTo>
                      <a:pt x="4391025" y="328554"/>
                    </a:lnTo>
                    <a:close/>
                    <a:moveTo>
                      <a:pt x="4402138" y="325378"/>
                    </a:moveTo>
                    <a:lnTo>
                      <a:pt x="4413250" y="329083"/>
                    </a:lnTo>
                    <a:lnTo>
                      <a:pt x="4417748" y="332522"/>
                    </a:lnTo>
                    <a:lnTo>
                      <a:pt x="4418013" y="334639"/>
                    </a:lnTo>
                    <a:lnTo>
                      <a:pt x="4424627" y="338607"/>
                    </a:lnTo>
                    <a:lnTo>
                      <a:pt x="4419336" y="336226"/>
                    </a:lnTo>
                    <a:lnTo>
                      <a:pt x="4422511" y="338343"/>
                    </a:lnTo>
                    <a:lnTo>
                      <a:pt x="4427538" y="341783"/>
                    </a:lnTo>
                    <a:lnTo>
                      <a:pt x="4424892" y="341783"/>
                    </a:lnTo>
                    <a:lnTo>
                      <a:pt x="4419865" y="338872"/>
                    </a:lnTo>
                    <a:lnTo>
                      <a:pt x="4425950" y="344428"/>
                    </a:lnTo>
                    <a:lnTo>
                      <a:pt x="4418365" y="340713"/>
                    </a:lnTo>
                    <a:lnTo>
                      <a:pt x="4427538" y="349192"/>
                    </a:lnTo>
                    <a:lnTo>
                      <a:pt x="4416425" y="342048"/>
                    </a:lnTo>
                    <a:lnTo>
                      <a:pt x="4417536" y="342048"/>
                    </a:lnTo>
                    <a:lnTo>
                      <a:pt x="4420314" y="343107"/>
                    </a:lnTo>
                    <a:lnTo>
                      <a:pt x="4417659" y="340367"/>
                    </a:lnTo>
                    <a:lnTo>
                      <a:pt x="4412986" y="338079"/>
                    </a:lnTo>
                    <a:lnTo>
                      <a:pt x="4407165" y="333316"/>
                    </a:lnTo>
                    <a:lnTo>
                      <a:pt x="4407165" y="332522"/>
                    </a:lnTo>
                    <a:lnTo>
                      <a:pt x="4395788" y="326172"/>
                    </a:lnTo>
                    <a:lnTo>
                      <a:pt x="4406636" y="330935"/>
                    </a:lnTo>
                    <a:lnTo>
                      <a:pt x="4404254" y="328818"/>
                    </a:lnTo>
                    <a:lnTo>
                      <a:pt x="4413250" y="334904"/>
                    </a:lnTo>
                    <a:lnTo>
                      <a:pt x="4411398" y="333316"/>
                    </a:lnTo>
                    <a:lnTo>
                      <a:pt x="4408488" y="331464"/>
                    </a:lnTo>
                    <a:lnTo>
                      <a:pt x="4405313" y="329083"/>
                    </a:lnTo>
                    <a:lnTo>
                      <a:pt x="4403196" y="326966"/>
                    </a:lnTo>
                    <a:lnTo>
                      <a:pt x="4402402" y="326172"/>
                    </a:lnTo>
                    <a:lnTo>
                      <a:pt x="4402138" y="325378"/>
                    </a:lnTo>
                    <a:close/>
                    <a:moveTo>
                      <a:pt x="4406900" y="323791"/>
                    </a:moveTo>
                    <a:lnTo>
                      <a:pt x="4408020" y="323791"/>
                    </a:lnTo>
                    <a:lnTo>
                      <a:pt x="4411663" y="324513"/>
                    </a:lnTo>
                    <a:lnTo>
                      <a:pt x="4411102" y="324513"/>
                    </a:lnTo>
                    <a:lnTo>
                      <a:pt x="4411102" y="325379"/>
                    </a:lnTo>
                    <a:lnTo>
                      <a:pt x="4406900" y="323791"/>
                    </a:lnTo>
                    <a:close/>
                    <a:moveTo>
                      <a:pt x="3837956" y="323638"/>
                    </a:moveTo>
                    <a:lnTo>
                      <a:pt x="3840071" y="323903"/>
                    </a:lnTo>
                    <a:lnTo>
                      <a:pt x="3841921" y="324167"/>
                    </a:lnTo>
                    <a:lnTo>
                      <a:pt x="3843507" y="325226"/>
                    </a:lnTo>
                    <a:lnTo>
                      <a:pt x="3845622" y="326814"/>
                    </a:lnTo>
                    <a:lnTo>
                      <a:pt x="3845622" y="327079"/>
                    </a:lnTo>
                    <a:lnTo>
                      <a:pt x="3844300" y="330255"/>
                    </a:lnTo>
                    <a:lnTo>
                      <a:pt x="3860954" y="332373"/>
                    </a:lnTo>
                    <a:lnTo>
                      <a:pt x="3878930" y="343489"/>
                    </a:lnTo>
                    <a:lnTo>
                      <a:pt x="3878401" y="346929"/>
                    </a:lnTo>
                    <a:lnTo>
                      <a:pt x="3874700" y="346400"/>
                    </a:lnTo>
                    <a:lnTo>
                      <a:pt x="3867827" y="345606"/>
                    </a:lnTo>
                    <a:lnTo>
                      <a:pt x="3851702" y="342959"/>
                    </a:lnTo>
                    <a:lnTo>
                      <a:pt x="3845358" y="342165"/>
                    </a:lnTo>
                    <a:lnTo>
                      <a:pt x="3843243" y="342165"/>
                    </a:lnTo>
                    <a:lnTo>
                      <a:pt x="3841921" y="342695"/>
                    </a:lnTo>
                    <a:lnTo>
                      <a:pt x="3841921" y="342959"/>
                    </a:lnTo>
                    <a:lnTo>
                      <a:pt x="3842979" y="344018"/>
                    </a:lnTo>
                    <a:lnTo>
                      <a:pt x="3845622" y="345341"/>
                    </a:lnTo>
                    <a:lnTo>
                      <a:pt x="3849852" y="346929"/>
                    </a:lnTo>
                    <a:lnTo>
                      <a:pt x="3846944" y="348517"/>
                    </a:lnTo>
                    <a:lnTo>
                      <a:pt x="3850116" y="347459"/>
                    </a:lnTo>
                    <a:lnTo>
                      <a:pt x="3853288" y="346929"/>
                    </a:lnTo>
                    <a:lnTo>
                      <a:pt x="3856460" y="346929"/>
                    </a:lnTo>
                    <a:lnTo>
                      <a:pt x="3859368" y="346929"/>
                    </a:lnTo>
                    <a:lnTo>
                      <a:pt x="3862276" y="347988"/>
                    </a:lnTo>
                    <a:lnTo>
                      <a:pt x="3865184" y="348782"/>
                    </a:lnTo>
                    <a:lnTo>
                      <a:pt x="3867827" y="350105"/>
                    </a:lnTo>
                    <a:lnTo>
                      <a:pt x="3870471" y="351958"/>
                    </a:lnTo>
                    <a:lnTo>
                      <a:pt x="3854345" y="356986"/>
                    </a:lnTo>
                    <a:lnTo>
                      <a:pt x="3866770" y="358310"/>
                    </a:lnTo>
                    <a:lnTo>
                      <a:pt x="3872850" y="351958"/>
                    </a:lnTo>
                    <a:lnTo>
                      <a:pt x="3885803" y="362280"/>
                    </a:lnTo>
                    <a:lnTo>
                      <a:pt x="3899548" y="355134"/>
                    </a:lnTo>
                    <a:lnTo>
                      <a:pt x="3910915" y="359634"/>
                    </a:lnTo>
                    <a:lnTo>
                      <a:pt x="3913294" y="365721"/>
                    </a:lnTo>
                    <a:lnTo>
                      <a:pt x="3898524" y="368070"/>
                    </a:lnTo>
                    <a:lnTo>
                      <a:pt x="3908426" y="369762"/>
                    </a:lnTo>
                    <a:lnTo>
                      <a:pt x="3907903" y="370038"/>
                    </a:lnTo>
                    <a:lnTo>
                      <a:pt x="3886201" y="373075"/>
                    </a:lnTo>
                    <a:lnTo>
                      <a:pt x="3888599" y="369649"/>
                    </a:lnTo>
                    <a:lnTo>
                      <a:pt x="3885010" y="370221"/>
                    </a:lnTo>
                    <a:lnTo>
                      <a:pt x="3884745" y="370221"/>
                    </a:lnTo>
                    <a:lnTo>
                      <a:pt x="3882895" y="370221"/>
                    </a:lnTo>
                    <a:lnTo>
                      <a:pt x="3875757" y="369691"/>
                    </a:lnTo>
                    <a:lnTo>
                      <a:pt x="3884745" y="375249"/>
                    </a:lnTo>
                    <a:lnTo>
                      <a:pt x="3882630" y="377102"/>
                    </a:lnTo>
                    <a:lnTo>
                      <a:pt x="3888975" y="379484"/>
                    </a:lnTo>
                    <a:lnTo>
                      <a:pt x="3888182" y="383189"/>
                    </a:lnTo>
                    <a:lnTo>
                      <a:pt x="3893733" y="383983"/>
                    </a:lnTo>
                    <a:lnTo>
                      <a:pt x="3899020" y="385306"/>
                    </a:lnTo>
                    <a:lnTo>
                      <a:pt x="3904307" y="387159"/>
                    </a:lnTo>
                    <a:lnTo>
                      <a:pt x="3909594" y="389541"/>
                    </a:lnTo>
                    <a:lnTo>
                      <a:pt x="3896905" y="380013"/>
                    </a:lnTo>
                    <a:lnTo>
                      <a:pt x="3897169" y="380013"/>
                    </a:lnTo>
                    <a:lnTo>
                      <a:pt x="3917524" y="378425"/>
                    </a:lnTo>
                    <a:lnTo>
                      <a:pt x="3928362" y="387688"/>
                    </a:lnTo>
                    <a:lnTo>
                      <a:pt x="3928626" y="391659"/>
                    </a:lnTo>
                    <a:lnTo>
                      <a:pt x="3916731" y="402510"/>
                    </a:lnTo>
                    <a:lnTo>
                      <a:pt x="3886596" y="400392"/>
                    </a:lnTo>
                    <a:lnTo>
                      <a:pt x="3886067" y="397216"/>
                    </a:lnTo>
                    <a:lnTo>
                      <a:pt x="3890825" y="396952"/>
                    </a:lnTo>
                    <a:lnTo>
                      <a:pt x="3895055" y="396158"/>
                    </a:lnTo>
                    <a:lnTo>
                      <a:pt x="3899813" y="395364"/>
                    </a:lnTo>
                    <a:lnTo>
                      <a:pt x="3904307" y="394305"/>
                    </a:lnTo>
                    <a:lnTo>
                      <a:pt x="3881573" y="395893"/>
                    </a:lnTo>
                    <a:lnTo>
                      <a:pt x="3879723" y="399334"/>
                    </a:lnTo>
                    <a:lnTo>
                      <a:pt x="3880516" y="405421"/>
                    </a:lnTo>
                    <a:lnTo>
                      <a:pt x="3859104" y="400922"/>
                    </a:lnTo>
                    <a:lnTo>
                      <a:pt x="3881573" y="407803"/>
                    </a:lnTo>
                    <a:lnTo>
                      <a:pt x="3878401" y="410185"/>
                    </a:lnTo>
                    <a:lnTo>
                      <a:pt x="3878930" y="417331"/>
                    </a:lnTo>
                    <a:lnTo>
                      <a:pt x="3854345" y="420243"/>
                    </a:lnTo>
                    <a:lnTo>
                      <a:pt x="3857782" y="420243"/>
                    </a:lnTo>
                    <a:lnTo>
                      <a:pt x="3860690" y="420243"/>
                    </a:lnTo>
                    <a:lnTo>
                      <a:pt x="3862804" y="420243"/>
                    </a:lnTo>
                    <a:lnTo>
                      <a:pt x="3865184" y="420243"/>
                    </a:lnTo>
                    <a:lnTo>
                      <a:pt x="3867034" y="420507"/>
                    </a:lnTo>
                    <a:lnTo>
                      <a:pt x="3867563" y="421302"/>
                    </a:lnTo>
                    <a:lnTo>
                      <a:pt x="3868091" y="421566"/>
                    </a:lnTo>
                    <a:lnTo>
                      <a:pt x="3868884" y="422096"/>
                    </a:lnTo>
                    <a:lnTo>
                      <a:pt x="3869149" y="422890"/>
                    </a:lnTo>
                    <a:lnTo>
                      <a:pt x="3869413" y="425007"/>
                    </a:lnTo>
                    <a:lnTo>
                      <a:pt x="3860690" y="428448"/>
                    </a:lnTo>
                    <a:lnTo>
                      <a:pt x="3861483" y="428448"/>
                    </a:lnTo>
                    <a:lnTo>
                      <a:pt x="3868620" y="430830"/>
                    </a:lnTo>
                    <a:lnTo>
                      <a:pt x="3867034" y="427653"/>
                    </a:lnTo>
                    <a:lnTo>
                      <a:pt x="3869413" y="425271"/>
                    </a:lnTo>
                    <a:lnTo>
                      <a:pt x="3869677" y="425271"/>
                    </a:lnTo>
                    <a:lnTo>
                      <a:pt x="3869942" y="425271"/>
                    </a:lnTo>
                    <a:lnTo>
                      <a:pt x="3870206" y="425271"/>
                    </a:lnTo>
                    <a:lnTo>
                      <a:pt x="3872321" y="424477"/>
                    </a:lnTo>
                    <a:lnTo>
                      <a:pt x="3894526" y="419978"/>
                    </a:lnTo>
                    <a:lnTo>
                      <a:pt x="3896376" y="423154"/>
                    </a:lnTo>
                    <a:lnTo>
                      <a:pt x="3890561" y="431888"/>
                    </a:lnTo>
                    <a:lnTo>
                      <a:pt x="3888182" y="431888"/>
                    </a:lnTo>
                    <a:lnTo>
                      <a:pt x="3873378" y="435594"/>
                    </a:lnTo>
                    <a:lnTo>
                      <a:pt x="3883688" y="433212"/>
                    </a:lnTo>
                    <a:lnTo>
                      <a:pt x="3886331" y="435329"/>
                    </a:lnTo>
                    <a:lnTo>
                      <a:pt x="3889503" y="433476"/>
                    </a:lnTo>
                    <a:lnTo>
                      <a:pt x="3892147" y="437182"/>
                    </a:lnTo>
                    <a:lnTo>
                      <a:pt x="3892940" y="434535"/>
                    </a:lnTo>
                    <a:lnTo>
                      <a:pt x="3893997" y="432417"/>
                    </a:lnTo>
                    <a:lnTo>
                      <a:pt x="3895055" y="430300"/>
                    </a:lnTo>
                    <a:lnTo>
                      <a:pt x="3896905" y="428712"/>
                    </a:lnTo>
                    <a:lnTo>
                      <a:pt x="3898491" y="427653"/>
                    </a:lnTo>
                    <a:lnTo>
                      <a:pt x="3900077" y="427124"/>
                    </a:lnTo>
                    <a:lnTo>
                      <a:pt x="3902192" y="426595"/>
                    </a:lnTo>
                    <a:lnTo>
                      <a:pt x="3904042" y="426595"/>
                    </a:lnTo>
                    <a:lnTo>
                      <a:pt x="3905364" y="426860"/>
                    </a:lnTo>
                    <a:lnTo>
                      <a:pt x="3906950" y="427653"/>
                    </a:lnTo>
                    <a:lnTo>
                      <a:pt x="3908008" y="428712"/>
                    </a:lnTo>
                    <a:lnTo>
                      <a:pt x="3909065" y="430300"/>
                    </a:lnTo>
                    <a:lnTo>
                      <a:pt x="3909594" y="432153"/>
                    </a:lnTo>
                    <a:lnTo>
                      <a:pt x="3909594" y="434006"/>
                    </a:lnTo>
                    <a:lnTo>
                      <a:pt x="3909329" y="436653"/>
                    </a:lnTo>
                    <a:lnTo>
                      <a:pt x="3908272" y="439564"/>
                    </a:lnTo>
                    <a:lnTo>
                      <a:pt x="3911180" y="438240"/>
                    </a:lnTo>
                    <a:lnTo>
                      <a:pt x="3916731" y="443269"/>
                    </a:lnTo>
                    <a:lnTo>
                      <a:pt x="3916467" y="435858"/>
                    </a:lnTo>
                    <a:lnTo>
                      <a:pt x="3919903" y="435329"/>
                    </a:lnTo>
                    <a:lnTo>
                      <a:pt x="3923340" y="434800"/>
                    </a:lnTo>
                    <a:lnTo>
                      <a:pt x="3926776" y="434535"/>
                    </a:lnTo>
                    <a:lnTo>
                      <a:pt x="3930213" y="434006"/>
                    </a:lnTo>
                    <a:lnTo>
                      <a:pt x="3933913" y="434006"/>
                    </a:lnTo>
                    <a:lnTo>
                      <a:pt x="3937086" y="434535"/>
                    </a:lnTo>
                    <a:lnTo>
                      <a:pt x="3940258" y="434800"/>
                    </a:lnTo>
                    <a:lnTo>
                      <a:pt x="3943430" y="435594"/>
                    </a:lnTo>
                    <a:lnTo>
                      <a:pt x="3946866" y="436123"/>
                    </a:lnTo>
                    <a:lnTo>
                      <a:pt x="3950038" y="437446"/>
                    </a:lnTo>
                    <a:lnTo>
                      <a:pt x="3952946" y="438505"/>
                    </a:lnTo>
                    <a:lnTo>
                      <a:pt x="3955854" y="440093"/>
                    </a:lnTo>
                    <a:lnTo>
                      <a:pt x="3958498" y="441681"/>
                    </a:lnTo>
                    <a:lnTo>
                      <a:pt x="3961141" y="443533"/>
                    </a:lnTo>
                    <a:lnTo>
                      <a:pt x="3963520" y="445651"/>
                    </a:lnTo>
                    <a:lnTo>
                      <a:pt x="3965635" y="448033"/>
                    </a:lnTo>
                    <a:lnTo>
                      <a:pt x="3965635" y="444328"/>
                    </a:lnTo>
                    <a:lnTo>
                      <a:pt x="3974887" y="443533"/>
                    </a:lnTo>
                    <a:lnTo>
                      <a:pt x="3983875" y="452797"/>
                    </a:lnTo>
                    <a:lnTo>
                      <a:pt x="3983610" y="449092"/>
                    </a:lnTo>
                    <a:lnTo>
                      <a:pt x="3986518" y="448033"/>
                    </a:lnTo>
                    <a:lnTo>
                      <a:pt x="3998414" y="454650"/>
                    </a:lnTo>
                    <a:lnTo>
                      <a:pt x="3995506" y="456238"/>
                    </a:lnTo>
                    <a:lnTo>
                      <a:pt x="3996035" y="459414"/>
                    </a:lnTo>
                    <a:lnTo>
                      <a:pt x="3997092" y="459150"/>
                    </a:lnTo>
                    <a:lnTo>
                      <a:pt x="3999735" y="457297"/>
                    </a:lnTo>
                    <a:lnTo>
                      <a:pt x="4006344" y="459414"/>
                    </a:lnTo>
                    <a:lnTo>
                      <a:pt x="4023791" y="475823"/>
                    </a:lnTo>
                    <a:lnTo>
                      <a:pt x="4020619" y="476088"/>
                    </a:lnTo>
                    <a:lnTo>
                      <a:pt x="4017447" y="475823"/>
                    </a:lnTo>
                    <a:lnTo>
                      <a:pt x="4014274" y="475559"/>
                    </a:lnTo>
                    <a:lnTo>
                      <a:pt x="4010838" y="474500"/>
                    </a:lnTo>
                    <a:lnTo>
                      <a:pt x="4007930" y="473706"/>
                    </a:lnTo>
                    <a:lnTo>
                      <a:pt x="4005022" y="472383"/>
                    </a:lnTo>
                    <a:lnTo>
                      <a:pt x="4002379" y="470530"/>
                    </a:lnTo>
                    <a:lnTo>
                      <a:pt x="3999471" y="468677"/>
                    </a:lnTo>
                    <a:lnTo>
                      <a:pt x="4010309" y="480058"/>
                    </a:lnTo>
                    <a:lnTo>
                      <a:pt x="3978588" y="475559"/>
                    </a:lnTo>
                    <a:lnTo>
                      <a:pt x="3973830" y="472647"/>
                    </a:lnTo>
                    <a:lnTo>
                      <a:pt x="3968543" y="470265"/>
                    </a:lnTo>
                    <a:lnTo>
                      <a:pt x="3962463" y="468148"/>
                    </a:lnTo>
                    <a:lnTo>
                      <a:pt x="3956647" y="466295"/>
                    </a:lnTo>
                    <a:lnTo>
                      <a:pt x="3950303" y="465237"/>
                    </a:lnTo>
                    <a:lnTo>
                      <a:pt x="3943694" y="464443"/>
                    </a:lnTo>
                    <a:lnTo>
                      <a:pt x="3937350" y="463384"/>
                    </a:lnTo>
                    <a:lnTo>
                      <a:pt x="3930741" y="462854"/>
                    </a:lnTo>
                    <a:lnTo>
                      <a:pt x="3917260" y="462325"/>
                    </a:lnTo>
                    <a:lnTo>
                      <a:pt x="3904042" y="462061"/>
                    </a:lnTo>
                    <a:lnTo>
                      <a:pt x="3891354" y="461531"/>
                    </a:lnTo>
                    <a:lnTo>
                      <a:pt x="3885538" y="460737"/>
                    </a:lnTo>
                    <a:lnTo>
                      <a:pt x="3879723" y="459943"/>
                    </a:lnTo>
                    <a:lnTo>
                      <a:pt x="3909594" y="466295"/>
                    </a:lnTo>
                    <a:lnTo>
                      <a:pt x="3909858" y="470265"/>
                    </a:lnTo>
                    <a:lnTo>
                      <a:pt x="3916202" y="468413"/>
                    </a:lnTo>
                    <a:lnTo>
                      <a:pt x="3922018" y="467089"/>
                    </a:lnTo>
                    <a:lnTo>
                      <a:pt x="3927833" y="465766"/>
                    </a:lnTo>
                    <a:lnTo>
                      <a:pt x="3932592" y="465501"/>
                    </a:lnTo>
                    <a:lnTo>
                      <a:pt x="3934971" y="465501"/>
                    </a:lnTo>
                    <a:lnTo>
                      <a:pt x="3937350" y="465766"/>
                    </a:lnTo>
                    <a:lnTo>
                      <a:pt x="3939200" y="466031"/>
                    </a:lnTo>
                    <a:lnTo>
                      <a:pt x="3940786" y="466560"/>
                    </a:lnTo>
                    <a:lnTo>
                      <a:pt x="3942372" y="467619"/>
                    </a:lnTo>
                    <a:lnTo>
                      <a:pt x="3943694" y="468677"/>
                    </a:lnTo>
                    <a:lnTo>
                      <a:pt x="3945016" y="470001"/>
                    </a:lnTo>
                    <a:lnTo>
                      <a:pt x="3945809" y="471589"/>
                    </a:lnTo>
                    <a:lnTo>
                      <a:pt x="3948452" y="476617"/>
                    </a:lnTo>
                    <a:lnTo>
                      <a:pt x="3947924" y="477412"/>
                    </a:lnTo>
                    <a:lnTo>
                      <a:pt x="3947395" y="478470"/>
                    </a:lnTo>
                    <a:lnTo>
                      <a:pt x="3945280" y="479793"/>
                    </a:lnTo>
                    <a:lnTo>
                      <a:pt x="3942901" y="481117"/>
                    </a:lnTo>
                    <a:lnTo>
                      <a:pt x="3939993" y="482176"/>
                    </a:lnTo>
                    <a:lnTo>
                      <a:pt x="3937086" y="482705"/>
                    </a:lnTo>
                    <a:lnTo>
                      <a:pt x="3933913" y="483764"/>
                    </a:lnTo>
                    <a:lnTo>
                      <a:pt x="3928098" y="484293"/>
                    </a:lnTo>
                    <a:lnTo>
                      <a:pt x="3923340" y="485087"/>
                    </a:lnTo>
                    <a:lnTo>
                      <a:pt x="3921754" y="485352"/>
                    </a:lnTo>
                    <a:lnTo>
                      <a:pt x="3920960" y="485881"/>
                    </a:lnTo>
                    <a:lnTo>
                      <a:pt x="3920960" y="486145"/>
                    </a:lnTo>
                    <a:lnTo>
                      <a:pt x="3922018" y="486675"/>
                    </a:lnTo>
                    <a:lnTo>
                      <a:pt x="3928362" y="488528"/>
                    </a:lnTo>
                    <a:lnTo>
                      <a:pt x="3918581" y="490910"/>
                    </a:lnTo>
                    <a:lnTo>
                      <a:pt x="3922547" y="491704"/>
                    </a:lnTo>
                    <a:lnTo>
                      <a:pt x="3924397" y="493292"/>
                    </a:lnTo>
                    <a:lnTo>
                      <a:pt x="3925719" y="495409"/>
                    </a:lnTo>
                    <a:lnTo>
                      <a:pt x="3926776" y="497526"/>
                    </a:lnTo>
                    <a:lnTo>
                      <a:pt x="3927305" y="499644"/>
                    </a:lnTo>
                    <a:lnTo>
                      <a:pt x="3927833" y="501496"/>
                    </a:lnTo>
                    <a:lnTo>
                      <a:pt x="3927833" y="503349"/>
                    </a:lnTo>
                    <a:lnTo>
                      <a:pt x="3927305" y="506790"/>
                    </a:lnTo>
                    <a:lnTo>
                      <a:pt x="3927305" y="509437"/>
                    </a:lnTo>
                    <a:lnTo>
                      <a:pt x="3927305" y="510230"/>
                    </a:lnTo>
                    <a:lnTo>
                      <a:pt x="3928098" y="510495"/>
                    </a:lnTo>
                    <a:lnTo>
                      <a:pt x="3928891" y="510230"/>
                    </a:lnTo>
                    <a:lnTo>
                      <a:pt x="3929948" y="509172"/>
                    </a:lnTo>
                    <a:lnTo>
                      <a:pt x="3933913" y="505731"/>
                    </a:lnTo>
                    <a:lnTo>
                      <a:pt x="3934706" y="505996"/>
                    </a:lnTo>
                    <a:lnTo>
                      <a:pt x="3936028" y="505996"/>
                    </a:lnTo>
                    <a:lnTo>
                      <a:pt x="3939729" y="505731"/>
                    </a:lnTo>
                    <a:lnTo>
                      <a:pt x="3944752" y="504937"/>
                    </a:lnTo>
                    <a:lnTo>
                      <a:pt x="3950038" y="503878"/>
                    </a:lnTo>
                    <a:lnTo>
                      <a:pt x="3959291" y="502026"/>
                    </a:lnTo>
                    <a:lnTo>
                      <a:pt x="3964049" y="500967"/>
                    </a:lnTo>
                    <a:lnTo>
                      <a:pt x="3943165" y="517906"/>
                    </a:lnTo>
                    <a:lnTo>
                      <a:pt x="3961934" y="514200"/>
                    </a:lnTo>
                    <a:lnTo>
                      <a:pt x="3963256" y="511554"/>
                    </a:lnTo>
                    <a:lnTo>
                      <a:pt x="3961934" y="507849"/>
                    </a:lnTo>
                    <a:lnTo>
                      <a:pt x="3979381" y="493292"/>
                    </a:lnTo>
                    <a:lnTo>
                      <a:pt x="3983082" y="495409"/>
                    </a:lnTo>
                    <a:lnTo>
                      <a:pt x="4030664" y="487469"/>
                    </a:lnTo>
                    <a:lnTo>
                      <a:pt x="4026963" y="499908"/>
                    </a:lnTo>
                    <a:lnTo>
                      <a:pt x="4023526" y="499908"/>
                    </a:lnTo>
                    <a:lnTo>
                      <a:pt x="4024584" y="503084"/>
                    </a:lnTo>
                    <a:lnTo>
                      <a:pt x="4021676" y="504408"/>
                    </a:lnTo>
                    <a:lnTo>
                      <a:pt x="4028020" y="508642"/>
                    </a:lnTo>
                    <a:lnTo>
                      <a:pt x="4022205" y="511819"/>
                    </a:lnTo>
                    <a:lnTo>
                      <a:pt x="4025113" y="514200"/>
                    </a:lnTo>
                    <a:lnTo>
                      <a:pt x="4024319" y="517112"/>
                    </a:lnTo>
                    <a:lnTo>
                      <a:pt x="4018240" y="518700"/>
                    </a:lnTo>
                    <a:lnTo>
                      <a:pt x="4024319" y="523729"/>
                    </a:lnTo>
                    <a:lnTo>
                      <a:pt x="4018240" y="525052"/>
                    </a:lnTo>
                    <a:lnTo>
                      <a:pt x="4023526" y="529287"/>
                    </a:lnTo>
                    <a:lnTo>
                      <a:pt x="4020619" y="530610"/>
                    </a:lnTo>
                    <a:lnTo>
                      <a:pt x="4022998" y="532727"/>
                    </a:lnTo>
                    <a:lnTo>
                      <a:pt x="4020883" y="535110"/>
                    </a:lnTo>
                    <a:lnTo>
                      <a:pt x="4021147" y="535904"/>
                    </a:lnTo>
                    <a:lnTo>
                      <a:pt x="4018768" y="550725"/>
                    </a:lnTo>
                    <a:lnTo>
                      <a:pt x="3999735" y="561841"/>
                    </a:lnTo>
                    <a:lnTo>
                      <a:pt x="4000793" y="565282"/>
                    </a:lnTo>
                    <a:lnTo>
                      <a:pt x="3997356" y="565017"/>
                    </a:lnTo>
                    <a:lnTo>
                      <a:pt x="3988369" y="573487"/>
                    </a:lnTo>
                    <a:lnTo>
                      <a:pt x="3989162" y="577721"/>
                    </a:lnTo>
                    <a:lnTo>
                      <a:pt x="3975944" y="579309"/>
                    </a:lnTo>
                    <a:lnTo>
                      <a:pt x="3974887" y="582485"/>
                    </a:lnTo>
                    <a:lnTo>
                      <a:pt x="3981760" y="585397"/>
                    </a:lnTo>
                    <a:lnTo>
                      <a:pt x="3968278" y="585397"/>
                    </a:lnTo>
                    <a:lnTo>
                      <a:pt x="3971715" y="586720"/>
                    </a:lnTo>
                    <a:lnTo>
                      <a:pt x="3973036" y="589896"/>
                    </a:lnTo>
                    <a:lnTo>
                      <a:pt x="3967485" y="592543"/>
                    </a:lnTo>
                    <a:lnTo>
                      <a:pt x="3964842" y="593337"/>
                    </a:lnTo>
                    <a:lnTo>
                      <a:pt x="3962198" y="594131"/>
                    </a:lnTo>
                    <a:lnTo>
                      <a:pt x="3959819" y="594131"/>
                    </a:lnTo>
                    <a:lnTo>
                      <a:pt x="3957969" y="593602"/>
                    </a:lnTo>
                    <a:lnTo>
                      <a:pt x="3955854" y="592543"/>
                    </a:lnTo>
                    <a:lnTo>
                      <a:pt x="3953739" y="590425"/>
                    </a:lnTo>
                    <a:lnTo>
                      <a:pt x="3928891" y="582220"/>
                    </a:lnTo>
                    <a:lnTo>
                      <a:pt x="3930213" y="584073"/>
                    </a:lnTo>
                    <a:lnTo>
                      <a:pt x="3932327" y="586455"/>
                    </a:lnTo>
                    <a:lnTo>
                      <a:pt x="3937350" y="591749"/>
                    </a:lnTo>
                    <a:lnTo>
                      <a:pt x="3941315" y="595190"/>
                    </a:lnTo>
                    <a:lnTo>
                      <a:pt x="3941579" y="595719"/>
                    </a:lnTo>
                    <a:lnTo>
                      <a:pt x="3940258" y="594925"/>
                    </a:lnTo>
                    <a:lnTo>
                      <a:pt x="3955061" y="603924"/>
                    </a:lnTo>
                    <a:lnTo>
                      <a:pt x="3951625" y="608688"/>
                    </a:lnTo>
                    <a:lnTo>
                      <a:pt x="3948981" y="613187"/>
                    </a:lnTo>
                    <a:lnTo>
                      <a:pt x="3947131" y="617422"/>
                    </a:lnTo>
                    <a:lnTo>
                      <a:pt x="3946073" y="619804"/>
                    </a:lnTo>
                    <a:lnTo>
                      <a:pt x="3945545" y="622186"/>
                    </a:lnTo>
                    <a:lnTo>
                      <a:pt x="3945280" y="624568"/>
                    </a:lnTo>
                    <a:lnTo>
                      <a:pt x="3945016" y="626950"/>
                    </a:lnTo>
                    <a:lnTo>
                      <a:pt x="3945016" y="629597"/>
                    </a:lnTo>
                    <a:lnTo>
                      <a:pt x="3945280" y="631979"/>
                    </a:lnTo>
                    <a:lnTo>
                      <a:pt x="3945809" y="634625"/>
                    </a:lnTo>
                    <a:lnTo>
                      <a:pt x="3946338" y="637272"/>
                    </a:lnTo>
                    <a:lnTo>
                      <a:pt x="3947395" y="639919"/>
                    </a:lnTo>
                    <a:lnTo>
                      <a:pt x="3948188" y="642830"/>
                    </a:lnTo>
                    <a:lnTo>
                      <a:pt x="3949510" y="646006"/>
                    </a:lnTo>
                    <a:lnTo>
                      <a:pt x="3950567" y="649182"/>
                    </a:lnTo>
                    <a:lnTo>
                      <a:pt x="3951625" y="652093"/>
                    </a:lnTo>
                    <a:lnTo>
                      <a:pt x="3952682" y="654475"/>
                    </a:lnTo>
                    <a:lnTo>
                      <a:pt x="3952682" y="655534"/>
                    </a:lnTo>
                    <a:lnTo>
                      <a:pt x="3952682" y="656593"/>
                    </a:lnTo>
                    <a:lnTo>
                      <a:pt x="3952418" y="656858"/>
                    </a:lnTo>
                    <a:lnTo>
                      <a:pt x="3952153" y="657387"/>
                    </a:lnTo>
                    <a:lnTo>
                      <a:pt x="3951096" y="657387"/>
                    </a:lnTo>
                    <a:lnTo>
                      <a:pt x="3950038" y="657122"/>
                    </a:lnTo>
                    <a:lnTo>
                      <a:pt x="3946866" y="655534"/>
                    </a:lnTo>
                    <a:lnTo>
                      <a:pt x="3952418" y="661092"/>
                    </a:lnTo>
                    <a:lnTo>
                      <a:pt x="3948452" y="671414"/>
                    </a:lnTo>
                    <a:lnTo>
                      <a:pt x="3942372" y="670620"/>
                    </a:lnTo>
                    <a:lnTo>
                      <a:pt x="3947924" y="675649"/>
                    </a:lnTo>
                    <a:lnTo>
                      <a:pt x="3929684" y="674061"/>
                    </a:lnTo>
                    <a:lnTo>
                      <a:pt x="3941844" y="682001"/>
                    </a:lnTo>
                    <a:lnTo>
                      <a:pt x="3936821" y="690206"/>
                    </a:lnTo>
                    <a:lnTo>
                      <a:pt x="3924661" y="689147"/>
                    </a:lnTo>
                    <a:lnTo>
                      <a:pt x="3926776" y="692853"/>
                    </a:lnTo>
                    <a:lnTo>
                      <a:pt x="3921225" y="699469"/>
                    </a:lnTo>
                    <a:lnTo>
                      <a:pt x="3916731" y="693382"/>
                    </a:lnTo>
                    <a:lnTo>
                      <a:pt x="3915938" y="695764"/>
                    </a:lnTo>
                    <a:lnTo>
                      <a:pt x="3919110" y="701587"/>
                    </a:lnTo>
                    <a:lnTo>
                      <a:pt x="3914616" y="701587"/>
                    </a:lnTo>
                    <a:lnTo>
                      <a:pt x="3910651" y="701322"/>
                    </a:lnTo>
                    <a:lnTo>
                      <a:pt x="3909065" y="701057"/>
                    </a:lnTo>
                    <a:lnTo>
                      <a:pt x="3907743" y="700528"/>
                    </a:lnTo>
                    <a:lnTo>
                      <a:pt x="3906686" y="699999"/>
                    </a:lnTo>
                    <a:lnTo>
                      <a:pt x="3905628" y="699469"/>
                    </a:lnTo>
                    <a:lnTo>
                      <a:pt x="3905100" y="698410"/>
                    </a:lnTo>
                    <a:lnTo>
                      <a:pt x="3904835" y="697352"/>
                    </a:lnTo>
                    <a:lnTo>
                      <a:pt x="3904571" y="695764"/>
                    </a:lnTo>
                    <a:lnTo>
                      <a:pt x="3904835" y="694176"/>
                    </a:lnTo>
                    <a:lnTo>
                      <a:pt x="3905100" y="692323"/>
                    </a:lnTo>
                    <a:lnTo>
                      <a:pt x="3905628" y="689941"/>
                    </a:lnTo>
                    <a:lnTo>
                      <a:pt x="3907479" y="684648"/>
                    </a:lnTo>
                    <a:lnTo>
                      <a:pt x="3888710" y="687295"/>
                    </a:lnTo>
                    <a:lnTo>
                      <a:pt x="3888182" y="687559"/>
                    </a:lnTo>
                    <a:lnTo>
                      <a:pt x="3896376" y="697352"/>
                    </a:lnTo>
                    <a:lnTo>
                      <a:pt x="3899284" y="699469"/>
                    </a:lnTo>
                    <a:lnTo>
                      <a:pt x="3899284" y="703175"/>
                    </a:lnTo>
                    <a:lnTo>
                      <a:pt x="3896641" y="705027"/>
                    </a:lnTo>
                    <a:lnTo>
                      <a:pt x="3890561" y="701587"/>
                    </a:lnTo>
                    <a:lnTo>
                      <a:pt x="3901928" y="709791"/>
                    </a:lnTo>
                    <a:lnTo>
                      <a:pt x="3898491" y="716408"/>
                    </a:lnTo>
                    <a:lnTo>
                      <a:pt x="3895583" y="714291"/>
                    </a:lnTo>
                    <a:lnTo>
                      <a:pt x="3892147" y="715879"/>
                    </a:lnTo>
                    <a:lnTo>
                      <a:pt x="3891882" y="715879"/>
                    </a:lnTo>
                    <a:lnTo>
                      <a:pt x="3896376" y="718790"/>
                    </a:lnTo>
                    <a:lnTo>
                      <a:pt x="3880251" y="717732"/>
                    </a:lnTo>
                    <a:lnTo>
                      <a:pt x="3884745" y="722760"/>
                    </a:lnTo>
                    <a:lnTo>
                      <a:pt x="3881309" y="724613"/>
                    </a:lnTo>
                    <a:lnTo>
                      <a:pt x="3874700" y="721172"/>
                    </a:lnTo>
                    <a:lnTo>
                      <a:pt x="3874436" y="721172"/>
                    </a:lnTo>
                    <a:lnTo>
                      <a:pt x="3873907" y="723025"/>
                    </a:lnTo>
                    <a:lnTo>
                      <a:pt x="3874700" y="726995"/>
                    </a:lnTo>
                    <a:lnTo>
                      <a:pt x="3868620" y="728583"/>
                    </a:lnTo>
                    <a:lnTo>
                      <a:pt x="3877872" y="732023"/>
                    </a:lnTo>
                    <a:lnTo>
                      <a:pt x="3877079" y="734670"/>
                    </a:lnTo>
                    <a:lnTo>
                      <a:pt x="3880516" y="737317"/>
                    </a:lnTo>
                    <a:lnTo>
                      <a:pt x="3879987" y="746845"/>
                    </a:lnTo>
                    <a:lnTo>
                      <a:pt x="3860690" y="750021"/>
                    </a:lnTo>
                    <a:lnTo>
                      <a:pt x="3861483" y="756638"/>
                    </a:lnTo>
                    <a:lnTo>
                      <a:pt x="3888182" y="774371"/>
                    </a:lnTo>
                    <a:lnTo>
                      <a:pt x="3866770" y="781782"/>
                    </a:lnTo>
                    <a:lnTo>
                      <a:pt x="3868091" y="784958"/>
                    </a:lnTo>
                    <a:lnTo>
                      <a:pt x="3877872" y="787340"/>
                    </a:lnTo>
                    <a:lnTo>
                      <a:pt x="3882102" y="788663"/>
                    </a:lnTo>
                    <a:lnTo>
                      <a:pt x="3885803" y="789722"/>
                    </a:lnTo>
                    <a:lnTo>
                      <a:pt x="3888975" y="791574"/>
                    </a:lnTo>
                    <a:lnTo>
                      <a:pt x="3892411" y="793427"/>
                    </a:lnTo>
                    <a:lnTo>
                      <a:pt x="3895848" y="796074"/>
                    </a:lnTo>
                    <a:lnTo>
                      <a:pt x="3899020" y="799779"/>
                    </a:lnTo>
                    <a:lnTo>
                      <a:pt x="3892147" y="800838"/>
                    </a:lnTo>
                    <a:lnTo>
                      <a:pt x="3891882" y="800838"/>
                    </a:lnTo>
                    <a:lnTo>
                      <a:pt x="3891618" y="800838"/>
                    </a:lnTo>
                    <a:lnTo>
                      <a:pt x="3891354" y="800838"/>
                    </a:lnTo>
                    <a:lnTo>
                      <a:pt x="3891354" y="801103"/>
                    </a:lnTo>
                    <a:lnTo>
                      <a:pt x="3891089" y="801103"/>
                    </a:lnTo>
                    <a:lnTo>
                      <a:pt x="3890825" y="801103"/>
                    </a:lnTo>
                    <a:lnTo>
                      <a:pt x="3888975" y="801632"/>
                    </a:lnTo>
                    <a:lnTo>
                      <a:pt x="3878137" y="800838"/>
                    </a:lnTo>
                    <a:lnTo>
                      <a:pt x="3875493" y="803220"/>
                    </a:lnTo>
                    <a:lnTo>
                      <a:pt x="3895583" y="808513"/>
                    </a:lnTo>
                    <a:lnTo>
                      <a:pt x="3891882" y="809043"/>
                    </a:lnTo>
                    <a:lnTo>
                      <a:pt x="3891354" y="812219"/>
                    </a:lnTo>
                    <a:lnTo>
                      <a:pt x="3888182" y="811160"/>
                    </a:lnTo>
                    <a:lnTo>
                      <a:pt x="3891354" y="814072"/>
                    </a:lnTo>
                    <a:lnTo>
                      <a:pt x="3884216" y="811425"/>
                    </a:lnTo>
                    <a:lnTo>
                      <a:pt x="3885010" y="814866"/>
                    </a:lnTo>
                    <a:lnTo>
                      <a:pt x="3891618" y="817512"/>
                    </a:lnTo>
                    <a:lnTo>
                      <a:pt x="3881573" y="815659"/>
                    </a:lnTo>
                    <a:lnTo>
                      <a:pt x="3893204" y="822806"/>
                    </a:lnTo>
                    <a:lnTo>
                      <a:pt x="3877343" y="819894"/>
                    </a:lnTo>
                    <a:lnTo>
                      <a:pt x="3883952" y="823335"/>
                    </a:lnTo>
                    <a:lnTo>
                      <a:pt x="3886596" y="824923"/>
                    </a:lnTo>
                    <a:lnTo>
                      <a:pt x="3888446" y="825982"/>
                    </a:lnTo>
                    <a:lnTo>
                      <a:pt x="3888710" y="826775"/>
                    </a:lnTo>
                    <a:lnTo>
                      <a:pt x="3888710" y="827040"/>
                    </a:lnTo>
                    <a:lnTo>
                      <a:pt x="3888446" y="827305"/>
                    </a:lnTo>
                    <a:lnTo>
                      <a:pt x="3887917" y="827569"/>
                    </a:lnTo>
                    <a:lnTo>
                      <a:pt x="3885538" y="827569"/>
                    </a:lnTo>
                    <a:lnTo>
                      <a:pt x="3881309" y="827305"/>
                    </a:lnTo>
                    <a:lnTo>
                      <a:pt x="3886860" y="832334"/>
                    </a:lnTo>
                    <a:lnTo>
                      <a:pt x="3873114" y="829157"/>
                    </a:lnTo>
                    <a:lnTo>
                      <a:pt x="3889768" y="836568"/>
                    </a:lnTo>
                    <a:lnTo>
                      <a:pt x="3883764" y="843042"/>
                    </a:lnTo>
                    <a:lnTo>
                      <a:pt x="3884614" y="842964"/>
                    </a:lnTo>
                    <a:lnTo>
                      <a:pt x="3879139" y="848448"/>
                    </a:lnTo>
                    <a:lnTo>
                      <a:pt x="3876949" y="849025"/>
                    </a:lnTo>
                    <a:lnTo>
                      <a:pt x="3876949" y="849314"/>
                    </a:lnTo>
                    <a:lnTo>
                      <a:pt x="3876676" y="849314"/>
                    </a:lnTo>
                    <a:lnTo>
                      <a:pt x="3877999" y="844663"/>
                    </a:lnTo>
                    <a:lnTo>
                      <a:pt x="3871528" y="845567"/>
                    </a:lnTo>
                    <a:lnTo>
                      <a:pt x="3871264" y="845832"/>
                    </a:lnTo>
                    <a:lnTo>
                      <a:pt x="3870471" y="845832"/>
                    </a:lnTo>
                    <a:lnTo>
                      <a:pt x="3872850" y="851125"/>
                    </a:lnTo>
                    <a:lnTo>
                      <a:pt x="3858839" y="851654"/>
                    </a:lnTo>
                    <a:lnTo>
                      <a:pt x="3874436" y="855624"/>
                    </a:lnTo>
                    <a:lnTo>
                      <a:pt x="3874700" y="855360"/>
                    </a:lnTo>
                    <a:lnTo>
                      <a:pt x="3878137" y="855624"/>
                    </a:lnTo>
                    <a:lnTo>
                      <a:pt x="3886860" y="861183"/>
                    </a:lnTo>
                    <a:lnTo>
                      <a:pt x="3869149" y="860654"/>
                    </a:lnTo>
                    <a:lnTo>
                      <a:pt x="3871528" y="861183"/>
                    </a:lnTo>
                    <a:lnTo>
                      <a:pt x="3874171" y="862242"/>
                    </a:lnTo>
                    <a:lnTo>
                      <a:pt x="3876286" y="863035"/>
                    </a:lnTo>
                    <a:lnTo>
                      <a:pt x="3878401" y="863829"/>
                    </a:lnTo>
                    <a:lnTo>
                      <a:pt x="3882630" y="866212"/>
                    </a:lnTo>
                    <a:lnTo>
                      <a:pt x="3886067" y="868858"/>
                    </a:lnTo>
                    <a:lnTo>
                      <a:pt x="3888975" y="871240"/>
                    </a:lnTo>
                    <a:lnTo>
                      <a:pt x="3891089" y="873357"/>
                    </a:lnTo>
                    <a:lnTo>
                      <a:pt x="3892940" y="875475"/>
                    </a:lnTo>
                    <a:lnTo>
                      <a:pt x="3896905" y="885267"/>
                    </a:lnTo>
                    <a:lnTo>
                      <a:pt x="3885274" y="889238"/>
                    </a:lnTo>
                    <a:lnTo>
                      <a:pt x="3896376" y="889767"/>
                    </a:lnTo>
                    <a:lnTo>
                      <a:pt x="3896112" y="891355"/>
                    </a:lnTo>
                    <a:lnTo>
                      <a:pt x="3895583" y="892414"/>
                    </a:lnTo>
                    <a:lnTo>
                      <a:pt x="3894262" y="894002"/>
                    </a:lnTo>
                    <a:lnTo>
                      <a:pt x="3893204" y="895060"/>
                    </a:lnTo>
                    <a:lnTo>
                      <a:pt x="3890296" y="897178"/>
                    </a:lnTo>
                    <a:lnTo>
                      <a:pt x="3887653" y="898766"/>
                    </a:lnTo>
                    <a:lnTo>
                      <a:pt x="3886067" y="900089"/>
                    </a:lnTo>
                    <a:lnTo>
                      <a:pt x="3894262" y="897707"/>
                    </a:lnTo>
                    <a:lnTo>
                      <a:pt x="3897698" y="904853"/>
                    </a:lnTo>
                    <a:lnTo>
                      <a:pt x="3882630" y="909352"/>
                    </a:lnTo>
                    <a:lnTo>
                      <a:pt x="3893997" y="910676"/>
                    </a:lnTo>
                    <a:lnTo>
                      <a:pt x="3896905" y="909352"/>
                    </a:lnTo>
                    <a:lnTo>
                      <a:pt x="3895848" y="912529"/>
                    </a:lnTo>
                    <a:lnTo>
                      <a:pt x="3888975" y="914381"/>
                    </a:lnTo>
                    <a:lnTo>
                      <a:pt x="3895848" y="916499"/>
                    </a:lnTo>
                    <a:lnTo>
                      <a:pt x="3878930" y="920469"/>
                    </a:lnTo>
                    <a:lnTo>
                      <a:pt x="3899284" y="917557"/>
                    </a:lnTo>
                    <a:lnTo>
                      <a:pt x="3897698" y="924703"/>
                    </a:lnTo>
                    <a:lnTo>
                      <a:pt x="3883159" y="927350"/>
                    </a:lnTo>
                    <a:lnTo>
                      <a:pt x="3901399" y="929203"/>
                    </a:lnTo>
                    <a:lnTo>
                      <a:pt x="3886067" y="931850"/>
                    </a:lnTo>
                    <a:lnTo>
                      <a:pt x="3900342" y="931321"/>
                    </a:lnTo>
                    <a:lnTo>
                      <a:pt x="3901399" y="935291"/>
                    </a:lnTo>
                    <a:lnTo>
                      <a:pt x="3894526" y="937673"/>
                    </a:lnTo>
                    <a:lnTo>
                      <a:pt x="3904571" y="935026"/>
                    </a:lnTo>
                    <a:lnTo>
                      <a:pt x="3899548" y="938996"/>
                    </a:lnTo>
                    <a:lnTo>
                      <a:pt x="3903249" y="939525"/>
                    </a:lnTo>
                    <a:lnTo>
                      <a:pt x="3893204" y="942966"/>
                    </a:lnTo>
                    <a:lnTo>
                      <a:pt x="3896112" y="944819"/>
                    </a:lnTo>
                    <a:lnTo>
                      <a:pt x="3883423" y="942701"/>
                    </a:lnTo>
                    <a:lnTo>
                      <a:pt x="3877608" y="946142"/>
                    </a:lnTo>
                    <a:lnTo>
                      <a:pt x="3851702" y="911999"/>
                    </a:lnTo>
                    <a:lnTo>
                      <a:pt x="3825532" y="878650"/>
                    </a:lnTo>
                    <a:lnTo>
                      <a:pt x="3798833" y="845567"/>
                    </a:lnTo>
                    <a:lnTo>
                      <a:pt x="3771870" y="812219"/>
                    </a:lnTo>
                    <a:lnTo>
                      <a:pt x="3744113" y="779664"/>
                    </a:lnTo>
                    <a:lnTo>
                      <a:pt x="3716357" y="747374"/>
                    </a:lnTo>
                    <a:lnTo>
                      <a:pt x="3688337" y="715085"/>
                    </a:lnTo>
                    <a:lnTo>
                      <a:pt x="3659787" y="683854"/>
                    </a:lnTo>
                    <a:lnTo>
                      <a:pt x="3630709" y="652358"/>
                    </a:lnTo>
                    <a:lnTo>
                      <a:pt x="3601103" y="621656"/>
                    </a:lnTo>
                    <a:lnTo>
                      <a:pt x="3571496" y="591219"/>
                    </a:lnTo>
                    <a:lnTo>
                      <a:pt x="3541361" y="560782"/>
                    </a:lnTo>
                    <a:lnTo>
                      <a:pt x="3510696" y="531139"/>
                    </a:lnTo>
                    <a:lnTo>
                      <a:pt x="3479504" y="502291"/>
                    </a:lnTo>
                    <a:lnTo>
                      <a:pt x="3448311" y="473441"/>
                    </a:lnTo>
                    <a:lnTo>
                      <a:pt x="3416325" y="444857"/>
                    </a:lnTo>
                    <a:lnTo>
                      <a:pt x="3440381" y="438505"/>
                    </a:lnTo>
                    <a:lnTo>
                      <a:pt x="3464700" y="431359"/>
                    </a:lnTo>
                    <a:lnTo>
                      <a:pt x="3489020" y="423949"/>
                    </a:lnTo>
                    <a:lnTo>
                      <a:pt x="3513340" y="415743"/>
                    </a:lnTo>
                    <a:lnTo>
                      <a:pt x="3537924" y="407539"/>
                    </a:lnTo>
                    <a:lnTo>
                      <a:pt x="3562244" y="398805"/>
                    </a:lnTo>
                    <a:lnTo>
                      <a:pt x="3611412" y="381601"/>
                    </a:lnTo>
                    <a:lnTo>
                      <a:pt x="3635732" y="373132"/>
                    </a:lnTo>
                    <a:lnTo>
                      <a:pt x="3660316" y="364927"/>
                    </a:lnTo>
                    <a:lnTo>
                      <a:pt x="3684636" y="356986"/>
                    </a:lnTo>
                    <a:lnTo>
                      <a:pt x="3708956" y="349311"/>
                    </a:lnTo>
                    <a:lnTo>
                      <a:pt x="3733804" y="342165"/>
                    </a:lnTo>
                    <a:lnTo>
                      <a:pt x="3757595" y="336078"/>
                    </a:lnTo>
                    <a:lnTo>
                      <a:pt x="3770019" y="333166"/>
                    </a:lnTo>
                    <a:lnTo>
                      <a:pt x="3781915" y="330520"/>
                    </a:lnTo>
                    <a:lnTo>
                      <a:pt x="3794075" y="328138"/>
                    </a:lnTo>
                    <a:lnTo>
                      <a:pt x="3805970" y="325756"/>
                    </a:lnTo>
                    <a:lnTo>
                      <a:pt x="3808349" y="323903"/>
                    </a:lnTo>
                    <a:lnTo>
                      <a:pt x="3814165" y="325756"/>
                    </a:lnTo>
                    <a:lnTo>
                      <a:pt x="3811521" y="327609"/>
                    </a:lnTo>
                    <a:lnTo>
                      <a:pt x="3835048" y="327079"/>
                    </a:lnTo>
                    <a:lnTo>
                      <a:pt x="3827382" y="325226"/>
                    </a:lnTo>
                    <a:lnTo>
                      <a:pt x="3833727" y="324167"/>
                    </a:lnTo>
                    <a:lnTo>
                      <a:pt x="3835841" y="323903"/>
                    </a:lnTo>
                    <a:lnTo>
                      <a:pt x="3837956" y="323638"/>
                    </a:lnTo>
                    <a:close/>
                    <a:moveTo>
                      <a:pt x="4424223" y="322554"/>
                    </a:moveTo>
                    <a:lnTo>
                      <a:pt x="4424100" y="322576"/>
                    </a:lnTo>
                    <a:lnTo>
                      <a:pt x="4425683" y="324695"/>
                    </a:lnTo>
                    <a:lnTo>
                      <a:pt x="4429643" y="326549"/>
                    </a:lnTo>
                    <a:lnTo>
                      <a:pt x="4433866" y="328139"/>
                    </a:lnTo>
                    <a:lnTo>
                      <a:pt x="4437297" y="329728"/>
                    </a:lnTo>
                    <a:lnTo>
                      <a:pt x="4440465" y="331317"/>
                    </a:lnTo>
                    <a:lnTo>
                      <a:pt x="4443105" y="332907"/>
                    </a:lnTo>
                    <a:lnTo>
                      <a:pt x="4444160" y="333966"/>
                    </a:lnTo>
                    <a:lnTo>
                      <a:pt x="4444952" y="334761"/>
                    </a:lnTo>
                    <a:lnTo>
                      <a:pt x="4445216" y="335820"/>
                    </a:lnTo>
                    <a:lnTo>
                      <a:pt x="4445451" y="336997"/>
                    </a:lnTo>
                    <a:lnTo>
                      <a:pt x="4445546" y="336615"/>
                    </a:lnTo>
                    <a:lnTo>
                      <a:pt x="4445281" y="335290"/>
                    </a:lnTo>
                    <a:lnTo>
                      <a:pt x="4445017" y="334231"/>
                    </a:lnTo>
                    <a:lnTo>
                      <a:pt x="4444223" y="333436"/>
                    </a:lnTo>
                    <a:lnTo>
                      <a:pt x="4443164" y="332376"/>
                    </a:lnTo>
                    <a:lnTo>
                      <a:pt x="4440517" y="331052"/>
                    </a:lnTo>
                    <a:lnTo>
                      <a:pt x="4437341" y="329462"/>
                    </a:lnTo>
                    <a:lnTo>
                      <a:pt x="4433900" y="327608"/>
                    </a:lnTo>
                    <a:lnTo>
                      <a:pt x="4429664" y="326283"/>
                    </a:lnTo>
                    <a:lnTo>
                      <a:pt x="4425429" y="324164"/>
                    </a:lnTo>
                    <a:lnTo>
                      <a:pt x="4424223" y="322554"/>
                    </a:lnTo>
                    <a:close/>
                    <a:moveTo>
                      <a:pt x="4398963" y="322203"/>
                    </a:moveTo>
                    <a:lnTo>
                      <a:pt x="4402138" y="323791"/>
                    </a:lnTo>
                    <a:lnTo>
                      <a:pt x="4400672" y="323791"/>
                    </a:lnTo>
                    <a:lnTo>
                      <a:pt x="4398963" y="322203"/>
                    </a:lnTo>
                    <a:close/>
                    <a:moveTo>
                      <a:pt x="4602543" y="321497"/>
                    </a:moveTo>
                    <a:lnTo>
                      <a:pt x="4605603" y="322465"/>
                    </a:lnTo>
                    <a:lnTo>
                      <a:pt x="4610366" y="324320"/>
                    </a:lnTo>
                    <a:lnTo>
                      <a:pt x="4615657" y="326175"/>
                    </a:lnTo>
                    <a:lnTo>
                      <a:pt x="4616451" y="326175"/>
                    </a:lnTo>
                    <a:lnTo>
                      <a:pt x="4618568" y="326706"/>
                    </a:lnTo>
                    <a:lnTo>
                      <a:pt x="4624918" y="329621"/>
                    </a:lnTo>
                    <a:lnTo>
                      <a:pt x="4632855" y="333332"/>
                    </a:lnTo>
                    <a:lnTo>
                      <a:pt x="4639432" y="337065"/>
                    </a:lnTo>
                    <a:lnTo>
                      <a:pt x="4631797" y="333862"/>
                    </a:lnTo>
                    <a:lnTo>
                      <a:pt x="4615657" y="326971"/>
                    </a:lnTo>
                    <a:lnTo>
                      <a:pt x="4602543" y="321497"/>
                    </a:lnTo>
                    <a:close/>
                    <a:moveTo>
                      <a:pt x="3829944" y="320688"/>
                    </a:moveTo>
                    <a:lnTo>
                      <a:pt x="3833814" y="320688"/>
                    </a:lnTo>
                    <a:lnTo>
                      <a:pt x="3832325" y="322502"/>
                    </a:lnTo>
                    <a:lnTo>
                      <a:pt x="3829061" y="323858"/>
                    </a:lnTo>
                    <a:lnTo>
                      <a:pt x="3829051" y="323863"/>
                    </a:lnTo>
                    <a:lnTo>
                      <a:pt x="3829052" y="323858"/>
                    </a:lnTo>
                    <a:lnTo>
                      <a:pt x="3829944" y="320688"/>
                    </a:lnTo>
                    <a:close/>
                    <a:moveTo>
                      <a:pt x="3810464" y="319404"/>
                    </a:moveTo>
                    <a:lnTo>
                      <a:pt x="3807821" y="320462"/>
                    </a:lnTo>
                    <a:lnTo>
                      <a:pt x="3807556" y="320462"/>
                    </a:lnTo>
                    <a:lnTo>
                      <a:pt x="3810464" y="319404"/>
                    </a:lnTo>
                    <a:close/>
                    <a:moveTo>
                      <a:pt x="4597135" y="319151"/>
                    </a:moveTo>
                    <a:lnTo>
                      <a:pt x="4599782" y="320344"/>
                    </a:lnTo>
                    <a:lnTo>
                      <a:pt x="4602543" y="321497"/>
                    </a:lnTo>
                    <a:lnTo>
                      <a:pt x="4600576" y="320874"/>
                    </a:lnTo>
                    <a:lnTo>
                      <a:pt x="4597135" y="319151"/>
                    </a:lnTo>
                    <a:close/>
                    <a:moveTo>
                      <a:pt x="3822171" y="319100"/>
                    </a:moveTo>
                    <a:lnTo>
                      <a:pt x="3822383" y="319100"/>
                    </a:lnTo>
                    <a:lnTo>
                      <a:pt x="3823018" y="319345"/>
                    </a:lnTo>
                    <a:lnTo>
                      <a:pt x="3824288" y="322275"/>
                    </a:lnTo>
                    <a:lnTo>
                      <a:pt x="3821113" y="321787"/>
                    </a:lnTo>
                    <a:lnTo>
                      <a:pt x="3822171" y="319100"/>
                    </a:lnTo>
                    <a:close/>
                    <a:moveTo>
                      <a:pt x="3830638" y="319100"/>
                    </a:moveTo>
                    <a:lnTo>
                      <a:pt x="3830638" y="319418"/>
                    </a:lnTo>
                    <a:lnTo>
                      <a:pt x="3827463" y="322275"/>
                    </a:lnTo>
                    <a:lnTo>
                      <a:pt x="3828733" y="319418"/>
                    </a:lnTo>
                    <a:lnTo>
                      <a:pt x="3830638" y="319100"/>
                    </a:lnTo>
                    <a:close/>
                    <a:moveTo>
                      <a:pt x="4402138" y="319028"/>
                    </a:moveTo>
                    <a:lnTo>
                      <a:pt x="4407883" y="320615"/>
                    </a:lnTo>
                    <a:lnTo>
                      <a:pt x="4408488" y="322203"/>
                    </a:lnTo>
                    <a:lnTo>
                      <a:pt x="4402138" y="319028"/>
                    </a:lnTo>
                    <a:close/>
                    <a:moveTo>
                      <a:pt x="3821114" y="317512"/>
                    </a:moveTo>
                    <a:lnTo>
                      <a:pt x="3819526" y="320687"/>
                    </a:lnTo>
                    <a:lnTo>
                      <a:pt x="3819526" y="317966"/>
                    </a:lnTo>
                    <a:lnTo>
                      <a:pt x="3821114" y="317512"/>
                    </a:lnTo>
                    <a:close/>
                    <a:moveTo>
                      <a:pt x="3814763" y="317512"/>
                    </a:moveTo>
                    <a:lnTo>
                      <a:pt x="3816351" y="320052"/>
                    </a:lnTo>
                    <a:lnTo>
                      <a:pt x="3813176" y="320687"/>
                    </a:lnTo>
                    <a:lnTo>
                      <a:pt x="3813771" y="318148"/>
                    </a:lnTo>
                    <a:lnTo>
                      <a:pt x="3814763" y="317512"/>
                    </a:lnTo>
                    <a:close/>
                    <a:moveTo>
                      <a:pt x="4381500" y="317441"/>
                    </a:moveTo>
                    <a:lnTo>
                      <a:pt x="4384237" y="318255"/>
                    </a:lnTo>
                    <a:lnTo>
                      <a:pt x="4397375" y="328554"/>
                    </a:lnTo>
                    <a:lnTo>
                      <a:pt x="4381500" y="317441"/>
                    </a:lnTo>
                    <a:close/>
                    <a:moveTo>
                      <a:pt x="4584701" y="315914"/>
                    </a:moveTo>
                    <a:lnTo>
                      <a:pt x="4587005" y="316368"/>
                    </a:lnTo>
                    <a:lnTo>
                      <a:pt x="4592383" y="318635"/>
                    </a:lnTo>
                    <a:lnTo>
                      <a:pt x="4592639" y="319089"/>
                    </a:lnTo>
                    <a:lnTo>
                      <a:pt x="4584957" y="316141"/>
                    </a:lnTo>
                    <a:lnTo>
                      <a:pt x="4584701" y="315914"/>
                    </a:lnTo>
                    <a:close/>
                    <a:moveTo>
                      <a:pt x="4581526" y="312738"/>
                    </a:moveTo>
                    <a:lnTo>
                      <a:pt x="4583114" y="314325"/>
                    </a:lnTo>
                    <a:lnTo>
                      <a:pt x="4581526" y="313002"/>
                    </a:lnTo>
                    <a:lnTo>
                      <a:pt x="4581526" y="312738"/>
                    </a:lnTo>
                    <a:close/>
                    <a:moveTo>
                      <a:pt x="4590999" y="309702"/>
                    </a:moveTo>
                    <a:lnTo>
                      <a:pt x="4593168" y="310007"/>
                    </a:lnTo>
                    <a:lnTo>
                      <a:pt x="4590522" y="309742"/>
                    </a:lnTo>
                    <a:lnTo>
                      <a:pt x="4590999" y="309702"/>
                    </a:lnTo>
                    <a:close/>
                    <a:moveTo>
                      <a:pt x="3391477" y="309081"/>
                    </a:moveTo>
                    <a:lnTo>
                      <a:pt x="3395905" y="309611"/>
                    </a:lnTo>
                    <a:lnTo>
                      <a:pt x="3395706" y="309611"/>
                    </a:lnTo>
                    <a:lnTo>
                      <a:pt x="3393592" y="309611"/>
                    </a:lnTo>
                    <a:lnTo>
                      <a:pt x="3391477" y="309081"/>
                    </a:lnTo>
                    <a:close/>
                    <a:moveTo>
                      <a:pt x="3834607" y="307987"/>
                    </a:moveTo>
                    <a:lnTo>
                      <a:pt x="3837782" y="309604"/>
                    </a:lnTo>
                    <a:lnTo>
                      <a:pt x="3859214" y="322275"/>
                    </a:lnTo>
                    <a:lnTo>
                      <a:pt x="3855245" y="322005"/>
                    </a:lnTo>
                    <a:lnTo>
                      <a:pt x="3851541" y="321466"/>
                    </a:lnTo>
                    <a:lnTo>
                      <a:pt x="3848101" y="320657"/>
                    </a:lnTo>
                    <a:lnTo>
                      <a:pt x="3844926" y="319040"/>
                    </a:lnTo>
                    <a:lnTo>
                      <a:pt x="3842280" y="317422"/>
                    </a:lnTo>
                    <a:lnTo>
                      <a:pt x="3839634" y="315266"/>
                    </a:lnTo>
                    <a:lnTo>
                      <a:pt x="3837253" y="312840"/>
                    </a:lnTo>
                    <a:lnTo>
                      <a:pt x="3835401" y="309874"/>
                    </a:lnTo>
                    <a:lnTo>
                      <a:pt x="3832226" y="309335"/>
                    </a:lnTo>
                    <a:lnTo>
                      <a:pt x="3834607" y="307987"/>
                    </a:lnTo>
                    <a:close/>
                    <a:moveTo>
                      <a:pt x="3364707" y="306404"/>
                    </a:moveTo>
                    <a:lnTo>
                      <a:pt x="3375290" y="307991"/>
                    </a:lnTo>
                    <a:lnTo>
                      <a:pt x="3382963" y="307039"/>
                    </a:lnTo>
                    <a:lnTo>
                      <a:pt x="3387726" y="308309"/>
                    </a:lnTo>
                    <a:lnTo>
                      <a:pt x="3386932" y="308626"/>
                    </a:lnTo>
                    <a:lnTo>
                      <a:pt x="3377142" y="311801"/>
                    </a:lnTo>
                    <a:lnTo>
                      <a:pt x="3370527" y="312754"/>
                    </a:lnTo>
                    <a:lnTo>
                      <a:pt x="3363913" y="310848"/>
                    </a:lnTo>
                    <a:lnTo>
                      <a:pt x="3363913" y="307039"/>
                    </a:lnTo>
                    <a:lnTo>
                      <a:pt x="3364707" y="306404"/>
                    </a:lnTo>
                    <a:close/>
                    <a:moveTo>
                      <a:pt x="3375731" y="304815"/>
                    </a:moveTo>
                    <a:lnTo>
                      <a:pt x="3378201" y="304815"/>
                    </a:lnTo>
                    <a:lnTo>
                      <a:pt x="3375026" y="306404"/>
                    </a:lnTo>
                    <a:lnTo>
                      <a:pt x="3375731" y="304815"/>
                    </a:lnTo>
                    <a:close/>
                    <a:moveTo>
                      <a:pt x="4373674" y="304274"/>
                    </a:moveTo>
                    <a:lnTo>
                      <a:pt x="4375374" y="304554"/>
                    </a:lnTo>
                    <a:lnTo>
                      <a:pt x="4375112" y="304554"/>
                    </a:lnTo>
                    <a:lnTo>
                      <a:pt x="4373674" y="304274"/>
                    </a:lnTo>
                    <a:close/>
                    <a:moveTo>
                      <a:pt x="4432424" y="304250"/>
                    </a:moveTo>
                    <a:lnTo>
                      <a:pt x="4433417" y="304377"/>
                    </a:lnTo>
                    <a:lnTo>
                      <a:pt x="4433170" y="304330"/>
                    </a:lnTo>
                    <a:lnTo>
                      <a:pt x="4432424" y="304250"/>
                    </a:lnTo>
                    <a:close/>
                    <a:moveTo>
                      <a:pt x="4407020" y="304069"/>
                    </a:moveTo>
                    <a:lnTo>
                      <a:pt x="4426739" y="313835"/>
                    </a:lnTo>
                    <a:lnTo>
                      <a:pt x="4433998" y="319038"/>
                    </a:lnTo>
                    <a:lnTo>
                      <a:pt x="4434958" y="317277"/>
                    </a:lnTo>
                    <a:lnTo>
                      <a:pt x="4421194" y="309859"/>
                    </a:lnTo>
                    <a:lnTo>
                      <a:pt x="4417753" y="308005"/>
                    </a:lnTo>
                    <a:lnTo>
                      <a:pt x="4414312" y="306681"/>
                    </a:lnTo>
                    <a:lnTo>
                      <a:pt x="4410342" y="305091"/>
                    </a:lnTo>
                    <a:lnTo>
                      <a:pt x="4407020" y="304069"/>
                    </a:lnTo>
                    <a:close/>
                    <a:moveTo>
                      <a:pt x="4371975" y="303994"/>
                    </a:moveTo>
                    <a:lnTo>
                      <a:pt x="4372236" y="303994"/>
                    </a:lnTo>
                    <a:lnTo>
                      <a:pt x="4373674" y="304274"/>
                    </a:lnTo>
                    <a:lnTo>
                      <a:pt x="4371975" y="303994"/>
                    </a:lnTo>
                    <a:close/>
                    <a:moveTo>
                      <a:pt x="4372498" y="303153"/>
                    </a:moveTo>
                    <a:lnTo>
                      <a:pt x="4382695" y="305674"/>
                    </a:lnTo>
                    <a:lnTo>
                      <a:pt x="4388186" y="309316"/>
                    </a:lnTo>
                    <a:lnTo>
                      <a:pt x="4392108" y="310437"/>
                    </a:lnTo>
                    <a:lnTo>
                      <a:pt x="4392369" y="310998"/>
                    </a:lnTo>
                    <a:lnTo>
                      <a:pt x="4391062" y="312959"/>
                    </a:lnTo>
                    <a:lnTo>
                      <a:pt x="4394200" y="317161"/>
                    </a:lnTo>
                    <a:lnTo>
                      <a:pt x="4391585" y="317441"/>
                    </a:lnTo>
                    <a:lnTo>
                      <a:pt x="4389493" y="314639"/>
                    </a:lnTo>
                    <a:lnTo>
                      <a:pt x="4384787" y="312398"/>
                    </a:lnTo>
                    <a:lnTo>
                      <a:pt x="4384787" y="313239"/>
                    </a:lnTo>
                    <a:lnTo>
                      <a:pt x="4379557" y="311278"/>
                    </a:lnTo>
                    <a:lnTo>
                      <a:pt x="4378773" y="307356"/>
                    </a:lnTo>
                    <a:lnTo>
                      <a:pt x="4376943" y="307636"/>
                    </a:lnTo>
                    <a:lnTo>
                      <a:pt x="4374328" y="306515"/>
                    </a:lnTo>
                    <a:lnTo>
                      <a:pt x="4376681" y="305394"/>
                    </a:lnTo>
                    <a:lnTo>
                      <a:pt x="4375374" y="304554"/>
                    </a:lnTo>
                    <a:lnTo>
                      <a:pt x="4376681" y="305114"/>
                    </a:lnTo>
                    <a:lnTo>
                      <a:pt x="4372498" y="303153"/>
                    </a:lnTo>
                    <a:close/>
                    <a:moveTo>
                      <a:pt x="4386882" y="299796"/>
                    </a:moveTo>
                    <a:lnTo>
                      <a:pt x="4386090" y="300590"/>
                    </a:lnTo>
                    <a:lnTo>
                      <a:pt x="4393745" y="303239"/>
                    </a:lnTo>
                    <a:lnTo>
                      <a:pt x="4389257" y="300590"/>
                    </a:lnTo>
                    <a:lnTo>
                      <a:pt x="4386882" y="299796"/>
                    </a:lnTo>
                    <a:close/>
                    <a:moveTo>
                      <a:pt x="3795132" y="299553"/>
                    </a:moveTo>
                    <a:lnTo>
                      <a:pt x="3793282" y="300612"/>
                    </a:lnTo>
                    <a:lnTo>
                      <a:pt x="3792489" y="301141"/>
                    </a:lnTo>
                    <a:lnTo>
                      <a:pt x="3795132" y="299553"/>
                    </a:lnTo>
                    <a:close/>
                    <a:moveTo>
                      <a:pt x="4402983" y="295028"/>
                    </a:moveTo>
                    <a:lnTo>
                      <a:pt x="4401927" y="295293"/>
                    </a:lnTo>
                    <a:lnTo>
                      <a:pt x="4400871" y="296087"/>
                    </a:lnTo>
                    <a:lnTo>
                      <a:pt x="4400798" y="296116"/>
                    </a:lnTo>
                    <a:lnTo>
                      <a:pt x="4402642" y="297433"/>
                    </a:lnTo>
                    <a:lnTo>
                      <a:pt x="4404567" y="297941"/>
                    </a:lnTo>
                    <a:lnTo>
                      <a:pt x="4404920" y="299005"/>
                    </a:lnTo>
                    <a:lnTo>
                      <a:pt x="4409470" y="302038"/>
                    </a:lnTo>
                    <a:lnTo>
                      <a:pt x="4405813" y="301757"/>
                    </a:lnTo>
                    <a:lnTo>
                      <a:pt x="4406415" y="303769"/>
                    </a:lnTo>
                    <a:lnTo>
                      <a:pt x="4406939" y="304028"/>
                    </a:lnTo>
                    <a:lnTo>
                      <a:pt x="4409812" y="303767"/>
                    </a:lnTo>
                    <a:lnTo>
                      <a:pt x="4412169" y="303404"/>
                    </a:lnTo>
                    <a:lnTo>
                      <a:pt x="4410127" y="302476"/>
                    </a:lnTo>
                    <a:lnTo>
                      <a:pt x="4409470" y="302038"/>
                    </a:lnTo>
                    <a:lnTo>
                      <a:pt x="4418602" y="302741"/>
                    </a:lnTo>
                    <a:lnTo>
                      <a:pt x="4425754" y="303535"/>
                    </a:lnTo>
                    <a:lnTo>
                      <a:pt x="4427461" y="303719"/>
                    </a:lnTo>
                    <a:lnTo>
                      <a:pt x="4427430" y="303757"/>
                    </a:lnTo>
                    <a:lnTo>
                      <a:pt x="4429206" y="303905"/>
                    </a:lnTo>
                    <a:lnTo>
                      <a:pt x="4427461" y="303719"/>
                    </a:lnTo>
                    <a:lnTo>
                      <a:pt x="4427608" y="303535"/>
                    </a:lnTo>
                    <a:lnTo>
                      <a:pt x="4428402" y="301682"/>
                    </a:lnTo>
                    <a:lnTo>
                      <a:pt x="4428932" y="300093"/>
                    </a:lnTo>
                    <a:lnTo>
                      <a:pt x="4429009" y="299398"/>
                    </a:lnTo>
                    <a:lnTo>
                      <a:pt x="4428851" y="299796"/>
                    </a:lnTo>
                    <a:lnTo>
                      <a:pt x="4424100" y="299531"/>
                    </a:lnTo>
                    <a:lnTo>
                      <a:pt x="4419876" y="298471"/>
                    </a:lnTo>
                    <a:lnTo>
                      <a:pt x="4411694" y="296352"/>
                    </a:lnTo>
                    <a:lnTo>
                      <a:pt x="4407998" y="295557"/>
                    </a:lnTo>
                    <a:lnTo>
                      <a:pt x="4404567" y="295028"/>
                    </a:lnTo>
                    <a:lnTo>
                      <a:pt x="4402983" y="295028"/>
                    </a:lnTo>
                    <a:close/>
                    <a:moveTo>
                      <a:pt x="4360863" y="292040"/>
                    </a:moveTo>
                    <a:lnTo>
                      <a:pt x="4364302" y="292040"/>
                    </a:lnTo>
                    <a:lnTo>
                      <a:pt x="4366684" y="293528"/>
                    </a:lnTo>
                    <a:lnTo>
                      <a:pt x="4376738" y="301565"/>
                    </a:lnTo>
                    <a:lnTo>
                      <a:pt x="4371711" y="299779"/>
                    </a:lnTo>
                    <a:lnTo>
                      <a:pt x="4371711" y="300076"/>
                    </a:lnTo>
                    <a:lnTo>
                      <a:pt x="4369065" y="297398"/>
                    </a:lnTo>
                    <a:lnTo>
                      <a:pt x="4363509" y="294123"/>
                    </a:lnTo>
                    <a:lnTo>
                      <a:pt x="4369065" y="296802"/>
                    </a:lnTo>
                    <a:lnTo>
                      <a:pt x="4361921" y="292635"/>
                    </a:lnTo>
                    <a:lnTo>
                      <a:pt x="4360863" y="292040"/>
                    </a:lnTo>
                    <a:close/>
                    <a:moveTo>
                      <a:pt x="4423291" y="291803"/>
                    </a:moveTo>
                    <a:lnTo>
                      <a:pt x="4422516" y="291849"/>
                    </a:lnTo>
                    <a:lnTo>
                      <a:pt x="4425414" y="293926"/>
                    </a:lnTo>
                    <a:lnTo>
                      <a:pt x="4423291" y="291803"/>
                    </a:lnTo>
                    <a:close/>
                    <a:moveTo>
                      <a:pt x="3409497" y="290528"/>
                    </a:moveTo>
                    <a:lnTo>
                      <a:pt x="3409951" y="290925"/>
                    </a:lnTo>
                    <a:lnTo>
                      <a:pt x="3409951" y="292117"/>
                    </a:lnTo>
                    <a:lnTo>
                      <a:pt x="3405188" y="291918"/>
                    </a:lnTo>
                    <a:lnTo>
                      <a:pt x="3406095" y="290925"/>
                    </a:lnTo>
                    <a:lnTo>
                      <a:pt x="3409497" y="290528"/>
                    </a:lnTo>
                    <a:close/>
                    <a:moveTo>
                      <a:pt x="3768924" y="290527"/>
                    </a:moveTo>
                    <a:lnTo>
                      <a:pt x="3768924" y="290754"/>
                    </a:lnTo>
                    <a:lnTo>
                      <a:pt x="3770314" y="293702"/>
                    </a:lnTo>
                    <a:lnTo>
                      <a:pt x="3768726" y="290754"/>
                    </a:lnTo>
                    <a:lnTo>
                      <a:pt x="3768924" y="290527"/>
                    </a:lnTo>
                    <a:close/>
                    <a:moveTo>
                      <a:pt x="3777228" y="287352"/>
                    </a:moveTo>
                    <a:lnTo>
                      <a:pt x="3790951" y="288146"/>
                    </a:lnTo>
                    <a:lnTo>
                      <a:pt x="3790682" y="288146"/>
                    </a:lnTo>
                    <a:lnTo>
                      <a:pt x="3786646" y="288146"/>
                    </a:lnTo>
                    <a:lnTo>
                      <a:pt x="3780995" y="288940"/>
                    </a:lnTo>
                    <a:lnTo>
                      <a:pt x="3775076" y="288345"/>
                    </a:lnTo>
                    <a:lnTo>
                      <a:pt x="3777228" y="287352"/>
                    </a:lnTo>
                    <a:close/>
                    <a:moveTo>
                      <a:pt x="4350280" y="287278"/>
                    </a:moveTo>
                    <a:lnTo>
                      <a:pt x="4354514" y="290453"/>
                    </a:lnTo>
                    <a:lnTo>
                      <a:pt x="4349751" y="288865"/>
                    </a:lnTo>
                    <a:lnTo>
                      <a:pt x="4350280" y="287278"/>
                    </a:lnTo>
                    <a:close/>
                    <a:moveTo>
                      <a:pt x="4356583" y="285690"/>
                    </a:moveTo>
                    <a:lnTo>
                      <a:pt x="4356859" y="285690"/>
                    </a:lnTo>
                    <a:lnTo>
                      <a:pt x="4364038" y="292040"/>
                    </a:lnTo>
                    <a:lnTo>
                      <a:pt x="4351338" y="286422"/>
                    </a:lnTo>
                    <a:lnTo>
                      <a:pt x="4351338" y="286178"/>
                    </a:lnTo>
                    <a:lnTo>
                      <a:pt x="4351614" y="285934"/>
                    </a:lnTo>
                    <a:lnTo>
                      <a:pt x="4355479" y="286911"/>
                    </a:lnTo>
                    <a:lnTo>
                      <a:pt x="4356583" y="285690"/>
                    </a:lnTo>
                    <a:close/>
                    <a:moveTo>
                      <a:pt x="4357688" y="284103"/>
                    </a:moveTo>
                    <a:lnTo>
                      <a:pt x="4358217" y="284353"/>
                    </a:lnTo>
                    <a:lnTo>
                      <a:pt x="4364038" y="288865"/>
                    </a:lnTo>
                    <a:lnTo>
                      <a:pt x="4357688" y="284854"/>
                    </a:lnTo>
                    <a:lnTo>
                      <a:pt x="4357688" y="284103"/>
                    </a:lnTo>
                    <a:close/>
                    <a:moveTo>
                      <a:pt x="4417194" y="282711"/>
                    </a:moveTo>
                    <a:lnTo>
                      <a:pt x="4429659" y="290217"/>
                    </a:lnTo>
                    <a:lnTo>
                      <a:pt x="4430786" y="290029"/>
                    </a:lnTo>
                    <a:lnTo>
                      <a:pt x="4417194" y="282711"/>
                    </a:lnTo>
                    <a:close/>
                    <a:moveTo>
                      <a:pt x="3409951" y="282591"/>
                    </a:moveTo>
                    <a:lnTo>
                      <a:pt x="3409951" y="282879"/>
                    </a:lnTo>
                    <a:lnTo>
                      <a:pt x="3405188" y="285766"/>
                    </a:lnTo>
                    <a:lnTo>
                      <a:pt x="3405415" y="282879"/>
                    </a:lnTo>
                    <a:lnTo>
                      <a:pt x="3409951" y="282591"/>
                    </a:lnTo>
                    <a:close/>
                    <a:moveTo>
                      <a:pt x="3422915" y="282591"/>
                    </a:moveTo>
                    <a:lnTo>
                      <a:pt x="3447522" y="283685"/>
                    </a:lnTo>
                    <a:lnTo>
                      <a:pt x="3446728" y="283904"/>
                    </a:lnTo>
                    <a:lnTo>
                      <a:pt x="3444612" y="286751"/>
                    </a:lnTo>
                    <a:lnTo>
                      <a:pt x="3449639" y="288064"/>
                    </a:lnTo>
                    <a:lnTo>
                      <a:pt x="3445670" y="288721"/>
                    </a:lnTo>
                    <a:lnTo>
                      <a:pt x="3435351" y="288502"/>
                    </a:lnTo>
                    <a:lnTo>
                      <a:pt x="3427943" y="288940"/>
                    </a:lnTo>
                    <a:lnTo>
                      <a:pt x="3413126" y="286532"/>
                    </a:lnTo>
                    <a:lnTo>
                      <a:pt x="3422915" y="282591"/>
                    </a:lnTo>
                    <a:close/>
                    <a:moveTo>
                      <a:pt x="3768726" y="282589"/>
                    </a:moveTo>
                    <a:lnTo>
                      <a:pt x="3768726" y="283043"/>
                    </a:lnTo>
                    <a:lnTo>
                      <a:pt x="3765551" y="285764"/>
                    </a:lnTo>
                    <a:lnTo>
                      <a:pt x="3765551" y="283043"/>
                    </a:lnTo>
                    <a:lnTo>
                      <a:pt x="3768726" y="282589"/>
                    </a:lnTo>
                    <a:close/>
                    <a:moveTo>
                      <a:pt x="4343401" y="282515"/>
                    </a:moveTo>
                    <a:lnTo>
                      <a:pt x="4349751" y="284103"/>
                    </a:lnTo>
                    <a:lnTo>
                      <a:pt x="4348428" y="283876"/>
                    </a:lnTo>
                    <a:lnTo>
                      <a:pt x="4343401" y="282515"/>
                    </a:lnTo>
                    <a:close/>
                    <a:moveTo>
                      <a:pt x="4362451" y="282514"/>
                    </a:moveTo>
                    <a:lnTo>
                      <a:pt x="4363086" y="282514"/>
                    </a:lnTo>
                    <a:lnTo>
                      <a:pt x="4368801" y="285054"/>
                    </a:lnTo>
                    <a:lnTo>
                      <a:pt x="4367531" y="285689"/>
                    </a:lnTo>
                    <a:lnTo>
                      <a:pt x="4362451" y="282514"/>
                    </a:lnTo>
                    <a:close/>
                    <a:moveTo>
                      <a:pt x="4344988" y="280927"/>
                    </a:moveTo>
                    <a:lnTo>
                      <a:pt x="4353047" y="281280"/>
                    </a:lnTo>
                    <a:lnTo>
                      <a:pt x="4353292" y="281457"/>
                    </a:lnTo>
                    <a:lnTo>
                      <a:pt x="4354513" y="282339"/>
                    </a:lnTo>
                    <a:lnTo>
                      <a:pt x="4353292" y="282515"/>
                    </a:lnTo>
                    <a:lnTo>
                      <a:pt x="4350117" y="281633"/>
                    </a:lnTo>
                    <a:lnTo>
                      <a:pt x="4344988" y="280927"/>
                    </a:lnTo>
                    <a:close/>
                    <a:moveTo>
                      <a:pt x="3420166" y="279521"/>
                    </a:moveTo>
                    <a:lnTo>
                      <a:pt x="3419942" y="279945"/>
                    </a:lnTo>
                    <a:lnTo>
                      <a:pt x="3419382" y="279945"/>
                    </a:lnTo>
                    <a:lnTo>
                      <a:pt x="3419102" y="280474"/>
                    </a:lnTo>
                    <a:lnTo>
                      <a:pt x="3418822" y="280474"/>
                    </a:lnTo>
                    <a:lnTo>
                      <a:pt x="3418541" y="280474"/>
                    </a:lnTo>
                    <a:lnTo>
                      <a:pt x="3418261" y="280474"/>
                    </a:lnTo>
                    <a:lnTo>
                      <a:pt x="3417981" y="281003"/>
                    </a:lnTo>
                    <a:lnTo>
                      <a:pt x="3417421" y="281003"/>
                    </a:lnTo>
                    <a:lnTo>
                      <a:pt x="3417141" y="281003"/>
                    </a:lnTo>
                    <a:lnTo>
                      <a:pt x="3411538" y="280474"/>
                    </a:lnTo>
                    <a:lnTo>
                      <a:pt x="3412098" y="280474"/>
                    </a:lnTo>
                    <a:lnTo>
                      <a:pt x="3420166" y="279521"/>
                    </a:lnTo>
                    <a:close/>
                    <a:moveTo>
                      <a:pt x="3420222" y="279415"/>
                    </a:moveTo>
                    <a:lnTo>
                      <a:pt x="3420783" y="279415"/>
                    </a:lnTo>
                    <a:lnTo>
                      <a:pt x="3421063" y="279415"/>
                    </a:lnTo>
                    <a:lnTo>
                      <a:pt x="3420166" y="279521"/>
                    </a:lnTo>
                    <a:lnTo>
                      <a:pt x="3420222" y="279415"/>
                    </a:lnTo>
                    <a:close/>
                    <a:moveTo>
                      <a:pt x="3781426" y="279415"/>
                    </a:moveTo>
                    <a:lnTo>
                      <a:pt x="3783014" y="279415"/>
                    </a:lnTo>
                    <a:lnTo>
                      <a:pt x="3783014" y="281002"/>
                    </a:lnTo>
                    <a:lnTo>
                      <a:pt x="3781426" y="279415"/>
                    </a:lnTo>
                    <a:close/>
                    <a:moveTo>
                      <a:pt x="3800476" y="279414"/>
                    </a:moveTo>
                    <a:lnTo>
                      <a:pt x="3802063" y="279679"/>
                    </a:lnTo>
                    <a:lnTo>
                      <a:pt x="3805239" y="285499"/>
                    </a:lnTo>
                    <a:lnTo>
                      <a:pt x="3804332" y="285764"/>
                    </a:lnTo>
                    <a:lnTo>
                      <a:pt x="3800476" y="279414"/>
                    </a:lnTo>
                    <a:close/>
                    <a:moveTo>
                      <a:pt x="4359420" y="279339"/>
                    </a:moveTo>
                    <a:lnTo>
                      <a:pt x="4359708" y="279604"/>
                    </a:lnTo>
                    <a:lnTo>
                      <a:pt x="4360863" y="280927"/>
                    </a:lnTo>
                    <a:lnTo>
                      <a:pt x="4357688" y="280133"/>
                    </a:lnTo>
                    <a:lnTo>
                      <a:pt x="4359420" y="279339"/>
                    </a:lnTo>
                    <a:close/>
                    <a:moveTo>
                      <a:pt x="3776664" y="276239"/>
                    </a:moveTo>
                    <a:lnTo>
                      <a:pt x="3776664" y="276437"/>
                    </a:lnTo>
                    <a:lnTo>
                      <a:pt x="3776399" y="277827"/>
                    </a:lnTo>
                    <a:lnTo>
                      <a:pt x="3775076" y="276437"/>
                    </a:lnTo>
                    <a:lnTo>
                      <a:pt x="3776664" y="276239"/>
                    </a:lnTo>
                    <a:close/>
                    <a:moveTo>
                      <a:pt x="4348163" y="276164"/>
                    </a:moveTo>
                    <a:lnTo>
                      <a:pt x="4350087" y="276429"/>
                    </a:lnTo>
                    <a:lnTo>
                      <a:pt x="4356101" y="280927"/>
                    </a:lnTo>
                    <a:lnTo>
                      <a:pt x="4348163" y="276164"/>
                    </a:lnTo>
                    <a:close/>
                    <a:moveTo>
                      <a:pt x="4526228" y="275020"/>
                    </a:moveTo>
                    <a:lnTo>
                      <a:pt x="4527551" y="275815"/>
                    </a:lnTo>
                    <a:lnTo>
                      <a:pt x="4554803" y="290658"/>
                    </a:lnTo>
                    <a:lnTo>
                      <a:pt x="4579409" y="300730"/>
                    </a:lnTo>
                    <a:lnTo>
                      <a:pt x="4552951" y="288008"/>
                    </a:lnTo>
                    <a:lnTo>
                      <a:pt x="4526228" y="275020"/>
                    </a:lnTo>
                    <a:close/>
                    <a:moveTo>
                      <a:pt x="3771159" y="274652"/>
                    </a:moveTo>
                    <a:lnTo>
                      <a:pt x="3773488" y="276240"/>
                    </a:lnTo>
                    <a:lnTo>
                      <a:pt x="3770313" y="275287"/>
                    </a:lnTo>
                    <a:lnTo>
                      <a:pt x="3771159" y="274652"/>
                    </a:lnTo>
                    <a:close/>
                    <a:moveTo>
                      <a:pt x="3752851" y="266714"/>
                    </a:moveTo>
                    <a:lnTo>
                      <a:pt x="3756614" y="267580"/>
                    </a:lnTo>
                    <a:lnTo>
                      <a:pt x="3757319" y="269024"/>
                    </a:lnTo>
                    <a:lnTo>
                      <a:pt x="3759201" y="269024"/>
                    </a:lnTo>
                    <a:lnTo>
                      <a:pt x="3753791" y="269889"/>
                    </a:lnTo>
                    <a:lnTo>
                      <a:pt x="3752851" y="266714"/>
                    </a:lnTo>
                    <a:close/>
                    <a:moveTo>
                      <a:pt x="3768726" y="266714"/>
                    </a:moveTo>
                    <a:lnTo>
                      <a:pt x="3769784" y="266714"/>
                    </a:lnTo>
                    <a:lnTo>
                      <a:pt x="3770314" y="269889"/>
                    </a:lnTo>
                    <a:lnTo>
                      <a:pt x="3768726" y="266714"/>
                    </a:lnTo>
                    <a:close/>
                    <a:moveTo>
                      <a:pt x="4343401" y="265052"/>
                    </a:moveTo>
                    <a:lnTo>
                      <a:pt x="4351339" y="265732"/>
                    </a:lnTo>
                    <a:lnTo>
                      <a:pt x="4351339" y="266640"/>
                    </a:lnTo>
                    <a:lnTo>
                      <a:pt x="4343401" y="265052"/>
                    </a:lnTo>
                    <a:close/>
                    <a:moveTo>
                      <a:pt x="3763963" y="263539"/>
                    </a:moveTo>
                    <a:lnTo>
                      <a:pt x="3767138" y="265127"/>
                    </a:lnTo>
                    <a:lnTo>
                      <a:pt x="3763963" y="263698"/>
                    </a:lnTo>
                    <a:lnTo>
                      <a:pt x="3763963" y="263539"/>
                    </a:lnTo>
                    <a:close/>
                    <a:moveTo>
                      <a:pt x="3460453" y="258779"/>
                    </a:moveTo>
                    <a:lnTo>
                      <a:pt x="3460751" y="258779"/>
                    </a:lnTo>
                    <a:lnTo>
                      <a:pt x="3460426" y="258815"/>
                    </a:lnTo>
                    <a:lnTo>
                      <a:pt x="3460453" y="258779"/>
                    </a:lnTo>
                    <a:close/>
                    <a:moveTo>
                      <a:pt x="4498711" y="256997"/>
                    </a:moveTo>
                    <a:lnTo>
                      <a:pt x="4509824" y="261768"/>
                    </a:lnTo>
                    <a:lnTo>
                      <a:pt x="4503474" y="259117"/>
                    </a:lnTo>
                    <a:lnTo>
                      <a:pt x="4500125" y="257799"/>
                    </a:lnTo>
                    <a:lnTo>
                      <a:pt x="4498711" y="256997"/>
                    </a:lnTo>
                    <a:close/>
                    <a:moveTo>
                      <a:pt x="4495697" y="256068"/>
                    </a:moveTo>
                    <a:lnTo>
                      <a:pt x="4496065" y="256201"/>
                    </a:lnTo>
                    <a:lnTo>
                      <a:pt x="4500125" y="257799"/>
                    </a:lnTo>
                    <a:lnTo>
                      <a:pt x="4506649" y="261503"/>
                    </a:lnTo>
                    <a:lnTo>
                      <a:pt x="4506214" y="261304"/>
                    </a:lnTo>
                    <a:lnTo>
                      <a:pt x="4495697" y="256068"/>
                    </a:lnTo>
                    <a:close/>
                    <a:moveTo>
                      <a:pt x="3754438" y="255602"/>
                    </a:moveTo>
                    <a:lnTo>
                      <a:pt x="3760183" y="257106"/>
                    </a:lnTo>
                    <a:lnTo>
                      <a:pt x="3760183" y="257357"/>
                    </a:lnTo>
                    <a:lnTo>
                      <a:pt x="3760788" y="260365"/>
                    </a:lnTo>
                    <a:lnTo>
                      <a:pt x="3754438" y="255602"/>
                    </a:lnTo>
                    <a:close/>
                    <a:moveTo>
                      <a:pt x="4333876" y="255527"/>
                    </a:moveTo>
                    <a:lnTo>
                      <a:pt x="4336218" y="256271"/>
                    </a:lnTo>
                    <a:lnTo>
                      <a:pt x="4341163" y="258256"/>
                    </a:lnTo>
                    <a:lnTo>
                      <a:pt x="4349751" y="263465"/>
                    </a:lnTo>
                    <a:lnTo>
                      <a:pt x="4344546" y="262225"/>
                    </a:lnTo>
                    <a:lnTo>
                      <a:pt x="4342984" y="262225"/>
                    </a:lnTo>
                    <a:lnTo>
                      <a:pt x="4339341" y="259248"/>
                    </a:lnTo>
                    <a:lnTo>
                      <a:pt x="4333876" y="255527"/>
                    </a:lnTo>
                    <a:close/>
                    <a:moveTo>
                      <a:pt x="4491568" y="254611"/>
                    </a:moveTo>
                    <a:lnTo>
                      <a:pt x="4506214" y="261304"/>
                    </a:lnTo>
                    <a:lnTo>
                      <a:pt x="4512470" y="264418"/>
                    </a:lnTo>
                    <a:lnTo>
                      <a:pt x="4555597" y="286152"/>
                    </a:lnTo>
                    <a:lnTo>
                      <a:pt x="4598195" y="308152"/>
                    </a:lnTo>
                    <a:lnTo>
                      <a:pt x="4640793" y="330416"/>
                    </a:lnTo>
                    <a:lnTo>
                      <a:pt x="4682597" y="353476"/>
                    </a:lnTo>
                    <a:lnTo>
                      <a:pt x="4709507" y="368396"/>
                    </a:lnTo>
                    <a:lnTo>
                      <a:pt x="4705880" y="366463"/>
                    </a:lnTo>
                    <a:lnTo>
                      <a:pt x="4700296" y="363722"/>
                    </a:lnTo>
                    <a:lnTo>
                      <a:pt x="4699530" y="363283"/>
                    </a:lnTo>
                    <a:lnTo>
                      <a:pt x="4663547" y="344199"/>
                    </a:lnTo>
                    <a:lnTo>
                      <a:pt x="4627563" y="325380"/>
                    </a:lnTo>
                    <a:lnTo>
                      <a:pt x="4591580" y="307092"/>
                    </a:lnTo>
                    <a:lnTo>
                      <a:pt x="4593697" y="309477"/>
                    </a:lnTo>
                    <a:lnTo>
                      <a:pt x="4590999" y="309702"/>
                    </a:lnTo>
                    <a:lnTo>
                      <a:pt x="4578086" y="307887"/>
                    </a:lnTo>
                    <a:lnTo>
                      <a:pt x="4582320" y="310802"/>
                    </a:lnTo>
                    <a:lnTo>
                      <a:pt x="4586818" y="313453"/>
                    </a:lnTo>
                    <a:lnTo>
                      <a:pt x="4591316" y="316103"/>
                    </a:lnTo>
                    <a:lnTo>
                      <a:pt x="4595813" y="318489"/>
                    </a:lnTo>
                    <a:lnTo>
                      <a:pt x="4597135" y="319151"/>
                    </a:lnTo>
                    <a:lnTo>
                      <a:pt x="4583907" y="313188"/>
                    </a:lnTo>
                    <a:lnTo>
                      <a:pt x="4568297" y="305766"/>
                    </a:lnTo>
                    <a:lnTo>
                      <a:pt x="4553216" y="298080"/>
                    </a:lnTo>
                    <a:lnTo>
                      <a:pt x="4538928" y="290128"/>
                    </a:lnTo>
                    <a:lnTo>
                      <a:pt x="4532049" y="286152"/>
                    </a:lnTo>
                    <a:lnTo>
                      <a:pt x="4530508" y="285165"/>
                    </a:lnTo>
                    <a:lnTo>
                      <a:pt x="4532313" y="284562"/>
                    </a:lnTo>
                    <a:lnTo>
                      <a:pt x="4506210" y="268320"/>
                    </a:lnTo>
                    <a:lnTo>
                      <a:pt x="4501357" y="264153"/>
                    </a:lnTo>
                    <a:lnTo>
                      <a:pt x="4496065" y="259382"/>
                    </a:lnTo>
                    <a:lnTo>
                      <a:pt x="4491568" y="254611"/>
                    </a:lnTo>
                    <a:close/>
                    <a:moveTo>
                      <a:pt x="3482634" y="254021"/>
                    </a:moveTo>
                    <a:lnTo>
                      <a:pt x="3463926" y="255603"/>
                    </a:lnTo>
                    <a:lnTo>
                      <a:pt x="3465306" y="254304"/>
                    </a:lnTo>
                    <a:lnTo>
                      <a:pt x="3482634" y="254021"/>
                    </a:lnTo>
                    <a:close/>
                    <a:moveTo>
                      <a:pt x="3482700" y="254015"/>
                    </a:moveTo>
                    <a:lnTo>
                      <a:pt x="3482976" y="254015"/>
                    </a:lnTo>
                    <a:lnTo>
                      <a:pt x="3482634" y="254021"/>
                    </a:lnTo>
                    <a:lnTo>
                      <a:pt x="3482700" y="254015"/>
                    </a:lnTo>
                    <a:close/>
                    <a:moveTo>
                      <a:pt x="4325390" y="252352"/>
                    </a:moveTo>
                    <a:lnTo>
                      <a:pt x="4327208" y="253703"/>
                    </a:lnTo>
                    <a:lnTo>
                      <a:pt x="4337600" y="262350"/>
                    </a:lnTo>
                    <a:lnTo>
                      <a:pt x="4338639" y="265052"/>
                    </a:lnTo>
                    <a:lnTo>
                      <a:pt x="4335002" y="262890"/>
                    </a:lnTo>
                    <a:lnTo>
                      <a:pt x="4331365" y="262620"/>
                    </a:lnTo>
                    <a:lnTo>
                      <a:pt x="4331884" y="261539"/>
                    </a:lnTo>
                    <a:lnTo>
                      <a:pt x="4329027" y="258837"/>
                    </a:lnTo>
                    <a:lnTo>
                      <a:pt x="4331625" y="258567"/>
                    </a:lnTo>
                    <a:lnTo>
                      <a:pt x="4329027" y="257756"/>
                    </a:lnTo>
                    <a:lnTo>
                      <a:pt x="4324351" y="254243"/>
                    </a:lnTo>
                    <a:lnTo>
                      <a:pt x="4325390" y="252352"/>
                    </a:lnTo>
                    <a:close/>
                    <a:moveTo>
                      <a:pt x="4329113" y="252352"/>
                    </a:moveTo>
                    <a:lnTo>
                      <a:pt x="4334283" y="253145"/>
                    </a:lnTo>
                    <a:lnTo>
                      <a:pt x="4338638" y="255527"/>
                    </a:lnTo>
                    <a:lnTo>
                      <a:pt x="4329113" y="252352"/>
                    </a:lnTo>
                    <a:close/>
                    <a:moveTo>
                      <a:pt x="3471599" y="250841"/>
                    </a:moveTo>
                    <a:lnTo>
                      <a:pt x="3473186" y="250841"/>
                    </a:lnTo>
                    <a:lnTo>
                      <a:pt x="3473451" y="250841"/>
                    </a:lnTo>
                    <a:lnTo>
                      <a:pt x="3472392" y="252429"/>
                    </a:lnTo>
                    <a:lnTo>
                      <a:pt x="3470276" y="252429"/>
                    </a:lnTo>
                    <a:lnTo>
                      <a:pt x="3471599" y="250841"/>
                    </a:lnTo>
                    <a:close/>
                    <a:moveTo>
                      <a:pt x="4389973" y="249867"/>
                    </a:moveTo>
                    <a:lnTo>
                      <a:pt x="4390577" y="250163"/>
                    </a:lnTo>
                    <a:lnTo>
                      <a:pt x="4390497" y="250105"/>
                    </a:lnTo>
                    <a:lnTo>
                      <a:pt x="4389973" y="249867"/>
                    </a:lnTo>
                    <a:close/>
                    <a:moveTo>
                      <a:pt x="4363390" y="248937"/>
                    </a:moveTo>
                    <a:lnTo>
                      <a:pt x="4363842" y="249245"/>
                    </a:lnTo>
                    <a:lnTo>
                      <a:pt x="4364861" y="249245"/>
                    </a:lnTo>
                    <a:lnTo>
                      <a:pt x="4363390" y="248937"/>
                    </a:lnTo>
                    <a:close/>
                    <a:moveTo>
                      <a:pt x="3564094" y="246619"/>
                    </a:moveTo>
                    <a:lnTo>
                      <a:pt x="3561451" y="248207"/>
                    </a:lnTo>
                    <a:lnTo>
                      <a:pt x="3564094" y="246884"/>
                    </a:lnTo>
                    <a:lnTo>
                      <a:pt x="3564094" y="246619"/>
                    </a:lnTo>
                    <a:close/>
                    <a:moveTo>
                      <a:pt x="4382131" y="246023"/>
                    </a:moveTo>
                    <a:lnTo>
                      <a:pt x="4382273" y="246093"/>
                    </a:lnTo>
                    <a:lnTo>
                      <a:pt x="4382466" y="246079"/>
                    </a:lnTo>
                    <a:lnTo>
                      <a:pt x="4382131" y="246023"/>
                    </a:lnTo>
                    <a:close/>
                    <a:moveTo>
                      <a:pt x="4314826" y="246002"/>
                    </a:moveTo>
                    <a:lnTo>
                      <a:pt x="4319589" y="247363"/>
                    </a:lnTo>
                    <a:lnTo>
                      <a:pt x="4319351" y="247590"/>
                    </a:lnTo>
                    <a:lnTo>
                      <a:pt x="4314826" y="246002"/>
                    </a:lnTo>
                    <a:close/>
                    <a:moveTo>
                      <a:pt x="4384072" y="245211"/>
                    </a:moveTo>
                    <a:lnTo>
                      <a:pt x="4384718" y="245918"/>
                    </a:lnTo>
                    <a:lnTo>
                      <a:pt x="4385470" y="245864"/>
                    </a:lnTo>
                    <a:lnTo>
                      <a:pt x="4384072" y="245211"/>
                    </a:lnTo>
                    <a:close/>
                    <a:moveTo>
                      <a:pt x="4368801" y="241238"/>
                    </a:moveTo>
                    <a:lnTo>
                      <a:pt x="4371286" y="242392"/>
                    </a:lnTo>
                    <a:lnTo>
                      <a:pt x="4373494" y="242969"/>
                    </a:lnTo>
                    <a:lnTo>
                      <a:pt x="4371838" y="241815"/>
                    </a:lnTo>
                    <a:lnTo>
                      <a:pt x="4372390" y="242104"/>
                    </a:lnTo>
                    <a:lnTo>
                      <a:pt x="4374599" y="243547"/>
                    </a:lnTo>
                    <a:lnTo>
                      <a:pt x="4375151" y="244413"/>
                    </a:lnTo>
                    <a:lnTo>
                      <a:pt x="4368801" y="241526"/>
                    </a:lnTo>
                    <a:lnTo>
                      <a:pt x="4368801" y="241238"/>
                    </a:lnTo>
                    <a:close/>
                    <a:moveTo>
                      <a:pt x="3718208" y="238944"/>
                    </a:moveTo>
                    <a:lnTo>
                      <a:pt x="3720587" y="239209"/>
                    </a:lnTo>
                    <a:lnTo>
                      <a:pt x="3720587" y="239473"/>
                    </a:lnTo>
                    <a:lnTo>
                      <a:pt x="3719794" y="239473"/>
                    </a:lnTo>
                    <a:lnTo>
                      <a:pt x="3714661" y="240044"/>
                    </a:lnTo>
                    <a:lnTo>
                      <a:pt x="3717679" y="239209"/>
                    </a:lnTo>
                    <a:lnTo>
                      <a:pt x="3718208" y="238944"/>
                    </a:lnTo>
                    <a:close/>
                    <a:moveTo>
                      <a:pt x="4308747" y="236477"/>
                    </a:moveTo>
                    <a:lnTo>
                      <a:pt x="4311457" y="236477"/>
                    </a:lnTo>
                    <a:lnTo>
                      <a:pt x="4317420" y="238998"/>
                    </a:lnTo>
                    <a:lnTo>
                      <a:pt x="4319589" y="241239"/>
                    </a:lnTo>
                    <a:lnTo>
                      <a:pt x="4316065" y="240959"/>
                    </a:lnTo>
                    <a:lnTo>
                      <a:pt x="4311999" y="240119"/>
                    </a:lnTo>
                    <a:lnTo>
                      <a:pt x="4308747" y="236477"/>
                    </a:lnTo>
                    <a:close/>
                    <a:moveTo>
                      <a:pt x="4336466" y="226951"/>
                    </a:moveTo>
                    <a:lnTo>
                      <a:pt x="4339106" y="226951"/>
                    </a:lnTo>
                    <a:lnTo>
                      <a:pt x="4341217" y="227216"/>
                    </a:lnTo>
                    <a:lnTo>
                      <a:pt x="4343593" y="227481"/>
                    </a:lnTo>
                    <a:lnTo>
                      <a:pt x="4345968" y="228011"/>
                    </a:lnTo>
                    <a:lnTo>
                      <a:pt x="4348080" y="229070"/>
                    </a:lnTo>
                    <a:lnTo>
                      <a:pt x="4350192" y="229865"/>
                    </a:lnTo>
                    <a:lnTo>
                      <a:pt x="4351775" y="231190"/>
                    </a:lnTo>
                    <a:lnTo>
                      <a:pt x="4353359" y="232514"/>
                    </a:lnTo>
                    <a:lnTo>
                      <a:pt x="4354679" y="234103"/>
                    </a:lnTo>
                    <a:lnTo>
                      <a:pt x="4356263" y="235428"/>
                    </a:lnTo>
                    <a:lnTo>
                      <a:pt x="4357055" y="237282"/>
                    </a:lnTo>
                    <a:lnTo>
                      <a:pt x="4358110" y="238871"/>
                    </a:lnTo>
                    <a:lnTo>
                      <a:pt x="4358638" y="240726"/>
                    </a:lnTo>
                    <a:lnTo>
                      <a:pt x="4359166" y="242580"/>
                    </a:lnTo>
                    <a:lnTo>
                      <a:pt x="4379491" y="245494"/>
                    </a:lnTo>
                    <a:lnTo>
                      <a:pt x="4374476" y="242050"/>
                    </a:lnTo>
                    <a:lnTo>
                      <a:pt x="4377643" y="243110"/>
                    </a:lnTo>
                    <a:lnTo>
                      <a:pt x="4375611" y="241256"/>
                    </a:lnTo>
                    <a:lnTo>
                      <a:pt x="4373563" y="240298"/>
                    </a:lnTo>
                    <a:lnTo>
                      <a:pt x="4376474" y="238708"/>
                    </a:lnTo>
                    <a:lnTo>
                      <a:pt x="4369330" y="234732"/>
                    </a:lnTo>
                    <a:lnTo>
                      <a:pt x="4369065" y="234467"/>
                    </a:lnTo>
                    <a:lnTo>
                      <a:pt x="4364038" y="232347"/>
                    </a:lnTo>
                    <a:lnTo>
                      <a:pt x="4377003" y="233937"/>
                    </a:lnTo>
                    <a:lnTo>
                      <a:pt x="4378326" y="237118"/>
                    </a:lnTo>
                    <a:lnTo>
                      <a:pt x="4374357" y="236057"/>
                    </a:lnTo>
                    <a:lnTo>
                      <a:pt x="4388380" y="241093"/>
                    </a:lnTo>
                    <a:lnTo>
                      <a:pt x="4385734" y="239238"/>
                    </a:lnTo>
                    <a:lnTo>
                      <a:pt x="4387057" y="237913"/>
                    </a:lnTo>
                    <a:lnTo>
                      <a:pt x="4391820" y="240033"/>
                    </a:lnTo>
                    <a:lnTo>
                      <a:pt x="4389174" y="237118"/>
                    </a:lnTo>
                    <a:lnTo>
                      <a:pt x="4407430" y="245864"/>
                    </a:lnTo>
                    <a:lnTo>
                      <a:pt x="4401345" y="242684"/>
                    </a:lnTo>
                    <a:lnTo>
                      <a:pt x="4398699" y="241359"/>
                    </a:lnTo>
                    <a:lnTo>
                      <a:pt x="4396317" y="240033"/>
                    </a:lnTo>
                    <a:lnTo>
                      <a:pt x="4394730" y="238443"/>
                    </a:lnTo>
                    <a:lnTo>
                      <a:pt x="4393672" y="237913"/>
                    </a:lnTo>
                    <a:lnTo>
                      <a:pt x="4393407" y="237118"/>
                    </a:lnTo>
                    <a:lnTo>
                      <a:pt x="4393142" y="236057"/>
                    </a:lnTo>
                    <a:lnTo>
                      <a:pt x="4393142" y="235527"/>
                    </a:lnTo>
                    <a:lnTo>
                      <a:pt x="4393407" y="234467"/>
                    </a:lnTo>
                    <a:lnTo>
                      <a:pt x="4393936" y="233672"/>
                    </a:lnTo>
                    <a:lnTo>
                      <a:pt x="4393936" y="233142"/>
                    </a:lnTo>
                    <a:lnTo>
                      <a:pt x="4393672" y="233142"/>
                    </a:lnTo>
                    <a:lnTo>
                      <a:pt x="4393672" y="232877"/>
                    </a:lnTo>
                    <a:lnTo>
                      <a:pt x="4393407" y="231021"/>
                    </a:lnTo>
                    <a:lnTo>
                      <a:pt x="4425951" y="235792"/>
                    </a:lnTo>
                    <a:lnTo>
                      <a:pt x="4424363" y="235262"/>
                    </a:lnTo>
                    <a:lnTo>
                      <a:pt x="4432301" y="235792"/>
                    </a:lnTo>
                    <a:lnTo>
                      <a:pt x="4428861" y="234467"/>
                    </a:lnTo>
                    <a:lnTo>
                      <a:pt x="4444472" y="239503"/>
                    </a:lnTo>
                    <a:lnTo>
                      <a:pt x="4459818" y="244804"/>
                    </a:lnTo>
                    <a:lnTo>
                      <a:pt x="4467490" y="247985"/>
                    </a:lnTo>
                    <a:lnTo>
                      <a:pt x="4474634" y="251166"/>
                    </a:lnTo>
                    <a:lnTo>
                      <a:pt x="4482307" y="254346"/>
                    </a:lnTo>
                    <a:lnTo>
                      <a:pt x="4489715" y="258057"/>
                    </a:lnTo>
                    <a:lnTo>
                      <a:pt x="4506210" y="268320"/>
                    </a:lnTo>
                    <a:lnTo>
                      <a:pt x="4506913" y="268924"/>
                    </a:lnTo>
                    <a:lnTo>
                      <a:pt x="4512734" y="273165"/>
                    </a:lnTo>
                    <a:lnTo>
                      <a:pt x="4519084" y="277671"/>
                    </a:lnTo>
                    <a:lnTo>
                      <a:pt x="4525434" y="281912"/>
                    </a:lnTo>
                    <a:lnTo>
                      <a:pt x="4530508" y="285165"/>
                    </a:lnTo>
                    <a:lnTo>
                      <a:pt x="4528345" y="285887"/>
                    </a:lnTo>
                    <a:lnTo>
                      <a:pt x="4525170" y="286418"/>
                    </a:lnTo>
                    <a:lnTo>
                      <a:pt x="4519613" y="287213"/>
                    </a:lnTo>
                    <a:lnTo>
                      <a:pt x="4517497" y="287478"/>
                    </a:lnTo>
                    <a:lnTo>
                      <a:pt x="4515909" y="288538"/>
                    </a:lnTo>
                    <a:lnTo>
                      <a:pt x="4515115" y="288803"/>
                    </a:lnTo>
                    <a:lnTo>
                      <a:pt x="4514586" y="289333"/>
                    </a:lnTo>
                    <a:lnTo>
                      <a:pt x="4514322" y="289863"/>
                    </a:lnTo>
                    <a:lnTo>
                      <a:pt x="4514322" y="290923"/>
                    </a:lnTo>
                    <a:lnTo>
                      <a:pt x="4512830" y="290416"/>
                    </a:lnTo>
                    <a:lnTo>
                      <a:pt x="4513672" y="290827"/>
                    </a:lnTo>
                    <a:lnTo>
                      <a:pt x="4514322" y="290923"/>
                    </a:lnTo>
                    <a:lnTo>
                      <a:pt x="4521730" y="291984"/>
                    </a:lnTo>
                    <a:lnTo>
                      <a:pt x="4528609" y="293839"/>
                    </a:lnTo>
                    <a:lnTo>
                      <a:pt x="4536018" y="296224"/>
                    </a:lnTo>
                    <a:lnTo>
                      <a:pt x="4543691" y="298345"/>
                    </a:lnTo>
                    <a:lnTo>
                      <a:pt x="4551099" y="301525"/>
                    </a:lnTo>
                    <a:lnTo>
                      <a:pt x="4558243" y="304441"/>
                    </a:lnTo>
                    <a:lnTo>
                      <a:pt x="4565651" y="307622"/>
                    </a:lnTo>
                    <a:lnTo>
                      <a:pt x="4573059" y="310802"/>
                    </a:lnTo>
                    <a:lnTo>
                      <a:pt x="4587082" y="317959"/>
                    </a:lnTo>
                    <a:lnTo>
                      <a:pt x="4600311" y="324850"/>
                    </a:lnTo>
                    <a:lnTo>
                      <a:pt x="4612482" y="331477"/>
                    </a:lnTo>
                    <a:lnTo>
                      <a:pt x="4640793" y="337838"/>
                    </a:lnTo>
                    <a:lnTo>
                      <a:pt x="4639432" y="337065"/>
                    </a:lnTo>
                    <a:lnTo>
                      <a:pt x="4662753" y="346850"/>
                    </a:lnTo>
                    <a:lnTo>
                      <a:pt x="4678099" y="353476"/>
                    </a:lnTo>
                    <a:lnTo>
                      <a:pt x="4692386" y="359837"/>
                    </a:lnTo>
                    <a:lnTo>
                      <a:pt x="4700296" y="363722"/>
                    </a:lnTo>
                    <a:lnTo>
                      <a:pt x="4734720" y="383427"/>
                    </a:lnTo>
                    <a:lnTo>
                      <a:pt x="4770174" y="403306"/>
                    </a:lnTo>
                    <a:lnTo>
                      <a:pt x="4805099" y="423980"/>
                    </a:lnTo>
                    <a:lnTo>
                      <a:pt x="4839759" y="445184"/>
                    </a:lnTo>
                    <a:lnTo>
                      <a:pt x="4874156" y="466653"/>
                    </a:lnTo>
                    <a:lnTo>
                      <a:pt x="4885797" y="473545"/>
                    </a:lnTo>
                    <a:lnTo>
                      <a:pt x="4889768" y="475932"/>
                    </a:lnTo>
                    <a:lnTo>
                      <a:pt x="4917404" y="493845"/>
                    </a:lnTo>
                    <a:lnTo>
                      <a:pt x="4949827" y="515423"/>
                    </a:lnTo>
                    <a:lnTo>
                      <a:pt x="4987398" y="540603"/>
                    </a:lnTo>
                    <a:lnTo>
                      <a:pt x="5024704" y="566843"/>
                    </a:lnTo>
                    <a:lnTo>
                      <a:pt x="5010945" y="556241"/>
                    </a:lnTo>
                    <a:lnTo>
                      <a:pt x="4970729" y="528941"/>
                    </a:lnTo>
                    <a:lnTo>
                      <a:pt x="4930247" y="502171"/>
                    </a:lnTo>
                    <a:lnTo>
                      <a:pt x="4917404" y="493845"/>
                    </a:lnTo>
                    <a:lnTo>
                      <a:pt x="4911991" y="490243"/>
                    </a:lnTo>
                    <a:lnTo>
                      <a:pt x="4891211" y="476799"/>
                    </a:lnTo>
                    <a:lnTo>
                      <a:pt x="4897704" y="480701"/>
                    </a:lnTo>
                    <a:lnTo>
                      <a:pt x="4924162" y="495544"/>
                    </a:lnTo>
                    <a:lnTo>
                      <a:pt x="4937656" y="503231"/>
                    </a:lnTo>
                    <a:lnTo>
                      <a:pt x="4951414" y="511447"/>
                    </a:lnTo>
                    <a:lnTo>
                      <a:pt x="4965437" y="519664"/>
                    </a:lnTo>
                    <a:lnTo>
                      <a:pt x="4978931" y="528411"/>
                    </a:lnTo>
                    <a:lnTo>
                      <a:pt x="4992160" y="537688"/>
                    </a:lnTo>
                    <a:lnTo>
                      <a:pt x="5005125" y="546964"/>
                    </a:lnTo>
                    <a:lnTo>
                      <a:pt x="5011210" y="551735"/>
                    </a:lnTo>
                    <a:lnTo>
                      <a:pt x="5017295" y="556771"/>
                    </a:lnTo>
                    <a:lnTo>
                      <a:pt x="5023116" y="561807"/>
                    </a:lnTo>
                    <a:lnTo>
                      <a:pt x="5028673" y="567109"/>
                    </a:lnTo>
                    <a:lnTo>
                      <a:pt x="5032656" y="570909"/>
                    </a:lnTo>
                    <a:lnTo>
                      <a:pt x="5047586" y="582410"/>
                    </a:lnTo>
                    <a:lnTo>
                      <a:pt x="5045341" y="580754"/>
                    </a:lnTo>
                    <a:lnTo>
                      <a:pt x="5045912" y="581262"/>
                    </a:lnTo>
                    <a:lnTo>
                      <a:pt x="5032822" y="571068"/>
                    </a:lnTo>
                    <a:lnTo>
                      <a:pt x="5034229" y="572410"/>
                    </a:lnTo>
                    <a:lnTo>
                      <a:pt x="5038991" y="577711"/>
                    </a:lnTo>
                    <a:lnTo>
                      <a:pt x="5043754" y="583277"/>
                    </a:lnTo>
                    <a:lnTo>
                      <a:pt x="5048252" y="588843"/>
                    </a:lnTo>
                    <a:lnTo>
                      <a:pt x="5052220" y="594409"/>
                    </a:lnTo>
                    <a:lnTo>
                      <a:pt x="5056189" y="600240"/>
                    </a:lnTo>
                    <a:lnTo>
                      <a:pt x="5059629" y="606336"/>
                    </a:lnTo>
                    <a:lnTo>
                      <a:pt x="5061232" y="609840"/>
                    </a:lnTo>
                    <a:lnTo>
                      <a:pt x="5064717" y="612521"/>
                    </a:lnTo>
                    <a:lnTo>
                      <a:pt x="5073122" y="641321"/>
                    </a:lnTo>
                    <a:lnTo>
                      <a:pt x="5066293" y="636830"/>
                    </a:lnTo>
                    <a:lnTo>
                      <a:pt x="5063141" y="634452"/>
                    </a:lnTo>
                    <a:lnTo>
                      <a:pt x="5060252" y="632074"/>
                    </a:lnTo>
                    <a:lnTo>
                      <a:pt x="5057888" y="629431"/>
                    </a:lnTo>
                    <a:lnTo>
                      <a:pt x="5055787" y="627054"/>
                    </a:lnTo>
                    <a:lnTo>
                      <a:pt x="5054736" y="624675"/>
                    </a:lnTo>
                    <a:lnTo>
                      <a:pt x="5054473" y="623619"/>
                    </a:lnTo>
                    <a:lnTo>
                      <a:pt x="5054211" y="622562"/>
                    </a:lnTo>
                    <a:lnTo>
                      <a:pt x="5054041" y="622400"/>
                    </a:lnTo>
                    <a:lnTo>
                      <a:pt x="5052204" y="622400"/>
                    </a:lnTo>
                    <a:lnTo>
                      <a:pt x="5051938" y="623455"/>
                    </a:lnTo>
                    <a:lnTo>
                      <a:pt x="5059364" y="631106"/>
                    </a:lnTo>
                    <a:lnTo>
                      <a:pt x="5058303" y="630579"/>
                    </a:lnTo>
                    <a:lnTo>
                      <a:pt x="5058303" y="631370"/>
                    </a:lnTo>
                    <a:lnTo>
                      <a:pt x="5046369" y="626094"/>
                    </a:lnTo>
                    <a:lnTo>
                      <a:pt x="5040004" y="623455"/>
                    </a:lnTo>
                    <a:lnTo>
                      <a:pt x="5034170" y="623455"/>
                    </a:lnTo>
                    <a:lnTo>
                      <a:pt x="5025153" y="618707"/>
                    </a:lnTo>
                    <a:lnTo>
                      <a:pt x="5024622" y="618443"/>
                    </a:lnTo>
                    <a:lnTo>
                      <a:pt x="5025905" y="620294"/>
                    </a:lnTo>
                    <a:lnTo>
                      <a:pt x="5033794" y="624088"/>
                    </a:lnTo>
                    <a:lnTo>
                      <a:pt x="5035396" y="624088"/>
                    </a:lnTo>
                    <a:lnTo>
                      <a:pt x="5038866" y="624088"/>
                    </a:lnTo>
                    <a:lnTo>
                      <a:pt x="5045272" y="626726"/>
                    </a:lnTo>
                    <a:lnTo>
                      <a:pt x="5057817" y="631739"/>
                    </a:lnTo>
                    <a:lnTo>
                      <a:pt x="5057550" y="631211"/>
                    </a:lnTo>
                    <a:lnTo>
                      <a:pt x="5072231" y="641765"/>
                    </a:lnTo>
                    <a:lnTo>
                      <a:pt x="5072498" y="645986"/>
                    </a:lnTo>
                    <a:lnTo>
                      <a:pt x="5072765" y="650471"/>
                    </a:lnTo>
                    <a:lnTo>
                      <a:pt x="5072765" y="654957"/>
                    </a:lnTo>
                    <a:lnTo>
                      <a:pt x="5072498" y="659442"/>
                    </a:lnTo>
                    <a:lnTo>
                      <a:pt x="5071964" y="663927"/>
                    </a:lnTo>
                    <a:lnTo>
                      <a:pt x="5071164" y="668148"/>
                    </a:lnTo>
                    <a:lnTo>
                      <a:pt x="5070363" y="672634"/>
                    </a:lnTo>
                    <a:lnTo>
                      <a:pt x="5069295" y="677383"/>
                    </a:lnTo>
                    <a:lnTo>
                      <a:pt x="5069562" y="675272"/>
                    </a:lnTo>
                    <a:lnTo>
                      <a:pt x="5069562" y="673425"/>
                    </a:lnTo>
                    <a:lnTo>
                      <a:pt x="5068761" y="672106"/>
                    </a:lnTo>
                    <a:lnTo>
                      <a:pt x="5067961" y="670787"/>
                    </a:lnTo>
                    <a:lnTo>
                      <a:pt x="5067160" y="669995"/>
                    </a:lnTo>
                    <a:lnTo>
                      <a:pt x="5065825" y="669468"/>
                    </a:lnTo>
                    <a:lnTo>
                      <a:pt x="5064757" y="668940"/>
                    </a:lnTo>
                    <a:lnTo>
                      <a:pt x="5063957" y="668940"/>
                    </a:lnTo>
                    <a:lnTo>
                      <a:pt x="5062889" y="669468"/>
                    </a:lnTo>
                    <a:lnTo>
                      <a:pt x="5062355" y="669995"/>
                    </a:lnTo>
                    <a:lnTo>
                      <a:pt x="5062088" y="670523"/>
                    </a:lnTo>
                    <a:lnTo>
                      <a:pt x="5062088" y="671314"/>
                    </a:lnTo>
                    <a:lnTo>
                      <a:pt x="5062889" y="672634"/>
                    </a:lnTo>
                    <a:lnTo>
                      <a:pt x="5064224" y="673953"/>
                    </a:lnTo>
                    <a:lnTo>
                      <a:pt x="5066092" y="675536"/>
                    </a:lnTo>
                    <a:lnTo>
                      <a:pt x="5069295" y="677383"/>
                    </a:lnTo>
                    <a:lnTo>
                      <a:pt x="5057817" y="671051"/>
                    </a:lnTo>
                    <a:lnTo>
                      <a:pt x="5052479" y="667885"/>
                    </a:lnTo>
                    <a:lnTo>
                      <a:pt x="5047407" y="664455"/>
                    </a:lnTo>
                    <a:lnTo>
                      <a:pt x="5042336" y="660761"/>
                    </a:lnTo>
                    <a:lnTo>
                      <a:pt x="5037264" y="657067"/>
                    </a:lnTo>
                    <a:lnTo>
                      <a:pt x="5032460" y="653110"/>
                    </a:lnTo>
                    <a:lnTo>
                      <a:pt x="5032005" y="652660"/>
                    </a:lnTo>
                    <a:lnTo>
                      <a:pt x="5015605" y="641922"/>
                    </a:lnTo>
                    <a:lnTo>
                      <a:pt x="5020114" y="644033"/>
                    </a:lnTo>
                    <a:lnTo>
                      <a:pt x="4959381" y="591535"/>
                    </a:lnTo>
                    <a:lnTo>
                      <a:pt x="4985371" y="603670"/>
                    </a:lnTo>
                    <a:lnTo>
                      <a:pt x="4997836" y="608418"/>
                    </a:lnTo>
                    <a:lnTo>
                      <a:pt x="4983780" y="594173"/>
                    </a:lnTo>
                    <a:lnTo>
                      <a:pt x="4954607" y="575706"/>
                    </a:lnTo>
                    <a:lnTo>
                      <a:pt x="4954873" y="574651"/>
                    </a:lnTo>
                    <a:lnTo>
                      <a:pt x="4946818" y="565346"/>
                    </a:lnTo>
                    <a:lnTo>
                      <a:pt x="4946186" y="565217"/>
                    </a:lnTo>
                    <a:lnTo>
                      <a:pt x="4954630" y="575960"/>
                    </a:lnTo>
                    <a:lnTo>
                      <a:pt x="4954102" y="576228"/>
                    </a:lnTo>
                    <a:lnTo>
                      <a:pt x="4932727" y="560652"/>
                    </a:lnTo>
                    <a:lnTo>
                      <a:pt x="4930089" y="559577"/>
                    </a:lnTo>
                    <a:lnTo>
                      <a:pt x="4936422" y="565486"/>
                    </a:lnTo>
                    <a:lnTo>
                      <a:pt x="4920325" y="559846"/>
                    </a:lnTo>
                    <a:lnTo>
                      <a:pt x="4911353" y="550983"/>
                    </a:lnTo>
                    <a:lnTo>
                      <a:pt x="4911617" y="553401"/>
                    </a:lnTo>
                    <a:lnTo>
                      <a:pt x="4903964" y="549104"/>
                    </a:lnTo>
                    <a:lnTo>
                      <a:pt x="4897631" y="544269"/>
                    </a:lnTo>
                    <a:lnTo>
                      <a:pt x="4897367" y="545881"/>
                    </a:lnTo>
                    <a:lnTo>
                      <a:pt x="4897103" y="546955"/>
                    </a:lnTo>
                    <a:lnTo>
                      <a:pt x="4896311" y="547492"/>
                    </a:lnTo>
                    <a:lnTo>
                      <a:pt x="4895783" y="547492"/>
                    </a:lnTo>
                    <a:lnTo>
                      <a:pt x="4894992" y="546955"/>
                    </a:lnTo>
                    <a:lnTo>
                      <a:pt x="4893672" y="546418"/>
                    </a:lnTo>
                    <a:lnTo>
                      <a:pt x="4891825" y="544806"/>
                    </a:lnTo>
                    <a:lnTo>
                      <a:pt x="4889450" y="542121"/>
                    </a:lnTo>
                    <a:lnTo>
                      <a:pt x="4887603" y="539435"/>
                    </a:lnTo>
                    <a:lnTo>
                      <a:pt x="4886547" y="536750"/>
                    </a:lnTo>
                    <a:lnTo>
                      <a:pt x="4886547" y="535407"/>
                    </a:lnTo>
                    <a:lnTo>
                      <a:pt x="4886547" y="534601"/>
                    </a:lnTo>
                    <a:lnTo>
                      <a:pt x="4882061" y="531177"/>
                    </a:lnTo>
                    <a:lnTo>
                      <a:pt x="4882061" y="530304"/>
                    </a:lnTo>
                    <a:lnTo>
                      <a:pt x="4877311" y="526007"/>
                    </a:lnTo>
                    <a:lnTo>
                      <a:pt x="4879422" y="525739"/>
                    </a:lnTo>
                    <a:lnTo>
                      <a:pt x="4875728" y="522247"/>
                    </a:lnTo>
                    <a:lnTo>
                      <a:pt x="4870450" y="514996"/>
                    </a:lnTo>
                    <a:lnTo>
                      <a:pt x="4873353" y="511236"/>
                    </a:lnTo>
                    <a:lnTo>
                      <a:pt x="4878895" y="510968"/>
                    </a:lnTo>
                    <a:lnTo>
                      <a:pt x="4877311" y="504791"/>
                    </a:lnTo>
                    <a:lnTo>
                      <a:pt x="4878923" y="505177"/>
                    </a:lnTo>
                    <a:lnTo>
                      <a:pt x="4848226" y="481231"/>
                    </a:lnTo>
                    <a:lnTo>
                      <a:pt x="4848226" y="480701"/>
                    </a:lnTo>
                    <a:lnTo>
                      <a:pt x="4851666" y="479111"/>
                    </a:lnTo>
                    <a:lnTo>
                      <a:pt x="4844257" y="475930"/>
                    </a:lnTo>
                    <a:lnTo>
                      <a:pt x="4842670" y="476726"/>
                    </a:lnTo>
                    <a:lnTo>
                      <a:pt x="4841082" y="476991"/>
                    </a:lnTo>
                    <a:lnTo>
                      <a:pt x="4839230" y="477521"/>
                    </a:lnTo>
                    <a:lnTo>
                      <a:pt x="4837907" y="477521"/>
                    </a:lnTo>
                    <a:lnTo>
                      <a:pt x="4834997" y="476726"/>
                    </a:lnTo>
                    <a:lnTo>
                      <a:pt x="4832351" y="475930"/>
                    </a:lnTo>
                    <a:lnTo>
                      <a:pt x="4830234" y="474870"/>
                    </a:lnTo>
                    <a:lnTo>
                      <a:pt x="4828912" y="473545"/>
                    </a:lnTo>
                    <a:lnTo>
                      <a:pt x="4827324" y="472220"/>
                    </a:lnTo>
                    <a:lnTo>
                      <a:pt x="4815947" y="465858"/>
                    </a:lnTo>
                    <a:lnTo>
                      <a:pt x="4824361" y="474814"/>
                    </a:lnTo>
                    <a:lnTo>
                      <a:pt x="4825171" y="475412"/>
                    </a:lnTo>
                    <a:lnTo>
                      <a:pt x="4826495" y="476472"/>
                    </a:lnTo>
                    <a:lnTo>
                      <a:pt x="4828085" y="478590"/>
                    </a:lnTo>
                    <a:lnTo>
                      <a:pt x="4825966" y="479650"/>
                    </a:lnTo>
                    <a:lnTo>
                      <a:pt x="4831263" y="489183"/>
                    </a:lnTo>
                    <a:lnTo>
                      <a:pt x="4835766" y="492626"/>
                    </a:lnTo>
                    <a:lnTo>
                      <a:pt x="4839739" y="495804"/>
                    </a:lnTo>
                    <a:lnTo>
                      <a:pt x="4834177" y="492626"/>
                    </a:lnTo>
                    <a:lnTo>
                      <a:pt x="4851658" y="510635"/>
                    </a:lnTo>
                    <a:lnTo>
                      <a:pt x="4850598" y="513018"/>
                    </a:lnTo>
                    <a:lnTo>
                      <a:pt x="4854571" y="519904"/>
                    </a:lnTo>
                    <a:lnTo>
                      <a:pt x="4852452" y="517786"/>
                    </a:lnTo>
                    <a:lnTo>
                      <a:pt x="4859339" y="525466"/>
                    </a:lnTo>
                    <a:lnTo>
                      <a:pt x="4854053" y="522088"/>
                    </a:lnTo>
                    <a:lnTo>
                      <a:pt x="4849813" y="520439"/>
                    </a:lnTo>
                    <a:lnTo>
                      <a:pt x="4850011" y="519504"/>
                    </a:lnTo>
                    <a:lnTo>
                      <a:pt x="4839773" y="512962"/>
                    </a:lnTo>
                    <a:lnTo>
                      <a:pt x="4849294" y="519765"/>
                    </a:lnTo>
                    <a:lnTo>
                      <a:pt x="4849813" y="522291"/>
                    </a:lnTo>
                    <a:lnTo>
                      <a:pt x="4843592" y="517998"/>
                    </a:lnTo>
                    <a:lnTo>
                      <a:pt x="4839964" y="516230"/>
                    </a:lnTo>
                    <a:lnTo>
                      <a:pt x="4837186" y="511308"/>
                    </a:lnTo>
                    <a:lnTo>
                      <a:pt x="4833647" y="509046"/>
                    </a:lnTo>
                    <a:lnTo>
                      <a:pt x="4836295" y="514608"/>
                    </a:lnTo>
                    <a:lnTo>
                      <a:pt x="4831263" y="511429"/>
                    </a:lnTo>
                    <a:lnTo>
                      <a:pt x="4820139" y="510635"/>
                    </a:lnTo>
                    <a:lnTo>
                      <a:pt x="4822522" y="512489"/>
                    </a:lnTo>
                    <a:lnTo>
                      <a:pt x="4795506" y="498453"/>
                    </a:lnTo>
                    <a:lnTo>
                      <a:pt x="4790209" y="493156"/>
                    </a:lnTo>
                    <a:lnTo>
                      <a:pt x="4784382" y="488124"/>
                    </a:lnTo>
                    <a:lnTo>
                      <a:pt x="4778290" y="483622"/>
                    </a:lnTo>
                    <a:lnTo>
                      <a:pt x="4771403" y="479120"/>
                    </a:lnTo>
                    <a:lnTo>
                      <a:pt x="4764782" y="475147"/>
                    </a:lnTo>
                    <a:lnTo>
                      <a:pt x="4757365" y="471175"/>
                    </a:lnTo>
                    <a:lnTo>
                      <a:pt x="4742798" y="464289"/>
                    </a:lnTo>
                    <a:lnTo>
                      <a:pt x="4728760" y="457139"/>
                    </a:lnTo>
                    <a:lnTo>
                      <a:pt x="4715252" y="450783"/>
                    </a:lnTo>
                    <a:lnTo>
                      <a:pt x="4708895" y="447075"/>
                    </a:lnTo>
                    <a:lnTo>
                      <a:pt x="4703068" y="443632"/>
                    </a:lnTo>
                    <a:lnTo>
                      <a:pt x="4697771" y="440189"/>
                    </a:lnTo>
                    <a:lnTo>
                      <a:pt x="4692738" y="436217"/>
                    </a:lnTo>
                    <a:lnTo>
                      <a:pt x="4685228" y="430465"/>
                    </a:lnTo>
                    <a:lnTo>
                      <a:pt x="4686301" y="431806"/>
                    </a:lnTo>
                    <a:lnTo>
                      <a:pt x="4684713" y="430218"/>
                    </a:lnTo>
                    <a:lnTo>
                      <a:pt x="4684905" y="430218"/>
                    </a:lnTo>
                    <a:lnTo>
                      <a:pt x="4680290" y="426683"/>
                    </a:lnTo>
                    <a:lnTo>
                      <a:pt x="4682673" y="427212"/>
                    </a:lnTo>
                    <a:lnTo>
                      <a:pt x="4659630" y="408674"/>
                    </a:lnTo>
                    <a:lnTo>
                      <a:pt x="4614338" y="375835"/>
                    </a:lnTo>
                    <a:lnTo>
                      <a:pt x="4616987" y="375835"/>
                    </a:lnTo>
                    <a:lnTo>
                      <a:pt x="4566032" y="354678"/>
                    </a:lnTo>
                    <a:lnTo>
                      <a:pt x="4568364" y="357012"/>
                    </a:lnTo>
                    <a:lnTo>
                      <a:pt x="4570217" y="360721"/>
                    </a:lnTo>
                    <a:lnTo>
                      <a:pt x="4566776" y="361515"/>
                    </a:lnTo>
                    <a:lnTo>
                      <a:pt x="4570217" y="362840"/>
                    </a:lnTo>
                    <a:lnTo>
                      <a:pt x="4566776" y="363635"/>
                    </a:lnTo>
                    <a:lnTo>
                      <a:pt x="4578158" y="371847"/>
                    </a:lnTo>
                    <a:lnTo>
                      <a:pt x="4588481" y="379794"/>
                    </a:lnTo>
                    <a:lnTo>
                      <a:pt x="4599068" y="387211"/>
                    </a:lnTo>
                    <a:lnTo>
                      <a:pt x="4610185" y="394893"/>
                    </a:lnTo>
                    <a:lnTo>
                      <a:pt x="4621567" y="402311"/>
                    </a:lnTo>
                    <a:lnTo>
                      <a:pt x="4644860" y="416615"/>
                    </a:lnTo>
                    <a:lnTo>
                      <a:pt x="4667359" y="430920"/>
                    </a:lnTo>
                    <a:lnTo>
                      <a:pt x="4663918" y="429331"/>
                    </a:lnTo>
                    <a:lnTo>
                      <a:pt x="4675035" y="440192"/>
                    </a:lnTo>
                    <a:lnTo>
                      <a:pt x="4671594" y="439662"/>
                    </a:lnTo>
                    <a:lnTo>
                      <a:pt x="4702299" y="466682"/>
                    </a:lnTo>
                    <a:lnTo>
                      <a:pt x="4688005" y="461649"/>
                    </a:lnTo>
                    <a:lnTo>
                      <a:pt x="4695946" y="465622"/>
                    </a:lnTo>
                    <a:lnTo>
                      <a:pt x="4703622" y="469861"/>
                    </a:lnTo>
                    <a:lnTo>
                      <a:pt x="4711298" y="474629"/>
                    </a:lnTo>
                    <a:lnTo>
                      <a:pt x="4718445" y="479662"/>
                    </a:lnTo>
                    <a:lnTo>
                      <a:pt x="4715004" y="479662"/>
                    </a:lnTo>
                    <a:lnTo>
                      <a:pt x="4717122" y="480987"/>
                    </a:lnTo>
                    <a:lnTo>
                      <a:pt x="4756561" y="503503"/>
                    </a:lnTo>
                    <a:lnTo>
                      <a:pt x="4761855" y="507742"/>
                    </a:lnTo>
                    <a:lnTo>
                      <a:pt x="4767943" y="511186"/>
                    </a:lnTo>
                    <a:lnTo>
                      <a:pt x="4774296" y="515159"/>
                    </a:lnTo>
                    <a:lnTo>
                      <a:pt x="4781442" y="518338"/>
                    </a:lnTo>
                    <a:lnTo>
                      <a:pt x="4796265" y="524961"/>
                    </a:lnTo>
                    <a:lnTo>
                      <a:pt x="4812147" y="532113"/>
                    </a:lnTo>
                    <a:lnTo>
                      <a:pt x="4820088" y="535556"/>
                    </a:lnTo>
                    <a:lnTo>
                      <a:pt x="4828028" y="539530"/>
                    </a:lnTo>
                    <a:lnTo>
                      <a:pt x="4835969" y="543239"/>
                    </a:lnTo>
                    <a:lnTo>
                      <a:pt x="4843645" y="547742"/>
                    </a:lnTo>
                    <a:lnTo>
                      <a:pt x="4850792" y="551980"/>
                    </a:lnTo>
                    <a:lnTo>
                      <a:pt x="4857674" y="557014"/>
                    </a:lnTo>
                    <a:lnTo>
                      <a:pt x="4864291" y="562577"/>
                    </a:lnTo>
                    <a:lnTo>
                      <a:pt x="4867203" y="565490"/>
                    </a:lnTo>
                    <a:lnTo>
                      <a:pt x="4870380" y="568404"/>
                    </a:lnTo>
                    <a:lnTo>
                      <a:pt x="4868792" y="564696"/>
                    </a:lnTo>
                    <a:lnTo>
                      <a:pt x="4875144" y="567875"/>
                    </a:lnTo>
                    <a:lnTo>
                      <a:pt x="4879379" y="572378"/>
                    </a:lnTo>
                    <a:lnTo>
                      <a:pt x="4883350" y="576881"/>
                    </a:lnTo>
                    <a:lnTo>
                      <a:pt x="4886769" y="579901"/>
                    </a:lnTo>
                    <a:lnTo>
                      <a:pt x="4886326" y="579458"/>
                    </a:lnTo>
                    <a:lnTo>
                      <a:pt x="4886591" y="579458"/>
                    </a:lnTo>
                    <a:lnTo>
                      <a:pt x="4887492" y="580539"/>
                    </a:lnTo>
                    <a:lnTo>
                      <a:pt x="4887850" y="580855"/>
                    </a:lnTo>
                    <a:lnTo>
                      <a:pt x="4892614" y="585094"/>
                    </a:lnTo>
                    <a:lnTo>
                      <a:pt x="4883350" y="581120"/>
                    </a:lnTo>
                    <a:lnTo>
                      <a:pt x="4890496" y="585623"/>
                    </a:lnTo>
                    <a:lnTo>
                      <a:pt x="4888379" y="585358"/>
                    </a:lnTo>
                    <a:lnTo>
                      <a:pt x="4896584" y="591451"/>
                    </a:lnTo>
                    <a:lnTo>
                      <a:pt x="4901084" y="597544"/>
                    </a:lnTo>
                    <a:lnTo>
                      <a:pt x="4899496" y="604166"/>
                    </a:lnTo>
                    <a:lnTo>
                      <a:pt x="4902937" y="602577"/>
                    </a:lnTo>
                    <a:lnTo>
                      <a:pt x="4909819" y="606286"/>
                    </a:lnTo>
                    <a:lnTo>
                      <a:pt x="4914584" y="610789"/>
                    </a:lnTo>
                    <a:lnTo>
                      <a:pt x="4920142" y="615292"/>
                    </a:lnTo>
                    <a:lnTo>
                      <a:pt x="4926230" y="619531"/>
                    </a:lnTo>
                    <a:lnTo>
                      <a:pt x="4933112" y="624034"/>
                    </a:lnTo>
                    <a:lnTo>
                      <a:pt x="4947406" y="633306"/>
                    </a:lnTo>
                    <a:lnTo>
                      <a:pt x="4962758" y="643372"/>
                    </a:lnTo>
                    <a:lnTo>
                      <a:pt x="4970271" y="648298"/>
                    </a:lnTo>
                    <a:lnTo>
                      <a:pt x="4965215" y="644186"/>
                    </a:lnTo>
                    <a:lnTo>
                      <a:pt x="4962526" y="641370"/>
                    </a:lnTo>
                    <a:lnTo>
                      <a:pt x="4964678" y="642906"/>
                    </a:lnTo>
                    <a:lnTo>
                      <a:pt x="4991301" y="663646"/>
                    </a:lnTo>
                    <a:lnTo>
                      <a:pt x="5005016" y="674656"/>
                    </a:lnTo>
                    <a:lnTo>
                      <a:pt x="5010395" y="679009"/>
                    </a:lnTo>
                    <a:lnTo>
                      <a:pt x="5011201" y="680289"/>
                    </a:lnTo>
                    <a:lnTo>
                      <a:pt x="5011739" y="681057"/>
                    </a:lnTo>
                    <a:lnTo>
                      <a:pt x="5002709" y="674972"/>
                    </a:lnTo>
                    <a:lnTo>
                      <a:pt x="5004579" y="677015"/>
                    </a:lnTo>
                    <a:lnTo>
                      <a:pt x="5007226" y="680193"/>
                    </a:lnTo>
                    <a:lnTo>
                      <a:pt x="5009873" y="683107"/>
                    </a:lnTo>
                    <a:lnTo>
                      <a:pt x="5012256" y="686286"/>
                    </a:lnTo>
                    <a:lnTo>
                      <a:pt x="5014373" y="689730"/>
                    </a:lnTo>
                    <a:lnTo>
                      <a:pt x="5011461" y="691319"/>
                    </a:lnTo>
                    <a:lnTo>
                      <a:pt x="5009873" y="697412"/>
                    </a:lnTo>
                    <a:lnTo>
                      <a:pt x="5017020" y="705094"/>
                    </a:lnTo>
                    <a:lnTo>
                      <a:pt x="5024167" y="711717"/>
                    </a:lnTo>
                    <a:lnTo>
                      <a:pt x="5031578" y="718339"/>
                    </a:lnTo>
                    <a:lnTo>
                      <a:pt x="5040842" y="725757"/>
                    </a:lnTo>
                    <a:lnTo>
                      <a:pt x="5041901" y="729200"/>
                    </a:lnTo>
                    <a:lnTo>
                      <a:pt x="5035284" y="736618"/>
                    </a:lnTo>
                    <a:lnTo>
                      <a:pt x="4990286" y="708803"/>
                    </a:lnTo>
                    <a:lnTo>
                      <a:pt x="4985786" y="705359"/>
                    </a:lnTo>
                    <a:lnTo>
                      <a:pt x="4981022" y="701651"/>
                    </a:lnTo>
                    <a:lnTo>
                      <a:pt x="4975728" y="697677"/>
                    </a:lnTo>
                    <a:lnTo>
                      <a:pt x="4969375" y="693968"/>
                    </a:lnTo>
                    <a:lnTo>
                      <a:pt x="4956935" y="686021"/>
                    </a:lnTo>
                    <a:lnTo>
                      <a:pt x="4943170" y="677809"/>
                    </a:lnTo>
                    <a:lnTo>
                      <a:pt x="4928612" y="669597"/>
                    </a:lnTo>
                    <a:lnTo>
                      <a:pt x="4914848" y="661120"/>
                    </a:lnTo>
                    <a:lnTo>
                      <a:pt x="4901614" y="652114"/>
                    </a:lnTo>
                    <a:lnTo>
                      <a:pt x="4895915" y="648550"/>
                    </a:lnTo>
                    <a:lnTo>
                      <a:pt x="4899026" y="652482"/>
                    </a:lnTo>
                    <a:lnTo>
                      <a:pt x="4895194" y="651505"/>
                    </a:lnTo>
                    <a:lnTo>
                      <a:pt x="4891088" y="646132"/>
                    </a:lnTo>
                    <a:lnTo>
                      <a:pt x="4895150" y="648051"/>
                    </a:lnTo>
                    <a:lnTo>
                      <a:pt x="4889702" y="643637"/>
                    </a:lnTo>
                    <a:lnTo>
                      <a:pt x="4890496" y="646816"/>
                    </a:lnTo>
                    <a:lnTo>
                      <a:pt x="4884144" y="642312"/>
                    </a:lnTo>
                    <a:lnTo>
                      <a:pt x="4884938" y="642047"/>
                    </a:lnTo>
                    <a:lnTo>
                      <a:pt x="4884673" y="641518"/>
                    </a:lnTo>
                    <a:lnTo>
                      <a:pt x="4883879" y="640988"/>
                    </a:lnTo>
                    <a:lnTo>
                      <a:pt x="4882291" y="640193"/>
                    </a:lnTo>
                    <a:lnTo>
                      <a:pt x="4871968" y="635425"/>
                    </a:lnTo>
                    <a:lnTo>
                      <a:pt x="4865615" y="632511"/>
                    </a:lnTo>
                    <a:lnTo>
                      <a:pt x="4858997" y="629332"/>
                    </a:lnTo>
                    <a:lnTo>
                      <a:pt x="4853174" y="626153"/>
                    </a:lnTo>
                    <a:lnTo>
                      <a:pt x="4850792" y="624564"/>
                    </a:lnTo>
                    <a:lnTo>
                      <a:pt x="4850463" y="624235"/>
                    </a:lnTo>
                    <a:lnTo>
                      <a:pt x="4846695" y="622694"/>
                    </a:lnTo>
                    <a:lnTo>
                      <a:pt x="4839832" y="619516"/>
                    </a:lnTo>
                    <a:lnTo>
                      <a:pt x="4832705" y="616072"/>
                    </a:lnTo>
                    <a:lnTo>
                      <a:pt x="4825842" y="612629"/>
                    </a:lnTo>
                    <a:lnTo>
                      <a:pt x="4820035" y="609185"/>
                    </a:lnTo>
                    <a:lnTo>
                      <a:pt x="4815548" y="606271"/>
                    </a:lnTo>
                    <a:lnTo>
                      <a:pt x="4812380" y="604152"/>
                    </a:lnTo>
                    <a:lnTo>
                      <a:pt x="4805781" y="601238"/>
                    </a:lnTo>
                    <a:lnTo>
                      <a:pt x="4823730" y="614218"/>
                    </a:lnTo>
                    <a:lnTo>
                      <a:pt x="4818715" y="611834"/>
                    </a:lnTo>
                    <a:lnTo>
                      <a:pt x="4837720" y="625343"/>
                    </a:lnTo>
                    <a:lnTo>
                      <a:pt x="4835081" y="623754"/>
                    </a:lnTo>
                    <a:lnTo>
                      <a:pt x="4844583" y="635939"/>
                    </a:lnTo>
                    <a:lnTo>
                      <a:pt x="4837984" y="634614"/>
                    </a:lnTo>
                    <a:lnTo>
                      <a:pt x="4846167" y="643885"/>
                    </a:lnTo>
                    <a:lnTo>
                      <a:pt x="4845903" y="644150"/>
                    </a:lnTo>
                    <a:lnTo>
                      <a:pt x="4850918" y="646799"/>
                    </a:lnTo>
                    <a:lnTo>
                      <a:pt x="4850126" y="649713"/>
                    </a:lnTo>
                    <a:lnTo>
                      <a:pt x="4854085" y="653686"/>
                    </a:lnTo>
                    <a:lnTo>
                      <a:pt x="4857517" y="657395"/>
                    </a:lnTo>
                    <a:lnTo>
                      <a:pt x="4861212" y="661633"/>
                    </a:lnTo>
                    <a:lnTo>
                      <a:pt x="4864116" y="665871"/>
                    </a:lnTo>
                    <a:lnTo>
                      <a:pt x="4866228" y="670639"/>
                    </a:lnTo>
                    <a:lnTo>
                      <a:pt x="4868076" y="675407"/>
                    </a:lnTo>
                    <a:lnTo>
                      <a:pt x="4869659" y="680440"/>
                    </a:lnTo>
                    <a:lnTo>
                      <a:pt x="4870451" y="685208"/>
                    </a:lnTo>
                    <a:lnTo>
                      <a:pt x="4866228" y="685738"/>
                    </a:lnTo>
                    <a:lnTo>
                      <a:pt x="4862268" y="685738"/>
                    </a:lnTo>
                    <a:lnTo>
                      <a:pt x="4858045" y="685738"/>
                    </a:lnTo>
                    <a:lnTo>
                      <a:pt x="4854085" y="684943"/>
                    </a:lnTo>
                    <a:lnTo>
                      <a:pt x="4849862" y="684413"/>
                    </a:lnTo>
                    <a:lnTo>
                      <a:pt x="4845903" y="683619"/>
                    </a:lnTo>
                    <a:lnTo>
                      <a:pt x="4841679" y="682294"/>
                    </a:lnTo>
                    <a:lnTo>
                      <a:pt x="4837720" y="681234"/>
                    </a:lnTo>
                    <a:lnTo>
                      <a:pt x="4833761" y="679380"/>
                    </a:lnTo>
                    <a:lnTo>
                      <a:pt x="4829801" y="678056"/>
                    </a:lnTo>
                    <a:lnTo>
                      <a:pt x="4825842" y="675937"/>
                    </a:lnTo>
                    <a:lnTo>
                      <a:pt x="4822411" y="674082"/>
                    </a:lnTo>
                    <a:lnTo>
                      <a:pt x="4815548" y="669844"/>
                    </a:lnTo>
                    <a:lnTo>
                      <a:pt x="4808685" y="664811"/>
                    </a:lnTo>
                    <a:lnTo>
                      <a:pt x="4809213" y="664546"/>
                    </a:lnTo>
                    <a:lnTo>
                      <a:pt x="4821619" y="665606"/>
                    </a:lnTo>
                    <a:lnTo>
                      <a:pt x="4821883" y="665606"/>
                    </a:lnTo>
                    <a:lnTo>
                      <a:pt x="4815020" y="657659"/>
                    </a:lnTo>
                    <a:lnTo>
                      <a:pt x="4816076" y="663487"/>
                    </a:lnTo>
                    <a:lnTo>
                      <a:pt x="4812116" y="660573"/>
                    </a:lnTo>
                    <a:lnTo>
                      <a:pt x="4809477" y="658189"/>
                    </a:lnTo>
                    <a:lnTo>
                      <a:pt x="4805781" y="653951"/>
                    </a:lnTo>
                    <a:lnTo>
                      <a:pt x="4804198" y="652362"/>
                    </a:lnTo>
                    <a:lnTo>
                      <a:pt x="4802614" y="651302"/>
                    </a:lnTo>
                    <a:lnTo>
                      <a:pt x="4800238" y="650772"/>
                    </a:lnTo>
                    <a:lnTo>
                      <a:pt x="4797335" y="650772"/>
                    </a:lnTo>
                    <a:lnTo>
                      <a:pt x="4793372" y="643903"/>
                    </a:lnTo>
                    <a:lnTo>
                      <a:pt x="4790483" y="642065"/>
                    </a:lnTo>
                    <a:lnTo>
                      <a:pt x="4790208" y="642826"/>
                    </a:lnTo>
                    <a:lnTo>
                      <a:pt x="4795751" y="650508"/>
                    </a:lnTo>
                    <a:lnTo>
                      <a:pt x="4791792" y="645475"/>
                    </a:lnTo>
                    <a:lnTo>
                      <a:pt x="4790208" y="648123"/>
                    </a:lnTo>
                    <a:lnTo>
                      <a:pt x="4796015" y="654746"/>
                    </a:lnTo>
                    <a:lnTo>
                      <a:pt x="4794959" y="653686"/>
                    </a:lnTo>
                    <a:lnTo>
                      <a:pt x="4793903" y="652626"/>
                    </a:lnTo>
                    <a:lnTo>
                      <a:pt x="4792583" y="652097"/>
                    </a:lnTo>
                    <a:lnTo>
                      <a:pt x="4791264" y="651302"/>
                    </a:lnTo>
                    <a:lnTo>
                      <a:pt x="4789944" y="650508"/>
                    </a:lnTo>
                    <a:lnTo>
                      <a:pt x="4788888" y="649448"/>
                    </a:lnTo>
                    <a:lnTo>
                      <a:pt x="4787568" y="648653"/>
                    </a:lnTo>
                    <a:lnTo>
                      <a:pt x="4787304" y="649978"/>
                    </a:lnTo>
                    <a:lnTo>
                      <a:pt x="4794431" y="655540"/>
                    </a:lnTo>
                    <a:lnTo>
                      <a:pt x="4783517" y="647248"/>
                    </a:lnTo>
                    <a:lnTo>
                      <a:pt x="4779386" y="642561"/>
                    </a:lnTo>
                    <a:lnTo>
                      <a:pt x="4781761" y="640177"/>
                    </a:lnTo>
                    <a:lnTo>
                      <a:pt x="4778594" y="638587"/>
                    </a:lnTo>
                    <a:lnTo>
                      <a:pt x="4778330" y="635409"/>
                    </a:lnTo>
                    <a:lnTo>
                      <a:pt x="4777802" y="634614"/>
                    </a:lnTo>
                    <a:lnTo>
                      <a:pt x="4776218" y="637263"/>
                    </a:lnTo>
                    <a:lnTo>
                      <a:pt x="4763548" y="623754"/>
                    </a:lnTo>
                    <a:lnTo>
                      <a:pt x="4751934" y="610774"/>
                    </a:lnTo>
                    <a:lnTo>
                      <a:pt x="4764340" y="620310"/>
                    </a:lnTo>
                    <a:lnTo>
                      <a:pt x="4750878" y="606271"/>
                    </a:lnTo>
                    <a:lnTo>
                      <a:pt x="4751142" y="609450"/>
                    </a:lnTo>
                    <a:lnTo>
                      <a:pt x="4751934" y="612893"/>
                    </a:lnTo>
                    <a:lnTo>
                      <a:pt x="4752726" y="615807"/>
                    </a:lnTo>
                    <a:lnTo>
                      <a:pt x="4754310" y="618721"/>
                    </a:lnTo>
                    <a:lnTo>
                      <a:pt x="4755893" y="621370"/>
                    </a:lnTo>
                    <a:lnTo>
                      <a:pt x="4758005" y="624019"/>
                    </a:lnTo>
                    <a:lnTo>
                      <a:pt x="4760381" y="626668"/>
                    </a:lnTo>
                    <a:lnTo>
                      <a:pt x="4763284" y="629052"/>
                    </a:lnTo>
                    <a:lnTo>
                      <a:pt x="4746127" y="618456"/>
                    </a:lnTo>
                    <a:lnTo>
                      <a:pt x="4753518" y="627462"/>
                    </a:lnTo>
                    <a:lnTo>
                      <a:pt x="4739528" y="617396"/>
                    </a:lnTo>
                    <a:lnTo>
                      <a:pt x="4742432" y="616867"/>
                    </a:lnTo>
                    <a:lnTo>
                      <a:pt x="4741904" y="615807"/>
                    </a:lnTo>
                    <a:lnTo>
                      <a:pt x="4741531" y="615563"/>
                    </a:lnTo>
                    <a:lnTo>
                      <a:pt x="4736327" y="614685"/>
                    </a:lnTo>
                    <a:lnTo>
                      <a:pt x="4734617" y="611317"/>
                    </a:lnTo>
                    <a:lnTo>
                      <a:pt x="4734288" y="610830"/>
                    </a:lnTo>
                    <a:lnTo>
                      <a:pt x="4730554" y="608390"/>
                    </a:lnTo>
                    <a:lnTo>
                      <a:pt x="4733457" y="615277"/>
                    </a:lnTo>
                    <a:lnTo>
                      <a:pt x="4730565" y="613958"/>
                    </a:lnTo>
                    <a:lnTo>
                      <a:pt x="4729999" y="614300"/>
                    </a:lnTo>
                    <a:lnTo>
                      <a:pt x="4726238" y="613619"/>
                    </a:lnTo>
                    <a:lnTo>
                      <a:pt x="4725988" y="612712"/>
                    </a:lnTo>
                    <a:lnTo>
                      <a:pt x="4729411" y="613527"/>
                    </a:lnTo>
                    <a:lnTo>
                      <a:pt x="4720523" y="609450"/>
                    </a:lnTo>
                    <a:lnTo>
                      <a:pt x="4720787" y="609450"/>
                    </a:lnTo>
                    <a:lnTo>
                      <a:pt x="4721579" y="609185"/>
                    </a:lnTo>
                    <a:lnTo>
                      <a:pt x="4730554" y="611304"/>
                    </a:lnTo>
                    <a:lnTo>
                      <a:pt x="4721766" y="604042"/>
                    </a:lnTo>
                    <a:lnTo>
                      <a:pt x="4721843" y="603887"/>
                    </a:lnTo>
                    <a:lnTo>
                      <a:pt x="4721579" y="603887"/>
                    </a:lnTo>
                    <a:lnTo>
                      <a:pt x="4721766" y="604042"/>
                    </a:lnTo>
                    <a:lnTo>
                      <a:pt x="4721315" y="604947"/>
                    </a:lnTo>
                    <a:lnTo>
                      <a:pt x="4719731" y="607595"/>
                    </a:lnTo>
                    <a:lnTo>
                      <a:pt x="4710493" y="599649"/>
                    </a:lnTo>
                    <a:lnTo>
                      <a:pt x="4712605" y="598060"/>
                    </a:lnTo>
                    <a:lnTo>
                      <a:pt x="4714980" y="592497"/>
                    </a:lnTo>
                    <a:lnTo>
                      <a:pt x="4719995" y="590113"/>
                    </a:lnTo>
                    <a:lnTo>
                      <a:pt x="4719995" y="587199"/>
                    </a:lnTo>
                    <a:lnTo>
                      <a:pt x="4729762" y="589848"/>
                    </a:lnTo>
                    <a:lnTo>
                      <a:pt x="4722635" y="583226"/>
                    </a:lnTo>
                    <a:lnTo>
                      <a:pt x="4720259" y="584550"/>
                    </a:lnTo>
                    <a:lnTo>
                      <a:pt x="4718148" y="582166"/>
                    </a:lnTo>
                    <a:lnTo>
                      <a:pt x="4717092" y="585080"/>
                    </a:lnTo>
                    <a:lnTo>
                      <a:pt x="4711021" y="582961"/>
                    </a:lnTo>
                    <a:lnTo>
                      <a:pt x="4717356" y="590378"/>
                    </a:lnTo>
                    <a:lnTo>
                      <a:pt x="4711549" y="591172"/>
                    </a:lnTo>
                    <a:lnTo>
                      <a:pt x="4709965" y="597265"/>
                    </a:lnTo>
                    <a:lnTo>
                      <a:pt x="4698087" y="591172"/>
                    </a:lnTo>
                    <a:lnTo>
                      <a:pt x="4697823" y="587729"/>
                    </a:lnTo>
                    <a:lnTo>
                      <a:pt x="4695711" y="590113"/>
                    </a:lnTo>
                    <a:lnTo>
                      <a:pt x="4692544" y="588259"/>
                    </a:lnTo>
                    <a:lnTo>
                      <a:pt x="4694392" y="585875"/>
                    </a:lnTo>
                    <a:lnTo>
                      <a:pt x="4694655" y="585875"/>
                    </a:lnTo>
                    <a:lnTo>
                      <a:pt x="4694919" y="585610"/>
                    </a:lnTo>
                    <a:lnTo>
                      <a:pt x="4695447" y="584815"/>
                    </a:lnTo>
                    <a:lnTo>
                      <a:pt x="4687265" y="581372"/>
                    </a:lnTo>
                    <a:lnTo>
                      <a:pt x="4684889" y="583226"/>
                    </a:lnTo>
                    <a:lnTo>
                      <a:pt x="4685153" y="580312"/>
                    </a:lnTo>
                    <a:lnTo>
                      <a:pt x="4684097" y="582961"/>
                    </a:lnTo>
                    <a:lnTo>
                      <a:pt x="4675123" y="575015"/>
                    </a:lnTo>
                    <a:lnTo>
                      <a:pt x="4658757" y="563889"/>
                    </a:lnTo>
                    <a:lnTo>
                      <a:pt x="4668788" y="567862"/>
                    </a:lnTo>
                    <a:lnTo>
                      <a:pt x="4664828" y="562830"/>
                    </a:lnTo>
                    <a:lnTo>
                      <a:pt x="4667732" y="563889"/>
                    </a:lnTo>
                    <a:lnTo>
                      <a:pt x="4666148" y="561240"/>
                    </a:lnTo>
                    <a:lnTo>
                      <a:pt x="4669052" y="562300"/>
                    </a:lnTo>
                    <a:lnTo>
                      <a:pt x="4671691" y="560446"/>
                    </a:lnTo>
                    <a:lnTo>
                      <a:pt x="4660341" y="552764"/>
                    </a:lnTo>
                    <a:lnTo>
                      <a:pt x="4669580" y="555942"/>
                    </a:lnTo>
                    <a:lnTo>
                      <a:pt x="4658493" y="548526"/>
                    </a:lnTo>
                    <a:lnTo>
                      <a:pt x="4660341" y="548261"/>
                    </a:lnTo>
                    <a:lnTo>
                      <a:pt x="4662189" y="548526"/>
                    </a:lnTo>
                    <a:lnTo>
                      <a:pt x="4666148" y="549585"/>
                    </a:lnTo>
                    <a:lnTo>
                      <a:pt x="4670371" y="551174"/>
                    </a:lnTo>
                    <a:lnTo>
                      <a:pt x="4673803" y="552764"/>
                    </a:lnTo>
                    <a:lnTo>
                      <a:pt x="4676706" y="554353"/>
                    </a:lnTo>
                    <a:lnTo>
                      <a:pt x="4670107" y="550645"/>
                    </a:lnTo>
                    <a:lnTo>
                      <a:pt x="4670587" y="547996"/>
                    </a:lnTo>
                    <a:lnTo>
                      <a:pt x="4670635" y="547996"/>
                    </a:lnTo>
                    <a:lnTo>
                      <a:pt x="4670635" y="547731"/>
                    </a:lnTo>
                    <a:lnTo>
                      <a:pt x="4670587" y="547996"/>
                    </a:lnTo>
                    <a:lnTo>
                      <a:pt x="4654006" y="547996"/>
                    </a:lnTo>
                    <a:lnTo>
                      <a:pt x="4654534" y="545082"/>
                    </a:lnTo>
                    <a:lnTo>
                      <a:pt x="4648199" y="545082"/>
                    </a:lnTo>
                    <a:lnTo>
                      <a:pt x="4659285" y="537930"/>
                    </a:lnTo>
                    <a:lnTo>
                      <a:pt x="4648991" y="532632"/>
                    </a:lnTo>
                    <a:lnTo>
                      <a:pt x="4648199" y="535811"/>
                    </a:lnTo>
                    <a:lnTo>
                      <a:pt x="4645296" y="535281"/>
                    </a:lnTo>
                    <a:lnTo>
                      <a:pt x="4644240" y="532632"/>
                    </a:lnTo>
                    <a:lnTo>
                      <a:pt x="4637377" y="530778"/>
                    </a:lnTo>
                    <a:lnTo>
                      <a:pt x="4636057" y="527600"/>
                    </a:lnTo>
                    <a:lnTo>
                      <a:pt x="4641864" y="527070"/>
                    </a:lnTo>
                    <a:lnTo>
                      <a:pt x="4642656" y="524156"/>
                    </a:lnTo>
                    <a:lnTo>
                      <a:pt x="4643184" y="524156"/>
                    </a:lnTo>
                    <a:lnTo>
                      <a:pt x="4660077" y="528394"/>
                    </a:lnTo>
                    <a:lnTo>
                      <a:pt x="4638433" y="519388"/>
                    </a:lnTo>
                    <a:lnTo>
                      <a:pt x="4651631" y="522037"/>
                    </a:lnTo>
                    <a:lnTo>
                      <a:pt x="4638433" y="518063"/>
                    </a:lnTo>
                    <a:lnTo>
                      <a:pt x="4635116" y="514195"/>
                    </a:lnTo>
                    <a:lnTo>
                      <a:pt x="4634230" y="514293"/>
                    </a:lnTo>
                    <a:lnTo>
                      <a:pt x="4632325" y="511118"/>
                    </a:lnTo>
                    <a:lnTo>
                      <a:pt x="4632606" y="511268"/>
                    </a:lnTo>
                    <a:lnTo>
                      <a:pt x="4629663" y="507835"/>
                    </a:lnTo>
                    <a:lnTo>
                      <a:pt x="4627563" y="507625"/>
                    </a:lnTo>
                    <a:lnTo>
                      <a:pt x="4628092" y="506355"/>
                    </a:lnTo>
                    <a:lnTo>
                      <a:pt x="4628713" y="506728"/>
                    </a:lnTo>
                    <a:lnTo>
                      <a:pt x="4628666" y="506673"/>
                    </a:lnTo>
                    <a:lnTo>
                      <a:pt x="4628930" y="503759"/>
                    </a:lnTo>
                    <a:lnTo>
                      <a:pt x="4634209" y="506143"/>
                    </a:lnTo>
                    <a:lnTo>
                      <a:pt x="4633681" y="503230"/>
                    </a:lnTo>
                    <a:lnTo>
                      <a:pt x="4633681" y="502700"/>
                    </a:lnTo>
                    <a:lnTo>
                      <a:pt x="4631570" y="504024"/>
                    </a:lnTo>
                    <a:lnTo>
                      <a:pt x="4625499" y="497667"/>
                    </a:lnTo>
                    <a:lnTo>
                      <a:pt x="4627083" y="495283"/>
                    </a:lnTo>
                    <a:lnTo>
                      <a:pt x="4638961" y="502435"/>
                    </a:lnTo>
                    <a:lnTo>
                      <a:pt x="4638961" y="499521"/>
                    </a:lnTo>
                    <a:lnTo>
                      <a:pt x="4636321" y="497667"/>
                    </a:lnTo>
                    <a:lnTo>
                      <a:pt x="4637377" y="492104"/>
                    </a:lnTo>
                    <a:lnTo>
                      <a:pt x="4626291" y="480714"/>
                    </a:lnTo>
                    <a:lnTo>
                      <a:pt x="4615468" y="472768"/>
                    </a:lnTo>
                    <a:lnTo>
                      <a:pt x="4615468" y="473032"/>
                    </a:lnTo>
                    <a:lnTo>
                      <a:pt x="4615204" y="473032"/>
                    </a:lnTo>
                    <a:lnTo>
                      <a:pt x="4614940" y="473032"/>
                    </a:lnTo>
                    <a:lnTo>
                      <a:pt x="4614940" y="473297"/>
                    </a:lnTo>
                    <a:lnTo>
                      <a:pt x="4613621" y="473562"/>
                    </a:lnTo>
                    <a:lnTo>
                      <a:pt x="4610453" y="472238"/>
                    </a:lnTo>
                    <a:lnTo>
                      <a:pt x="4619164" y="481509"/>
                    </a:lnTo>
                    <a:lnTo>
                      <a:pt x="4617580" y="478860"/>
                    </a:lnTo>
                    <a:lnTo>
                      <a:pt x="4630514" y="495018"/>
                    </a:lnTo>
                    <a:lnTo>
                      <a:pt x="4618900" y="488396"/>
                    </a:lnTo>
                    <a:lnTo>
                      <a:pt x="4621012" y="493959"/>
                    </a:lnTo>
                    <a:lnTo>
                      <a:pt x="4615732" y="491045"/>
                    </a:lnTo>
                    <a:lnTo>
                      <a:pt x="4615204" y="489985"/>
                    </a:lnTo>
                    <a:lnTo>
                      <a:pt x="4611509" y="484158"/>
                    </a:lnTo>
                    <a:lnTo>
                      <a:pt x="4612829" y="483098"/>
                    </a:lnTo>
                    <a:lnTo>
                      <a:pt x="4613093" y="483098"/>
                    </a:lnTo>
                    <a:lnTo>
                      <a:pt x="4611509" y="482833"/>
                    </a:lnTo>
                    <a:lnTo>
                      <a:pt x="4611509" y="484158"/>
                    </a:lnTo>
                    <a:lnTo>
                      <a:pt x="4584058" y="459523"/>
                    </a:lnTo>
                    <a:lnTo>
                      <a:pt x="4593824" y="461907"/>
                    </a:lnTo>
                    <a:lnTo>
                      <a:pt x="4598311" y="465086"/>
                    </a:lnTo>
                    <a:lnTo>
                      <a:pt x="4588809" y="456080"/>
                    </a:lnTo>
                    <a:lnTo>
                      <a:pt x="4577723" y="450252"/>
                    </a:lnTo>
                    <a:lnTo>
                      <a:pt x="4578514" y="453431"/>
                    </a:lnTo>
                    <a:lnTo>
                      <a:pt x="4577723" y="452371"/>
                    </a:lnTo>
                    <a:lnTo>
                      <a:pt x="4567164" y="441511"/>
                    </a:lnTo>
                    <a:lnTo>
                      <a:pt x="4566108" y="439657"/>
                    </a:lnTo>
                    <a:lnTo>
                      <a:pt x="4563733" y="437008"/>
                    </a:lnTo>
                    <a:lnTo>
                      <a:pt x="4566636" y="438068"/>
                    </a:lnTo>
                    <a:lnTo>
                      <a:pt x="4567428" y="440716"/>
                    </a:lnTo>
                    <a:lnTo>
                      <a:pt x="4569540" y="438862"/>
                    </a:lnTo>
                    <a:lnTo>
                      <a:pt x="4561621" y="430121"/>
                    </a:lnTo>
                    <a:lnTo>
                      <a:pt x="4563997" y="435419"/>
                    </a:lnTo>
                    <a:lnTo>
                      <a:pt x="4557662" y="432240"/>
                    </a:lnTo>
                    <a:lnTo>
                      <a:pt x="4558718" y="434889"/>
                    </a:lnTo>
                    <a:lnTo>
                      <a:pt x="4547631" y="426942"/>
                    </a:lnTo>
                    <a:lnTo>
                      <a:pt x="4552647" y="426412"/>
                    </a:lnTo>
                    <a:lnTo>
                      <a:pt x="4531266" y="413433"/>
                    </a:lnTo>
                    <a:lnTo>
                      <a:pt x="4534434" y="413433"/>
                    </a:lnTo>
                    <a:lnTo>
                      <a:pt x="4528891" y="411049"/>
                    </a:lnTo>
                    <a:lnTo>
                      <a:pt x="4522556" y="407870"/>
                    </a:lnTo>
                    <a:lnTo>
                      <a:pt x="4512789" y="402572"/>
                    </a:lnTo>
                    <a:lnTo>
                      <a:pt x="4504343" y="397274"/>
                    </a:lnTo>
                    <a:lnTo>
                      <a:pt x="4507246" y="397804"/>
                    </a:lnTo>
                    <a:lnTo>
                      <a:pt x="4501175" y="392242"/>
                    </a:lnTo>
                    <a:lnTo>
                      <a:pt x="4499327" y="394626"/>
                    </a:lnTo>
                    <a:lnTo>
                      <a:pt x="4494576" y="391182"/>
                    </a:lnTo>
                    <a:lnTo>
                      <a:pt x="4496424" y="389063"/>
                    </a:lnTo>
                    <a:lnTo>
                      <a:pt x="4493520" y="388798"/>
                    </a:lnTo>
                    <a:lnTo>
                      <a:pt x="4491937" y="386149"/>
                    </a:lnTo>
                    <a:lnTo>
                      <a:pt x="4484546" y="382706"/>
                    </a:lnTo>
                    <a:lnTo>
                      <a:pt x="4484546" y="376878"/>
                    </a:lnTo>
                    <a:lnTo>
                      <a:pt x="4481642" y="376878"/>
                    </a:lnTo>
                    <a:lnTo>
                      <a:pt x="4479795" y="376083"/>
                    </a:lnTo>
                    <a:lnTo>
                      <a:pt x="4476627" y="370521"/>
                    </a:lnTo>
                    <a:lnTo>
                      <a:pt x="4482434" y="369461"/>
                    </a:lnTo>
                    <a:lnTo>
                      <a:pt x="4473724" y="368402"/>
                    </a:lnTo>
                    <a:lnTo>
                      <a:pt x="4472932" y="371050"/>
                    </a:lnTo>
                    <a:lnTo>
                      <a:pt x="4466069" y="365223"/>
                    </a:lnTo>
                    <a:lnTo>
                      <a:pt x="4463165" y="365223"/>
                    </a:lnTo>
                    <a:lnTo>
                      <a:pt x="4462373" y="362044"/>
                    </a:lnTo>
                    <a:lnTo>
                      <a:pt x="4471612" y="362839"/>
                    </a:lnTo>
                    <a:lnTo>
                      <a:pt x="4463957" y="357276"/>
                    </a:lnTo>
                    <a:lnTo>
                      <a:pt x="4463693" y="358336"/>
                    </a:lnTo>
                    <a:lnTo>
                      <a:pt x="4461318" y="359925"/>
                    </a:lnTo>
                    <a:lnTo>
                      <a:pt x="4455247" y="357012"/>
                    </a:lnTo>
                    <a:lnTo>
                      <a:pt x="4456038" y="354363"/>
                    </a:lnTo>
                    <a:lnTo>
                      <a:pt x="4452343" y="354628"/>
                    </a:lnTo>
                    <a:lnTo>
                      <a:pt x="4455247" y="360190"/>
                    </a:lnTo>
                    <a:lnTo>
                      <a:pt x="4445216" y="353038"/>
                    </a:lnTo>
                    <a:lnTo>
                      <a:pt x="4446272" y="349065"/>
                    </a:lnTo>
                    <a:lnTo>
                      <a:pt x="4440465" y="346681"/>
                    </a:lnTo>
                    <a:lnTo>
                      <a:pt x="4439409" y="349330"/>
                    </a:lnTo>
                    <a:lnTo>
                      <a:pt x="4434922" y="345092"/>
                    </a:lnTo>
                    <a:lnTo>
                      <a:pt x="4437561" y="346416"/>
                    </a:lnTo>
                    <a:lnTo>
                      <a:pt x="4433602" y="341383"/>
                    </a:lnTo>
                    <a:lnTo>
                      <a:pt x="4451023" y="348005"/>
                    </a:lnTo>
                    <a:lnTo>
                      <a:pt x="4428323" y="338204"/>
                    </a:lnTo>
                    <a:lnTo>
                      <a:pt x="4436242" y="338734"/>
                    </a:lnTo>
                    <a:lnTo>
                      <a:pt x="4426475" y="335555"/>
                    </a:lnTo>
                    <a:lnTo>
                      <a:pt x="4434658" y="333966"/>
                    </a:lnTo>
                    <a:lnTo>
                      <a:pt x="4434922" y="333966"/>
                    </a:lnTo>
                    <a:lnTo>
                      <a:pt x="4427795" y="328669"/>
                    </a:lnTo>
                    <a:lnTo>
                      <a:pt x="4424100" y="333172"/>
                    </a:lnTo>
                    <a:lnTo>
                      <a:pt x="4412750" y="326284"/>
                    </a:lnTo>
                    <a:lnTo>
                      <a:pt x="4413013" y="323371"/>
                    </a:lnTo>
                    <a:lnTo>
                      <a:pt x="4382922" y="303504"/>
                    </a:lnTo>
                    <a:lnTo>
                      <a:pt x="4392425" y="307742"/>
                    </a:lnTo>
                    <a:lnTo>
                      <a:pt x="4387674" y="303239"/>
                    </a:lnTo>
                    <a:lnTo>
                      <a:pt x="4377907" y="300590"/>
                    </a:lnTo>
                    <a:lnTo>
                      <a:pt x="4383714" y="300590"/>
                    </a:lnTo>
                    <a:lnTo>
                      <a:pt x="4380811" y="300060"/>
                    </a:lnTo>
                    <a:lnTo>
                      <a:pt x="4378171" y="299266"/>
                    </a:lnTo>
                    <a:lnTo>
                      <a:pt x="4375796" y="297941"/>
                    </a:lnTo>
                    <a:lnTo>
                      <a:pt x="4373420" y="296882"/>
                    </a:lnTo>
                    <a:lnTo>
                      <a:pt x="4371572" y="295293"/>
                    </a:lnTo>
                    <a:lnTo>
                      <a:pt x="4369461" y="293703"/>
                    </a:lnTo>
                    <a:lnTo>
                      <a:pt x="4367877" y="291584"/>
                    </a:lnTo>
                    <a:lnTo>
                      <a:pt x="4366557" y="289200"/>
                    </a:lnTo>
                    <a:lnTo>
                      <a:pt x="4385562" y="297941"/>
                    </a:lnTo>
                    <a:lnTo>
                      <a:pt x="4377115" y="292379"/>
                    </a:lnTo>
                    <a:lnTo>
                      <a:pt x="4375796" y="292379"/>
                    </a:lnTo>
                    <a:lnTo>
                      <a:pt x="4359958" y="283108"/>
                    </a:lnTo>
                    <a:lnTo>
                      <a:pt x="4367877" y="286286"/>
                    </a:lnTo>
                    <a:lnTo>
                      <a:pt x="4375532" y="289730"/>
                    </a:lnTo>
                    <a:lnTo>
                      <a:pt x="4383186" y="293703"/>
                    </a:lnTo>
                    <a:lnTo>
                      <a:pt x="4390577" y="297676"/>
                    </a:lnTo>
                    <a:lnTo>
                      <a:pt x="4363126" y="280459"/>
                    </a:lnTo>
                    <a:lnTo>
                      <a:pt x="4368669" y="281518"/>
                    </a:lnTo>
                    <a:lnTo>
                      <a:pt x="4363126" y="278604"/>
                    </a:lnTo>
                    <a:lnTo>
                      <a:pt x="4373420" y="279399"/>
                    </a:lnTo>
                    <a:lnTo>
                      <a:pt x="4366293" y="277810"/>
                    </a:lnTo>
                    <a:lnTo>
                      <a:pt x="4359166" y="275956"/>
                    </a:lnTo>
                    <a:lnTo>
                      <a:pt x="4355999" y="275161"/>
                    </a:lnTo>
                    <a:lnTo>
                      <a:pt x="4352831" y="273837"/>
                    </a:lnTo>
                    <a:lnTo>
                      <a:pt x="4349136" y="272512"/>
                    </a:lnTo>
                    <a:lnTo>
                      <a:pt x="4345968" y="270658"/>
                    </a:lnTo>
                    <a:lnTo>
                      <a:pt x="4352567" y="272247"/>
                    </a:lnTo>
                    <a:lnTo>
                      <a:pt x="4348608" y="268009"/>
                    </a:lnTo>
                    <a:lnTo>
                      <a:pt x="4355735" y="270128"/>
                    </a:lnTo>
                    <a:lnTo>
                      <a:pt x="4349928" y="267744"/>
                    </a:lnTo>
                    <a:lnTo>
                      <a:pt x="4358638" y="269598"/>
                    </a:lnTo>
                    <a:lnTo>
                      <a:pt x="4356263" y="267744"/>
                    </a:lnTo>
                    <a:lnTo>
                      <a:pt x="4363917" y="268274"/>
                    </a:lnTo>
                    <a:lnTo>
                      <a:pt x="4352831" y="264830"/>
                    </a:lnTo>
                    <a:lnTo>
                      <a:pt x="4346232" y="259797"/>
                    </a:lnTo>
                    <a:lnTo>
                      <a:pt x="4340161" y="255559"/>
                    </a:lnTo>
                    <a:lnTo>
                      <a:pt x="4336994" y="253705"/>
                    </a:lnTo>
                    <a:lnTo>
                      <a:pt x="4333826" y="251851"/>
                    </a:lnTo>
                    <a:lnTo>
                      <a:pt x="4329867" y="250262"/>
                    </a:lnTo>
                    <a:lnTo>
                      <a:pt x="4325908" y="248937"/>
                    </a:lnTo>
                    <a:lnTo>
                      <a:pt x="4324324" y="246553"/>
                    </a:lnTo>
                    <a:lnTo>
                      <a:pt x="4321420" y="246023"/>
                    </a:lnTo>
                    <a:lnTo>
                      <a:pt x="4320365" y="243110"/>
                    </a:lnTo>
                    <a:lnTo>
                      <a:pt x="4324060" y="243110"/>
                    </a:lnTo>
                    <a:lnTo>
                      <a:pt x="4320365" y="241520"/>
                    </a:lnTo>
                    <a:lnTo>
                      <a:pt x="4320629" y="241520"/>
                    </a:lnTo>
                    <a:lnTo>
                      <a:pt x="4323268" y="240461"/>
                    </a:lnTo>
                    <a:lnTo>
                      <a:pt x="4327227" y="243374"/>
                    </a:lnTo>
                    <a:lnTo>
                      <a:pt x="4331715" y="246023"/>
                    </a:lnTo>
                    <a:lnTo>
                      <a:pt x="4336202" y="248672"/>
                    </a:lnTo>
                    <a:lnTo>
                      <a:pt x="4340425" y="251056"/>
                    </a:lnTo>
                    <a:lnTo>
                      <a:pt x="4345177" y="253175"/>
                    </a:lnTo>
                    <a:lnTo>
                      <a:pt x="4349664" y="254765"/>
                    </a:lnTo>
                    <a:lnTo>
                      <a:pt x="4354415" y="256619"/>
                    </a:lnTo>
                    <a:lnTo>
                      <a:pt x="4359166" y="258208"/>
                    </a:lnTo>
                    <a:lnTo>
                      <a:pt x="4339369" y="247878"/>
                    </a:lnTo>
                    <a:lnTo>
                      <a:pt x="4329603" y="242315"/>
                    </a:lnTo>
                    <a:lnTo>
                      <a:pt x="4324588" y="238871"/>
                    </a:lnTo>
                    <a:lnTo>
                      <a:pt x="4320101" y="235958"/>
                    </a:lnTo>
                    <a:lnTo>
                      <a:pt x="4347816" y="247348"/>
                    </a:lnTo>
                    <a:lnTo>
                      <a:pt x="4343329" y="243374"/>
                    </a:lnTo>
                    <a:lnTo>
                      <a:pt x="4330923" y="238342"/>
                    </a:lnTo>
                    <a:lnTo>
                      <a:pt x="4330131" y="237547"/>
                    </a:lnTo>
                    <a:lnTo>
                      <a:pt x="4313238" y="228011"/>
                    </a:lnTo>
                    <a:lnTo>
                      <a:pt x="4313502" y="227216"/>
                    </a:lnTo>
                    <a:lnTo>
                      <a:pt x="4321156" y="229865"/>
                    </a:lnTo>
                    <a:lnTo>
                      <a:pt x="4327491" y="232779"/>
                    </a:lnTo>
                    <a:lnTo>
                      <a:pt x="4332507" y="234633"/>
                    </a:lnTo>
                    <a:lnTo>
                      <a:pt x="4334354" y="235163"/>
                    </a:lnTo>
                    <a:lnTo>
                      <a:pt x="4335024" y="234939"/>
                    </a:lnTo>
                    <a:lnTo>
                      <a:pt x="4340161" y="237282"/>
                    </a:lnTo>
                    <a:lnTo>
                      <a:pt x="4345704" y="239666"/>
                    </a:lnTo>
                    <a:lnTo>
                      <a:pt x="4350456" y="241255"/>
                    </a:lnTo>
                    <a:lnTo>
                      <a:pt x="4335146" y="234898"/>
                    </a:lnTo>
                    <a:lnTo>
                      <a:pt x="4335024" y="234939"/>
                    </a:lnTo>
                    <a:lnTo>
                      <a:pt x="4334354" y="234633"/>
                    </a:lnTo>
                    <a:lnTo>
                      <a:pt x="4329339" y="231984"/>
                    </a:lnTo>
                    <a:lnTo>
                      <a:pt x="4327491" y="231190"/>
                    </a:lnTo>
                    <a:lnTo>
                      <a:pt x="4326700" y="230130"/>
                    </a:lnTo>
                    <a:lnTo>
                      <a:pt x="4326436" y="229865"/>
                    </a:lnTo>
                    <a:lnTo>
                      <a:pt x="4326700" y="229600"/>
                    </a:lnTo>
                    <a:lnTo>
                      <a:pt x="4327491" y="229335"/>
                    </a:lnTo>
                    <a:lnTo>
                      <a:pt x="4329867" y="229335"/>
                    </a:lnTo>
                    <a:lnTo>
                      <a:pt x="4333562" y="229865"/>
                    </a:lnTo>
                    <a:lnTo>
                      <a:pt x="4331187" y="228011"/>
                    </a:lnTo>
                    <a:lnTo>
                      <a:pt x="4333826" y="227481"/>
                    </a:lnTo>
                    <a:lnTo>
                      <a:pt x="4336466" y="226951"/>
                    </a:lnTo>
                    <a:close/>
                    <a:moveTo>
                      <a:pt x="3657374" y="222266"/>
                    </a:moveTo>
                    <a:lnTo>
                      <a:pt x="3657601" y="222554"/>
                    </a:lnTo>
                    <a:lnTo>
                      <a:pt x="3655560" y="225441"/>
                    </a:lnTo>
                    <a:lnTo>
                      <a:pt x="3654426" y="222843"/>
                    </a:lnTo>
                    <a:lnTo>
                      <a:pt x="3657374" y="222266"/>
                    </a:lnTo>
                    <a:close/>
                    <a:moveTo>
                      <a:pt x="3663951" y="215916"/>
                    </a:moveTo>
                    <a:lnTo>
                      <a:pt x="3669568" y="216142"/>
                    </a:lnTo>
                    <a:lnTo>
                      <a:pt x="3670301" y="217504"/>
                    </a:lnTo>
                    <a:lnTo>
                      <a:pt x="3664195" y="217504"/>
                    </a:lnTo>
                    <a:lnTo>
                      <a:pt x="3663951" y="215916"/>
                    </a:lnTo>
                    <a:close/>
                    <a:moveTo>
                      <a:pt x="3641973" y="215916"/>
                    </a:moveTo>
                    <a:lnTo>
                      <a:pt x="3651851" y="217070"/>
                    </a:lnTo>
                    <a:lnTo>
                      <a:pt x="3652839" y="219091"/>
                    </a:lnTo>
                    <a:lnTo>
                      <a:pt x="3641726" y="216204"/>
                    </a:lnTo>
                    <a:lnTo>
                      <a:pt x="3641973" y="215916"/>
                    </a:lnTo>
                    <a:close/>
                    <a:moveTo>
                      <a:pt x="3652838" y="212741"/>
                    </a:moveTo>
                    <a:lnTo>
                      <a:pt x="3653102" y="212741"/>
                    </a:lnTo>
                    <a:lnTo>
                      <a:pt x="3657601" y="213270"/>
                    </a:lnTo>
                    <a:lnTo>
                      <a:pt x="3656807" y="214328"/>
                    </a:lnTo>
                    <a:lnTo>
                      <a:pt x="3652838" y="212741"/>
                    </a:lnTo>
                    <a:close/>
                    <a:moveTo>
                      <a:pt x="4383617" y="204516"/>
                    </a:moveTo>
                    <a:lnTo>
                      <a:pt x="4400923" y="210380"/>
                    </a:lnTo>
                    <a:lnTo>
                      <a:pt x="4403135" y="211408"/>
                    </a:lnTo>
                    <a:lnTo>
                      <a:pt x="4402667" y="211408"/>
                    </a:lnTo>
                    <a:lnTo>
                      <a:pt x="4402403" y="211408"/>
                    </a:lnTo>
                    <a:lnTo>
                      <a:pt x="4402667" y="211673"/>
                    </a:lnTo>
                    <a:lnTo>
                      <a:pt x="4405313" y="213263"/>
                    </a:lnTo>
                    <a:lnTo>
                      <a:pt x="4412192" y="216178"/>
                    </a:lnTo>
                    <a:lnTo>
                      <a:pt x="4412192" y="216444"/>
                    </a:lnTo>
                    <a:lnTo>
                      <a:pt x="4412457" y="216444"/>
                    </a:lnTo>
                    <a:lnTo>
                      <a:pt x="4419072" y="220154"/>
                    </a:lnTo>
                    <a:lnTo>
                      <a:pt x="4428861" y="223865"/>
                    </a:lnTo>
                    <a:lnTo>
                      <a:pt x="4432835" y="225332"/>
                    </a:lnTo>
                    <a:lnTo>
                      <a:pt x="4469343" y="242949"/>
                    </a:lnTo>
                    <a:lnTo>
                      <a:pt x="4495697" y="256068"/>
                    </a:lnTo>
                    <a:lnTo>
                      <a:pt x="4479926" y="250370"/>
                    </a:lnTo>
                    <a:lnTo>
                      <a:pt x="4479901" y="250361"/>
                    </a:lnTo>
                    <a:lnTo>
                      <a:pt x="4481513" y="252413"/>
                    </a:lnTo>
                    <a:lnTo>
                      <a:pt x="4479209" y="250109"/>
                    </a:lnTo>
                    <a:lnTo>
                      <a:pt x="4462463" y="244009"/>
                    </a:lnTo>
                    <a:lnTo>
                      <a:pt x="4444472" y="237648"/>
                    </a:lnTo>
                    <a:lnTo>
                      <a:pt x="4435476" y="234202"/>
                    </a:lnTo>
                    <a:lnTo>
                      <a:pt x="4426745" y="230491"/>
                    </a:lnTo>
                    <a:lnTo>
                      <a:pt x="4418013" y="226781"/>
                    </a:lnTo>
                    <a:lnTo>
                      <a:pt x="4410076" y="222540"/>
                    </a:lnTo>
                    <a:lnTo>
                      <a:pt x="4402667" y="218564"/>
                    </a:lnTo>
                    <a:lnTo>
                      <a:pt x="4395524" y="214058"/>
                    </a:lnTo>
                    <a:lnTo>
                      <a:pt x="4389174" y="209552"/>
                    </a:lnTo>
                    <a:lnTo>
                      <a:pt x="4386263" y="206902"/>
                    </a:lnTo>
                    <a:lnTo>
                      <a:pt x="4383617" y="204516"/>
                    </a:lnTo>
                    <a:close/>
                    <a:moveTo>
                      <a:pt x="4140200" y="203147"/>
                    </a:moveTo>
                    <a:lnTo>
                      <a:pt x="4142965" y="203147"/>
                    </a:lnTo>
                    <a:lnTo>
                      <a:pt x="4149725" y="206322"/>
                    </a:lnTo>
                    <a:lnTo>
                      <a:pt x="4140200" y="203147"/>
                    </a:lnTo>
                    <a:close/>
                    <a:moveTo>
                      <a:pt x="3710806" y="200038"/>
                    </a:moveTo>
                    <a:lnTo>
                      <a:pt x="3715035" y="200038"/>
                    </a:lnTo>
                    <a:lnTo>
                      <a:pt x="3716886" y="203743"/>
                    </a:lnTo>
                    <a:lnTo>
                      <a:pt x="3715564" y="212212"/>
                    </a:lnTo>
                    <a:lnTo>
                      <a:pt x="3711070" y="215653"/>
                    </a:lnTo>
                    <a:lnTo>
                      <a:pt x="3716886" y="216182"/>
                    </a:lnTo>
                    <a:lnTo>
                      <a:pt x="3719001" y="218829"/>
                    </a:lnTo>
                    <a:lnTo>
                      <a:pt x="3716622" y="219888"/>
                    </a:lnTo>
                    <a:lnTo>
                      <a:pt x="3716357" y="219888"/>
                    </a:lnTo>
                    <a:lnTo>
                      <a:pt x="3715564" y="220947"/>
                    </a:lnTo>
                    <a:lnTo>
                      <a:pt x="3715300" y="222535"/>
                    </a:lnTo>
                    <a:lnTo>
                      <a:pt x="3714507" y="223858"/>
                    </a:lnTo>
                    <a:lnTo>
                      <a:pt x="3713978" y="224652"/>
                    </a:lnTo>
                    <a:lnTo>
                      <a:pt x="3713185" y="225446"/>
                    </a:lnTo>
                    <a:lnTo>
                      <a:pt x="3711335" y="226505"/>
                    </a:lnTo>
                    <a:lnTo>
                      <a:pt x="3708956" y="227299"/>
                    </a:lnTo>
                    <a:lnTo>
                      <a:pt x="3706841" y="227828"/>
                    </a:lnTo>
                    <a:lnTo>
                      <a:pt x="3705783" y="228357"/>
                    </a:lnTo>
                    <a:lnTo>
                      <a:pt x="3704726" y="229151"/>
                    </a:lnTo>
                    <a:lnTo>
                      <a:pt x="3703669" y="229945"/>
                    </a:lnTo>
                    <a:lnTo>
                      <a:pt x="3703140" y="231004"/>
                    </a:lnTo>
                    <a:lnTo>
                      <a:pt x="3702611" y="232327"/>
                    </a:lnTo>
                    <a:lnTo>
                      <a:pt x="3702083" y="233915"/>
                    </a:lnTo>
                    <a:lnTo>
                      <a:pt x="3699703" y="234445"/>
                    </a:lnTo>
                    <a:lnTo>
                      <a:pt x="3697324" y="234974"/>
                    </a:lnTo>
                    <a:lnTo>
                      <a:pt x="3695210" y="235768"/>
                    </a:lnTo>
                    <a:lnTo>
                      <a:pt x="3693359" y="236562"/>
                    </a:lnTo>
                    <a:lnTo>
                      <a:pt x="3691509" y="237885"/>
                    </a:lnTo>
                    <a:lnTo>
                      <a:pt x="3689658" y="239209"/>
                    </a:lnTo>
                    <a:lnTo>
                      <a:pt x="3688072" y="240797"/>
                    </a:lnTo>
                    <a:lnTo>
                      <a:pt x="3686751" y="242649"/>
                    </a:lnTo>
                    <a:lnTo>
                      <a:pt x="3693359" y="241591"/>
                    </a:lnTo>
                    <a:lnTo>
                      <a:pt x="3699968" y="241062"/>
                    </a:lnTo>
                    <a:lnTo>
                      <a:pt x="3712656" y="240267"/>
                    </a:lnTo>
                    <a:lnTo>
                      <a:pt x="3714661" y="240044"/>
                    </a:lnTo>
                    <a:lnTo>
                      <a:pt x="3709218" y="241552"/>
                    </a:lnTo>
                    <a:lnTo>
                      <a:pt x="3713164" y="241875"/>
                    </a:lnTo>
                    <a:lnTo>
                      <a:pt x="3713164" y="242155"/>
                    </a:lnTo>
                    <a:lnTo>
                      <a:pt x="3711248" y="245237"/>
                    </a:lnTo>
                    <a:lnTo>
                      <a:pt x="3708510" y="246078"/>
                    </a:lnTo>
                    <a:lnTo>
                      <a:pt x="3705386" y="242613"/>
                    </a:lnTo>
                    <a:lnTo>
                      <a:pt x="3705255" y="242649"/>
                    </a:lnTo>
                    <a:lnTo>
                      <a:pt x="3709749" y="252442"/>
                    </a:lnTo>
                    <a:lnTo>
                      <a:pt x="3715564" y="252177"/>
                    </a:lnTo>
                    <a:lnTo>
                      <a:pt x="3711070" y="247149"/>
                    </a:lnTo>
                    <a:lnTo>
                      <a:pt x="3715828" y="243973"/>
                    </a:lnTo>
                    <a:lnTo>
                      <a:pt x="3717679" y="242914"/>
                    </a:lnTo>
                    <a:lnTo>
                      <a:pt x="3718736" y="240532"/>
                    </a:lnTo>
                    <a:lnTo>
                      <a:pt x="3719529" y="240267"/>
                    </a:lnTo>
                    <a:lnTo>
                      <a:pt x="3721380" y="240267"/>
                    </a:lnTo>
                    <a:lnTo>
                      <a:pt x="3723759" y="240267"/>
                    </a:lnTo>
                    <a:lnTo>
                      <a:pt x="3726138" y="240532"/>
                    </a:lnTo>
                    <a:lnTo>
                      <a:pt x="3726931" y="240797"/>
                    </a:lnTo>
                    <a:lnTo>
                      <a:pt x="3727724" y="241326"/>
                    </a:lnTo>
                    <a:lnTo>
                      <a:pt x="3728517" y="242120"/>
                    </a:lnTo>
                    <a:lnTo>
                      <a:pt x="3728781" y="243179"/>
                    </a:lnTo>
                    <a:lnTo>
                      <a:pt x="3728517" y="244237"/>
                    </a:lnTo>
                    <a:lnTo>
                      <a:pt x="3727724" y="245825"/>
                    </a:lnTo>
                    <a:lnTo>
                      <a:pt x="3726931" y="247413"/>
                    </a:lnTo>
                    <a:lnTo>
                      <a:pt x="3725081" y="249266"/>
                    </a:lnTo>
                    <a:lnTo>
                      <a:pt x="3725081" y="249531"/>
                    </a:lnTo>
                    <a:lnTo>
                      <a:pt x="3724288" y="250854"/>
                    </a:lnTo>
                    <a:lnTo>
                      <a:pt x="3739355" y="261970"/>
                    </a:lnTo>
                    <a:lnTo>
                      <a:pt x="3739355" y="259059"/>
                    </a:lnTo>
                    <a:lnTo>
                      <a:pt x="3741999" y="258794"/>
                    </a:lnTo>
                    <a:lnTo>
                      <a:pt x="3741470" y="261705"/>
                    </a:lnTo>
                    <a:lnTo>
                      <a:pt x="3743320" y="263294"/>
                    </a:lnTo>
                    <a:lnTo>
                      <a:pt x="3743320" y="265940"/>
                    </a:lnTo>
                    <a:lnTo>
                      <a:pt x="3747286" y="270705"/>
                    </a:lnTo>
                    <a:lnTo>
                      <a:pt x="3741999" y="272557"/>
                    </a:lnTo>
                    <a:lnTo>
                      <a:pt x="3741470" y="275204"/>
                    </a:lnTo>
                    <a:lnTo>
                      <a:pt x="3744906" y="275733"/>
                    </a:lnTo>
                    <a:lnTo>
                      <a:pt x="3746228" y="278909"/>
                    </a:lnTo>
                    <a:lnTo>
                      <a:pt x="3746228" y="279438"/>
                    </a:lnTo>
                    <a:lnTo>
                      <a:pt x="3747814" y="278644"/>
                    </a:lnTo>
                    <a:lnTo>
                      <a:pt x="3760239" y="287643"/>
                    </a:lnTo>
                    <a:lnTo>
                      <a:pt x="3759710" y="290290"/>
                    </a:lnTo>
                    <a:lnTo>
                      <a:pt x="3762618" y="289761"/>
                    </a:lnTo>
                    <a:lnTo>
                      <a:pt x="3771870" y="300347"/>
                    </a:lnTo>
                    <a:lnTo>
                      <a:pt x="3779007" y="300877"/>
                    </a:lnTo>
                    <a:lnTo>
                      <a:pt x="3771605" y="292936"/>
                    </a:lnTo>
                    <a:lnTo>
                      <a:pt x="3772927" y="290290"/>
                    </a:lnTo>
                    <a:lnTo>
                      <a:pt x="3776099" y="289496"/>
                    </a:lnTo>
                    <a:lnTo>
                      <a:pt x="3779536" y="289231"/>
                    </a:lnTo>
                    <a:lnTo>
                      <a:pt x="3782708" y="289231"/>
                    </a:lnTo>
                    <a:lnTo>
                      <a:pt x="3785880" y="289231"/>
                    </a:lnTo>
                    <a:lnTo>
                      <a:pt x="3789052" y="289496"/>
                    </a:lnTo>
                    <a:lnTo>
                      <a:pt x="3792224" y="289761"/>
                    </a:lnTo>
                    <a:lnTo>
                      <a:pt x="3795396" y="290555"/>
                    </a:lnTo>
                    <a:lnTo>
                      <a:pt x="3798569" y="291614"/>
                    </a:lnTo>
                    <a:lnTo>
                      <a:pt x="3782444" y="296642"/>
                    </a:lnTo>
                    <a:lnTo>
                      <a:pt x="3790638" y="298495"/>
                    </a:lnTo>
                    <a:lnTo>
                      <a:pt x="3785351" y="299818"/>
                    </a:lnTo>
                    <a:lnTo>
                      <a:pt x="3796983" y="298495"/>
                    </a:lnTo>
                    <a:lnTo>
                      <a:pt x="3799097" y="297965"/>
                    </a:lnTo>
                    <a:lnTo>
                      <a:pt x="3811521" y="298759"/>
                    </a:lnTo>
                    <a:lnTo>
                      <a:pt x="3810728" y="296113"/>
                    </a:lnTo>
                    <a:lnTo>
                      <a:pt x="3823417" y="297436"/>
                    </a:lnTo>
                    <a:lnTo>
                      <a:pt x="3805970" y="305111"/>
                    </a:lnTo>
                    <a:lnTo>
                      <a:pt x="3788523" y="312257"/>
                    </a:lnTo>
                    <a:lnTo>
                      <a:pt x="3770812" y="319404"/>
                    </a:lnTo>
                    <a:lnTo>
                      <a:pt x="3753366" y="326549"/>
                    </a:lnTo>
                    <a:lnTo>
                      <a:pt x="3735654" y="333166"/>
                    </a:lnTo>
                    <a:lnTo>
                      <a:pt x="3717943" y="339519"/>
                    </a:lnTo>
                    <a:lnTo>
                      <a:pt x="3681992" y="352222"/>
                    </a:lnTo>
                    <a:lnTo>
                      <a:pt x="3646306" y="364662"/>
                    </a:lnTo>
                    <a:lnTo>
                      <a:pt x="3610090" y="376043"/>
                    </a:lnTo>
                    <a:lnTo>
                      <a:pt x="3573875" y="387159"/>
                    </a:lnTo>
                    <a:lnTo>
                      <a:pt x="3537660" y="398011"/>
                    </a:lnTo>
                    <a:lnTo>
                      <a:pt x="3526822" y="401187"/>
                    </a:lnTo>
                    <a:lnTo>
                      <a:pt x="3516248" y="404892"/>
                    </a:lnTo>
                    <a:lnTo>
                      <a:pt x="3494836" y="412303"/>
                    </a:lnTo>
                    <a:lnTo>
                      <a:pt x="3484262" y="416273"/>
                    </a:lnTo>
                    <a:lnTo>
                      <a:pt x="3473688" y="419713"/>
                    </a:lnTo>
                    <a:lnTo>
                      <a:pt x="3463114" y="422625"/>
                    </a:lnTo>
                    <a:lnTo>
                      <a:pt x="3452541" y="425007"/>
                    </a:lnTo>
                    <a:lnTo>
                      <a:pt x="3447518" y="426066"/>
                    </a:lnTo>
                    <a:lnTo>
                      <a:pt x="3442495" y="427124"/>
                    </a:lnTo>
                    <a:lnTo>
                      <a:pt x="3437473" y="427653"/>
                    </a:lnTo>
                    <a:lnTo>
                      <a:pt x="3432450" y="427918"/>
                    </a:lnTo>
                    <a:lnTo>
                      <a:pt x="3427163" y="428183"/>
                    </a:lnTo>
                    <a:lnTo>
                      <a:pt x="3422141" y="428183"/>
                    </a:lnTo>
                    <a:lnTo>
                      <a:pt x="3417118" y="427653"/>
                    </a:lnTo>
                    <a:lnTo>
                      <a:pt x="3412360" y="427124"/>
                    </a:lnTo>
                    <a:lnTo>
                      <a:pt x="3407602" y="426066"/>
                    </a:lnTo>
                    <a:lnTo>
                      <a:pt x="3402579" y="425007"/>
                    </a:lnTo>
                    <a:lnTo>
                      <a:pt x="3397821" y="423154"/>
                    </a:lnTo>
                    <a:lnTo>
                      <a:pt x="3393063" y="421566"/>
                    </a:lnTo>
                    <a:lnTo>
                      <a:pt x="3388569" y="419184"/>
                    </a:lnTo>
                    <a:lnTo>
                      <a:pt x="3383811" y="416538"/>
                    </a:lnTo>
                    <a:lnTo>
                      <a:pt x="3379053" y="413361"/>
                    </a:lnTo>
                    <a:lnTo>
                      <a:pt x="3374559" y="409656"/>
                    </a:lnTo>
                    <a:lnTo>
                      <a:pt x="3352882" y="391659"/>
                    </a:lnTo>
                    <a:lnTo>
                      <a:pt x="3330942" y="373925"/>
                    </a:lnTo>
                    <a:lnTo>
                      <a:pt x="3309001" y="356457"/>
                    </a:lnTo>
                    <a:lnTo>
                      <a:pt x="3286796" y="338989"/>
                    </a:lnTo>
                    <a:lnTo>
                      <a:pt x="3289439" y="337401"/>
                    </a:lnTo>
                    <a:lnTo>
                      <a:pt x="3292083" y="335813"/>
                    </a:lnTo>
                    <a:lnTo>
                      <a:pt x="3295255" y="335019"/>
                    </a:lnTo>
                    <a:lnTo>
                      <a:pt x="3298427" y="333961"/>
                    </a:lnTo>
                    <a:lnTo>
                      <a:pt x="3301864" y="333431"/>
                    </a:lnTo>
                    <a:lnTo>
                      <a:pt x="3305829" y="333166"/>
                    </a:lnTo>
                    <a:lnTo>
                      <a:pt x="3309530" y="333166"/>
                    </a:lnTo>
                    <a:lnTo>
                      <a:pt x="3310957" y="333166"/>
                    </a:lnTo>
                    <a:lnTo>
                      <a:pt x="3340077" y="336246"/>
                    </a:lnTo>
                    <a:lnTo>
                      <a:pt x="3340722" y="336343"/>
                    </a:lnTo>
                    <a:lnTo>
                      <a:pt x="3340987" y="336343"/>
                    </a:lnTo>
                    <a:lnTo>
                      <a:pt x="3340077" y="336246"/>
                    </a:lnTo>
                    <a:lnTo>
                      <a:pt x="3328298" y="334490"/>
                    </a:lnTo>
                    <a:lnTo>
                      <a:pt x="3321161" y="333431"/>
                    </a:lnTo>
                    <a:lnTo>
                      <a:pt x="3313495" y="333166"/>
                    </a:lnTo>
                    <a:lnTo>
                      <a:pt x="3310957" y="333166"/>
                    </a:lnTo>
                    <a:lnTo>
                      <a:pt x="3303450" y="332373"/>
                    </a:lnTo>
                    <a:lnTo>
                      <a:pt x="3307151" y="328667"/>
                    </a:lnTo>
                    <a:lnTo>
                      <a:pt x="3311116" y="325491"/>
                    </a:lnTo>
                    <a:lnTo>
                      <a:pt x="3315081" y="322580"/>
                    </a:lnTo>
                    <a:lnTo>
                      <a:pt x="3319575" y="320197"/>
                    </a:lnTo>
                    <a:lnTo>
                      <a:pt x="3323540" y="318345"/>
                    </a:lnTo>
                    <a:lnTo>
                      <a:pt x="3328034" y="316492"/>
                    </a:lnTo>
                    <a:lnTo>
                      <a:pt x="3332792" y="315169"/>
                    </a:lnTo>
                    <a:lnTo>
                      <a:pt x="3337022" y="314375"/>
                    </a:lnTo>
                    <a:lnTo>
                      <a:pt x="3341515" y="314110"/>
                    </a:lnTo>
                    <a:lnTo>
                      <a:pt x="3346009" y="314110"/>
                    </a:lnTo>
                    <a:lnTo>
                      <a:pt x="3350239" y="314639"/>
                    </a:lnTo>
                    <a:lnTo>
                      <a:pt x="3354733" y="315698"/>
                    </a:lnTo>
                    <a:lnTo>
                      <a:pt x="3358962" y="317022"/>
                    </a:lnTo>
                    <a:lnTo>
                      <a:pt x="3362927" y="318874"/>
                    </a:lnTo>
                    <a:lnTo>
                      <a:pt x="3367157" y="321521"/>
                    </a:lnTo>
                    <a:lnTo>
                      <a:pt x="3370858" y="324432"/>
                    </a:lnTo>
                    <a:lnTo>
                      <a:pt x="3372444" y="312522"/>
                    </a:lnTo>
                    <a:lnTo>
                      <a:pt x="3376938" y="313316"/>
                    </a:lnTo>
                    <a:lnTo>
                      <a:pt x="3381696" y="313581"/>
                    </a:lnTo>
                    <a:lnTo>
                      <a:pt x="3386454" y="313581"/>
                    </a:lnTo>
                    <a:lnTo>
                      <a:pt x="3390948" y="313581"/>
                    </a:lnTo>
                    <a:lnTo>
                      <a:pt x="3395442" y="313316"/>
                    </a:lnTo>
                    <a:lnTo>
                      <a:pt x="3400200" y="312522"/>
                    </a:lnTo>
                    <a:lnTo>
                      <a:pt x="3404958" y="311993"/>
                    </a:lnTo>
                    <a:lnTo>
                      <a:pt x="3409188" y="311199"/>
                    </a:lnTo>
                    <a:lnTo>
                      <a:pt x="3395905" y="309611"/>
                    </a:lnTo>
                    <a:lnTo>
                      <a:pt x="3397821" y="309611"/>
                    </a:lnTo>
                    <a:lnTo>
                      <a:pt x="3399671" y="309346"/>
                    </a:lnTo>
                    <a:lnTo>
                      <a:pt x="3401258" y="308552"/>
                    </a:lnTo>
                    <a:lnTo>
                      <a:pt x="3402844" y="307758"/>
                    </a:lnTo>
                    <a:lnTo>
                      <a:pt x="3404165" y="306435"/>
                    </a:lnTo>
                    <a:lnTo>
                      <a:pt x="3405751" y="305111"/>
                    </a:lnTo>
                    <a:lnTo>
                      <a:pt x="3384339" y="298230"/>
                    </a:lnTo>
                    <a:lnTo>
                      <a:pt x="3388040" y="296907"/>
                    </a:lnTo>
                    <a:lnTo>
                      <a:pt x="3392270" y="295318"/>
                    </a:lnTo>
                    <a:lnTo>
                      <a:pt x="3396235" y="294525"/>
                    </a:lnTo>
                    <a:lnTo>
                      <a:pt x="3400993" y="293466"/>
                    </a:lnTo>
                    <a:lnTo>
                      <a:pt x="3405751" y="292936"/>
                    </a:lnTo>
                    <a:lnTo>
                      <a:pt x="3410774" y="292672"/>
                    </a:lnTo>
                    <a:lnTo>
                      <a:pt x="3420555" y="292143"/>
                    </a:lnTo>
                    <a:lnTo>
                      <a:pt x="3440909" y="292407"/>
                    </a:lnTo>
                    <a:lnTo>
                      <a:pt x="3450161" y="292143"/>
                    </a:lnTo>
                    <a:lnTo>
                      <a:pt x="3459149" y="291878"/>
                    </a:lnTo>
                    <a:lnTo>
                      <a:pt x="3450690" y="290025"/>
                    </a:lnTo>
                    <a:lnTo>
                      <a:pt x="3448311" y="284731"/>
                    </a:lnTo>
                    <a:lnTo>
                      <a:pt x="3469459" y="279174"/>
                    </a:lnTo>
                    <a:lnTo>
                      <a:pt x="3460207" y="280497"/>
                    </a:lnTo>
                    <a:lnTo>
                      <a:pt x="3452805" y="281556"/>
                    </a:lnTo>
                    <a:lnTo>
                      <a:pt x="3445668" y="282085"/>
                    </a:lnTo>
                    <a:lnTo>
                      <a:pt x="3441967" y="282350"/>
                    </a:lnTo>
                    <a:lnTo>
                      <a:pt x="3439059" y="282350"/>
                    </a:lnTo>
                    <a:lnTo>
                      <a:pt x="3436680" y="282085"/>
                    </a:lnTo>
                    <a:lnTo>
                      <a:pt x="3435094" y="281556"/>
                    </a:lnTo>
                    <a:lnTo>
                      <a:pt x="3434829" y="281291"/>
                    </a:lnTo>
                    <a:lnTo>
                      <a:pt x="3434565" y="280762"/>
                    </a:lnTo>
                    <a:lnTo>
                      <a:pt x="3434565" y="280497"/>
                    </a:lnTo>
                    <a:lnTo>
                      <a:pt x="3434829" y="279703"/>
                    </a:lnTo>
                    <a:lnTo>
                      <a:pt x="3436151" y="278380"/>
                    </a:lnTo>
                    <a:lnTo>
                      <a:pt x="3439059" y="276263"/>
                    </a:lnTo>
                    <a:lnTo>
                      <a:pt x="3441174" y="275733"/>
                    </a:lnTo>
                    <a:lnTo>
                      <a:pt x="3458885" y="272557"/>
                    </a:lnTo>
                    <a:lnTo>
                      <a:pt x="3468137" y="270440"/>
                    </a:lnTo>
                    <a:lnTo>
                      <a:pt x="3469723" y="270175"/>
                    </a:lnTo>
                    <a:lnTo>
                      <a:pt x="3467873" y="270440"/>
                    </a:lnTo>
                    <a:lnTo>
                      <a:pt x="3465758" y="267793"/>
                    </a:lnTo>
                    <a:lnTo>
                      <a:pt x="3471309" y="267528"/>
                    </a:lnTo>
                    <a:lnTo>
                      <a:pt x="3476860" y="267528"/>
                    </a:lnTo>
                    <a:lnTo>
                      <a:pt x="3482412" y="268058"/>
                    </a:lnTo>
                    <a:lnTo>
                      <a:pt x="3487963" y="269116"/>
                    </a:lnTo>
                    <a:lnTo>
                      <a:pt x="3486641" y="268058"/>
                    </a:lnTo>
                    <a:lnTo>
                      <a:pt x="3484791" y="266999"/>
                    </a:lnTo>
                    <a:lnTo>
                      <a:pt x="3483205" y="266205"/>
                    </a:lnTo>
                    <a:lnTo>
                      <a:pt x="3481090" y="265676"/>
                    </a:lnTo>
                    <a:lnTo>
                      <a:pt x="3478711" y="265146"/>
                    </a:lnTo>
                    <a:lnTo>
                      <a:pt x="3476596" y="264882"/>
                    </a:lnTo>
                    <a:lnTo>
                      <a:pt x="3471573" y="264882"/>
                    </a:lnTo>
                    <a:lnTo>
                      <a:pt x="3466286" y="265146"/>
                    </a:lnTo>
                    <a:lnTo>
                      <a:pt x="3460735" y="265940"/>
                    </a:lnTo>
                    <a:lnTo>
                      <a:pt x="3455184" y="266999"/>
                    </a:lnTo>
                    <a:lnTo>
                      <a:pt x="3449633" y="268323"/>
                    </a:lnTo>
                    <a:lnTo>
                      <a:pt x="3444346" y="269910"/>
                    </a:lnTo>
                    <a:lnTo>
                      <a:pt x="3439323" y="271234"/>
                    </a:lnTo>
                    <a:lnTo>
                      <a:pt x="3431129" y="274410"/>
                    </a:lnTo>
                    <a:lnTo>
                      <a:pt x="3425577" y="276792"/>
                    </a:lnTo>
                    <a:lnTo>
                      <a:pt x="3424256" y="277850"/>
                    </a:lnTo>
                    <a:lnTo>
                      <a:pt x="3423991" y="278115"/>
                    </a:lnTo>
                    <a:lnTo>
                      <a:pt x="3417118" y="278115"/>
                    </a:lnTo>
                    <a:lnTo>
                      <a:pt x="3417911" y="276792"/>
                    </a:lnTo>
                    <a:lnTo>
                      <a:pt x="3419497" y="275733"/>
                    </a:lnTo>
                    <a:lnTo>
                      <a:pt x="3421612" y="274675"/>
                    </a:lnTo>
                    <a:lnTo>
                      <a:pt x="3423727" y="274145"/>
                    </a:lnTo>
                    <a:lnTo>
                      <a:pt x="3428485" y="273086"/>
                    </a:lnTo>
                    <a:lnTo>
                      <a:pt x="3432979" y="272293"/>
                    </a:lnTo>
                    <a:lnTo>
                      <a:pt x="3436415" y="271763"/>
                    </a:lnTo>
                    <a:lnTo>
                      <a:pt x="3426370" y="272557"/>
                    </a:lnTo>
                    <a:lnTo>
                      <a:pt x="3446725" y="265940"/>
                    </a:lnTo>
                    <a:lnTo>
                      <a:pt x="3439323" y="266205"/>
                    </a:lnTo>
                    <a:lnTo>
                      <a:pt x="3445668" y="264352"/>
                    </a:lnTo>
                    <a:lnTo>
                      <a:pt x="3443024" y="263294"/>
                    </a:lnTo>
                    <a:lnTo>
                      <a:pt x="3449368" y="261176"/>
                    </a:lnTo>
                    <a:lnTo>
                      <a:pt x="3455977" y="259853"/>
                    </a:lnTo>
                    <a:lnTo>
                      <a:pt x="3456602" y="259753"/>
                    </a:lnTo>
                    <a:lnTo>
                      <a:pt x="3457179" y="259176"/>
                    </a:lnTo>
                    <a:lnTo>
                      <a:pt x="3460426" y="258815"/>
                    </a:lnTo>
                    <a:lnTo>
                      <a:pt x="3460155" y="259176"/>
                    </a:lnTo>
                    <a:lnTo>
                      <a:pt x="3459858" y="259176"/>
                    </a:lnTo>
                    <a:lnTo>
                      <a:pt x="3459748" y="259249"/>
                    </a:lnTo>
                    <a:lnTo>
                      <a:pt x="3462586" y="258794"/>
                    </a:lnTo>
                    <a:lnTo>
                      <a:pt x="3467766" y="258087"/>
                    </a:lnTo>
                    <a:lnTo>
                      <a:pt x="3469046" y="256758"/>
                    </a:lnTo>
                    <a:lnTo>
                      <a:pt x="3477658" y="255603"/>
                    </a:lnTo>
                    <a:lnTo>
                      <a:pt x="3478214" y="256181"/>
                    </a:lnTo>
                    <a:lnTo>
                      <a:pt x="3477793" y="257492"/>
                    </a:lnTo>
                    <a:lnTo>
                      <a:pt x="3478182" y="257471"/>
                    </a:lnTo>
                    <a:lnTo>
                      <a:pt x="3481883" y="257471"/>
                    </a:lnTo>
                    <a:lnTo>
                      <a:pt x="3489020" y="252707"/>
                    </a:lnTo>
                    <a:lnTo>
                      <a:pt x="3489285" y="252707"/>
                    </a:lnTo>
                    <a:lnTo>
                      <a:pt x="3489285" y="252442"/>
                    </a:lnTo>
                    <a:lnTo>
                      <a:pt x="3489549" y="252442"/>
                    </a:lnTo>
                    <a:lnTo>
                      <a:pt x="3489813" y="252442"/>
                    </a:lnTo>
                    <a:lnTo>
                      <a:pt x="3490078" y="252442"/>
                    </a:lnTo>
                    <a:lnTo>
                      <a:pt x="3495100" y="249266"/>
                    </a:lnTo>
                    <a:lnTo>
                      <a:pt x="3476067" y="249266"/>
                    </a:lnTo>
                    <a:lnTo>
                      <a:pt x="3495893" y="243708"/>
                    </a:lnTo>
                    <a:lnTo>
                      <a:pt x="3491135" y="241326"/>
                    </a:lnTo>
                    <a:lnTo>
                      <a:pt x="3504088" y="236562"/>
                    </a:lnTo>
                    <a:lnTo>
                      <a:pt x="3511490" y="233915"/>
                    </a:lnTo>
                    <a:lnTo>
                      <a:pt x="3512283" y="233386"/>
                    </a:lnTo>
                    <a:lnTo>
                      <a:pt x="3510168" y="233915"/>
                    </a:lnTo>
                    <a:lnTo>
                      <a:pt x="3515455" y="231268"/>
                    </a:lnTo>
                    <a:lnTo>
                      <a:pt x="3576254" y="216447"/>
                    </a:lnTo>
                    <a:lnTo>
                      <a:pt x="3572818" y="219358"/>
                    </a:lnTo>
                    <a:lnTo>
                      <a:pt x="3569381" y="221740"/>
                    </a:lnTo>
                    <a:lnTo>
                      <a:pt x="3565416" y="224122"/>
                    </a:lnTo>
                    <a:lnTo>
                      <a:pt x="3562400" y="225516"/>
                    </a:lnTo>
                    <a:lnTo>
                      <a:pt x="3560658" y="225975"/>
                    </a:lnTo>
                    <a:lnTo>
                      <a:pt x="3555107" y="227828"/>
                    </a:lnTo>
                    <a:lnTo>
                      <a:pt x="3549820" y="229945"/>
                    </a:lnTo>
                    <a:lnTo>
                      <a:pt x="3544533" y="232327"/>
                    </a:lnTo>
                    <a:lnTo>
                      <a:pt x="3542588" y="233203"/>
                    </a:lnTo>
                    <a:lnTo>
                      <a:pt x="3541889" y="233386"/>
                    </a:lnTo>
                    <a:lnTo>
                      <a:pt x="3537395" y="235239"/>
                    </a:lnTo>
                    <a:lnTo>
                      <a:pt x="3535545" y="236033"/>
                    </a:lnTo>
                    <a:lnTo>
                      <a:pt x="3534488" y="236562"/>
                    </a:lnTo>
                    <a:lnTo>
                      <a:pt x="3533695" y="237621"/>
                    </a:lnTo>
                    <a:lnTo>
                      <a:pt x="3533479" y="238052"/>
                    </a:lnTo>
                    <a:lnTo>
                      <a:pt x="3533042" y="238305"/>
                    </a:lnTo>
                    <a:lnTo>
                      <a:pt x="3526822" y="240797"/>
                    </a:lnTo>
                    <a:lnTo>
                      <a:pt x="3523914" y="241855"/>
                    </a:lnTo>
                    <a:lnTo>
                      <a:pt x="3521270" y="243179"/>
                    </a:lnTo>
                    <a:lnTo>
                      <a:pt x="3518891" y="244502"/>
                    </a:lnTo>
                    <a:lnTo>
                      <a:pt x="3517305" y="246355"/>
                    </a:lnTo>
                    <a:lnTo>
                      <a:pt x="3516776" y="247149"/>
                    </a:lnTo>
                    <a:lnTo>
                      <a:pt x="3516512" y="248472"/>
                    </a:lnTo>
                    <a:lnTo>
                      <a:pt x="3516248" y="249531"/>
                    </a:lnTo>
                    <a:lnTo>
                      <a:pt x="3516248" y="250854"/>
                    </a:lnTo>
                    <a:lnTo>
                      <a:pt x="3520213" y="247149"/>
                    </a:lnTo>
                    <a:lnTo>
                      <a:pt x="3524442" y="243708"/>
                    </a:lnTo>
                    <a:lnTo>
                      <a:pt x="3529201" y="240532"/>
                    </a:lnTo>
                    <a:lnTo>
                      <a:pt x="3533042" y="238305"/>
                    </a:lnTo>
                    <a:lnTo>
                      <a:pt x="3533430" y="238150"/>
                    </a:lnTo>
                    <a:lnTo>
                      <a:pt x="3533479" y="238052"/>
                    </a:lnTo>
                    <a:lnTo>
                      <a:pt x="3534223" y="237621"/>
                    </a:lnTo>
                    <a:lnTo>
                      <a:pt x="3539246" y="234709"/>
                    </a:lnTo>
                    <a:lnTo>
                      <a:pt x="3542588" y="233203"/>
                    </a:lnTo>
                    <a:lnTo>
                      <a:pt x="3547969" y="231798"/>
                    </a:lnTo>
                    <a:lnTo>
                      <a:pt x="3554578" y="229151"/>
                    </a:lnTo>
                    <a:lnTo>
                      <a:pt x="3561979" y="225711"/>
                    </a:lnTo>
                    <a:lnTo>
                      <a:pt x="3562400" y="225516"/>
                    </a:lnTo>
                    <a:lnTo>
                      <a:pt x="3565680" y="224652"/>
                    </a:lnTo>
                    <a:lnTo>
                      <a:pt x="3570703" y="223328"/>
                    </a:lnTo>
                    <a:lnTo>
                      <a:pt x="3575461" y="222535"/>
                    </a:lnTo>
                    <a:lnTo>
                      <a:pt x="3579691" y="222270"/>
                    </a:lnTo>
                    <a:lnTo>
                      <a:pt x="3583656" y="222005"/>
                    </a:lnTo>
                    <a:lnTo>
                      <a:pt x="3586828" y="222270"/>
                    </a:lnTo>
                    <a:lnTo>
                      <a:pt x="3589736" y="222799"/>
                    </a:lnTo>
                    <a:lnTo>
                      <a:pt x="3591057" y="222005"/>
                    </a:lnTo>
                    <a:lnTo>
                      <a:pt x="3601896" y="216977"/>
                    </a:lnTo>
                    <a:lnTo>
                      <a:pt x="3610355" y="213800"/>
                    </a:lnTo>
                    <a:lnTo>
                      <a:pt x="3614056" y="212477"/>
                    </a:lnTo>
                    <a:lnTo>
                      <a:pt x="3617228" y="211683"/>
                    </a:lnTo>
                    <a:lnTo>
                      <a:pt x="3618814" y="211683"/>
                    </a:lnTo>
                    <a:lnTo>
                      <a:pt x="3619871" y="211948"/>
                    </a:lnTo>
                    <a:lnTo>
                      <a:pt x="3621193" y="212477"/>
                    </a:lnTo>
                    <a:lnTo>
                      <a:pt x="3621986" y="213536"/>
                    </a:lnTo>
                    <a:lnTo>
                      <a:pt x="3622779" y="214329"/>
                    </a:lnTo>
                    <a:lnTo>
                      <a:pt x="3623572" y="215918"/>
                    </a:lnTo>
                    <a:lnTo>
                      <a:pt x="3623836" y="217506"/>
                    </a:lnTo>
                    <a:lnTo>
                      <a:pt x="3624101" y="219888"/>
                    </a:lnTo>
                    <a:lnTo>
                      <a:pt x="3618814" y="223064"/>
                    </a:lnTo>
                    <a:lnTo>
                      <a:pt x="3611941" y="227299"/>
                    </a:lnTo>
                    <a:lnTo>
                      <a:pt x="3596344" y="236033"/>
                    </a:lnTo>
                    <a:lnTo>
                      <a:pt x="3575461" y="246884"/>
                    </a:lnTo>
                    <a:lnTo>
                      <a:pt x="3558543" y="256942"/>
                    </a:lnTo>
                    <a:lnTo>
                      <a:pt x="3562244" y="261705"/>
                    </a:lnTo>
                    <a:lnTo>
                      <a:pt x="3570174" y="254560"/>
                    </a:lnTo>
                    <a:lnTo>
                      <a:pt x="3578633" y="247943"/>
                    </a:lnTo>
                    <a:lnTo>
                      <a:pt x="3583127" y="244766"/>
                    </a:lnTo>
                    <a:lnTo>
                      <a:pt x="3587092" y="242120"/>
                    </a:lnTo>
                    <a:lnTo>
                      <a:pt x="3591322" y="240003"/>
                    </a:lnTo>
                    <a:lnTo>
                      <a:pt x="3595023" y="237885"/>
                    </a:lnTo>
                    <a:lnTo>
                      <a:pt x="3598459" y="236562"/>
                    </a:lnTo>
                    <a:lnTo>
                      <a:pt x="3601896" y="235768"/>
                    </a:lnTo>
                    <a:lnTo>
                      <a:pt x="3604803" y="235504"/>
                    </a:lnTo>
                    <a:lnTo>
                      <a:pt x="3605861" y="235768"/>
                    </a:lnTo>
                    <a:lnTo>
                      <a:pt x="3607183" y="236033"/>
                    </a:lnTo>
                    <a:lnTo>
                      <a:pt x="3607976" y="236562"/>
                    </a:lnTo>
                    <a:lnTo>
                      <a:pt x="3608769" y="237356"/>
                    </a:lnTo>
                    <a:lnTo>
                      <a:pt x="3609297" y="238415"/>
                    </a:lnTo>
                    <a:lnTo>
                      <a:pt x="3610090" y="239473"/>
                    </a:lnTo>
                    <a:lnTo>
                      <a:pt x="3610355" y="241062"/>
                    </a:lnTo>
                    <a:lnTo>
                      <a:pt x="3610355" y="242914"/>
                    </a:lnTo>
                    <a:lnTo>
                      <a:pt x="3610355" y="244502"/>
                    </a:lnTo>
                    <a:lnTo>
                      <a:pt x="3610090" y="246884"/>
                    </a:lnTo>
                    <a:lnTo>
                      <a:pt x="3615906" y="248737"/>
                    </a:lnTo>
                    <a:lnTo>
                      <a:pt x="3627273" y="232857"/>
                    </a:lnTo>
                    <a:lnTo>
                      <a:pt x="3623836" y="227299"/>
                    </a:lnTo>
                    <a:lnTo>
                      <a:pt x="3629123" y="223858"/>
                    </a:lnTo>
                    <a:lnTo>
                      <a:pt x="3632295" y="223328"/>
                    </a:lnTo>
                    <a:lnTo>
                      <a:pt x="3635203" y="223328"/>
                    </a:lnTo>
                    <a:lnTo>
                      <a:pt x="3637847" y="224122"/>
                    </a:lnTo>
                    <a:lnTo>
                      <a:pt x="3640490" y="224916"/>
                    </a:lnTo>
                    <a:lnTo>
                      <a:pt x="3643134" y="225975"/>
                    </a:lnTo>
                    <a:lnTo>
                      <a:pt x="3645248" y="227563"/>
                    </a:lnTo>
                    <a:lnTo>
                      <a:pt x="3647627" y="229416"/>
                    </a:lnTo>
                    <a:lnTo>
                      <a:pt x="3649478" y="231268"/>
                    </a:lnTo>
                    <a:lnTo>
                      <a:pt x="3651328" y="233386"/>
                    </a:lnTo>
                    <a:lnTo>
                      <a:pt x="3652914" y="235768"/>
                    </a:lnTo>
                    <a:lnTo>
                      <a:pt x="3654236" y="238150"/>
                    </a:lnTo>
                    <a:lnTo>
                      <a:pt x="3655822" y="240797"/>
                    </a:lnTo>
                    <a:lnTo>
                      <a:pt x="3656615" y="243443"/>
                    </a:lnTo>
                    <a:lnTo>
                      <a:pt x="3657408" y="245825"/>
                    </a:lnTo>
                    <a:lnTo>
                      <a:pt x="3658466" y="248472"/>
                    </a:lnTo>
                    <a:lnTo>
                      <a:pt x="3658730" y="250854"/>
                    </a:lnTo>
                    <a:lnTo>
                      <a:pt x="3661373" y="252707"/>
                    </a:lnTo>
                    <a:lnTo>
                      <a:pt x="3659259" y="242649"/>
                    </a:lnTo>
                    <a:lnTo>
                      <a:pt x="3658730" y="238150"/>
                    </a:lnTo>
                    <a:lnTo>
                      <a:pt x="3658466" y="233915"/>
                    </a:lnTo>
                    <a:lnTo>
                      <a:pt x="3658466" y="232327"/>
                    </a:lnTo>
                    <a:lnTo>
                      <a:pt x="3658466" y="230474"/>
                    </a:lnTo>
                    <a:lnTo>
                      <a:pt x="3658994" y="229416"/>
                    </a:lnTo>
                    <a:lnTo>
                      <a:pt x="3659523" y="228093"/>
                    </a:lnTo>
                    <a:lnTo>
                      <a:pt x="3660316" y="227034"/>
                    </a:lnTo>
                    <a:lnTo>
                      <a:pt x="3661638" y="226505"/>
                    </a:lnTo>
                    <a:lnTo>
                      <a:pt x="3662959" y="225975"/>
                    </a:lnTo>
                    <a:lnTo>
                      <a:pt x="3664810" y="225711"/>
                    </a:lnTo>
                    <a:lnTo>
                      <a:pt x="3668246" y="221740"/>
                    </a:lnTo>
                    <a:lnTo>
                      <a:pt x="3670361" y="221211"/>
                    </a:lnTo>
                    <a:lnTo>
                      <a:pt x="3679084" y="219358"/>
                    </a:lnTo>
                    <a:lnTo>
                      <a:pt x="3677498" y="213536"/>
                    </a:lnTo>
                    <a:lnTo>
                      <a:pt x="3673005" y="210889"/>
                    </a:lnTo>
                    <a:lnTo>
                      <a:pt x="3675119" y="209301"/>
                    </a:lnTo>
                    <a:lnTo>
                      <a:pt x="3677498" y="207978"/>
                    </a:lnTo>
                    <a:lnTo>
                      <a:pt x="3679878" y="206390"/>
                    </a:lnTo>
                    <a:lnTo>
                      <a:pt x="3682521" y="205331"/>
                    </a:lnTo>
                    <a:lnTo>
                      <a:pt x="3688072" y="203478"/>
                    </a:lnTo>
                    <a:lnTo>
                      <a:pt x="3694152" y="202155"/>
                    </a:lnTo>
                    <a:lnTo>
                      <a:pt x="3699968" y="200832"/>
                    </a:lnTo>
                    <a:lnTo>
                      <a:pt x="3705783" y="200302"/>
                    </a:lnTo>
                    <a:lnTo>
                      <a:pt x="3710806" y="200038"/>
                    </a:lnTo>
                    <a:close/>
                    <a:moveTo>
                      <a:pt x="4339523" y="181849"/>
                    </a:moveTo>
                    <a:lnTo>
                      <a:pt x="4347370" y="185167"/>
                    </a:lnTo>
                    <a:lnTo>
                      <a:pt x="4349486" y="186228"/>
                    </a:lnTo>
                    <a:lnTo>
                      <a:pt x="4349751" y="186228"/>
                    </a:lnTo>
                    <a:lnTo>
                      <a:pt x="4350015" y="186228"/>
                    </a:lnTo>
                    <a:lnTo>
                      <a:pt x="4350280" y="186493"/>
                    </a:lnTo>
                    <a:lnTo>
                      <a:pt x="4350545" y="186493"/>
                    </a:lnTo>
                    <a:lnTo>
                      <a:pt x="4376209" y="197890"/>
                    </a:lnTo>
                    <a:lnTo>
                      <a:pt x="4401874" y="209552"/>
                    </a:lnTo>
                    <a:lnTo>
                      <a:pt x="4427538" y="221215"/>
                    </a:lnTo>
                    <a:lnTo>
                      <a:pt x="4452674" y="233142"/>
                    </a:lnTo>
                    <a:lnTo>
                      <a:pt x="4449234" y="231817"/>
                    </a:lnTo>
                    <a:lnTo>
                      <a:pt x="4446324" y="230491"/>
                    </a:lnTo>
                    <a:lnTo>
                      <a:pt x="4438915" y="227576"/>
                    </a:lnTo>
                    <a:lnTo>
                      <a:pt x="4432835" y="225332"/>
                    </a:lnTo>
                    <a:lnTo>
                      <a:pt x="4425951" y="222010"/>
                    </a:lnTo>
                    <a:lnTo>
                      <a:pt x="4403135" y="211408"/>
                    </a:lnTo>
                    <a:lnTo>
                      <a:pt x="4403461" y="211408"/>
                    </a:lnTo>
                    <a:lnTo>
                      <a:pt x="4403726" y="211408"/>
                    </a:lnTo>
                    <a:lnTo>
                      <a:pt x="4401609" y="210612"/>
                    </a:lnTo>
                    <a:lnTo>
                      <a:pt x="4400923" y="210380"/>
                    </a:lnTo>
                    <a:lnTo>
                      <a:pt x="4382030" y="201601"/>
                    </a:lnTo>
                    <a:lnTo>
                      <a:pt x="4350883" y="187127"/>
                    </a:lnTo>
                    <a:lnTo>
                      <a:pt x="4344724" y="184417"/>
                    </a:lnTo>
                    <a:lnTo>
                      <a:pt x="4343401" y="184153"/>
                    </a:lnTo>
                    <a:lnTo>
                      <a:pt x="4344195" y="184153"/>
                    </a:lnTo>
                    <a:lnTo>
                      <a:pt x="4350782" y="187081"/>
                    </a:lnTo>
                    <a:lnTo>
                      <a:pt x="4339523" y="181849"/>
                    </a:lnTo>
                    <a:close/>
                    <a:moveTo>
                      <a:pt x="4338109" y="181192"/>
                    </a:moveTo>
                    <a:lnTo>
                      <a:pt x="4338165" y="181192"/>
                    </a:lnTo>
                    <a:lnTo>
                      <a:pt x="4343401" y="183312"/>
                    </a:lnTo>
                    <a:lnTo>
                      <a:pt x="4338111" y="181192"/>
                    </a:lnTo>
                    <a:lnTo>
                      <a:pt x="4338109" y="181192"/>
                    </a:lnTo>
                    <a:close/>
                    <a:moveTo>
                      <a:pt x="4335463" y="180131"/>
                    </a:moveTo>
                    <a:lnTo>
                      <a:pt x="4338111" y="181192"/>
                    </a:lnTo>
                    <a:lnTo>
                      <a:pt x="4339523" y="181849"/>
                    </a:lnTo>
                    <a:lnTo>
                      <a:pt x="4335463" y="180131"/>
                    </a:lnTo>
                    <a:close/>
                    <a:moveTo>
                      <a:pt x="4329993" y="177870"/>
                    </a:moveTo>
                    <a:lnTo>
                      <a:pt x="4338374" y="181192"/>
                    </a:lnTo>
                    <a:lnTo>
                      <a:pt x="4338165" y="181192"/>
                    </a:lnTo>
                    <a:lnTo>
                      <a:pt x="4330965" y="178276"/>
                    </a:lnTo>
                    <a:lnTo>
                      <a:pt x="4329993" y="177870"/>
                    </a:lnTo>
                    <a:close/>
                    <a:moveTo>
                      <a:pt x="4037528" y="176487"/>
                    </a:moveTo>
                    <a:lnTo>
                      <a:pt x="4037794" y="176746"/>
                    </a:lnTo>
                    <a:lnTo>
                      <a:pt x="4041776" y="179335"/>
                    </a:lnTo>
                    <a:lnTo>
                      <a:pt x="4035404" y="179335"/>
                    </a:lnTo>
                    <a:lnTo>
                      <a:pt x="4037528" y="176487"/>
                    </a:lnTo>
                    <a:close/>
                    <a:moveTo>
                      <a:pt x="4313991" y="171191"/>
                    </a:moveTo>
                    <a:lnTo>
                      <a:pt x="4328783" y="177365"/>
                    </a:lnTo>
                    <a:lnTo>
                      <a:pt x="4328931" y="177417"/>
                    </a:lnTo>
                    <a:lnTo>
                      <a:pt x="4325541" y="175775"/>
                    </a:lnTo>
                    <a:lnTo>
                      <a:pt x="4329342" y="177598"/>
                    </a:lnTo>
                    <a:lnTo>
                      <a:pt x="4329993" y="177870"/>
                    </a:lnTo>
                    <a:lnTo>
                      <a:pt x="4329507" y="177677"/>
                    </a:lnTo>
                    <a:lnTo>
                      <a:pt x="4352926" y="188913"/>
                    </a:lnTo>
                    <a:lnTo>
                      <a:pt x="4316934" y="173312"/>
                    </a:lnTo>
                    <a:lnTo>
                      <a:pt x="4316413" y="173038"/>
                    </a:lnTo>
                    <a:lnTo>
                      <a:pt x="4328233" y="177173"/>
                    </a:lnTo>
                    <a:lnTo>
                      <a:pt x="4314297" y="171650"/>
                    </a:lnTo>
                    <a:lnTo>
                      <a:pt x="4313991" y="171191"/>
                    </a:lnTo>
                    <a:close/>
                    <a:moveTo>
                      <a:pt x="4304506" y="167232"/>
                    </a:moveTo>
                    <a:lnTo>
                      <a:pt x="4306624" y="167939"/>
                    </a:lnTo>
                    <a:lnTo>
                      <a:pt x="4313767" y="170854"/>
                    </a:lnTo>
                    <a:lnTo>
                      <a:pt x="4313991" y="171191"/>
                    </a:lnTo>
                    <a:lnTo>
                      <a:pt x="4304506" y="167232"/>
                    </a:lnTo>
                    <a:close/>
                    <a:moveTo>
                      <a:pt x="3922713" y="165048"/>
                    </a:moveTo>
                    <a:lnTo>
                      <a:pt x="3932502" y="167053"/>
                    </a:lnTo>
                    <a:lnTo>
                      <a:pt x="3940440" y="168724"/>
                    </a:lnTo>
                    <a:lnTo>
                      <a:pt x="3948907" y="169727"/>
                    </a:lnTo>
                    <a:lnTo>
                      <a:pt x="3956051" y="171398"/>
                    </a:lnTo>
                    <a:lnTo>
                      <a:pt x="3937794" y="170395"/>
                    </a:lnTo>
                    <a:lnTo>
                      <a:pt x="3922713" y="165382"/>
                    </a:lnTo>
                    <a:lnTo>
                      <a:pt x="3922713" y="165048"/>
                    </a:lnTo>
                    <a:close/>
                    <a:moveTo>
                      <a:pt x="4298951" y="165023"/>
                    </a:moveTo>
                    <a:lnTo>
                      <a:pt x="4299215" y="165023"/>
                    </a:lnTo>
                    <a:lnTo>
                      <a:pt x="4304506" y="167232"/>
                    </a:lnTo>
                    <a:lnTo>
                      <a:pt x="4303449" y="166879"/>
                    </a:lnTo>
                    <a:lnTo>
                      <a:pt x="4303184" y="166879"/>
                    </a:lnTo>
                    <a:lnTo>
                      <a:pt x="4302655" y="166614"/>
                    </a:lnTo>
                    <a:lnTo>
                      <a:pt x="4298951" y="165023"/>
                    </a:lnTo>
                    <a:close/>
                    <a:moveTo>
                      <a:pt x="3884613" y="152348"/>
                    </a:moveTo>
                    <a:lnTo>
                      <a:pt x="3887788" y="152877"/>
                    </a:lnTo>
                    <a:lnTo>
                      <a:pt x="3887499" y="152877"/>
                    </a:lnTo>
                    <a:lnTo>
                      <a:pt x="3885767" y="153936"/>
                    </a:lnTo>
                    <a:lnTo>
                      <a:pt x="3884613" y="152348"/>
                    </a:lnTo>
                    <a:close/>
                    <a:moveTo>
                      <a:pt x="4226467" y="137319"/>
                    </a:moveTo>
                    <a:lnTo>
                      <a:pt x="4226730" y="137319"/>
                    </a:lnTo>
                    <a:lnTo>
                      <a:pt x="4229101" y="138112"/>
                    </a:lnTo>
                    <a:lnTo>
                      <a:pt x="4227257" y="137583"/>
                    </a:lnTo>
                    <a:lnTo>
                      <a:pt x="4226467" y="137319"/>
                    </a:lnTo>
                    <a:close/>
                    <a:moveTo>
                      <a:pt x="4226203" y="137054"/>
                    </a:moveTo>
                    <a:lnTo>
                      <a:pt x="4226575" y="137147"/>
                    </a:lnTo>
                    <a:lnTo>
                      <a:pt x="4226993" y="137319"/>
                    </a:lnTo>
                    <a:lnTo>
                      <a:pt x="4226203" y="137054"/>
                    </a:lnTo>
                    <a:close/>
                    <a:moveTo>
                      <a:pt x="4222444" y="135457"/>
                    </a:moveTo>
                    <a:lnTo>
                      <a:pt x="4224229" y="136104"/>
                    </a:lnTo>
                    <a:lnTo>
                      <a:pt x="4228311" y="137583"/>
                    </a:lnTo>
                    <a:lnTo>
                      <a:pt x="4226642" y="137164"/>
                    </a:lnTo>
                    <a:lnTo>
                      <a:pt x="4226575" y="137147"/>
                    </a:lnTo>
                    <a:lnTo>
                      <a:pt x="4222444" y="135457"/>
                    </a:lnTo>
                    <a:close/>
                    <a:moveTo>
                      <a:pt x="3959225" y="134884"/>
                    </a:moveTo>
                    <a:lnTo>
                      <a:pt x="3972065" y="135900"/>
                    </a:lnTo>
                    <a:lnTo>
                      <a:pt x="3976688" y="141234"/>
                    </a:lnTo>
                    <a:lnTo>
                      <a:pt x="3971038" y="140726"/>
                    </a:lnTo>
                    <a:lnTo>
                      <a:pt x="3964875" y="140726"/>
                    </a:lnTo>
                    <a:lnTo>
                      <a:pt x="3964104" y="140726"/>
                    </a:lnTo>
                    <a:lnTo>
                      <a:pt x="3959225" y="134884"/>
                    </a:lnTo>
                    <a:close/>
                    <a:moveTo>
                      <a:pt x="3978801" y="134884"/>
                    </a:moveTo>
                    <a:lnTo>
                      <a:pt x="3985112" y="135690"/>
                    </a:lnTo>
                    <a:lnTo>
                      <a:pt x="3996156" y="137302"/>
                    </a:lnTo>
                    <a:lnTo>
                      <a:pt x="3994841" y="135153"/>
                    </a:lnTo>
                    <a:lnTo>
                      <a:pt x="4002467" y="135690"/>
                    </a:lnTo>
                    <a:lnTo>
                      <a:pt x="4002730" y="136496"/>
                    </a:lnTo>
                    <a:lnTo>
                      <a:pt x="4010619" y="141332"/>
                    </a:lnTo>
                    <a:lnTo>
                      <a:pt x="4014564" y="143481"/>
                    </a:lnTo>
                    <a:lnTo>
                      <a:pt x="4016930" y="145899"/>
                    </a:lnTo>
                    <a:lnTo>
                      <a:pt x="4021138" y="149392"/>
                    </a:lnTo>
                    <a:lnTo>
                      <a:pt x="4008253" y="144824"/>
                    </a:lnTo>
                    <a:lnTo>
                      <a:pt x="4011145" y="149660"/>
                    </a:lnTo>
                    <a:lnTo>
                      <a:pt x="4009567" y="152347"/>
                    </a:lnTo>
                    <a:lnTo>
                      <a:pt x="4004571" y="149660"/>
                    </a:lnTo>
                    <a:lnTo>
                      <a:pt x="3999312" y="147511"/>
                    </a:lnTo>
                    <a:lnTo>
                      <a:pt x="3994316" y="145362"/>
                    </a:lnTo>
                    <a:lnTo>
                      <a:pt x="3989056" y="143481"/>
                    </a:lnTo>
                    <a:lnTo>
                      <a:pt x="3978275" y="139720"/>
                    </a:lnTo>
                    <a:lnTo>
                      <a:pt x="3978801" y="138108"/>
                    </a:lnTo>
                    <a:lnTo>
                      <a:pt x="3978801" y="137839"/>
                    </a:lnTo>
                    <a:lnTo>
                      <a:pt x="3978801" y="137571"/>
                    </a:lnTo>
                    <a:lnTo>
                      <a:pt x="3979327" y="137571"/>
                    </a:lnTo>
                    <a:lnTo>
                      <a:pt x="3978801" y="134884"/>
                    </a:lnTo>
                    <a:close/>
                    <a:moveTo>
                      <a:pt x="3893639" y="131710"/>
                    </a:moveTo>
                    <a:lnTo>
                      <a:pt x="3907178" y="133522"/>
                    </a:lnTo>
                    <a:lnTo>
                      <a:pt x="3916205" y="135592"/>
                    </a:lnTo>
                    <a:lnTo>
                      <a:pt x="3910364" y="132227"/>
                    </a:lnTo>
                    <a:lnTo>
                      <a:pt x="3931337" y="135592"/>
                    </a:lnTo>
                    <a:lnTo>
                      <a:pt x="3932133" y="134557"/>
                    </a:lnTo>
                    <a:lnTo>
                      <a:pt x="3941956" y="134816"/>
                    </a:lnTo>
                    <a:lnTo>
                      <a:pt x="3949655" y="132227"/>
                    </a:lnTo>
                    <a:lnTo>
                      <a:pt x="3952310" y="133004"/>
                    </a:lnTo>
                    <a:lnTo>
                      <a:pt x="3958150" y="136369"/>
                    </a:lnTo>
                    <a:lnTo>
                      <a:pt x="3962132" y="144910"/>
                    </a:lnTo>
                    <a:lnTo>
                      <a:pt x="3974079" y="148793"/>
                    </a:lnTo>
                    <a:lnTo>
                      <a:pt x="3977265" y="149051"/>
                    </a:lnTo>
                    <a:lnTo>
                      <a:pt x="3982840" y="153452"/>
                    </a:lnTo>
                    <a:lnTo>
                      <a:pt x="3999830" y="159146"/>
                    </a:lnTo>
                    <a:lnTo>
                      <a:pt x="4003016" y="161734"/>
                    </a:lnTo>
                    <a:lnTo>
                      <a:pt x="4017617" y="168464"/>
                    </a:lnTo>
                    <a:lnTo>
                      <a:pt x="4009918" y="177782"/>
                    </a:lnTo>
                    <a:lnTo>
                      <a:pt x="3989477" y="172605"/>
                    </a:lnTo>
                    <a:lnTo>
                      <a:pt x="3990273" y="172605"/>
                    </a:lnTo>
                    <a:lnTo>
                      <a:pt x="3993459" y="171829"/>
                    </a:lnTo>
                    <a:lnTo>
                      <a:pt x="3992397" y="170534"/>
                    </a:lnTo>
                    <a:lnTo>
                      <a:pt x="4001158" y="167946"/>
                    </a:lnTo>
                    <a:lnTo>
                      <a:pt x="3987618" y="170017"/>
                    </a:lnTo>
                    <a:lnTo>
                      <a:pt x="3986291" y="160181"/>
                    </a:lnTo>
                    <a:lnTo>
                      <a:pt x="3981247" y="158628"/>
                    </a:lnTo>
                    <a:lnTo>
                      <a:pt x="3980981" y="159146"/>
                    </a:lnTo>
                    <a:lnTo>
                      <a:pt x="3983371" y="161734"/>
                    </a:lnTo>
                    <a:lnTo>
                      <a:pt x="3981512" y="164840"/>
                    </a:lnTo>
                    <a:lnTo>
                      <a:pt x="3983105" y="170276"/>
                    </a:lnTo>
                    <a:lnTo>
                      <a:pt x="3982574" y="171311"/>
                    </a:lnTo>
                    <a:lnTo>
                      <a:pt x="3967176" y="167429"/>
                    </a:lnTo>
                    <a:lnTo>
                      <a:pt x="3973017" y="167170"/>
                    </a:lnTo>
                    <a:lnTo>
                      <a:pt x="3967442" y="166134"/>
                    </a:lnTo>
                    <a:lnTo>
                      <a:pt x="3966911" y="164581"/>
                    </a:lnTo>
                    <a:lnTo>
                      <a:pt x="3962398" y="158111"/>
                    </a:lnTo>
                    <a:lnTo>
                      <a:pt x="3961601" y="152934"/>
                    </a:lnTo>
                    <a:lnTo>
                      <a:pt x="3961601" y="152157"/>
                    </a:lnTo>
                    <a:lnTo>
                      <a:pt x="3957088" y="153710"/>
                    </a:lnTo>
                    <a:lnTo>
                      <a:pt x="3947531" y="149569"/>
                    </a:lnTo>
                    <a:lnTo>
                      <a:pt x="3947000" y="150346"/>
                    </a:lnTo>
                    <a:lnTo>
                      <a:pt x="3955230" y="155522"/>
                    </a:lnTo>
                    <a:lnTo>
                      <a:pt x="3954964" y="156299"/>
                    </a:lnTo>
                    <a:lnTo>
                      <a:pt x="3937443" y="151899"/>
                    </a:lnTo>
                    <a:lnTo>
                      <a:pt x="3944611" y="155263"/>
                    </a:lnTo>
                    <a:lnTo>
                      <a:pt x="3941691" y="155781"/>
                    </a:lnTo>
                    <a:lnTo>
                      <a:pt x="3941691" y="156558"/>
                    </a:lnTo>
                    <a:lnTo>
                      <a:pt x="3947797" y="158111"/>
                    </a:lnTo>
                    <a:lnTo>
                      <a:pt x="3950451" y="158628"/>
                    </a:lnTo>
                    <a:lnTo>
                      <a:pt x="3952575" y="159405"/>
                    </a:lnTo>
                    <a:lnTo>
                      <a:pt x="3954433" y="160699"/>
                    </a:lnTo>
                    <a:lnTo>
                      <a:pt x="3956292" y="161993"/>
                    </a:lnTo>
                    <a:lnTo>
                      <a:pt x="3957885" y="164323"/>
                    </a:lnTo>
                    <a:lnTo>
                      <a:pt x="3959478" y="166911"/>
                    </a:lnTo>
                    <a:lnTo>
                      <a:pt x="3958681" y="167170"/>
                    </a:lnTo>
                    <a:lnTo>
                      <a:pt x="3945407" y="166652"/>
                    </a:lnTo>
                    <a:lnTo>
                      <a:pt x="3945142" y="163805"/>
                    </a:lnTo>
                    <a:lnTo>
                      <a:pt x="3936646" y="165358"/>
                    </a:lnTo>
                    <a:lnTo>
                      <a:pt x="3920187" y="161734"/>
                    </a:lnTo>
                    <a:lnTo>
                      <a:pt x="3923904" y="160699"/>
                    </a:lnTo>
                    <a:lnTo>
                      <a:pt x="3912753" y="156817"/>
                    </a:lnTo>
                    <a:lnTo>
                      <a:pt x="3906647" y="156817"/>
                    </a:lnTo>
                    <a:lnTo>
                      <a:pt x="3914612" y="159922"/>
                    </a:lnTo>
                    <a:lnTo>
                      <a:pt x="3893904" y="155263"/>
                    </a:lnTo>
                    <a:lnTo>
                      <a:pt x="3893374" y="155263"/>
                    </a:lnTo>
                    <a:lnTo>
                      <a:pt x="3892046" y="152934"/>
                    </a:lnTo>
                    <a:lnTo>
                      <a:pt x="3884613" y="149051"/>
                    </a:lnTo>
                    <a:lnTo>
                      <a:pt x="3892046" y="149569"/>
                    </a:lnTo>
                    <a:lnTo>
                      <a:pt x="3886737" y="147757"/>
                    </a:lnTo>
                    <a:lnTo>
                      <a:pt x="3890188" y="147498"/>
                    </a:lnTo>
                    <a:lnTo>
                      <a:pt x="3888064" y="143357"/>
                    </a:lnTo>
                    <a:lnTo>
                      <a:pt x="3888064" y="142581"/>
                    </a:lnTo>
                    <a:lnTo>
                      <a:pt x="3888860" y="142581"/>
                    </a:lnTo>
                    <a:lnTo>
                      <a:pt x="3894966" y="146463"/>
                    </a:lnTo>
                    <a:lnTo>
                      <a:pt x="3897621" y="150087"/>
                    </a:lnTo>
                    <a:lnTo>
                      <a:pt x="3898418" y="150087"/>
                    </a:lnTo>
                    <a:lnTo>
                      <a:pt x="3899214" y="149310"/>
                    </a:lnTo>
                    <a:lnTo>
                      <a:pt x="3899214" y="147498"/>
                    </a:lnTo>
                    <a:lnTo>
                      <a:pt x="3914877" y="149310"/>
                    </a:lnTo>
                    <a:lnTo>
                      <a:pt x="3912222" y="148793"/>
                    </a:lnTo>
                    <a:lnTo>
                      <a:pt x="3909568" y="148275"/>
                    </a:lnTo>
                    <a:lnTo>
                      <a:pt x="3906913" y="147498"/>
                    </a:lnTo>
                    <a:lnTo>
                      <a:pt x="3904258" y="146204"/>
                    </a:lnTo>
                    <a:lnTo>
                      <a:pt x="3901869" y="145169"/>
                    </a:lnTo>
                    <a:lnTo>
                      <a:pt x="3899480" y="143875"/>
                    </a:lnTo>
                    <a:lnTo>
                      <a:pt x="3897090" y="142581"/>
                    </a:lnTo>
                    <a:lnTo>
                      <a:pt x="3894966" y="140769"/>
                    </a:lnTo>
                    <a:lnTo>
                      <a:pt x="3896825" y="139992"/>
                    </a:lnTo>
                    <a:lnTo>
                      <a:pt x="3898949" y="139734"/>
                    </a:lnTo>
                    <a:lnTo>
                      <a:pt x="3901603" y="139475"/>
                    </a:lnTo>
                    <a:lnTo>
                      <a:pt x="3903765" y="139475"/>
                    </a:lnTo>
                    <a:lnTo>
                      <a:pt x="3904524" y="139734"/>
                    </a:lnTo>
                    <a:lnTo>
                      <a:pt x="3909833" y="141287"/>
                    </a:lnTo>
                    <a:lnTo>
                      <a:pt x="3915143" y="142839"/>
                    </a:lnTo>
                    <a:lnTo>
                      <a:pt x="3920452" y="144134"/>
                    </a:lnTo>
                    <a:lnTo>
                      <a:pt x="3926027" y="145169"/>
                    </a:lnTo>
                    <a:lnTo>
                      <a:pt x="3931602" y="145946"/>
                    </a:lnTo>
                    <a:lnTo>
                      <a:pt x="3937177" y="146722"/>
                    </a:lnTo>
                    <a:lnTo>
                      <a:pt x="3933461" y="145687"/>
                    </a:lnTo>
                    <a:lnTo>
                      <a:pt x="3928151" y="144134"/>
                    </a:lnTo>
                    <a:lnTo>
                      <a:pt x="3922576" y="142839"/>
                    </a:lnTo>
                    <a:lnTo>
                      <a:pt x="3915939" y="141028"/>
                    </a:lnTo>
                    <a:lnTo>
                      <a:pt x="3909833" y="139992"/>
                    </a:lnTo>
                    <a:lnTo>
                      <a:pt x="3904258" y="139475"/>
                    </a:lnTo>
                    <a:lnTo>
                      <a:pt x="3903765" y="139475"/>
                    </a:lnTo>
                    <a:lnTo>
                      <a:pt x="3899214" y="137922"/>
                    </a:lnTo>
                    <a:lnTo>
                      <a:pt x="3893904" y="135592"/>
                    </a:lnTo>
                    <a:lnTo>
                      <a:pt x="3894435" y="135592"/>
                    </a:lnTo>
                    <a:lnTo>
                      <a:pt x="3888064" y="133263"/>
                    </a:lnTo>
                    <a:lnTo>
                      <a:pt x="3894170" y="132745"/>
                    </a:lnTo>
                    <a:lnTo>
                      <a:pt x="3893639" y="131710"/>
                    </a:lnTo>
                    <a:close/>
                    <a:moveTo>
                      <a:pt x="3938941" y="131709"/>
                    </a:moveTo>
                    <a:lnTo>
                      <a:pt x="3941763" y="133298"/>
                    </a:lnTo>
                    <a:lnTo>
                      <a:pt x="3935413" y="131886"/>
                    </a:lnTo>
                    <a:lnTo>
                      <a:pt x="3938941" y="131709"/>
                    </a:lnTo>
                    <a:close/>
                    <a:moveTo>
                      <a:pt x="4207501" y="130704"/>
                    </a:moveTo>
                    <a:lnTo>
                      <a:pt x="4209608" y="131498"/>
                    </a:lnTo>
                    <a:lnTo>
                      <a:pt x="4207655" y="130775"/>
                    </a:lnTo>
                    <a:lnTo>
                      <a:pt x="4207501" y="130704"/>
                    </a:lnTo>
                    <a:close/>
                    <a:moveTo>
                      <a:pt x="3925888" y="130122"/>
                    </a:moveTo>
                    <a:lnTo>
                      <a:pt x="3925253" y="130576"/>
                    </a:lnTo>
                    <a:lnTo>
                      <a:pt x="3925253" y="131711"/>
                    </a:lnTo>
                    <a:lnTo>
                      <a:pt x="3922713" y="130349"/>
                    </a:lnTo>
                    <a:lnTo>
                      <a:pt x="3925888" y="130122"/>
                    </a:lnTo>
                    <a:close/>
                    <a:moveTo>
                      <a:pt x="3879850" y="123773"/>
                    </a:moveTo>
                    <a:lnTo>
                      <a:pt x="3884613" y="124726"/>
                    </a:lnTo>
                    <a:lnTo>
                      <a:pt x="3882231" y="125361"/>
                    </a:lnTo>
                    <a:lnTo>
                      <a:pt x="3879850" y="123773"/>
                    </a:lnTo>
                    <a:close/>
                    <a:moveTo>
                      <a:pt x="3869871" y="111072"/>
                    </a:moveTo>
                    <a:lnTo>
                      <a:pt x="3871913" y="112660"/>
                    </a:lnTo>
                    <a:lnTo>
                      <a:pt x="3867150" y="112660"/>
                    </a:lnTo>
                    <a:lnTo>
                      <a:pt x="3869871" y="111072"/>
                    </a:lnTo>
                    <a:close/>
                    <a:moveTo>
                      <a:pt x="3880332" y="108295"/>
                    </a:moveTo>
                    <a:lnTo>
                      <a:pt x="3881899" y="108295"/>
                    </a:lnTo>
                    <a:lnTo>
                      <a:pt x="3883141" y="108843"/>
                    </a:lnTo>
                    <a:lnTo>
                      <a:pt x="3880332" y="108295"/>
                    </a:lnTo>
                    <a:close/>
                    <a:moveTo>
                      <a:pt x="3952081" y="106309"/>
                    </a:moveTo>
                    <a:lnTo>
                      <a:pt x="3953139" y="106597"/>
                    </a:lnTo>
                    <a:lnTo>
                      <a:pt x="3954727" y="109772"/>
                    </a:lnTo>
                    <a:lnTo>
                      <a:pt x="3956050" y="111793"/>
                    </a:lnTo>
                    <a:lnTo>
                      <a:pt x="3955521" y="112659"/>
                    </a:lnTo>
                    <a:lnTo>
                      <a:pt x="3949700" y="108618"/>
                    </a:lnTo>
                    <a:lnTo>
                      <a:pt x="3952081" y="106309"/>
                    </a:lnTo>
                    <a:close/>
                    <a:moveTo>
                      <a:pt x="3896790" y="101548"/>
                    </a:moveTo>
                    <a:lnTo>
                      <a:pt x="3911158" y="103364"/>
                    </a:lnTo>
                    <a:lnTo>
                      <a:pt x="3920562" y="109592"/>
                    </a:lnTo>
                    <a:lnTo>
                      <a:pt x="3923436" y="110111"/>
                    </a:lnTo>
                    <a:lnTo>
                      <a:pt x="3926048" y="110890"/>
                    </a:lnTo>
                    <a:lnTo>
                      <a:pt x="3928661" y="111928"/>
                    </a:lnTo>
                    <a:lnTo>
                      <a:pt x="3931012" y="113225"/>
                    </a:lnTo>
                    <a:lnTo>
                      <a:pt x="3932841" y="114782"/>
                    </a:lnTo>
                    <a:lnTo>
                      <a:pt x="3934930" y="116339"/>
                    </a:lnTo>
                    <a:lnTo>
                      <a:pt x="3936759" y="118416"/>
                    </a:lnTo>
                    <a:lnTo>
                      <a:pt x="3938588" y="120751"/>
                    </a:lnTo>
                    <a:lnTo>
                      <a:pt x="3929444" y="121789"/>
                    </a:lnTo>
                    <a:lnTo>
                      <a:pt x="3926571" y="120751"/>
                    </a:lnTo>
                    <a:lnTo>
                      <a:pt x="3926832" y="121789"/>
                    </a:lnTo>
                    <a:lnTo>
                      <a:pt x="3927093" y="123086"/>
                    </a:lnTo>
                    <a:lnTo>
                      <a:pt x="3926832" y="123865"/>
                    </a:lnTo>
                    <a:lnTo>
                      <a:pt x="3926310" y="125162"/>
                    </a:lnTo>
                    <a:lnTo>
                      <a:pt x="3925787" y="125941"/>
                    </a:lnTo>
                    <a:lnTo>
                      <a:pt x="3924742" y="126719"/>
                    </a:lnTo>
                    <a:lnTo>
                      <a:pt x="3923697" y="127238"/>
                    </a:lnTo>
                    <a:lnTo>
                      <a:pt x="3922652" y="128017"/>
                    </a:lnTo>
                    <a:lnTo>
                      <a:pt x="3921346" y="128276"/>
                    </a:lnTo>
                    <a:lnTo>
                      <a:pt x="3920301" y="128276"/>
                    </a:lnTo>
                    <a:lnTo>
                      <a:pt x="3919256" y="128017"/>
                    </a:lnTo>
                    <a:lnTo>
                      <a:pt x="3918211" y="127757"/>
                    </a:lnTo>
                    <a:lnTo>
                      <a:pt x="3917428" y="126979"/>
                    </a:lnTo>
                    <a:lnTo>
                      <a:pt x="3916383" y="126200"/>
                    </a:lnTo>
                    <a:lnTo>
                      <a:pt x="3916121" y="125162"/>
                    </a:lnTo>
                    <a:lnTo>
                      <a:pt x="3915860" y="123605"/>
                    </a:lnTo>
                    <a:lnTo>
                      <a:pt x="3911158" y="123865"/>
                    </a:lnTo>
                    <a:lnTo>
                      <a:pt x="3908807" y="117637"/>
                    </a:lnTo>
                    <a:lnTo>
                      <a:pt x="3905672" y="121270"/>
                    </a:lnTo>
                    <a:lnTo>
                      <a:pt x="3908023" y="126200"/>
                    </a:lnTo>
                    <a:lnTo>
                      <a:pt x="3897574" y="128536"/>
                    </a:lnTo>
                    <a:lnTo>
                      <a:pt x="3894700" y="125681"/>
                    </a:lnTo>
                    <a:lnTo>
                      <a:pt x="3894961" y="125681"/>
                    </a:lnTo>
                    <a:lnTo>
                      <a:pt x="3893655" y="125162"/>
                    </a:lnTo>
                    <a:lnTo>
                      <a:pt x="3891043" y="126200"/>
                    </a:lnTo>
                    <a:lnTo>
                      <a:pt x="3891043" y="125941"/>
                    </a:lnTo>
                    <a:lnTo>
                      <a:pt x="3886602" y="126200"/>
                    </a:lnTo>
                    <a:lnTo>
                      <a:pt x="3885818" y="123605"/>
                    </a:lnTo>
                    <a:lnTo>
                      <a:pt x="3891565" y="123086"/>
                    </a:lnTo>
                    <a:lnTo>
                      <a:pt x="3891826" y="122827"/>
                    </a:lnTo>
                    <a:lnTo>
                      <a:pt x="3889214" y="121529"/>
                    </a:lnTo>
                    <a:lnTo>
                      <a:pt x="3881377" y="120751"/>
                    </a:lnTo>
                    <a:lnTo>
                      <a:pt x="3885818" y="119972"/>
                    </a:lnTo>
                    <a:lnTo>
                      <a:pt x="3880855" y="118156"/>
                    </a:lnTo>
                    <a:lnTo>
                      <a:pt x="3876675" y="116599"/>
                    </a:lnTo>
                    <a:lnTo>
                      <a:pt x="3887124" y="116339"/>
                    </a:lnTo>
                    <a:lnTo>
                      <a:pt x="3890782" y="116339"/>
                    </a:lnTo>
                    <a:lnTo>
                      <a:pt x="3889998" y="115561"/>
                    </a:lnTo>
                    <a:lnTo>
                      <a:pt x="3894700" y="115820"/>
                    </a:lnTo>
                    <a:lnTo>
                      <a:pt x="3894439" y="115301"/>
                    </a:lnTo>
                    <a:lnTo>
                      <a:pt x="3900708" y="115561"/>
                    </a:lnTo>
                    <a:lnTo>
                      <a:pt x="3901231" y="115301"/>
                    </a:lnTo>
                    <a:lnTo>
                      <a:pt x="3885296" y="110371"/>
                    </a:lnTo>
                    <a:lnTo>
                      <a:pt x="3886602" y="110371"/>
                    </a:lnTo>
                    <a:lnTo>
                      <a:pt x="3883141" y="108843"/>
                    </a:lnTo>
                    <a:lnTo>
                      <a:pt x="3894961" y="111149"/>
                    </a:lnTo>
                    <a:lnTo>
                      <a:pt x="3896267" y="110630"/>
                    </a:lnTo>
                    <a:lnTo>
                      <a:pt x="3896267" y="110111"/>
                    </a:lnTo>
                    <a:lnTo>
                      <a:pt x="3887908" y="105440"/>
                    </a:lnTo>
                    <a:lnTo>
                      <a:pt x="3891826" y="105960"/>
                    </a:lnTo>
                    <a:lnTo>
                      <a:pt x="3891565" y="105440"/>
                    </a:lnTo>
                    <a:lnTo>
                      <a:pt x="3897312" y="102845"/>
                    </a:lnTo>
                    <a:lnTo>
                      <a:pt x="3897312" y="102586"/>
                    </a:lnTo>
                    <a:lnTo>
                      <a:pt x="3896790" y="101548"/>
                    </a:lnTo>
                    <a:close/>
                    <a:moveTo>
                      <a:pt x="4119468" y="98425"/>
                    </a:moveTo>
                    <a:lnTo>
                      <a:pt x="4119784" y="98425"/>
                    </a:lnTo>
                    <a:lnTo>
                      <a:pt x="4120311" y="98690"/>
                    </a:lnTo>
                    <a:lnTo>
                      <a:pt x="4120574" y="98690"/>
                    </a:lnTo>
                    <a:lnTo>
                      <a:pt x="4120754" y="98870"/>
                    </a:lnTo>
                    <a:lnTo>
                      <a:pt x="4119468" y="98425"/>
                    </a:lnTo>
                    <a:close/>
                    <a:moveTo>
                      <a:pt x="4119146" y="98313"/>
                    </a:moveTo>
                    <a:lnTo>
                      <a:pt x="4119468" y="98425"/>
                    </a:lnTo>
                    <a:lnTo>
                      <a:pt x="4119257" y="98425"/>
                    </a:lnTo>
                    <a:lnTo>
                      <a:pt x="4119146" y="98313"/>
                    </a:lnTo>
                    <a:close/>
                    <a:moveTo>
                      <a:pt x="4117940" y="97896"/>
                    </a:moveTo>
                    <a:lnTo>
                      <a:pt x="4118467" y="97896"/>
                    </a:lnTo>
                    <a:lnTo>
                      <a:pt x="4118730" y="98160"/>
                    </a:lnTo>
                    <a:lnTo>
                      <a:pt x="4118994" y="98160"/>
                    </a:lnTo>
                    <a:lnTo>
                      <a:pt x="4119146" y="98313"/>
                    </a:lnTo>
                    <a:lnTo>
                      <a:pt x="4117940" y="97896"/>
                    </a:lnTo>
                    <a:close/>
                    <a:moveTo>
                      <a:pt x="3894932" y="80909"/>
                    </a:moveTo>
                    <a:lnTo>
                      <a:pt x="3895725" y="81203"/>
                    </a:lnTo>
                    <a:lnTo>
                      <a:pt x="3902076" y="88847"/>
                    </a:lnTo>
                    <a:lnTo>
                      <a:pt x="3894138" y="82967"/>
                    </a:lnTo>
                    <a:lnTo>
                      <a:pt x="3894932" y="80909"/>
                    </a:lnTo>
                    <a:close/>
                    <a:moveTo>
                      <a:pt x="3868652" y="44742"/>
                    </a:moveTo>
                    <a:lnTo>
                      <a:pt x="3871226" y="45262"/>
                    </a:lnTo>
                    <a:lnTo>
                      <a:pt x="3872256" y="46041"/>
                    </a:lnTo>
                    <a:lnTo>
                      <a:pt x="3868395" y="45262"/>
                    </a:lnTo>
                    <a:lnTo>
                      <a:pt x="3868652" y="44742"/>
                    </a:lnTo>
                    <a:close/>
                    <a:moveTo>
                      <a:pt x="3848100" y="39356"/>
                    </a:moveTo>
                    <a:lnTo>
                      <a:pt x="3851275" y="40359"/>
                    </a:lnTo>
                    <a:lnTo>
                      <a:pt x="3865563" y="45622"/>
                    </a:lnTo>
                    <a:lnTo>
                      <a:pt x="3863975" y="45873"/>
                    </a:lnTo>
                    <a:lnTo>
                      <a:pt x="3863975" y="46124"/>
                    </a:lnTo>
                    <a:lnTo>
                      <a:pt x="3865298" y="47628"/>
                    </a:lnTo>
                    <a:lnTo>
                      <a:pt x="3863182" y="47377"/>
                    </a:lnTo>
                    <a:lnTo>
                      <a:pt x="3855773" y="42865"/>
                    </a:lnTo>
                    <a:lnTo>
                      <a:pt x="3848365" y="39607"/>
                    </a:lnTo>
                    <a:lnTo>
                      <a:pt x="3848100" y="39356"/>
                    </a:lnTo>
                    <a:close/>
                    <a:moveTo>
                      <a:pt x="3846513" y="38103"/>
                    </a:moveTo>
                    <a:lnTo>
                      <a:pt x="3850217" y="38604"/>
                    </a:lnTo>
                    <a:lnTo>
                      <a:pt x="3851804" y="38354"/>
                    </a:lnTo>
                    <a:lnTo>
                      <a:pt x="3853127" y="39106"/>
                    </a:lnTo>
                    <a:lnTo>
                      <a:pt x="3852863" y="39356"/>
                    </a:lnTo>
                    <a:lnTo>
                      <a:pt x="3846513" y="38103"/>
                    </a:lnTo>
                    <a:close/>
                    <a:moveTo>
                      <a:pt x="3865563" y="38102"/>
                    </a:moveTo>
                    <a:lnTo>
                      <a:pt x="3869532" y="38102"/>
                    </a:lnTo>
                    <a:lnTo>
                      <a:pt x="3873501" y="41277"/>
                    </a:lnTo>
                    <a:lnTo>
                      <a:pt x="3868456" y="39363"/>
                    </a:lnTo>
                    <a:lnTo>
                      <a:pt x="3862388" y="38301"/>
                    </a:lnTo>
                    <a:lnTo>
                      <a:pt x="3862388" y="38103"/>
                    </a:lnTo>
                    <a:lnTo>
                      <a:pt x="3863270" y="38103"/>
                    </a:lnTo>
                    <a:lnTo>
                      <a:pt x="3867850" y="39133"/>
                    </a:lnTo>
                    <a:lnTo>
                      <a:pt x="3865894" y="38391"/>
                    </a:lnTo>
                    <a:lnTo>
                      <a:pt x="3865563" y="38102"/>
                    </a:lnTo>
                    <a:close/>
                    <a:moveTo>
                      <a:pt x="3839562" y="31753"/>
                    </a:moveTo>
                    <a:lnTo>
                      <a:pt x="3844711" y="32532"/>
                    </a:lnTo>
                    <a:lnTo>
                      <a:pt x="3864790" y="41144"/>
                    </a:lnTo>
                    <a:lnTo>
                      <a:pt x="3864790" y="41365"/>
                    </a:lnTo>
                    <a:lnTo>
                      <a:pt x="3865305" y="41365"/>
                    </a:lnTo>
                    <a:lnTo>
                      <a:pt x="3864790" y="41144"/>
                    </a:lnTo>
                    <a:lnTo>
                      <a:pt x="3864790" y="41105"/>
                    </a:lnTo>
                    <a:lnTo>
                      <a:pt x="3869424" y="41884"/>
                    </a:lnTo>
                    <a:lnTo>
                      <a:pt x="3868909" y="42404"/>
                    </a:lnTo>
                    <a:lnTo>
                      <a:pt x="3875088" y="45002"/>
                    </a:lnTo>
                    <a:lnTo>
                      <a:pt x="3861959" y="41884"/>
                    </a:lnTo>
                    <a:lnTo>
                      <a:pt x="3860672" y="41365"/>
                    </a:lnTo>
                    <a:lnTo>
                      <a:pt x="3855780" y="40326"/>
                    </a:lnTo>
                    <a:lnTo>
                      <a:pt x="3855523" y="40066"/>
                    </a:lnTo>
                    <a:lnTo>
                      <a:pt x="3855780" y="39806"/>
                    </a:lnTo>
                    <a:lnTo>
                      <a:pt x="3846770" y="35909"/>
                    </a:lnTo>
                    <a:lnTo>
                      <a:pt x="3848057" y="36689"/>
                    </a:lnTo>
                    <a:lnTo>
                      <a:pt x="3848057" y="36948"/>
                    </a:lnTo>
                    <a:lnTo>
                      <a:pt x="3838017" y="33572"/>
                    </a:lnTo>
                    <a:lnTo>
                      <a:pt x="3837245" y="33312"/>
                    </a:lnTo>
                    <a:lnTo>
                      <a:pt x="3837245" y="33052"/>
                    </a:lnTo>
                    <a:lnTo>
                      <a:pt x="3840334" y="34091"/>
                    </a:lnTo>
                    <a:lnTo>
                      <a:pt x="3836988" y="32272"/>
                    </a:lnTo>
                    <a:lnTo>
                      <a:pt x="3843938" y="34351"/>
                    </a:lnTo>
                    <a:lnTo>
                      <a:pt x="3839562" y="31753"/>
                    </a:lnTo>
                    <a:close/>
                    <a:moveTo>
                      <a:pt x="3827463" y="30166"/>
                    </a:moveTo>
                    <a:lnTo>
                      <a:pt x="3828112" y="30166"/>
                    </a:lnTo>
                    <a:lnTo>
                      <a:pt x="3832226" y="31754"/>
                    </a:lnTo>
                    <a:lnTo>
                      <a:pt x="3827463" y="30166"/>
                    </a:lnTo>
                    <a:close/>
                    <a:moveTo>
                      <a:pt x="3847636" y="30165"/>
                    </a:moveTo>
                    <a:lnTo>
                      <a:pt x="3848178" y="30165"/>
                    </a:lnTo>
                    <a:lnTo>
                      <a:pt x="3856039" y="33340"/>
                    </a:lnTo>
                    <a:lnTo>
                      <a:pt x="3853870" y="33340"/>
                    </a:lnTo>
                    <a:lnTo>
                      <a:pt x="3850588" y="32311"/>
                    </a:lnTo>
                    <a:lnTo>
                      <a:pt x="3851276" y="33342"/>
                    </a:lnTo>
                    <a:lnTo>
                      <a:pt x="3849688" y="33342"/>
                    </a:lnTo>
                    <a:lnTo>
                      <a:pt x="3849688" y="32028"/>
                    </a:lnTo>
                    <a:lnTo>
                      <a:pt x="3845197" y="30619"/>
                    </a:lnTo>
                    <a:lnTo>
                      <a:pt x="3844926" y="30392"/>
                    </a:lnTo>
                    <a:lnTo>
                      <a:pt x="3845197" y="30392"/>
                    </a:lnTo>
                    <a:lnTo>
                      <a:pt x="3847636" y="30165"/>
                    </a:lnTo>
                    <a:close/>
                    <a:moveTo>
                      <a:pt x="3900488" y="30163"/>
                    </a:moveTo>
                    <a:lnTo>
                      <a:pt x="3940344" y="41276"/>
                    </a:lnTo>
                    <a:lnTo>
                      <a:pt x="3967795" y="49213"/>
                    </a:lnTo>
                    <a:lnTo>
                      <a:pt x="3995246" y="57680"/>
                    </a:lnTo>
                    <a:lnTo>
                      <a:pt x="3993926" y="57415"/>
                    </a:lnTo>
                    <a:lnTo>
                      <a:pt x="4009499" y="62177"/>
                    </a:lnTo>
                    <a:lnTo>
                      <a:pt x="4007652" y="61648"/>
                    </a:lnTo>
                    <a:lnTo>
                      <a:pt x="4015834" y="64294"/>
                    </a:lnTo>
                    <a:lnTo>
                      <a:pt x="4013459" y="63236"/>
                    </a:lnTo>
                    <a:lnTo>
                      <a:pt x="4016890" y="64558"/>
                    </a:lnTo>
                    <a:lnTo>
                      <a:pt x="4017418" y="64558"/>
                    </a:lnTo>
                    <a:lnTo>
                      <a:pt x="4017682" y="64558"/>
                    </a:lnTo>
                    <a:lnTo>
                      <a:pt x="4017682" y="64823"/>
                    </a:lnTo>
                    <a:lnTo>
                      <a:pt x="4017946" y="64823"/>
                    </a:lnTo>
                    <a:lnTo>
                      <a:pt x="4018474" y="64823"/>
                    </a:lnTo>
                    <a:lnTo>
                      <a:pt x="4018738" y="65088"/>
                    </a:lnTo>
                    <a:lnTo>
                      <a:pt x="4019002" y="65088"/>
                    </a:lnTo>
                    <a:lnTo>
                      <a:pt x="4033783" y="69850"/>
                    </a:lnTo>
                    <a:lnTo>
                      <a:pt x="4032199" y="69586"/>
                    </a:lnTo>
                    <a:lnTo>
                      <a:pt x="4045397" y="73554"/>
                    </a:lnTo>
                    <a:lnTo>
                      <a:pt x="4044341" y="73290"/>
                    </a:lnTo>
                    <a:lnTo>
                      <a:pt x="4065457" y="80169"/>
                    </a:lnTo>
                    <a:lnTo>
                      <a:pt x="4067833" y="80963"/>
                    </a:lnTo>
                    <a:lnTo>
                      <a:pt x="4065193" y="80433"/>
                    </a:lnTo>
                    <a:lnTo>
                      <a:pt x="4080766" y="85461"/>
                    </a:lnTo>
                    <a:lnTo>
                      <a:pt x="4079710" y="84667"/>
                    </a:lnTo>
                    <a:lnTo>
                      <a:pt x="4090796" y="88636"/>
                    </a:lnTo>
                    <a:lnTo>
                      <a:pt x="4089477" y="88371"/>
                    </a:lnTo>
                    <a:lnTo>
                      <a:pt x="4109009" y="94721"/>
                    </a:lnTo>
                    <a:lnTo>
                      <a:pt x="4106370" y="94192"/>
                    </a:lnTo>
                    <a:lnTo>
                      <a:pt x="4115021" y="97599"/>
                    </a:lnTo>
                    <a:lnTo>
                      <a:pt x="4111355" y="96044"/>
                    </a:lnTo>
                    <a:lnTo>
                      <a:pt x="4111355" y="95779"/>
                    </a:lnTo>
                    <a:lnTo>
                      <a:pt x="4111091" y="95779"/>
                    </a:lnTo>
                    <a:lnTo>
                      <a:pt x="4110038" y="95250"/>
                    </a:lnTo>
                    <a:lnTo>
                      <a:pt x="4121101" y="99219"/>
                    </a:lnTo>
                    <a:lnTo>
                      <a:pt x="4120754" y="98870"/>
                    </a:lnTo>
                    <a:lnTo>
                      <a:pt x="4125579" y="100541"/>
                    </a:lnTo>
                    <a:lnTo>
                      <a:pt x="4123735" y="100012"/>
                    </a:lnTo>
                    <a:lnTo>
                      <a:pt x="4197491" y="125677"/>
                    </a:lnTo>
                    <a:lnTo>
                      <a:pt x="4198018" y="126206"/>
                    </a:lnTo>
                    <a:lnTo>
                      <a:pt x="4211715" y="130969"/>
                    </a:lnTo>
                    <a:lnTo>
                      <a:pt x="4211979" y="131498"/>
                    </a:lnTo>
                    <a:lnTo>
                      <a:pt x="4212769" y="131498"/>
                    </a:lnTo>
                    <a:lnTo>
                      <a:pt x="4218626" y="133895"/>
                    </a:lnTo>
                    <a:lnTo>
                      <a:pt x="4222051" y="134937"/>
                    </a:lnTo>
                    <a:lnTo>
                      <a:pt x="4225926" y="136525"/>
                    </a:lnTo>
                    <a:lnTo>
                      <a:pt x="4221149" y="134927"/>
                    </a:lnTo>
                    <a:lnTo>
                      <a:pt x="4222444" y="135457"/>
                    </a:lnTo>
                    <a:lnTo>
                      <a:pt x="4218980" y="134202"/>
                    </a:lnTo>
                    <a:lnTo>
                      <a:pt x="4212364" y="131989"/>
                    </a:lnTo>
                    <a:lnTo>
                      <a:pt x="4215548" y="132958"/>
                    </a:lnTo>
                    <a:lnTo>
                      <a:pt x="4213260" y="132128"/>
                    </a:lnTo>
                    <a:lnTo>
                      <a:pt x="4212364" y="131989"/>
                    </a:lnTo>
                    <a:lnTo>
                      <a:pt x="4211638" y="131762"/>
                    </a:lnTo>
                    <a:lnTo>
                      <a:pt x="4213072" y="132060"/>
                    </a:lnTo>
                    <a:lnTo>
                      <a:pt x="4202759" y="128323"/>
                    </a:lnTo>
                    <a:lnTo>
                      <a:pt x="4209081" y="130704"/>
                    </a:lnTo>
                    <a:lnTo>
                      <a:pt x="4201706" y="128058"/>
                    </a:lnTo>
                    <a:lnTo>
                      <a:pt x="4207237" y="130175"/>
                    </a:lnTo>
                    <a:lnTo>
                      <a:pt x="4204603" y="129646"/>
                    </a:lnTo>
                    <a:lnTo>
                      <a:pt x="4207655" y="130775"/>
                    </a:lnTo>
                    <a:lnTo>
                      <a:pt x="4213823" y="133614"/>
                    </a:lnTo>
                    <a:lnTo>
                      <a:pt x="4186428" y="123825"/>
                    </a:lnTo>
                    <a:lnTo>
                      <a:pt x="4160086" y="114035"/>
                    </a:lnTo>
                    <a:lnTo>
                      <a:pt x="4162720" y="115358"/>
                    </a:lnTo>
                    <a:lnTo>
                      <a:pt x="4156135" y="112712"/>
                    </a:lnTo>
                    <a:lnTo>
                      <a:pt x="4158242" y="114035"/>
                    </a:lnTo>
                    <a:lnTo>
                      <a:pt x="4146125" y="110067"/>
                    </a:lnTo>
                    <a:lnTo>
                      <a:pt x="4134535" y="105568"/>
                    </a:lnTo>
                    <a:lnTo>
                      <a:pt x="4123208" y="101071"/>
                    </a:lnTo>
                    <a:lnTo>
                      <a:pt x="4119385" y="99449"/>
                    </a:lnTo>
                    <a:lnTo>
                      <a:pt x="4115344" y="98160"/>
                    </a:lnTo>
                    <a:lnTo>
                      <a:pt x="4109801" y="96573"/>
                    </a:lnTo>
                    <a:lnTo>
                      <a:pt x="4108043" y="95902"/>
                    </a:lnTo>
                    <a:lnTo>
                      <a:pt x="4107425" y="95515"/>
                    </a:lnTo>
                    <a:lnTo>
                      <a:pt x="4098715" y="92075"/>
                    </a:lnTo>
                    <a:lnTo>
                      <a:pt x="4104258" y="94456"/>
                    </a:lnTo>
                    <a:lnTo>
                      <a:pt x="4108043" y="95902"/>
                    </a:lnTo>
                    <a:lnTo>
                      <a:pt x="4109537" y="96837"/>
                    </a:lnTo>
                    <a:lnTo>
                      <a:pt x="4104522" y="94985"/>
                    </a:lnTo>
                    <a:lnTo>
                      <a:pt x="4080766" y="86783"/>
                    </a:lnTo>
                    <a:lnTo>
                      <a:pt x="4080238" y="86254"/>
                    </a:lnTo>
                    <a:lnTo>
                      <a:pt x="4079974" y="86254"/>
                    </a:lnTo>
                    <a:lnTo>
                      <a:pt x="4076807" y="84931"/>
                    </a:lnTo>
                    <a:lnTo>
                      <a:pt x="4077863" y="85725"/>
                    </a:lnTo>
                    <a:lnTo>
                      <a:pt x="4049884" y="75936"/>
                    </a:lnTo>
                    <a:lnTo>
                      <a:pt x="4050676" y="76465"/>
                    </a:lnTo>
                    <a:lnTo>
                      <a:pt x="4039854" y="73290"/>
                    </a:lnTo>
                    <a:lnTo>
                      <a:pt x="4042229" y="74613"/>
                    </a:lnTo>
                    <a:lnTo>
                      <a:pt x="4005540" y="62707"/>
                    </a:lnTo>
                    <a:lnTo>
                      <a:pt x="3987328" y="56886"/>
                    </a:lnTo>
                    <a:lnTo>
                      <a:pt x="3978029" y="53733"/>
                    </a:lnTo>
                    <a:lnTo>
                      <a:pt x="3978276" y="53980"/>
                    </a:lnTo>
                    <a:lnTo>
                      <a:pt x="3977777" y="53648"/>
                    </a:lnTo>
                    <a:lnTo>
                      <a:pt x="3969379" y="50800"/>
                    </a:lnTo>
                    <a:lnTo>
                      <a:pt x="3972018" y="51859"/>
                    </a:lnTo>
                    <a:lnTo>
                      <a:pt x="3972546" y="52123"/>
                    </a:lnTo>
                    <a:lnTo>
                      <a:pt x="3972534" y="52136"/>
                    </a:lnTo>
                    <a:lnTo>
                      <a:pt x="3973513" y="52392"/>
                    </a:lnTo>
                    <a:lnTo>
                      <a:pt x="3972525" y="52145"/>
                    </a:lnTo>
                    <a:lnTo>
                      <a:pt x="3972282" y="52388"/>
                    </a:lnTo>
                    <a:lnTo>
                      <a:pt x="3970171" y="51859"/>
                    </a:lnTo>
                    <a:lnTo>
                      <a:pt x="3966212" y="51065"/>
                    </a:lnTo>
                    <a:lnTo>
                      <a:pt x="3954598" y="47625"/>
                    </a:lnTo>
                    <a:lnTo>
                      <a:pt x="3940872" y="43128"/>
                    </a:lnTo>
                    <a:lnTo>
                      <a:pt x="3927675" y="38894"/>
                    </a:lnTo>
                    <a:lnTo>
                      <a:pt x="3918700" y="35720"/>
                    </a:lnTo>
                    <a:lnTo>
                      <a:pt x="3916589" y="35190"/>
                    </a:lnTo>
                    <a:lnTo>
                      <a:pt x="3916325" y="34926"/>
                    </a:lnTo>
                    <a:lnTo>
                      <a:pt x="3916391" y="34926"/>
                    </a:lnTo>
                    <a:lnTo>
                      <a:pt x="3925299" y="37307"/>
                    </a:lnTo>
                    <a:lnTo>
                      <a:pt x="3916853" y="34926"/>
                    </a:lnTo>
                    <a:lnTo>
                      <a:pt x="3916391" y="34926"/>
                    </a:lnTo>
                    <a:lnTo>
                      <a:pt x="3913421" y="34132"/>
                    </a:lnTo>
                    <a:lnTo>
                      <a:pt x="3900488" y="30163"/>
                    </a:lnTo>
                    <a:close/>
                    <a:moveTo>
                      <a:pt x="3833813" y="26990"/>
                    </a:moveTo>
                    <a:lnTo>
                      <a:pt x="3836128" y="27255"/>
                    </a:lnTo>
                    <a:lnTo>
                      <a:pt x="3841751" y="28578"/>
                    </a:lnTo>
                    <a:lnTo>
                      <a:pt x="3834144" y="27255"/>
                    </a:lnTo>
                    <a:lnTo>
                      <a:pt x="3833813" y="26990"/>
                    </a:lnTo>
                    <a:close/>
                    <a:moveTo>
                      <a:pt x="3841337" y="26092"/>
                    </a:moveTo>
                    <a:lnTo>
                      <a:pt x="3844926" y="26990"/>
                    </a:lnTo>
                    <a:lnTo>
                      <a:pt x="3843255" y="26725"/>
                    </a:lnTo>
                    <a:lnTo>
                      <a:pt x="3841337" y="26092"/>
                    </a:lnTo>
                    <a:close/>
                    <a:moveTo>
                      <a:pt x="3837199" y="25404"/>
                    </a:moveTo>
                    <a:lnTo>
                      <a:pt x="3837623" y="25404"/>
                    </a:lnTo>
                    <a:lnTo>
                      <a:pt x="3840163" y="26992"/>
                    </a:lnTo>
                    <a:lnTo>
                      <a:pt x="3837199" y="25404"/>
                    </a:lnTo>
                    <a:close/>
                    <a:moveTo>
                      <a:pt x="3838576" y="25402"/>
                    </a:moveTo>
                    <a:lnTo>
                      <a:pt x="3839244" y="25402"/>
                    </a:lnTo>
                    <a:lnTo>
                      <a:pt x="3841337" y="26092"/>
                    </a:lnTo>
                    <a:lnTo>
                      <a:pt x="3838576" y="25402"/>
                    </a:lnTo>
                    <a:close/>
                    <a:moveTo>
                      <a:pt x="3833480" y="23076"/>
                    </a:moveTo>
                    <a:lnTo>
                      <a:pt x="3835401" y="23817"/>
                    </a:lnTo>
                    <a:lnTo>
                      <a:pt x="3833637" y="23182"/>
                    </a:lnTo>
                    <a:lnTo>
                      <a:pt x="3833480" y="23076"/>
                    </a:lnTo>
                    <a:close/>
                    <a:moveTo>
                      <a:pt x="3832226" y="22226"/>
                    </a:moveTo>
                    <a:lnTo>
                      <a:pt x="3839996" y="23715"/>
                    </a:lnTo>
                    <a:lnTo>
                      <a:pt x="3846514" y="26989"/>
                    </a:lnTo>
                    <a:lnTo>
                      <a:pt x="3843756" y="26692"/>
                    </a:lnTo>
                    <a:lnTo>
                      <a:pt x="3841250" y="25501"/>
                    </a:lnTo>
                    <a:lnTo>
                      <a:pt x="3837239" y="24608"/>
                    </a:lnTo>
                    <a:lnTo>
                      <a:pt x="3833005" y="22755"/>
                    </a:lnTo>
                    <a:lnTo>
                      <a:pt x="3833480" y="23076"/>
                    </a:lnTo>
                    <a:lnTo>
                      <a:pt x="3832931" y="22864"/>
                    </a:lnTo>
                    <a:lnTo>
                      <a:pt x="3832626" y="22590"/>
                    </a:lnTo>
                    <a:lnTo>
                      <a:pt x="3832476" y="22524"/>
                    </a:lnTo>
                    <a:lnTo>
                      <a:pt x="3832235" y="22238"/>
                    </a:lnTo>
                    <a:lnTo>
                      <a:pt x="3832226" y="22229"/>
                    </a:lnTo>
                    <a:lnTo>
                      <a:pt x="3832231" y="22233"/>
                    </a:lnTo>
                    <a:lnTo>
                      <a:pt x="3832226" y="22226"/>
                    </a:lnTo>
                    <a:close/>
                    <a:moveTo>
                      <a:pt x="3819526" y="20640"/>
                    </a:moveTo>
                    <a:lnTo>
                      <a:pt x="3820086" y="20938"/>
                    </a:lnTo>
                    <a:lnTo>
                      <a:pt x="3827370" y="24213"/>
                    </a:lnTo>
                    <a:lnTo>
                      <a:pt x="3827930" y="24213"/>
                    </a:lnTo>
                    <a:lnTo>
                      <a:pt x="3827930" y="24510"/>
                    </a:lnTo>
                    <a:lnTo>
                      <a:pt x="3829051" y="25105"/>
                    </a:lnTo>
                    <a:lnTo>
                      <a:pt x="3829051" y="25403"/>
                    </a:lnTo>
                    <a:lnTo>
                      <a:pt x="3821207" y="23022"/>
                    </a:lnTo>
                    <a:lnTo>
                      <a:pt x="3819526" y="20640"/>
                    </a:lnTo>
                    <a:close/>
                    <a:moveTo>
                      <a:pt x="3838576" y="20638"/>
                    </a:moveTo>
                    <a:lnTo>
                      <a:pt x="3838752" y="20638"/>
                    </a:lnTo>
                    <a:lnTo>
                      <a:pt x="3840164" y="22226"/>
                    </a:lnTo>
                    <a:lnTo>
                      <a:pt x="3839634" y="21908"/>
                    </a:lnTo>
                    <a:lnTo>
                      <a:pt x="3838752" y="21273"/>
                    </a:lnTo>
                    <a:lnTo>
                      <a:pt x="3838576" y="20638"/>
                    </a:lnTo>
                    <a:close/>
                    <a:moveTo>
                      <a:pt x="3819782" y="19340"/>
                    </a:moveTo>
                    <a:lnTo>
                      <a:pt x="3827464" y="22227"/>
                    </a:lnTo>
                    <a:lnTo>
                      <a:pt x="3820550" y="20206"/>
                    </a:lnTo>
                    <a:lnTo>
                      <a:pt x="3819782" y="19340"/>
                    </a:lnTo>
                    <a:close/>
                    <a:moveTo>
                      <a:pt x="3819526" y="19052"/>
                    </a:moveTo>
                    <a:lnTo>
                      <a:pt x="3819782" y="19340"/>
                    </a:lnTo>
                    <a:lnTo>
                      <a:pt x="3819526" y="19052"/>
                    </a:lnTo>
                    <a:close/>
                    <a:moveTo>
                      <a:pt x="3813352" y="17465"/>
                    </a:moveTo>
                    <a:lnTo>
                      <a:pt x="3814234" y="17919"/>
                    </a:lnTo>
                    <a:lnTo>
                      <a:pt x="3819526" y="19733"/>
                    </a:lnTo>
                    <a:lnTo>
                      <a:pt x="3818644" y="19506"/>
                    </a:lnTo>
                    <a:lnTo>
                      <a:pt x="3818864" y="19733"/>
                    </a:lnTo>
                    <a:lnTo>
                      <a:pt x="3817982" y="20414"/>
                    </a:lnTo>
                    <a:lnTo>
                      <a:pt x="3818864" y="21321"/>
                    </a:lnTo>
                    <a:lnTo>
                      <a:pt x="3818644" y="22228"/>
                    </a:lnTo>
                    <a:lnTo>
                      <a:pt x="3813572" y="20867"/>
                    </a:lnTo>
                    <a:lnTo>
                      <a:pt x="3812911" y="20414"/>
                    </a:lnTo>
                    <a:lnTo>
                      <a:pt x="3812911" y="19506"/>
                    </a:lnTo>
                    <a:lnTo>
                      <a:pt x="3811588" y="18826"/>
                    </a:lnTo>
                    <a:lnTo>
                      <a:pt x="3813352" y="17465"/>
                    </a:lnTo>
                    <a:close/>
                    <a:moveTo>
                      <a:pt x="3816351" y="17464"/>
                    </a:moveTo>
                    <a:lnTo>
                      <a:pt x="3817179" y="17691"/>
                    </a:lnTo>
                    <a:lnTo>
                      <a:pt x="3820508" y="18512"/>
                    </a:lnTo>
                    <a:lnTo>
                      <a:pt x="3819526" y="17464"/>
                    </a:lnTo>
                    <a:lnTo>
                      <a:pt x="3821611" y="17464"/>
                    </a:lnTo>
                    <a:lnTo>
                      <a:pt x="3823175" y="18417"/>
                    </a:lnTo>
                    <a:lnTo>
                      <a:pt x="3823435" y="18417"/>
                    </a:lnTo>
                    <a:lnTo>
                      <a:pt x="3823435" y="18655"/>
                    </a:lnTo>
                    <a:lnTo>
                      <a:pt x="3823696" y="18655"/>
                    </a:lnTo>
                    <a:lnTo>
                      <a:pt x="3829951" y="20084"/>
                    </a:lnTo>
                    <a:lnTo>
                      <a:pt x="3836989" y="22227"/>
                    </a:lnTo>
                    <a:lnTo>
                      <a:pt x="3832297" y="21751"/>
                    </a:lnTo>
                    <a:lnTo>
                      <a:pt x="3827084" y="21036"/>
                    </a:lnTo>
                    <a:lnTo>
                      <a:pt x="3827345" y="21275"/>
                    </a:lnTo>
                    <a:lnTo>
                      <a:pt x="3821090" y="19131"/>
                    </a:lnTo>
                    <a:lnTo>
                      <a:pt x="3820667" y="18681"/>
                    </a:lnTo>
                    <a:lnTo>
                      <a:pt x="3817731" y="18145"/>
                    </a:lnTo>
                    <a:lnTo>
                      <a:pt x="3816351" y="17464"/>
                    </a:lnTo>
                    <a:close/>
                    <a:moveTo>
                      <a:pt x="3827463" y="17463"/>
                    </a:moveTo>
                    <a:lnTo>
                      <a:pt x="3830697" y="17816"/>
                    </a:lnTo>
                    <a:lnTo>
                      <a:pt x="3835401" y="20638"/>
                    </a:lnTo>
                    <a:lnTo>
                      <a:pt x="3827463" y="17816"/>
                    </a:lnTo>
                    <a:lnTo>
                      <a:pt x="3827463" y="17463"/>
                    </a:lnTo>
                    <a:close/>
                    <a:moveTo>
                      <a:pt x="3821510" y="15879"/>
                    </a:moveTo>
                    <a:lnTo>
                      <a:pt x="3821907" y="15879"/>
                    </a:lnTo>
                    <a:lnTo>
                      <a:pt x="3824288" y="17467"/>
                    </a:lnTo>
                    <a:lnTo>
                      <a:pt x="3821510" y="15879"/>
                    </a:lnTo>
                    <a:close/>
                    <a:moveTo>
                      <a:pt x="3806826" y="15877"/>
                    </a:moveTo>
                    <a:lnTo>
                      <a:pt x="3807620" y="16141"/>
                    </a:lnTo>
                    <a:lnTo>
                      <a:pt x="3811589" y="18258"/>
                    </a:lnTo>
                    <a:lnTo>
                      <a:pt x="3809736" y="19051"/>
                    </a:lnTo>
                    <a:lnTo>
                      <a:pt x="3806826" y="15877"/>
                    </a:lnTo>
                    <a:close/>
                    <a:moveTo>
                      <a:pt x="3797301" y="14292"/>
                    </a:moveTo>
                    <a:lnTo>
                      <a:pt x="3798006" y="14292"/>
                    </a:lnTo>
                    <a:lnTo>
                      <a:pt x="3803651" y="15880"/>
                    </a:lnTo>
                    <a:lnTo>
                      <a:pt x="3797301" y="14292"/>
                    </a:lnTo>
                    <a:close/>
                    <a:moveTo>
                      <a:pt x="3800929" y="14292"/>
                    </a:moveTo>
                    <a:lnTo>
                      <a:pt x="3801837" y="14557"/>
                    </a:lnTo>
                    <a:lnTo>
                      <a:pt x="3804558" y="15086"/>
                    </a:lnTo>
                    <a:lnTo>
                      <a:pt x="3805239" y="15880"/>
                    </a:lnTo>
                    <a:lnTo>
                      <a:pt x="3800476" y="14557"/>
                    </a:lnTo>
                    <a:lnTo>
                      <a:pt x="3800929" y="14292"/>
                    </a:lnTo>
                    <a:close/>
                    <a:moveTo>
                      <a:pt x="3805238" y="14289"/>
                    </a:moveTo>
                    <a:lnTo>
                      <a:pt x="3805719" y="14289"/>
                    </a:lnTo>
                    <a:lnTo>
                      <a:pt x="3811011" y="16511"/>
                    </a:lnTo>
                    <a:lnTo>
                      <a:pt x="3813176" y="17464"/>
                    </a:lnTo>
                    <a:lnTo>
                      <a:pt x="3805719" y="14606"/>
                    </a:lnTo>
                    <a:lnTo>
                      <a:pt x="3805238" y="14289"/>
                    </a:lnTo>
                    <a:close/>
                    <a:moveTo>
                      <a:pt x="3797301" y="12704"/>
                    </a:moveTo>
                    <a:lnTo>
                      <a:pt x="3798889" y="14292"/>
                    </a:lnTo>
                    <a:lnTo>
                      <a:pt x="3797499" y="13233"/>
                    </a:lnTo>
                    <a:lnTo>
                      <a:pt x="3797301" y="12704"/>
                    </a:lnTo>
                    <a:close/>
                    <a:moveTo>
                      <a:pt x="3787776" y="11114"/>
                    </a:moveTo>
                    <a:lnTo>
                      <a:pt x="3788952" y="11455"/>
                    </a:lnTo>
                    <a:lnTo>
                      <a:pt x="3793656" y="14176"/>
                    </a:lnTo>
                    <a:lnTo>
                      <a:pt x="3794945" y="15242"/>
                    </a:lnTo>
                    <a:lnTo>
                      <a:pt x="3794126" y="14290"/>
                    </a:lnTo>
                    <a:lnTo>
                      <a:pt x="3796013" y="14290"/>
                    </a:lnTo>
                    <a:lnTo>
                      <a:pt x="3808414" y="19053"/>
                    </a:lnTo>
                    <a:lnTo>
                      <a:pt x="3806527" y="19053"/>
                    </a:lnTo>
                    <a:lnTo>
                      <a:pt x="3802752" y="18301"/>
                    </a:lnTo>
                    <a:lnTo>
                      <a:pt x="3802213" y="17047"/>
                    </a:lnTo>
                    <a:lnTo>
                      <a:pt x="3799248" y="16797"/>
                    </a:lnTo>
                    <a:lnTo>
                      <a:pt x="3795373" y="15596"/>
                    </a:lnTo>
                    <a:lnTo>
                      <a:pt x="3795714" y="15877"/>
                    </a:lnTo>
                    <a:lnTo>
                      <a:pt x="3788070" y="12815"/>
                    </a:lnTo>
                    <a:lnTo>
                      <a:pt x="3787776" y="11114"/>
                    </a:lnTo>
                    <a:close/>
                    <a:moveTo>
                      <a:pt x="3781714" y="9529"/>
                    </a:moveTo>
                    <a:lnTo>
                      <a:pt x="3784601" y="11117"/>
                    </a:lnTo>
                    <a:lnTo>
                      <a:pt x="3784312" y="11117"/>
                    </a:lnTo>
                    <a:lnTo>
                      <a:pt x="3781714" y="9529"/>
                    </a:lnTo>
                    <a:close/>
                    <a:moveTo>
                      <a:pt x="3787776" y="9526"/>
                    </a:moveTo>
                    <a:lnTo>
                      <a:pt x="3788834" y="9923"/>
                    </a:lnTo>
                    <a:lnTo>
                      <a:pt x="3790422" y="11114"/>
                    </a:lnTo>
                    <a:lnTo>
                      <a:pt x="3792539" y="12701"/>
                    </a:lnTo>
                    <a:lnTo>
                      <a:pt x="3789364" y="11114"/>
                    </a:lnTo>
                    <a:lnTo>
                      <a:pt x="3788570" y="10716"/>
                    </a:lnTo>
                    <a:lnTo>
                      <a:pt x="3787776" y="9526"/>
                    </a:lnTo>
                    <a:close/>
                    <a:moveTo>
                      <a:pt x="3770313" y="7939"/>
                    </a:moveTo>
                    <a:lnTo>
                      <a:pt x="3771371" y="8151"/>
                    </a:lnTo>
                    <a:lnTo>
                      <a:pt x="3781426" y="11114"/>
                    </a:lnTo>
                    <a:lnTo>
                      <a:pt x="3777721" y="10268"/>
                    </a:lnTo>
                    <a:lnTo>
                      <a:pt x="3777986" y="10479"/>
                    </a:lnTo>
                    <a:lnTo>
                      <a:pt x="3771636" y="8786"/>
                    </a:lnTo>
                    <a:lnTo>
                      <a:pt x="3770313" y="7939"/>
                    </a:lnTo>
                    <a:close/>
                    <a:moveTo>
                      <a:pt x="3783013" y="7938"/>
                    </a:moveTo>
                    <a:lnTo>
                      <a:pt x="3783853" y="8165"/>
                    </a:lnTo>
                    <a:lnTo>
                      <a:pt x="3787776" y="9526"/>
                    </a:lnTo>
                    <a:lnTo>
                      <a:pt x="3786375" y="9299"/>
                    </a:lnTo>
                    <a:lnTo>
                      <a:pt x="3785534" y="8846"/>
                    </a:lnTo>
                    <a:lnTo>
                      <a:pt x="3783013" y="7938"/>
                    </a:lnTo>
                    <a:close/>
                    <a:moveTo>
                      <a:pt x="3789363" y="7938"/>
                    </a:moveTo>
                    <a:lnTo>
                      <a:pt x="3796310" y="8759"/>
                    </a:lnTo>
                    <a:lnTo>
                      <a:pt x="3806464" y="11497"/>
                    </a:lnTo>
                    <a:lnTo>
                      <a:pt x="3812610" y="13686"/>
                    </a:lnTo>
                    <a:lnTo>
                      <a:pt x="3815549" y="15329"/>
                    </a:lnTo>
                    <a:lnTo>
                      <a:pt x="3816351" y="15876"/>
                    </a:lnTo>
                    <a:lnTo>
                      <a:pt x="3815282" y="15876"/>
                    </a:lnTo>
                    <a:lnTo>
                      <a:pt x="3811274" y="15329"/>
                    </a:lnTo>
                    <a:lnTo>
                      <a:pt x="3799784" y="11497"/>
                    </a:lnTo>
                    <a:lnTo>
                      <a:pt x="3801387" y="12318"/>
                    </a:lnTo>
                    <a:lnTo>
                      <a:pt x="3790164" y="8212"/>
                    </a:lnTo>
                    <a:lnTo>
                      <a:pt x="3789363" y="7938"/>
                    </a:lnTo>
                    <a:close/>
                    <a:moveTo>
                      <a:pt x="3784601" y="7938"/>
                    </a:moveTo>
                    <a:lnTo>
                      <a:pt x="3785924" y="7938"/>
                    </a:lnTo>
                    <a:lnTo>
                      <a:pt x="3797301" y="11113"/>
                    </a:lnTo>
                    <a:lnTo>
                      <a:pt x="3786188" y="8392"/>
                    </a:lnTo>
                    <a:lnTo>
                      <a:pt x="3784601" y="7938"/>
                    </a:lnTo>
                    <a:close/>
                    <a:moveTo>
                      <a:pt x="3767138" y="3179"/>
                    </a:moveTo>
                    <a:lnTo>
                      <a:pt x="3767365" y="3179"/>
                    </a:lnTo>
                    <a:lnTo>
                      <a:pt x="3768726" y="4767"/>
                    </a:lnTo>
                    <a:lnTo>
                      <a:pt x="3768045" y="4767"/>
                    </a:lnTo>
                    <a:lnTo>
                      <a:pt x="3767138" y="3179"/>
                    </a:lnTo>
                    <a:close/>
                    <a:moveTo>
                      <a:pt x="3756026" y="4"/>
                    </a:moveTo>
                    <a:lnTo>
                      <a:pt x="3757514" y="292"/>
                    </a:lnTo>
                    <a:lnTo>
                      <a:pt x="3763964" y="2890"/>
                    </a:lnTo>
                    <a:lnTo>
                      <a:pt x="3763220" y="3179"/>
                    </a:lnTo>
                    <a:lnTo>
                      <a:pt x="3757018" y="870"/>
                    </a:lnTo>
                    <a:lnTo>
                      <a:pt x="3756026" y="4"/>
                    </a:lnTo>
                    <a:close/>
                    <a:moveTo>
                      <a:pt x="3763963" y="0"/>
                    </a:moveTo>
                    <a:lnTo>
                      <a:pt x="3772786" y="1984"/>
                    </a:lnTo>
                    <a:lnTo>
                      <a:pt x="3790951" y="7938"/>
                    </a:lnTo>
                    <a:lnTo>
                      <a:pt x="3764482" y="283"/>
                    </a:lnTo>
                    <a:lnTo>
                      <a:pt x="3763963" y="0"/>
                    </a:lnTo>
                    <a:close/>
                  </a:path>
                </a:pathLst>
              </a:custGeom>
              <a:solidFill>
                <a:srgbClr val="BFE7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5071374" y="5384913"/>
              <a:ext cx="1512168" cy="288032"/>
            </a:xfrm>
            <a:prstGeom prst="ellipse">
              <a:avLst/>
            </a:prstGeom>
            <a:solidFill>
              <a:srgbClr val="BFE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梯形 20"/>
            <p:cNvSpPr/>
            <p:nvPr/>
          </p:nvSpPr>
          <p:spPr>
            <a:xfrm>
              <a:off x="5614419" y="4934924"/>
              <a:ext cx="409740" cy="610103"/>
            </a:xfrm>
            <a:prstGeom prst="trapezoid">
              <a:avLst/>
            </a:prstGeom>
            <a:solidFill>
              <a:srgbClr val="BFE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7495649" y="2630455"/>
            <a:ext cx="42889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在此处添加文字</a:t>
            </a:r>
            <a:r>
              <a:rPr lang="zh-CN" altLang="en-US" sz="2000" dirty="0">
                <a:latin typeface="+mn-ea"/>
              </a:rPr>
              <a:t>在此处添加文字</a:t>
            </a:r>
            <a:endParaRPr lang="en-US" altLang="zh-CN" sz="2000" dirty="0">
              <a:latin typeface="+mn-ea"/>
            </a:endParaRPr>
          </a:p>
          <a:p>
            <a:pPr defTabSz="914400">
              <a:lnSpc>
                <a:spcPct val="200000"/>
              </a:lnSpc>
            </a:pPr>
            <a:r>
              <a:rPr lang="zh-CN" altLang="en-US" sz="2000" dirty="0" smtClean="0">
                <a:latin typeface="+mn-ea"/>
              </a:rPr>
              <a:t>     在</a:t>
            </a:r>
            <a:r>
              <a:rPr lang="zh-CN" altLang="en-US" sz="2000" dirty="0">
                <a:latin typeface="+mn-ea"/>
              </a:rPr>
              <a:t>此处添加</a:t>
            </a:r>
            <a:r>
              <a:rPr lang="zh-CN" altLang="en-US" sz="2000" dirty="0" smtClean="0">
                <a:latin typeface="+mn-ea"/>
              </a:rPr>
              <a:t>文字在</a:t>
            </a:r>
            <a:r>
              <a:rPr lang="zh-CN" altLang="en-US" sz="2000" dirty="0">
                <a:latin typeface="+mn-ea"/>
              </a:rPr>
              <a:t>此处添加</a:t>
            </a:r>
            <a:r>
              <a:rPr lang="zh-CN" altLang="en-US" sz="2000" dirty="0" smtClean="0">
                <a:latin typeface="+mn-ea"/>
              </a:rPr>
              <a:t>文字</a:t>
            </a:r>
            <a:endParaRPr lang="en-US" altLang="zh-CN" sz="2000" dirty="0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37687" y="4601001"/>
            <a:ext cx="43909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在此处添加文字</a:t>
            </a:r>
            <a:r>
              <a:rPr lang="zh-CN" altLang="en-US" sz="2000" dirty="0">
                <a:latin typeface="+mn-ea"/>
              </a:rPr>
              <a:t>在此处添加文字</a:t>
            </a:r>
            <a:endParaRPr lang="en-US" altLang="zh-CN" sz="2000" dirty="0">
              <a:latin typeface="+mn-ea"/>
            </a:endParaRPr>
          </a:p>
          <a:p>
            <a:pPr defTabSz="914400">
              <a:lnSpc>
                <a:spcPct val="200000"/>
              </a:lnSpc>
            </a:pPr>
            <a:r>
              <a:rPr lang="zh-CN" altLang="en-US" sz="2000" dirty="0" smtClean="0">
                <a:latin typeface="+mn-ea"/>
              </a:rPr>
              <a:t>     在</a:t>
            </a:r>
            <a:r>
              <a:rPr lang="zh-CN" altLang="en-US" sz="2000" dirty="0">
                <a:latin typeface="+mn-ea"/>
              </a:rPr>
              <a:t>此处添加</a:t>
            </a:r>
            <a:r>
              <a:rPr lang="zh-CN" altLang="en-US" sz="2000" dirty="0" smtClean="0">
                <a:latin typeface="+mn-ea"/>
              </a:rPr>
              <a:t>文字在</a:t>
            </a:r>
            <a:r>
              <a:rPr lang="zh-CN" altLang="en-US" sz="2000" dirty="0">
                <a:latin typeface="+mn-ea"/>
              </a:rPr>
              <a:t>此处添加</a:t>
            </a:r>
            <a:r>
              <a:rPr lang="zh-CN" altLang="en-US" sz="2000" dirty="0" smtClean="0">
                <a:latin typeface="+mn-ea"/>
              </a:rPr>
              <a:t>文字</a:t>
            </a:r>
            <a:endParaRPr lang="en-US" altLang="zh-CN" sz="2000" dirty="0"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495648" y="2132856"/>
            <a:ext cx="4004816" cy="370288"/>
          </a:xfrm>
          <a:prstGeom prst="rect">
            <a:avLst/>
          </a:prstGeom>
          <a:solidFill>
            <a:srgbClr val="73C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            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495648" y="4235868"/>
            <a:ext cx="4004816" cy="370288"/>
          </a:xfrm>
          <a:prstGeom prst="rect">
            <a:avLst/>
          </a:prstGeom>
          <a:solidFill>
            <a:srgbClr val="BFE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            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1240" y="2204864"/>
            <a:ext cx="3462948" cy="370288"/>
          </a:xfrm>
          <a:prstGeom prst="rect">
            <a:avLst/>
          </a:prstGeom>
          <a:solidFill>
            <a:srgbClr val="268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             </a:t>
            </a:r>
            <a:endParaRPr lang="zh-CN" altLang="en-US" dirty="0"/>
          </a:p>
        </p:txBody>
      </p:sp>
      <p:cxnSp>
        <p:nvCxnSpPr>
          <p:cNvPr id="9" name="肘形连接符 8"/>
          <p:cNvCxnSpPr/>
          <p:nvPr/>
        </p:nvCxnSpPr>
        <p:spPr>
          <a:xfrm>
            <a:off x="4043171" y="2362481"/>
            <a:ext cx="900701" cy="778487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 rot="10800000" flipV="1">
            <a:off x="6460479" y="2347118"/>
            <a:ext cx="1101054" cy="389243"/>
          </a:xfrm>
          <a:prstGeom prst="bentConnector3">
            <a:avLst>
              <a:gd name="adj1" fmla="val 50000"/>
            </a:avLst>
          </a:prstGeom>
          <a:ln w="28575">
            <a:solidFill>
              <a:schemeClr val="tx2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5" idx="1"/>
          </p:cNvCxnSpPr>
          <p:nvPr/>
        </p:nvCxnSpPr>
        <p:spPr>
          <a:xfrm rot="10800000">
            <a:off x="6609526" y="3402202"/>
            <a:ext cx="886122" cy="1018810"/>
          </a:xfrm>
          <a:prstGeom prst="bentConnector2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2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365953" y="1964694"/>
            <a:ext cx="683030" cy="936000"/>
            <a:chOff x="1120512" y="1772920"/>
            <a:chExt cx="683030" cy="936000"/>
          </a:xfrm>
        </p:grpSpPr>
        <p:sp>
          <p:nvSpPr>
            <p:cNvPr id="18" name="KSO_Shape"/>
            <p:cNvSpPr>
              <a:spLocks noChangeAspect="1"/>
            </p:cNvSpPr>
            <p:nvPr/>
          </p:nvSpPr>
          <p:spPr bwMode="auto">
            <a:xfrm>
              <a:off x="1120512" y="1772920"/>
              <a:ext cx="683030" cy="936000"/>
            </a:xfrm>
            <a:custGeom>
              <a:avLst/>
              <a:gdLst>
                <a:gd name="T0" fmla="*/ 433263854 w 4676"/>
                <a:gd name="T1" fmla="*/ 326073671 h 6235"/>
                <a:gd name="T2" fmla="*/ 419356764 w 4676"/>
                <a:gd name="T3" fmla="*/ 272863828 h 6235"/>
                <a:gd name="T4" fmla="*/ 397143001 w 4676"/>
                <a:gd name="T5" fmla="*/ 220494202 h 6235"/>
                <a:gd name="T6" fmla="*/ 369235627 w 4676"/>
                <a:gd name="T7" fmla="*/ 170364746 h 6235"/>
                <a:gd name="T8" fmla="*/ 334328111 w 4676"/>
                <a:gd name="T9" fmla="*/ 118181800 h 6235"/>
                <a:gd name="T10" fmla="*/ 277300025 w 4676"/>
                <a:gd name="T11" fmla="*/ 46862083 h 6235"/>
                <a:gd name="T12" fmla="*/ 243886036 w 4676"/>
                <a:gd name="T13" fmla="*/ 10642030 h 6235"/>
                <a:gd name="T14" fmla="*/ 233525765 w 4676"/>
                <a:gd name="T15" fmla="*/ 3454054 h 6235"/>
                <a:gd name="T16" fmla="*/ 221671968 w 4676"/>
                <a:gd name="T17" fmla="*/ 186681 h 6235"/>
                <a:gd name="T18" fmla="*/ 211311697 w 4676"/>
                <a:gd name="T19" fmla="*/ 653536 h 6235"/>
                <a:gd name="T20" fmla="*/ 199644896 w 4676"/>
                <a:gd name="T21" fmla="*/ 5040994 h 6235"/>
                <a:gd name="T22" fmla="*/ 189097935 w 4676"/>
                <a:gd name="T23" fmla="*/ 14096083 h 6235"/>
                <a:gd name="T24" fmla="*/ 144390221 w 4676"/>
                <a:gd name="T25" fmla="*/ 64038553 h 6235"/>
                <a:gd name="T26" fmla="*/ 88855356 w 4676"/>
                <a:gd name="T27" fmla="*/ 137038703 h 6235"/>
                <a:gd name="T28" fmla="*/ 58801496 w 4676"/>
                <a:gd name="T29" fmla="*/ 184367336 h 6235"/>
                <a:gd name="T30" fmla="*/ 32294150 w 4676"/>
                <a:gd name="T31" fmla="*/ 235243516 h 6235"/>
                <a:gd name="T32" fmla="*/ 12133681 w 4676"/>
                <a:gd name="T33" fmla="*/ 288079997 h 6235"/>
                <a:gd name="T34" fmla="*/ 1120145 w 4676"/>
                <a:gd name="T35" fmla="*/ 341289840 h 6235"/>
                <a:gd name="T36" fmla="*/ 653265 w 4676"/>
                <a:gd name="T37" fmla="*/ 380497092 h 6235"/>
                <a:gd name="T38" fmla="*/ 6906949 w 4676"/>
                <a:gd name="T39" fmla="*/ 418210593 h 6235"/>
                <a:gd name="T40" fmla="*/ 19320513 w 4676"/>
                <a:gd name="T41" fmla="*/ 453497242 h 6235"/>
                <a:gd name="T42" fmla="*/ 37240998 w 4676"/>
                <a:gd name="T43" fmla="*/ 485796387 h 6235"/>
                <a:gd name="T44" fmla="*/ 60294717 w 4676"/>
                <a:gd name="T45" fmla="*/ 514361610 h 6235"/>
                <a:gd name="T46" fmla="*/ 87735516 w 4676"/>
                <a:gd name="T47" fmla="*/ 538632868 h 6235"/>
                <a:gd name="T48" fmla="*/ 118909521 w 4676"/>
                <a:gd name="T49" fmla="*/ 558143002 h 6235"/>
                <a:gd name="T50" fmla="*/ 153350463 w 4676"/>
                <a:gd name="T51" fmla="*/ 572145592 h 6235"/>
                <a:gd name="T52" fmla="*/ 190497963 w 4676"/>
                <a:gd name="T53" fmla="*/ 580360465 h 6235"/>
                <a:gd name="T54" fmla="*/ 223912258 w 4676"/>
                <a:gd name="T55" fmla="*/ 581947405 h 6235"/>
                <a:gd name="T56" fmla="*/ 262086405 w 4676"/>
                <a:gd name="T57" fmla="*/ 577559947 h 6235"/>
                <a:gd name="T58" fmla="*/ 298207258 w 4676"/>
                <a:gd name="T59" fmla="*/ 566824730 h 6235"/>
                <a:gd name="T60" fmla="*/ 331341364 w 4676"/>
                <a:gd name="T61" fmla="*/ 550394983 h 6235"/>
                <a:gd name="T62" fmla="*/ 360928649 w 4676"/>
                <a:gd name="T63" fmla="*/ 528737562 h 6235"/>
                <a:gd name="T64" fmla="*/ 386502847 w 4676"/>
                <a:gd name="T65" fmla="*/ 502599496 h 6235"/>
                <a:gd name="T66" fmla="*/ 407503272 w 4676"/>
                <a:gd name="T67" fmla="*/ 472260652 h 6235"/>
                <a:gd name="T68" fmla="*/ 423183772 w 4676"/>
                <a:gd name="T69" fmla="*/ 438747623 h 6235"/>
                <a:gd name="T70" fmla="*/ 433077163 w 4676"/>
                <a:gd name="T71" fmla="*/ 402340889 h 6235"/>
                <a:gd name="T72" fmla="*/ 436437293 w 4676"/>
                <a:gd name="T73" fmla="*/ 363787172 h 6235"/>
                <a:gd name="T74" fmla="*/ 346741675 w 4676"/>
                <a:gd name="T75" fmla="*/ 477114965 h 6235"/>
                <a:gd name="T76" fmla="*/ 323594459 w 4676"/>
                <a:gd name="T77" fmla="*/ 496625098 h 6235"/>
                <a:gd name="T78" fmla="*/ 297740684 w 4676"/>
                <a:gd name="T79" fmla="*/ 507267128 h 6235"/>
                <a:gd name="T80" fmla="*/ 271699912 w 4676"/>
                <a:gd name="T81" fmla="*/ 508667387 h 6235"/>
                <a:gd name="T82" fmla="*/ 247619241 w 4676"/>
                <a:gd name="T83" fmla="*/ 499705790 h 6235"/>
                <a:gd name="T84" fmla="*/ 231565665 w 4676"/>
                <a:gd name="T85" fmla="*/ 484582809 h 6235"/>
                <a:gd name="T86" fmla="*/ 220738820 w 4676"/>
                <a:gd name="T87" fmla="*/ 460965087 h 6235"/>
                <a:gd name="T88" fmla="*/ 218498530 w 4676"/>
                <a:gd name="T89" fmla="*/ 433426761 h 6235"/>
                <a:gd name="T90" fmla="*/ 225125595 w 4676"/>
                <a:gd name="T91" fmla="*/ 404301496 h 6235"/>
                <a:gd name="T92" fmla="*/ 238005734 w 4676"/>
                <a:gd name="T93" fmla="*/ 380030237 h 6235"/>
                <a:gd name="T94" fmla="*/ 259473039 w 4676"/>
                <a:gd name="T95" fmla="*/ 357159238 h 6235"/>
                <a:gd name="T96" fmla="*/ 284486858 w 4676"/>
                <a:gd name="T97" fmla="*/ 342690099 h 6235"/>
                <a:gd name="T98" fmla="*/ 310714320 w 4676"/>
                <a:gd name="T99" fmla="*/ 337182250 h 6235"/>
                <a:gd name="T100" fmla="*/ 335914830 w 4676"/>
                <a:gd name="T101" fmla="*/ 341663201 h 6235"/>
                <a:gd name="T102" fmla="*/ 354582078 w 4676"/>
                <a:gd name="T103" fmla="*/ 353611997 h 6235"/>
                <a:gd name="T104" fmla="*/ 369142434 w 4676"/>
                <a:gd name="T105" fmla="*/ 374709375 h 6235"/>
                <a:gd name="T106" fmla="*/ 375022431 w 4676"/>
                <a:gd name="T107" fmla="*/ 400847442 h 6235"/>
                <a:gd name="T108" fmla="*/ 372222374 w 4676"/>
                <a:gd name="T109" fmla="*/ 429692839 h 6235"/>
                <a:gd name="T110" fmla="*/ 360368883 w 4676"/>
                <a:gd name="T111" fmla="*/ 458537930 h 623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676" h="6235">
                  <a:moveTo>
                    <a:pt x="4676" y="3897"/>
                  </a:moveTo>
                  <a:lnTo>
                    <a:pt x="4676" y="3897"/>
                  </a:lnTo>
                  <a:lnTo>
                    <a:pt x="4674" y="3817"/>
                  </a:lnTo>
                  <a:lnTo>
                    <a:pt x="4671" y="3736"/>
                  </a:lnTo>
                  <a:lnTo>
                    <a:pt x="4663" y="3656"/>
                  </a:lnTo>
                  <a:lnTo>
                    <a:pt x="4653" y="3575"/>
                  </a:lnTo>
                  <a:lnTo>
                    <a:pt x="4642" y="3493"/>
                  </a:lnTo>
                  <a:lnTo>
                    <a:pt x="4627" y="3412"/>
                  </a:lnTo>
                  <a:lnTo>
                    <a:pt x="4610" y="3330"/>
                  </a:lnTo>
                  <a:lnTo>
                    <a:pt x="4590" y="3249"/>
                  </a:lnTo>
                  <a:lnTo>
                    <a:pt x="4569" y="3167"/>
                  </a:lnTo>
                  <a:lnTo>
                    <a:pt x="4546" y="3086"/>
                  </a:lnTo>
                  <a:lnTo>
                    <a:pt x="4520" y="3005"/>
                  </a:lnTo>
                  <a:lnTo>
                    <a:pt x="4493" y="2923"/>
                  </a:lnTo>
                  <a:lnTo>
                    <a:pt x="4463" y="2842"/>
                  </a:lnTo>
                  <a:lnTo>
                    <a:pt x="4432" y="2761"/>
                  </a:lnTo>
                  <a:lnTo>
                    <a:pt x="4400" y="2680"/>
                  </a:lnTo>
                  <a:lnTo>
                    <a:pt x="4366" y="2600"/>
                  </a:lnTo>
                  <a:lnTo>
                    <a:pt x="4330" y="2520"/>
                  </a:lnTo>
                  <a:lnTo>
                    <a:pt x="4293" y="2441"/>
                  </a:lnTo>
                  <a:lnTo>
                    <a:pt x="4255" y="2362"/>
                  </a:lnTo>
                  <a:lnTo>
                    <a:pt x="4215" y="2283"/>
                  </a:lnTo>
                  <a:lnTo>
                    <a:pt x="4173" y="2205"/>
                  </a:lnTo>
                  <a:lnTo>
                    <a:pt x="4133" y="2127"/>
                  </a:lnTo>
                  <a:lnTo>
                    <a:pt x="4089" y="2051"/>
                  </a:lnTo>
                  <a:lnTo>
                    <a:pt x="4046" y="1975"/>
                  </a:lnTo>
                  <a:lnTo>
                    <a:pt x="4002" y="1900"/>
                  </a:lnTo>
                  <a:lnTo>
                    <a:pt x="3956" y="1825"/>
                  </a:lnTo>
                  <a:lnTo>
                    <a:pt x="3910" y="1752"/>
                  </a:lnTo>
                  <a:lnTo>
                    <a:pt x="3865" y="1679"/>
                  </a:lnTo>
                  <a:lnTo>
                    <a:pt x="3818" y="1608"/>
                  </a:lnTo>
                  <a:lnTo>
                    <a:pt x="3771" y="1537"/>
                  </a:lnTo>
                  <a:lnTo>
                    <a:pt x="3724" y="1468"/>
                  </a:lnTo>
                  <a:lnTo>
                    <a:pt x="3676" y="1399"/>
                  </a:lnTo>
                  <a:lnTo>
                    <a:pt x="3582" y="1266"/>
                  </a:lnTo>
                  <a:lnTo>
                    <a:pt x="3487" y="1139"/>
                  </a:lnTo>
                  <a:lnTo>
                    <a:pt x="3395" y="1016"/>
                  </a:lnTo>
                  <a:lnTo>
                    <a:pt x="3303" y="899"/>
                  </a:lnTo>
                  <a:lnTo>
                    <a:pt x="3214" y="789"/>
                  </a:lnTo>
                  <a:lnTo>
                    <a:pt x="3129" y="686"/>
                  </a:lnTo>
                  <a:lnTo>
                    <a:pt x="3048" y="590"/>
                  </a:lnTo>
                  <a:lnTo>
                    <a:pt x="2971" y="502"/>
                  </a:lnTo>
                  <a:lnTo>
                    <a:pt x="2901" y="420"/>
                  </a:lnTo>
                  <a:lnTo>
                    <a:pt x="2835" y="349"/>
                  </a:lnTo>
                  <a:lnTo>
                    <a:pt x="2777" y="285"/>
                  </a:lnTo>
                  <a:lnTo>
                    <a:pt x="2727" y="230"/>
                  </a:lnTo>
                  <a:lnTo>
                    <a:pt x="2650" y="151"/>
                  </a:lnTo>
                  <a:lnTo>
                    <a:pt x="2613" y="114"/>
                  </a:lnTo>
                  <a:lnTo>
                    <a:pt x="2600" y="100"/>
                  </a:lnTo>
                  <a:lnTo>
                    <a:pt x="2584" y="87"/>
                  </a:lnTo>
                  <a:lnTo>
                    <a:pt x="2569" y="75"/>
                  </a:lnTo>
                  <a:lnTo>
                    <a:pt x="2553" y="64"/>
                  </a:lnTo>
                  <a:lnTo>
                    <a:pt x="2536" y="54"/>
                  </a:lnTo>
                  <a:lnTo>
                    <a:pt x="2520" y="44"/>
                  </a:lnTo>
                  <a:lnTo>
                    <a:pt x="2502" y="37"/>
                  </a:lnTo>
                  <a:lnTo>
                    <a:pt x="2485" y="28"/>
                  </a:lnTo>
                  <a:lnTo>
                    <a:pt x="2466" y="22"/>
                  </a:lnTo>
                  <a:lnTo>
                    <a:pt x="2449" y="16"/>
                  </a:lnTo>
                  <a:lnTo>
                    <a:pt x="2431" y="11"/>
                  </a:lnTo>
                  <a:lnTo>
                    <a:pt x="2412" y="7"/>
                  </a:lnTo>
                  <a:lnTo>
                    <a:pt x="2394" y="5"/>
                  </a:lnTo>
                  <a:lnTo>
                    <a:pt x="2375" y="2"/>
                  </a:lnTo>
                  <a:lnTo>
                    <a:pt x="2357" y="1"/>
                  </a:lnTo>
                  <a:lnTo>
                    <a:pt x="2338" y="0"/>
                  </a:lnTo>
                  <a:lnTo>
                    <a:pt x="2320" y="1"/>
                  </a:lnTo>
                  <a:lnTo>
                    <a:pt x="2301" y="2"/>
                  </a:lnTo>
                  <a:lnTo>
                    <a:pt x="2283" y="5"/>
                  </a:lnTo>
                  <a:lnTo>
                    <a:pt x="2264" y="7"/>
                  </a:lnTo>
                  <a:lnTo>
                    <a:pt x="2246" y="11"/>
                  </a:lnTo>
                  <a:lnTo>
                    <a:pt x="2227" y="16"/>
                  </a:lnTo>
                  <a:lnTo>
                    <a:pt x="2209" y="22"/>
                  </a:lnTo>
                  <a:lnTo>
                    <a:pt x="2191" y="28"/>
                  </a:lnTo>
                  <a:lnTo>
                    <a:pt x="2174" y="37"/>
                  </a:lnTo>
                  <a:lnTo>
                    <a:pt x="2157" y="44"/>
                  </a:lnTo>
                  <a:lnTo>
                    <a:pt x="2139" y="54"/>
                  </a:lnTo>
                  <a:lnTo>
                    <a:pt x="2123" y="64"/>
                  </a:lnTo>
                  <a:lnTo>
                    <a:pt x="2107" y="75"/>
                  </a:lnTo>
                  <a:lnTo>
                    <a:pt x="2093" y="87"/>
                  </a:lnTo>
                  <a:lnTo>
                    <a:pt x="2077" y="100"/>
                  </a:lnTo>
                  <a:lnTo>
                    <a:pt x="2063" y="114"/>
                  </a:lnTo>
                  <a:lnTo>
                    <a:pt x="2026" y="151"/>
                  </a:lnTo>
                  <a:lnTo>
                    <a:pt x="1949" y="230"/>
                  </a:lnTo>
                  <a:lnTo>
                    <a:pt x="1899" y="285"/>
                  </a:lnTo>
                  <a:lnTo>
                    <a:pt x="1841" y="349"/>
                  </a:lnTo>
                  <a:lnTo>
                    <a:pt x="1775" y="420"/>
                  </a:lnTo>
                  <a:lnTo>
                    <a:pt x="1705" y="502"/>
                  </a:lnTo>
                  <a:lnTo>
                    <a:pt x="1629" y="590"/>
                  </a:lnTo>
                  <a:lnTo>
                    <a:pt x="1547" y="686"/>
                  </a:lnTo>
                  <a:lnTo>
                    <a:pt x="1462" y="789"/>
                  </a:lnTo>
                  <a:lnTo>
                    <a:pt x="1373" y="899"/>
                  </a:lnTo>
                  <a:lnTo>
                    <a:pt x="1282" y="1016"/>
                  </a:lnTo>
                  <a:lnTo>
                    <a:pt x="1188" y="1139"/>
                  </a:lnTo>
                  <a:lnTo>
                    <a:pt x="1094" y="1266"/>
                  </a:lnTo>
                  <a:lnTo>
                    <a:pt x="999" y="1399"/>
                  </a:lnTo>
                  <a:lnTo>
                    <a:pt x="952" y="1468"/>
                  </a:lnTo>
                  <a:lnTo>
                    <a:pt x="905" y="1537"/>
                  </a:lnTo>
                  <a:lnTo>
                    <a:pt x="858" y="1608"/>
                  </a:lnTo>
                  <a:lnTo>
                    <a:pt x="812" y="1679"/>
                  </a:lnTo>
                  <a:lnTo>
                    <a:pt x="766" y="1752"/>
                  </a:lnTo>
                  <a:lnTo>
                    <a:pt x="719" y="1825"/>
                  </a:lnTo>
                  <a:lnTo>
                    <a:pt x="675" y="1900"/>
                  </a:lnTo>
                  <a:lnTo>
                    <a:pt x="630" y="1975"/>
                  </a:lnTo>
                  <a:lnTo>
                    <a:pt x="587" y="2051"/>
                  </a:lnTo>
                  <a:lnTo>
                    <a:pt x="544" y="2127"/>
                  </a:lnTo>
                  <a:lnTo>
                    <a:pt x="502" y="2205"/>
                  </a:lnTo>
                  <a:lnTo>
                    <a:pt x="461" y="2283"/>
                  </a:lnTo>
                  <a:lnTo>
                    <a:pt x="422" y="2362"/>
                  </a:lnTo>
                  <a:lnTo>
                    <a:pt x="383" y="2441"/>
                  </a:lnTo>
                  <a:lnTo>
                    <a:pt x="346" y="2520"/>
                  </a:lnTo>
                  <a:lnTo>
                    <a:pt x="311" y="2600"/>
                  </a:lnTo>
                  <a:lnTo>
                    <a:pt x="276" y="2680"/>
                  </a:lnTo>
                  <a:lnTo>
                    <a:pt x="243" y="2761"/>
                  </a:lnTo>
                  <a:lnTo>
                    <a:pt x="212" y="2842"/>
                  </a:lnTo>
                  <a:lnTo>
                    <a:pt x="183" y="2923"/>
                  </a:lnTo>
                  <a:lnTo>
                    <a:pt x="155" y="3005"/>
                  </a:lnTo>
                  <a:lnTo>
                    <a:pt x="130" y="3086"/>
                  </a:lnTo>
                  <a:lnTo>
                    <a:pt x="106" y="3167"/>
                  </a:lnTo>
                  <a:lnTo>
                    <a:pt x="85" y="3249"/>
                  </a:lnTo>
                  <a:lnTo>
                    <a:pt x="66" y="3330"/>
                  </a:lnTo>
                  <a:lnTo>
                    <a:pt x="49" y="3412"/>
                  </a:lnTo>
                  <a:lnTo>
                    <a:pt x="34" y="3493"/>
                  </a:lnTo>
                  <a:lnTo>
                    <a:pt x="22" y="3575"/>
                  </a:lnTo>
                  <a:lnTo>
                    <a:pt x="12" y="3656"/>
                  </a:lnTo>
                  <a:lnTo>
                    <a:pt x="6" y="3736"/>
                  </a:lnTo>
                  <a:lnTo>
                    <a:pt x="1" y="3817"/>
                  </a:lnTo>
                  <a:lnTo>
                    <a:pt x="0" y="3897"/>
                  </a:lnTo>
                  <a:lnTo>
                    <a:pt x="1" y="3957"/>
                  </a:lnTo>
                  <a:lnTo>
                    <a:pt x="3" y="4016"/>
                  </a:lnTo>
                  <a:lnTo>
                    <a:pt x="7" y="4076"/>
                  </a:lnTo>
                  <a:lnTo>
                    <a:pt x="12" y="4135"/>
                  </a:lnTo>
                  <a:lnTo>
                    <a:pt x="18" y="4194"/>
                  </a:lnTo>
                  <a:lnTo>
                    <a:pt x="27" y="4252"/>
                  </a:lnTo>
                  <a:lnTo>
                    <a:pt x="37" y="4310"/>
                  </a:lnTo>
                  <a:lnTo>
                    <a:pt x="48" y="4367"/>
                  </a:lnTo>
                  <a:lnTo>
                    <a:pt x="60" y="4424"/>
                  </a:lnTo>
                  <a:lnTo>
                    <a:pt x="74" y="4480"/>
                  </a:lnTo>
                  <a:lnTo>
                    <a:pt x="88" y="4536"/>
                  </a:lnTo>
                  <a:lnTo>
                    <a:pt x="104" y="4591"/>
                  </a:lnTo>
                  <a:lnTo>
                    <a:pt x="123" y="4646"/>
                  </a:lnTo>
                  <a:lnTo>
                    <a:pt x="141" y="4700"/>
                  </a:lnTo>
                  <a:lnTo>
                    <a:pt x="162" y="4753"/>
                  </a:lnTo>
                  <a:lnTo>
                    <a:pt x="183" y="4806"/>
                  </a:lnTo>
                  <a:lnTo>
                    <a:pt x="207" y="4858"/>
                  </a:lnTo>
                  <a:lnTo>
                    <a:pt x="230" y="4910"/>
                  </a:lnTo>
                  <a:lnTo>
                    <a:pt x="256" y="4960"/>
                  </a:lnTo>
                  <a:lnTo>
                    <a:pt x="282" y="5010"/>
                  </a:lnTo>
                  <a:lnTo>
                    <a:pt x="311" y="5059"/>
                  </a:lnTo>
                  <a:lnTo>
                    <a:pt x="339" y="5109"/>
                  </a:lnTo>
                  <a:lnTo>
                    <a:pt x="369" y="5157"/>
                  </a:lnTo>
                  <a:lnTo>
                    <a:pt x="399" y="5204"/>
                  </a:lnTo>
                  <a:lnTo>
                    <a:pt x="431" y="5249"/>
                  </a:lnTo>
                  <a:lnTo>
                    <a:pt x="465" y="5295"/>
                  </a:lnTo>
                  <a:lnTo>
                    <a:pt x="499" y="5339"/>
                  </a:lnTo>
                  <a:lnTo>
                    <a:pt x="534" y="5384"/>
                  </a:lnTo>
                  <a:lnTo>
                    <a:pt x="571" y="5426"/>
                  </a:lnTo>
                  <a:lnTo>
                    <a:pt x="608" y="5468"/>
                  </a:lnTo>
                  <a:lnTo>
                    <a:pt x="646" y="5510"/>
                  </a:lnTo>
                  <a:lnTo>
                    <a:pt x="686" y="5549"/>
                  </a:lnTo>
                  <a:lnTo>
                    <a:pt x="725" y="5589"/>
                  </a:lnTo>
                  <a:lnTo>
                    <a:pt x="767" y="5627"/>
                  </a:lnTo>
                  <a:lnTo>
                    <a:pt x="809" y="5664"/>
                  </a:lnTo>
                  <a:lnTo>
                    <a:pt x="851" y="5701"/>
                  </a:lnTo>
                  <a:lnTo>
                    <a:pt x="895" y="5735"/>
                  </a:lnTo>
                  <a:lnTo>
                    <a:pt x="940" y="5770"/>
                  </a:lnTo>
                  <a:lnTo>
                    <a:pt x="986" y="5803"/>
                  </a:lnTo>
                  <a:lnTo>
                    <a:pt x="1031" y="5835"/>
                  </a:lnTo>
                  <a:lnTo>
                    <a:pt x="1078" y="5866"/>
                  </a:lnTo>
                  <a:lnTo>
                    <a:pt x="1126" y="5896"/>
                  </a:lnTo>
                  <a:lnTo>
                    <a:pt x="1176" y="5924"/>
                  </a:lnTo>
                  <a:lnTo>
                    <a:pt x="1225" y="5953"/>
                  </a:lnTo>
                  <a:lnTo>
                    <a:pt x="1274" y="5979"/>
                  </a:lnTo>
                  <a:lnTo>
                    <a:pt x="1325" y="6004"/>
                  </a:lnTo>
                  <a:lnTo>
                    <a:pt x="1377" y="6028"/>
                  </a:lnTo>
                  <a:lnTo>
                    <a:pt x="1429" y="6051"/>
                  </a:lnTo>
                  <a:lnTo>
                    <a:pt x="1482" y="6072"/>
                  </a:lnTo>
                  <a:lnTo>
                    <a:pt x="1535" y="6093"/>
                  </a:lnTo>
                  <a:lnTo>
                    <a:pt x="1589" y="6112"/>
                  </a:lnTo>
                  <a:lnTo>
                    <a:pt x="1643" y="6129"/>
                  </a:lnTo>
                  <a:lnTo>
                    <a:pt x="1699" y="6146"/>
                  </a:lnTo>
                  <a:lnTo>
                    <a:pt x="1754" y="6161"/>
                  </a:lnTo>
                  <a:lnTo>
                    <a:pt x="1811" y="6175"/>
                  </a:lnTo>
                  <a:lnTo>
                    <a:pt x="1868" y="6187"/>
                  </a:lnTo>
                  <a:lnTo>
                    <a:pt x="1925" y="6198"/>
                  </a:lnTo>
                  <a:lnTo>
                    <a:pt x="1983" y="6208"/>
                  </a:lnTo>
                  <a:lnTo>
                    <a:pt x="2041" y="6217"/>
                  </a:lnTo>
                  <a:lnTo>
                    <a:pt x="2100" y="6223"/>
                  </a:lnTo>
                  <a:lnTo>
                    <a:pt x="2158" y="6228"/>
                  </a:lnTo>
                  <a:lnTo>
                    <a:pt x="2218" y="6232"/>
                  </a:lnTo>
                  <a:lnTo>
                    <a:pt x="2278" y="6234"/>
                  </a:lnTo>
                  <a:lnTo>
                    <a:pt x="2338" y="6235"/>
                  </a:lnTo>
                  <a:lnTo>
                    <a:pt x="2399" y="6234"/>
                  </a:lnTo>
                  <a:lnTo>
                    <a:pt x="2458" y="6232"/>
                  </a:lnTo>
                  <a:lnTo>
                    <a:pt x="2518" y="6228"/>
                  </a:lnTo>
                  <a:lnTo>
                    <a:pt x="2576" y="6223"/>
                  </a:lnTo>
                  <a:lnTo>
                    <a:pt x="2636" y="6217"/>
                  </a:lnTo>
                  <a:lnTo>
                    <a:pt x="2694" y="6208"/>
                  </a:lnTo>
                  <a:lnTo>
                    <a:pt x="2752" y="6198"/>
                  </a:lnTo>
                  <a:lnTo>
                    <a:pt x="2808" y="6187"/>
                  </a:lnTo>
                  <a:lnTo>
                    <a:pt x="2865" y="6175"/>
                  </a:lnTo>
                  <a:lnTo>
                    <a:pt x="2922" y="6161"/>
                  </a:lnTo>
                  <a:lnTo>
                    <a:pt x="2977" y="6146"/>
                  </a:lnTo>
                  <a:lnTo>
                    <a:pt x="3033" y="6129"/>
                  </a:lnTo>
                  <a:lnTo>
                    <a:pt x="3087" y="6112"/>
                  </a:lnTo>
                  <a:lnTo>
                    <a:pt x="3142" y="6093"/>
                  </a:lnTo>
                  <a:lnTo>
                    <a:pt x="3195" y="6072"/>
                  </a:lnTo>
                  <a:lnTo>
                    <a:pt x="3248" y="6051"/>
                  </a:lnTo>
                  <a:lnTo>
                    <a:pt x="3299" y="6028"/>
                  </a:lnTo>
                  <a:lnTo>
                    <a:pt x="3351" y="6004"/>
                  </a:lnTo>
                  <a:lnTo>
                    <a:pt x="3402" y="5979"/>
                  </a:lnTo>
                  <a:lnTo>
                    <a:pt x="3451" y="5953"/>
                  </a:lnTo>
                  <a:lnTo>
                    <a:pt x="3501" y="5924"/>
                  </a:lnTo>
                  <a:lnTo>
                    <a:pt x="3550" y="5896"/>
                  </a:lnTo>
                  <a:lnTo>
                    <a:pt x="3597" y="5866"/>
                  </a:lnTo>
                  <a:lnTo>
                    <a:pt x="3644" y="5835"/>
                  </a:lnTo>
                  <a:lnTo>
                    <a:pt x="3691" y="5803"/>
                  </a:lnTo>
                  <a:lnTo>
                    <a:pt x="3736" y="5770"/>
                  </a:lnTo>
                  <a:lnTo>
                    <a:pt x="3781" y="5735"/>
                  </a:lnTo>
                  <a:lnTo>
                    <a:pt x="3824" y="5701"/>
                  </a:lnTo>
                  <a:lnTo>
                    <a:pt x="3867" y="5664"/>
                  </a:lnTo>
                  <a:lnTo>
                    <a:pt x="3909" y="5627"/>
                  </a:lnTo>
                  <a:lnTo>
                    <a:pt x="3950" y="5589"/>
                  </a:lnTo>
                  <a:lnTo>
                    <a:pt x="3991" y="5549"/>
                  </a:lnTo>
                  <a:lnTo>
                    <a:pt x="4030" y="5510"/>
                  </a:lnTo>
                  <a:lnTo>
                    <a:pt x="4068" y="5468"/>
                  </a:lnTo>
                  <a:lnTo>
                    <a:pt x="4105" y="5426"/>
                  </a:lnTo>
                  <a:lnTo>
                    <a:pt x="4141" y="5384"/>
                  </a:lnTo>
                  <a:lnTo>
                    <a:pt x="4177" y="5339"/>
                  </a:lnTo>
                  <a:lnTo>
                    <a:pt x="4211" y="5295"/>
                  </a:lnTo>
                  <a:lnTo>
                    <a:pt x="4244" y="5249"/>
                  </a:lnTo>
                  <a:lnTo>
                    <a:pt x="4276" y="5204"/>
                  </a:lnTo>
                  <a:lnTo>
                    <a:pt x="4308" y="5157"/>
                  </a:lnTo>
                  <a:lnTo>
                    <a:pt x="4337" y="5109"/>
                  </a:lnTo>
                  <a:lnTo>
                    <a:pt x="4366" y="5059"/>
                  </a:lnTo>
                  <a:lnTo>
                    <a:pt x="4393" y="5010"/>
                  </a:lnTo>
                  <a:lnTo>
                    <a:pt x="4420" y="4960"/>
                  </a:lnTo>
                  <a:lnTo>
                    <a:pt x="4445" y="4910"/>
                  </a:lnTo>
                  <a:lnTo>
                    <a:pt x="4469" y="4858"/>
                  </a:lnTo>
                  <a:lnTo>
                    <a:pt x="4492" y="4806"/>
                  </a:lnTo>
                  <a:lnTo>
                    <a:pt x="4514" y="4753"/>
                  </a:lnTo>
                  <a:lnTo>
                    <a:pt x="4534" y="4700"/>
                  </a:lnTo>
                  <a:lnTo>
                    <a:pt x="4553" y="4646"/>
                  </a:lnTo>
                  <a:lnTo>
                    <a:pt x="4571" y="4591"/>
                  </a:lnTo>
                  <a:lnTo>
                    <a:pt x="4587" y="4536"/>
                  </a:lnTo>
                  <a:lnTo>
                    <a:pt x="4603" y="4480"/>
                  </a:lnTo>
                  <a:lnTo>
                    <a:pt x="4616" y="4424"/>
                  </a:lnTo>
                  <a:lnTo>
                    <a:pt x="4629" y="4367"/>
                  </a:lnTo>
                  <a:lnTo>
                    <a:pt x="4640" y="4310"/>
                  </a:lnTo>
                  <a:lnTo>
                    <a:pt x="4648" y="4252"/>
                  </a:lnTo>
                  <a:lnTo>
                    <a:pt x="4657" y="4194"/>
                  </a:lnTo>
                  <a:lnTo>
                    <a:pt x="4664" y="4135"/>
                  </a:lnTo>
                  <a:lnTo>
                    <a:pt x="4669" y="4076"/>
                  </a:lnTo>
                  <a:lnTo>
                    <a:pt x="4673" y="4016"/>
                  </a:lnTo>
                  <a:lnTo>
                    <a:pt x="4676" y="3957"/>
                  </a:lnTo>
                  <a:lnTo>
                    <a:pt x="4676" y="3897"/>
                  </a:lnTo>
                  <a:close/>
                  <a:moveTo>
                    <a:pt x="3835" y="4954"/>
                  </a:moveTo>
                  <a:lnTo>
                    <a:pt x="3835" y="4954"/>
                  </a:lnTo>
                  <a:lnTo>
                    <a:pt x="3807" y="4996"/>
                  </a:lnTo>
                  <a:lnTo>
                    <a:pt x="3778" y="5036"/>
                  </a:lnTo>
                  <a:lnTo>
                    <a:pt x="3747" y="5075"/>
                  </a:lnTo>
                  <a:lnTo>
                    <a:pt x="3715" y="5111"/>
                  </a:lnTo>
                  <a:lnTo>
                    <a:pt x="3683" y="5147"/>
                  </a:lnTo>
                  <a:lnTo>
                    <a:pt x="3649" y="5180"/>
                  </a:lnTo>
                  <a:lnTo>
                    <a:pt x="3614" y="5211"/>
                  </a:lnTo>
                  <a:lnTo>
                    <a:pt x="3578" y="5241"/>
                  </a:lnTo>
                  <a:lnTo>
                    <a:pt x="3543" y="5269"/>
                  </a:lnTo>
                  <a:lnTo>
                    <a:pt x="3506" y="5295"/>
                  </a:lnTo>
                  <a:lnTo>
                    <a:pt x="3467" y="5320"/>
                  </a:lnTo>
                  <a:lnTo>
                    <a:pt x="3429" y="5342"/>
                  </a:lnTo>
                  <a:lnTo>
                    <a:pt x="3390" y="5362"/>
                  </a:lnTo>
                  <a:lnTo>
                    <a:pt x="3350" y="5380"/>
                  </a:lnTo>
                  <a:lnTo>
                    <a:pt x="3311" y="5396"/>
                  </a:lnTo>
                  <a:lnTo>
                    <a:pt x="3271" y="5411"/>
                  </a:lnTo>
                  <a:lnTo>
                    <a:pt x="3230" y="5423"/>
                  </a:lnTo>
                  <a:lnTo>
                    <a:pt x="3190" y="5434"/>
                  </a:lnTo>
                  <a:lnTo>
                    <a:pt x="3150" y="5443"/>
                  </a:lnTo>
                  <a:lnTo>
                    <a:pt x="3109" y="5449"/>
                  </a:lnTo>
                  <a:lnTo>
                    <a:pt x="3069" y="5453"/>
                  </a:lnTo>
                  <a:lnTo>
                    <a:pt x="3029" y="5455"/>
                  </a:lnTo>
                  <a:lnTo>
                    <a:pt x="2989" y="5455"/>
                  </a:lnTo>
                  <a:lnTo>
                    <a:pt x="2949" y="5453"/>
                  </a:lnTo>
                  <a:lnTo>
                    <a:pt x="2911" y="5449"/>
                  </a:lnTo>
                  <a:lnTo>
                    <a:pt x="2871" y="5442"/>
                  </a:lnTo>
                  <a:lnTo>
                    <a:pt x="2833" y="5433"/>
                  </a:lnTo>
                  <a:lnTo>
                    <a:pt x="2796" y="5422"/>
                  </a:lnTo>
                  <a:lnTo>
                    <a:pt x="2759" y="5408"/>
                  </a:lnTo>
                  <a:lnTo>
                    <a:pt x="2722" y="5392"/>
                  </a:lnTo>
                  <a:lnTo>
                    <a:pt x="2687" y="5374"/>
                  </a:lnTo>
                  <a:lnTo>
                    <a:pt x="2653" y="5353"/>
                  </a:lnTo>
                  <a:lnTo>
                    <a:pt x="2620" y="5331"/>
                  </a:lnTo>
                  <a:lnTo>
                    <a:pt x="2589" y="5306"/>
                  </a:lnTo>
                  <a:lnTo>
                    <a:pt x="2559" y="5280"/>
                  </a:lnTo>
                  <a:lnTo>
                    <a:pt x="2532" y="5252"/>
                  </a:lnTo>
                  <a:lnTo>
                    <a:pt x="2506" y="5222"/>
                  </a:lnTo>
                  <a:lnTo>
                    <a:pt x="2481" y="5191"/>
                  </a:lnTo>
                  <a:lnTo>
                    <a:pt x="2459" y="5159"/>
                  </a:lnTo>
                  <a:lnTo>
                    <a:pt x="2439" y="5125"/>
                  </a:lnTo>
                  <a:lnTo>
                    <a:pt x="2421" y="5090"/>
                  </a:lnTo>
                  <a:lnTo>
                    <a:pt x="2404" y="5054"/>
                  </a:lnTo>
                  <a:lnTo>
                    <a:pt x="2389" y="5016"/>
                  </a:lnTo>
                  <a:lnTo>
                    <a:pt x="2376" y="4978"/>
                  </a:lnTo>
                  <a:lnTo>
                    <a:pt x="2365" y="4938"/>
                  </a:lnTo>
                  <a:lnTo>
                    <a:pt x="2355" y="4899"/>
                  </a:lnTo>
                  <a:lnTo>
                    <a:pt x="2348" y="4857"/>
                  </a:lnTo>
                  <a:lnTo>
                    <a:pt x="2343" y="4816"/>
                  </a:lnTo>
                  <a:lnTo>
                    <a:pt x="2339" y="4773"/>
                  </a:lnTo>
                  <a:lnTo>
                    <a:pt x="2338" y="4730"/>
                  </a:lnTo>
                  <a:lnTo>
                    <a:pt x="2338" y="4687"/>
                  </a:lnTo>
                  <a:lnTo>
                    <a:pt x="2341" y="4643"/>
                  </a:lnTo>
                  <a:lnTo>
                    <a:pt x="2346" y="4599"/>
                  </a:lnTo>
                  <a:lnTo>
                    <a:pt x="2352" y="4554"/>
                  </a:lnTo>
                  <a:lnTo>
                    <a:pt x="2359" y="4510"/>
                  </a:lnTo>
                  <a:lnTo>
                    <a:pt x="2370" y="4464"/>
                  </a:lnTo>
                  <a:lnTo>
                    <a:pt x="2381" y="4420"/>
                  </a:lnTo>
                  <a:lnTo>
                    <a:pt x="2396" y="4376"/>
                  </a:lnTo>
                  <a:lnTo>
                    <a:pt x="2412" y="4331"/>
                  </a:lnTo>
                  <a:lnTo>
                    <a:pt x="2431" y="4287"/>
                  </a:lnTo>
                  <a:lnTo>
                    <a:pt x="2450" y="4242"/>
                  </a:lnTo>
                  <a:lnTo>
                    <a:pt x="2473" y="4199"/>
                  </a:lnTo>
                  <a:lnTo>
                    <a:pt x="2496" y="4156"/>
                  </a:lnTo>
                  <a:lnTo>
                    <a:pt x="2523" y="4113"/>
                  </a:lnTo>
                  <a:lnTo>
                    <a:pt x="2550" y="4071"/>
                  </a:lnTo>
                  <a:lnTo>
                    <a:pt x="2580" y="4031"/>
                  </a:lnTo>
                  <a:lnTo>
                    <a:pt x="2611" y="3993"/>
                  </a:lnTo>
                  <a:lnTo>
                    <a:pt x="2642" y="3956"/>
                  </a:lnTo>
                  <a:lnTo>
                    <a:pt x="2675" y="3921"/>
                  </a:lnTo>
                  <a:lnTo>
                    <a:pt x="2708" y="3888"/>
                  </a:lnTo>
                  <a:lnTo>
                    <a:pt x="2744" y="3856"/>
                  </a:lnTo>
                  <a:lnTo>
                    <a:pt x="2780" y="3826"/>
                  </a:lnTo>
                  <a:lnTo>
                    <a:pt x="2816" y="3799"/>
                  </a:lnTo>
                  <a:lnTo>
                    <a:pt x="2853" y="3773"/>
                  </a:lnTo>
                  <a:lnTo>
                    <a:pt x="2891" y="3749"/>
                  </a:lnTo>
                  <a:lnTo>
                    <a:pt x="2929" y="3726"/>
                  </a:lnTo>
                  <a:lnTo>
                    <a:pt x="2969" y="3705"/>
                  </a:lnTo>
                  <a:lnTo>
                    <a:pt x="3007" y="3687"/>
                  </a:lnTo>
                  <a:lnTo>
                    <a:pt x="3048" y="3671"/>
                  </a:lnTo>
                  <a:lnTo>
                    <a:pt x="3087" y="3656"/>
                  </a:lnTo>
                  <a:lnTo>
                    <a:pt x="3128" y="3644"/>
                  </a:lnTo>
                  <a:lnTo>
                    <a:pt x="3167" y="3634"/>
                  </a:lnTo>
                  <a:lnTo>
                    <a:pt x="3208" y="3625"/>
                  </a:lnTo>
                  <a:lnTo>
                    <a:pt x="3249" y="3619"/>
                  </a:lnTo>
                  <a:lnTo>
                    <a:pt x="3290" y="3614"/>
                  </a:lnTo>
                  <a:lnTo>
                    <a:pt x="3329" y="3612"/>
                  </a:lnTo>
                  <a:lnTo>
                    <a:pt x="3369" y="3612"/>
                  </a:lnTo>
                  <a:lnTo>
                    <a:pt x="3408" y="3614"/>
                  </a:lnTo>
                  <a:lnTo>
                    <a:pt x="3448" y="3619"/>
                  </a:lnTo>
                  <a:lnTo>
                    <a:pt x="3487" y="3625"/>
                  </a:lnTo>
                  <a:lnTo>
                    <a:pt x="3525" y="3634"/>
                  </a:lnTo>
                  <a:lnTo>
                    <a:pt x="3562" y="3646"/>
                  </a:lnTo>
                  <a:lnTo>
                    <a:pt x="3599" y="3660"/>
                  </a:lnTo>
                  <a:lnTo>
                    <a:pt x="3635" y="3675"/>
                  </a:lnTo>
                  <a:lnTo>
                    <a:pt x="3671" y="3693"/>
                  </a:lnTo>
                  <a:lnTo>
                    <a:pt x="3706" y="3714"/>
                  </a:lnTo>
                  <a:lnTo>
                    <a:pt x="3739" y="3736"/>
                  </a:lnTo>
                  <a:lnTo>
                    <a:pt x="3770" y="3761"/>
                  </a:lnTo>
                  <a:lnTo>
                    <a:pt x="3799" y="3788"/>
                  </a:lnTo>
                  <a:lnTo>
                    <a:pt x="3826" y="3815"/>
                  </a:lnTo>
                  <a:lnTo>
                    <a:pt x="3852" y="3845"/>
                  </a:lnTo>
                  <a:lnTo>
                    <a:pt x="3877" y="3876"/>
                  </a:lnTo>
                  <a:lnTo>
                    <a:pt x="3899" y="3909"/>
                  </a:lnTo>
                  <a:lnTo>
                    <a:pt x="3919" y="3942"/>
                  </a:lnTo>
                  <a:lnTo>
                    <a:pt x="3938" y="3977"/>
                  </a:lnTo>
                  <a:lnTo>
                    <a:pt x="3955" y="4014"/>
                  </a:lnTo>
                  <a:lnTo>
                    <a:pt x="3970" y="4051"/>
                  </a:lnTo>
                  <a:lnTo>
                    <a:pt x="3982" y="4089"/>
                  </a:lnTo>
                  <a:lnTo>
                    <a:pt x="3993" y="4129"/>
                  </a:lnTo>
                  <a:lnTo>
                    <a:pt x="4002" y="4169"/>
                  </a:lnTo>
                  <a:lnTo>
                    <a:pt x="4009" y="4210"/>
                  </a:lnTo>
                  <a:lnTo>
                    <a:pt x="4015" y="4252"/>
                  </a:lnTo>
                  <a:lnTo>
                    <a:pt x="4018" y="4294"/>
                  </a:lnTo>
                  <a:lnTo>
                    <a:pt x="4020" y="4337"/>
                  </a:lnTo>
                  <a:lnTo>
                    <a:pt x="4019" y="4380"/>
                  </a:lnTo>
                  <a:lnTo>
                    <a:pt x="4017" y="4425"/>
                  </a:lnTo>
                  <a:lnTo>
                    <a:pt x="4013" y="4468"/>
                  </a:lnTo>
                  <a:lnTo>
                    <a:pt x="4007" y="4513"/>
                  </a:lnTo>
                  <a:lnTo>
                    <a:pt x="3998" y="4558"/>
                  </a:lnTo>
                  <a:lnTo>
                    <a:pt x="3988" y="4603"/>
                  </a:lnTo>
                  <a:lnTo>
                    <a:pt x="3976" y="4647"/>
                  </a:lnTo>
                  <a:lnTo>
                    <a:pt x="3962" y="4691"/>
                  </a:lnTo>
                  <a:lnTo>
                    <a:pt x="3946" y="4737"/>
                  </a:lnTo>
                  <a:lnTo>
                    <a:pt x="3928" y="4780"/>
                  </a:lnTo>
                  <a:lnTo>
                    <a:pt x="3908" y="4825"/>
                  </a:lnTo>
                  <a:lnTo>
                    <a:pt x="3886" y="4869"/>
                  </a:lnTo>
                  <a:lnTo>
                    <a:pt x="3861" y="4912"/>
                  </a:lnTo>
                  <a:lnTo>
                    <a:pt x="3835" y="4954"/>
                  </a:lnTo>
                  <a:close/>
                </a:path>
              </a:pathLst>
            </a:custGeom>
            <a:solidFill>
              <a:srgbClr val="73CADB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10809" y="1825422"/>
              <a:ext cx="55335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dirty="0" smtClean="0">
                  <a:latin typeface="Cooper Black" panose="0208090404030B020404" pitchFamily="18" charset="0"/>
                </a:rPr>
                <a:t>1</a:t>
              </a:r>
              <a:endParaRPr lang="zh-CN" altLang="en-US" sz="4800" dirty="0">
                <a:latin typeface="Cooper Black" panose="0208090404030B020404" pitchFamily="18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365953" y="3488935"/>
            <a:ext cx="683030" cy="936000"/>
            <a:chOff x="1145973" y="3446626"/>
            <a:chExt cx="683030" cy="936000"/>
          </a:xfrm>
        </p:grpSpPr>
        <p:sp>
          <p:nvSpPr>
            <p:cNvPr id="21" name="KSO_Shape"/>
            <p:cNvSpPr>
              <a:spLocks noChangeAspect="1"/>
            </p:cNvSpPr>
            <p:nvPr/>
          </p:nvSpPr>
          <p:spPr bwMode="auto">
            <a:xfrm>
              <a:off x="1145973" y="3446626"/>
              <a:ext cx="683030" cy="936000"/>
            </a:xfrm>
            <a:custGeom>
              <a:avLst/>
              <a:gdLst>
                <a:gd name="T0" fmla="*/ 433263854 w 4676"/>
                <a:gd name="T1" fmla="*/ 326073671 h 6235"/>
                <a:gd name="T2" fmla="*/ 419356764 w 4676"/>
                <a:gd name="T3" fmla="*/ 272863828 h 6235"/>
                <a:gd name="T4" fmla="*/ 397143001 w 4676"/>
                <a:gd name="T5" fmla="*/ 220494202 h 6235"/>
                <a:gd name="T6" fmla="*/ 369235627 w 4676"/>
                <a:gd name="T7" fmla="*/ 170364746 h 6235"/>
                <a:gd name="T8" fmla="*/ 334328111 w 4676"/>
                <a:gd name="T9" fmla="*/ 118181800 h 6235"/>
                <a:gd name="T10" fmla="*/ 277300025 w 4676"/>
                <a:gd name="T11" fmla="*/ 46862083 h 6235"/>
                <a:gd name="T12" fmla="*/ 243886036 w 4676"/>
                <a:gd name="T13" fmla="*/ 10642030 h 6235"/>
                <a:gd name="T14" fmla="*/ 233525765 w 4676"/>
                <a:gd name="T15" fmla="*/ 3454054 h 6235"/>
                <a:gd name="T16" fmla="*/ 221671968 w 4676"/>
                <a:gd name="T17" fmla="*/ 186681 h 6235"/>
                <a:gd name="T18" fmla="*/ 211311697 w 4676"/>
                <a:gd name="T19" fmla="*/ 653536 h 6235"/>
                <a:gd name="T20" fmla="*/ 199644896 w 4676"/>
                <a:gd name="T21" fmla="*/ 5040994 h 6235"/>
                <a:gd name="T22" fmla="*/ 189097935 w 4676"/>
                <a:gd name="T23" fmla="*/ 14096083 h 6235"/>
                <a:gd name="T24" fmla="*/ 144390221 w 4676"/>
                <a:gd name="T25" fmla="*/ 64038553 h 6235"/>
                <a:gd name="T26" fmla="*/ 88855356 w 4676"/>
                <a:gd name="T27" fmla="*/ 137038703 h 6235"/>
                <a:gd name="T28" fmla="*/ 58801496 w 4676"/>
                <a:gd name="T29" fmla="*/ 184367336 h 6235"/>
                <a:gd name="T30" fmla="*/ 32294150 w 4676"/>
                <a:gd name="T31" fmla="*/ 235243516 h 6235"/>
                <a:gd name="T32" fmla="*/ 12133681 w 4676"/>
                <a:gd name="T33" fmla="*/ 288079997 h 6235"/>
                <a:gd name="T34" fmla="*/ 1120145 w 4676"/>
                <a:gd name="T35" fmla="*/ 341289840 h 6235"/>
                <a:gd name="T36" fmla="*/ 653265 w 4676"/>
                <a:gd name="T37" fmla="*/ 380497092 h 6235"/>
                <a:gd name="T38" fmla="*/ 6906949 w 4676"/>
                <a:gd name="T39" fmla="*/ 418210593 h 6235"/>
                <a:gd name="T40" fmla="*/ 19320513 w 4676"/>
                <a:gd name="T41" fmla="*/ 453497242 h 6235"/>
                <a:gd name="T42" fmla="*/ 37240998 w 4676"/>
                <a:gd name="T43" fmla="*/ 485796387 h 6235"/>
                <a:gd name="T44" fmla="*/ 60294717 w 4676"/>
                <a:gd name="T45" fmla="*/ 514361610 h 6235"/>
                <a:gd name="T46" fmla="*/ 87735516 w 4676"/>
                <a:gd name="T47" fmla="*/ 538632868 h 6235"/>
                <a:gd name="T48" fmla="*/ 118909521 w 4676"/>
                <a:gd name="T49" fmla="*/ 558143002 h 6235"/>
                <a:gd name="T50" fmla="*/ 153350463 w 4676"/>
                <a:gd name="T51" fmla="*/ 572145592 h 6235"/>
                <a:gd name="T52" fmla="*/ 190497963 w 4676"/>
                <a:gd name="T53" fmla="*/ 580360465 h 6235"/>
                <a:gd name="T54" fmla="*/ 223912258 w 4676"/>
                <a:gd name="T55" fmla="*/ 581947405 h 6235"/>
                <a:gd name="T56" fmla="*/ 262086405 w 4676"/>
                <a:gd name="T57" fmla="*/ 577559947 h 6235"/>
                <a:gd name="T58" fmla="*/ 298207258 w 4676"/>
                <a:gd name="T59" fmla="*/ 566824730 h 6235"/>
                <a:gd name="T60" fmla="*/ 331341364 w 4676"/>
                <a:gd name="T61" fmla="*/ 550394983 h 6235"/>
                <a:gd name="T62" fmla="*/ 360928649 w 4676"/>
                <a:gd name="T63" fmla="*/ 528737562 h 6235"/>
                <a:gd name="T64" fmla="*/ 386502847 w 4676"/>
                <a:gd name="T65" fmla="*/ 502599496 h 6235"/>
                <a:gd name="T66" fmla="*/ 407503272 w 4676"/>
                <a:gd name="T67" fmla="*/ 472260652 h 6235"/>
                <a:gd name="T68" fmla="*/ 423183772 w 4676"/>
                <a:gd name="T69" fmla="*/ 438747623 h 6235"/>
                <a:gd name="T70" fmla="*/ 433077163 w 4676"/>
                <a:gd name="T71" fmla="*/ 402340889 h 6235"/>
                <a:gd name="T72" fmla="*/ 436437293 w 4676"/>
                <a:gd name="T73" fmla="*/ 363787172 h 6235"/>
                <a:gd name="T74" fmla="*/ 346741675 w 4676"/>
                <a:gd name="T75" fmla="*/ 477114965 h 6235"/>
                <a:gd name="T76" fmla="*/ 323594459 w 4676"/>
                <a:gd name="T77" fmla="*/ 496625098 h 6235"/>
                <a:gd name="T78" fmla="*/ 297740684 w 4676"/>
                <a:gd name="T79" fmla="*/ 507267128 h 6235"/>
                <a:gd name="T80" fmla="*/ 271699912 w 4676"/>
                <a:gd name="T81" fmla="*/ 508667387 h 6235"/>
                <a:gd name="T82" fmla="*/ 247619241 w 4676"/>
                <a:gd name="T83" fmla="*/ 499705790 h 6235"/>
                <a:gd name="T84" fmla="*/ 231565665 w 4676"/>
                <a:gd name="T85" fmla="*/ 484582809 h 6235"/>
                <a:gd name="T86" fmla="*/ 220738820 w 4676"/>
                <a:gd name="T87" fmla="*/ 460965087 h 6235"/>
                <a:gd name="T88" fmla="*/ 218498530 w 4676"/>
                <a:gd name="T89" fmla="*/ 433426761 h 6235"/>
                <a:gd name="T90" fmla="*/ 225125595 w 4676"/>
                <a:gd name="T91" fmla="*/ 404301496 h 6235"/>
                <a:gd name="T92" fmla="*/ 238005734 w 4676"/>
                <a:gd name="T93" fmla="*/ 380030237 h 6235"/>
                <a:gd name="T94" fmla="*/ 259473039 w 4676"/>
                <a:gd name="T95" fmla="*/ 357159238 h 6235"/>
                <a:gd name="T96" fmla="*/ 284486858 w 4676"/>
                <a:gd name="T97" fmla="*/ 342690099 h 6235"/>
                <a:gd name="T98" fmla="*/ 310714320 w 4676"/>
                <a:gd name="T99" fmla="*/ 337182250 h 6235"/>
                <a:gd name="T100" fmla="*/ 335914830 w 4676"/>
                <a:gd name="T101" fmla="*/ 341663201 h 6235"/>
                <a:gd name="T102" fmla="*/ 354582078 w 4676"/>
                <a:gd name="T103" fmla="*/ 353611997 h 6235"/>
                <a:gd name="T104" fmla="*/ 369142434 w 4676"/>
                <a:gd name="T105" fmla="*/ 374709375 h 6235"/>
                <a:gd name="T106" fmla="*/ 375022431 w 4676"/>
                <a:gd name="T107" fmla="*/ 400847442 h 6235"/>
                <a:gd name="T108" fmla="*/ 372222374 w 4676"/>
                <a:gd name="T109" fmla="*/ 429692839 h 6235"/>
                <a:gd name="T110" fmla="*/ 360368883 w 4676"/>
                <a:gd name="T111" fmla="*/ 458537930 h 623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676" h="6235">
                  <a:moveTo>
                    <a:pt x="4676" y="3897"/>
                  </a:moveTo>
                  <a:lnTo>
                    <a:pt x="4676" y="3897"/>
                  </a:lnTo>
                  <a:lnTo>
                    <a:pt x="4674" y="3817"/>
                  </a:lnTo>
                  <a:lnTo>
                    <a:pt x="4671" y="3736"/>
                  </a:lnTo>
                  <a:lnTo>
                    <a:pt x="4663" y="3656"/>
                  </a:lnTo>
                  <a:lnTo>
                    <a:pt x="4653" y="3575"/>
                  </a:lnTo>
                  <a:lnTo>
                    <a:pt x="4642" y="3493"/>
                  </a:lnTo>
                  <a:lnTo>
                    <a:pt x="4627" y="3412"/>
                  </a:lnTo>
                  <a:lnTo>
                    <a:pt x="4610" y="3330"/>
                  </a:lnTo>
                  <a:lnTo>
                    <a:pt x="4590" y="3249"/>
                  </a:lnTo>
                  <a:lnTo>
                    <a:pt x="4569" y="3167"/>
                  </a:lnTo>
                  <a:lnTo>
                    <a:pt x="4546" y="3086"/>
                  </a:lnTo>
                  <a:lnTo>
                    <a:pt x="4520" y="3005"/>
                  </a:lnTo>
                  <a:lnTo>
                    <a:pt x="4493" y="2923"/>
                  </a:lnTo>
                  <a:lnTo>
                    <a:pt x="4463" y="2842"/>
                  </a:lnTo>
                  <a:lnTo>
                    <a:pt x="4432" y="2761"/>
                  </a:lnTo>
                  <a:lnTo>
                    <a:pt x="4400" y="2680"/>
                  </a:lnTo>
                  <a:lnTo>
                    <a:pt x="4366" y="2600"/>
                  </a:lnTo>
                  <a:lnTo>
                    <a:pt x="4330" y="2520"/>
                  </a:lnTo>
                  <a:lnTo>
                    <a:pt x="4293" y="2441"/>
                  </a:lnTo>
                  <a:lnTo>
                    <a:pt x="4255" y="2362"/>
                  </a:lnTo>
                  <a:lnTo>
                    <a:pt x="4215" y="2283"/>
                  </a:lnTo>
                  <a:lnTo>
                    <a:pt x="4173" y="2205"/>
                  </a:lnTo>
                  <a:lnTo>
                    <a:pt x="4133" y="2127"/>
                  </a:lnTo>
                  <a:lnTo>
                    <a:pt x="4089" y="2051"/>
                  </a:lnTo>
                  <a:lnTo>
                    <a:pt x="4046" y="1975"/>
                  </a:lnTo>
                  <a:lnTo>
                    <a:pt x="4002" y="1900"/>
                  </a:lnTo>
                  <a:lnTo>
                    <a:pt x="3956" y="1825"/>
                  </a:lnTo>
                  <a:lnTo>
                    <a:pt x="3910" y="1752"/>
                  </a:lnTo>
                  <a:lnTo>
                    <a:pt x="3865" y="1679"/>
                  </a:lnTo>
                  <a:lnTo>
                    <a:pt x="3818" y="1608"/>
                  </a:lnTo>
                  <a:lnTo>
                    <a:pt x="3771" y="1537"/>
                  </a:lnTo>
                  <a:lnTo>
                    <a:pt x="3724" y="1468"/>
                  </a:lnTo>
                  <a:lnTo>
                    <a:pt x="3676" y="1399"/>
                  </a:lnTo>
                  <a:lnTo>
                    <a:pt x="3582" y="1266"/>
                  </a:lnTo>
                  <a:lnTo>
                    <a:pt x="3487" y="1139"/>
                  </a:lnTo>
                  <a:lnTo>
                    <a:pt x="3395" y="1016"/>
                  </a:lnTo>
                  <a:lnTo>
                    <a:pt x="3303" y="899"/>
                  </a:lnTo>
                  <a:lnTo>
                    <a:pt x="3214" y="789"/>
                  </a:lnTo>
                  <a:lnTo>
                    <a:pt x="3129" y="686"/>
                  </a:lnTo>
                  <a:lnTo>
                    <a:pt x="3048" y="590"/>
                  </a:lnTo>
                  <a:lnTo>
                    <a:pt x="2971" y="502"/>
                  </a:lnTo>
                  <a:lnTo>
                    <a:pt x="2901" y="420"/>
                  </a:lnTo>
                  <a:lnTo>
                    <a:pt x="2835" y="349"/>
                  </a:lnTo>
                  <a:lnTo>
                    <a:pt x="2777" y="285"/>
                  </a:lnTo>
                  <a:lnTo>
                    <a:pt x="2727" y="230"/>
                  </a:lnTo>
                  <a:lnTo>
                    <a:pt x="2650" y="151"/>
                  </a:lnTo>
                  <a:lnTo>
                    <a:pt x="2613" y="114"/>
                  </a:lnTo>
                  <a:lnTo>
                    <a:pt x="2600" y="100"/>
                  </a:lnTo>
                  <a:lnTo>
                    <a:pt x="2584" y="87"/>
                  </a:lnTo>
                  <a:lnTo>
                    <a:pt x="2569" y="75"/>
                  </a:lnTo>
                  <a:lnTo>
                    <a:pt x="2553" y="64"/>
                  </a:lnTo>
                  <a:lnTo>
                    <a:pt x="2536" y="54"/>
                  </a:lnTo>
                  <a:lnTo>
                    <a:pt x="2520" y="44"/>
                  </a:lnTo>
                  <a:lnTo>
                    <a:pt x="2502" y="37"/>
                  </a:lnTo>
                  <a:lnTo>
                    <a:pt x="2485" y="28"/>
                  </a:lnTo>
                  <a:lnTo>
                    <a:pt x="2466" y="22"/>
                  </a:lnTo>
                  <a:lnTo>
                    <a:pt x="2449" y="16"/>
                  </a:lnTo>
                  <a:lnTo>
                    <a:pt x="2431" y="11"/>
                  </a:lnTo>
                  <a:lnTo>
                    <a:pt x="2412" y="7"/>
                  </a:lnTo>
                  <a:lnTo>
                    <a:pt x="2394" y="5"/>
                  </a:lnTo>
                  <a:lnTo>
                    <a:pt x="2375" y="2"/>
                  </a:lnTo>
                  <a:lnTo>
                    <a:pt x="2357" y="1"/>
                  </a:lnTo>
                  <a:lnTo>
                    <a:pt x="2338" y="0"/>
                  </a:lnTo>
                  <a:lnTo>
                    <a:pt x="2320" y="1"/>
                  </a:lnTo>
                  <a:lnTo>
                    <a:pt x="2301" y="2"/>
                  </a:lnTo>
                  <a:lnTo>
                    <a:pt x="2283" y="5"/>
                  </a:lnTo>
                  <a:lnTo>
                    <a:pt x="2264" y="7"/>
                  </a:lnTo>
                  <a:lnTo>
                    <a:pt x="2246" y="11"/>
                  </a:lnTo>
                  <a:lnTo>
                    <a:pt x="2227" y="16"/>
                  </a:lnTo>
                  <a:lnTo>
                    <a:pt x="2209" y="22"/>
                  </a:lnTo>
                  <a:lnTo>
                    <a:pt x="2191" y="28"/>
                  </a:lnTo>
                  <a:lnTo>
                    <a:pt x="2174" y="37"/>
                  </a:lnTo>
                  <a:lnTo>
                    <a:pt x="2157" y="44"/>
                  </a:lnTo>
                  <a:lnTo>
                    <a:pt x="2139" y="54"/>
                  </a:lnTo>
                  <a:lnTo>
                    <a:pt x="2123" y="64"/>
                  </a:lnTo>
                  <a:lnTo>
                    <a:pt x="2107" y="75"/>
                  </a:lnTo>
                  <a:lnTo>
                    <a:pt x="2093" y="87"/>
                  </a:lnTo>
                  <a:lnTo>
                    <a:pt x="2077" y="100"/>
                  </a:lnTo>
                  <a:lnTo>
                    <a:pt x="2063" y="114"/>
                  </a:lnTo>
                  <a:lnTo>
                    <a:pt x="2026" y="151"/>
                  </a:lnTo>
                  <a:lnTo>
                    <a:pt x="1949" y="230"/>
                  </a:lnTo>
                  <a:lnTo>
                    <a:pt x="1899" y="285"/>
                  </a:lnTo>
                  <a:lnTo>
                    <a:pt x="1841" y="349"/>
                  </a:lnTo>
                  <a:lnTo>
                    <a:pt x="1775" y="420"/>
                  </a:lnTo>
                  <a:lnTo>
                    <a:pt x="1705" y="502"/>
                  </a:lnTo>
                  <a:lnTo>
                    <a:pt x="1629" y="590"/>
                  </a:lnTo>
                  <a:lnTo>
                    <a:pt x="1547" y="686"/>
                  </a:lnTo>
                  <a:lnTo>
                    <a:pt x="1462" y="789"/>
                  </a:lnTo>
                  <a:lnTo>
                    <a:pt x="1373" y="899"/>
                  </a:lnTo>
                  <a:lnTo>
                    <a:pt x="1282" y="1016"/>
                  </a:lnTo>
                  <a:lnTo>
                    <a:pt x="1188" y="1139"/>
                  </a:lnTo>
                  <a:lnTo>
                    <a:pt x="1094" y="1266"/>
                  </a:lnTo>
                  <a:lnTo>
                    <a:pt x="999" y="1399"/>
                  </a:lnTo>
                  <a:lnTo>
                    <a:pt x="952" y="1468"/>
                  </a:lnTo>
                  <a:lnTo>
                    <a:pt x="905" y="1537"/>
                  </a:lnTo>
                  <a:lnTo>
                    <a:pt x="858" y="1608"/>
                  </a:lnTo>
                  <a:lnTo>
                    <a:pt x="812" y="1679"/>
                  </a:lnTo>
                  <a:lnTo>
                    <a:pt x="766" y="1752"/>
                  </a:lnTo>
                  <a:lnTo>
                    <a:pt x="719" y="1825"/>
                  </a:lnTo>
                  <a:lnTo>
                    <a:pt x="675" y="1900"/>
                  </a:lnTo>
                  <a:lnTo>
                    <a:pt x="630" y="1975"/>
                  </a:lnTo>
                  <a:lnTo>
                    <a:pt x="587" y="2051"/>
                  </a:lnTo>
                  <a:lnTo>
                    <a:pt x="544" y="2127"/>
                  </a:lnTo>
                  <a:lnTo>
                    <a:pt x="502" y="2205"/>
                  </a:lnTo>
                  <a:lnTo>
                    <a:pt x="461" y="2283"/>
                  </a:lnTo>
                  <a:lnTo>
                    <a:pt x="422" y="2362"/>
                  </a:lnTo>
                  <a:lnTo>
                    <a:pt x="383" y="2441"/>
                  </a:lnTo>
                  <a:lnTo>
                    <a:pt x="346" y="2520"/>
                  </a:lnTo>
                  <a:lnTo>
                    <a:pt x="311" y="2600"/>
                  </a:lnTo>
                  <a:lnTo>
                    <a:pt x="276" y="2680"/>
                  </a:lnTo>
                  <a:lnTo>
                    <a:pt x="243" y="2761"/>
                  </a:lnTo>
                  <a:lnTo>
                    <a:pt x="212" y="2842"/>
                  </a:lnTo>
                  <a:lnTo>
                    <a:pt x="183" y="2923"/>
                  </a:lnTo>
                  <a:lnTo>
                    <a:pt x="155" y="3005"/>
                  </a:lnTo>
                  <a:lnTo>
                    <a:pt x="130" y="3086"/>
                  </a:lnTo>
                  <a:lnTo>
                    <a:pt x="106" y="3167"/>
                  </a:lnTo>
                  <a:lnTo>
                    <a:pt x="85" y="3249"/>
                  </a:lnTo>
                  <a:lnTo>
                    <a:pt x="66" y="3330"/>
                  </a:lnTo>
                  <a:lnTo>
                    <a:pt x="49" y="3412"/>
                  </a:lnTo>
                  <a:lnTo>
                    <a:pt x="34" y="3493"/>
                  </a:lnTo>
                  <a:lnTo>
                    <a:pt x="22" y="3575"/>
                  </a:lnTo>
                  <a:lnTo>
                    <a:pt x="12" y="3656"/>
                  </a:lnTo>
                  <a:lnTo>
                    <a:pt x="6" y="3736"/>
                  </a:lnTo>
                  <a:lnTo>
                    <a:pt x="1" y="3817"/>
                  </a:lnTo>
                  <a:lnTo>
                    <a:pt x="0" y="3897"/>
                  </a:lnTo>
                  <a:lnTo>
                    <a:pt x="1" y="3957"/>
                  </a:lnTo>
                  <a:lnTo>
                    <a:pt x="3" y="4016"/>
                  </a:lnTo>
                  <a:lnTo>
                    <a:pt x="7" y="4076"/>
                  </a:lnTo>
                  <a:lnTo>
                    <a:pt x="12" y="4135"/>
                  </a:lnTo>
                  <a:lnTo>
                    <a:pt x="18" y="4194"/>
                  </a:lnTo>
                  <a:lnTo>
                    <a:pt x="27" y="4252"/>
                  </a:lnTo>
                  <a:lnTo>
                    <a:pt x="37" y="4310"/>
                  </a:lnTo>
                  <a:lnTo>
                    <a:pt x="48" y="4367"/>
                  </a:lnTo>
                  <a:lnTo>
                    <a:pt x="60" y="4424"/>
                  </a:lnTo>
                  <a:lnTo>
                    <a:pt x="74" y="4480"/>
                  </a:lnTo>
                  <a:lnTo>
                    <a:pt x="88" y="4536"/>
                  </a:lnTo>
                  <a:lnTo>
                    <a:pt x="104" y="4591"/>
                  </a:lnTo>
                  <a:lnTo>
                    <a:pt x="123" y="4646"/>
                  </a:lnTo>
                  <a:lnTo>
                    <a:pt x="141" y="4700"/>
                  </a:lnTo>
                  <a:lnTo>
                    <a:pt x="162" y="4753"/>
                  </a:lnTo>
                  <a:lnTo>
                    <a:pt x="183" y="4806"/>
                  </a:lnTo>
                  <a:lnTo>
                    <a:pt x="207" y="4858"/>
                  </a:lnTo>
                  <a:lnTo>
                    <a:pt x="230" y="4910"/>
                  </a:lnTo>
                  <a:lnTo>
                    <a:pt x="256" y="4960"/>
                  </a:lnTo>
                  <a:lnTo>
                    <a:pt x="282" y="5010"/>
                  </a:lnTo>
                  <a:lnTo>
                    <a:pt x="311" y="5059"/>
                  </a:lnTo>
                  <a:lnTo>
                    <a:pt x="339" y="5109"/>
                  </a:lnTo>
                  <a:lnTo>
                    <a:pt x="369" y="5157"/>
                  </a:lnTo>
                  <a:lnTo>
                    <a:pt x="399" y="5204"/>
                  </a:lnTo>
                  <a:lnTo>
                    <a:pt x="431" y="5249"/>
                  </a:lnTo>
                  <a:lnTo>
                    <a:pt x="465" y="5295"/>
                  </a:lnTo>
                  <a:lnTo>
                    <a:pt x="499" y="5339"/>
                  </a:lnTo>
                  <a:lnTo>
                    <a:pt x="534" y="5384"/>
                  </a:lnTo>
                  <a:lnTo>
                    <a:pt x="571" y="5426"/>
                  </a:lnTo>
                  <a:lnTo>
                    <a:pt x="608" y="5468"/>
                  </a:lnTo>
                  <a:lnTo>
                    <a:pt x="646" y="5510"/>
                  </a:lnTo>
                  <a:lnTo>
                    <a:pt x="686" y="5549"/>
                  </a:lnTo>
                  <a:lnTo>
                    <a:pt x="725" y="5589"/>
                  </a:lnTo>
                  <a:lnTo>
                    <a:pt x="767" y="5627"/>
                  </a:lnTo>
                  <a:lnTo>
                    <a:pt x="809" y="5664"/>
                  </a:lnTo>
                  <a:lnTo>
                    <a:pt x="851" y="5701"/>
                  </a:lnTo>
                  <a:lnTo>
                    <a:pt x="895" y="5735"/>
                  </a:lnTo>
                  <a:lnTo>
                    <a:pt x="940" y="5770"/>
                  </a:lnTo>
                  <a:lnTo>
                    <a:pt x="986" y="5803"/>
                  </a:lnTo>
                  <a:lnTo>
                    <a:pt x="1031" y="5835"/>
                  </a:lnTo>
                  <a:lnTo>
                    <a:pt x="1078" y="5866"/>
                  </a:lnTo>
                  <a:lnTo>
                    <a:pt x="1126" y="5896"/>
                  </a:lnTo>
                  <a:lnTo>
                    <a:pt x="1176" y="5924"/>
                  </a:lnTo>
                  <a:lnTo>
                    <a:pt x="1225" y="5953"/>
                  </a:lnTo>
                  <a:lnTo>
                    <a:pt x="1274" y="5979"/>
                  </a:lnTo>
                  <a:lnTo>
                    <a:pt x="1325" y="6004"/>
                  </a:lnTo>
                  <a:lnTo>
                    <a:pt x="1377" y="6028"/>
                  </a:lnTo>
                  <a:lnTo>
                    <a:pt x="1429" y="6051"/>
                  </a:lnTo>
                  <a:lnTo>
                    <a:pt x="1482" y="6072"/>
                  </a:lnTo>
                  <a:lnTo>
                    <a:pt x="1535" y="6093"/>
                  </a:lnTo>
                  <a:lnTo>
                    <a:pt x="1589" y="6112"/>
                  </a:lnTo>
                  <a:lnTo>
                    <a:pt x="1643" y="6129"/>
                  </a:lnTo>
                  <a:lnTo>
                    <a:pt x="1699" y="6146"/>
                  </a:lnTo>
                  <a:lnTo>
                    <a:pt x="1754" y="6161"/>
                  </a:lnTo>
                  <a:lnTo>
                    <a:pt x="1811" y="6175"/>
                  </a:lnTo>
                  <a:lnTo>
                    <a:pt x="1868" y="6187"/>
                  </a:lnTo>
                  <a:lnTo>
                    <a:pt x="1925" y="6198"/>
                  </a:lnTo>
                  <a:lnTo>
                    <a:pt x="1983" y="6208"/>
                  </a:lnTo>
                  <a:lnTo>
                    <a:pt x="2041" y="6217"/>
                  </a:lnTo>
                  <a:lnTo>
                    <a:pt x="2100" y="6223"/>
                  </a:lnTo>
                  <a:lnTo>
                    <a:pt x="2158" y="6228"/>
                  </a:lnTo>
                  <a:lnTo>
                    <a:pt x="2218" y="6232"/>
                  </a:lnTo>
                  <a:lnTo>
                    <a:pt x="2278" y="6234"/>
                  </a:lnTo>
                  <a:lnTo>
                    <a:pt x="2338" y="6235"/>
                  </a:lnTo>
                  <a:lnTo>
                    <a:pt x="2399" y="6234"/>
                  </a:lnTo>
                  <a:lnTo>
                    <a:pt x="2458" y="6232"/>
                  </a:lnTo>
                  <a:lnTo>
                    <a:pt x="2518" y="6228"/>
                  </a:lnTo>
                  <a:lnTo>
                    <a:pt x="2576" y="6223"/>
                  </a:lnTo>
                  <a:lnTo>
                    <a:pt x="2636" y="6217"/>
                  </a:lnTo>
                  <a:lnTo>
                    <a:pt x="2694" y="6208"/>
                  </a:lnTo>
                  <a:lnTo>
                    <a:pt x="2752" y="6198"/>
                  </a:lnTo>
                  <a:lnTo>
                    <a:pt x="2808" y="6187"/>
                  </a:lnTo>
                  <a:lnTo>
                    <a:pt x="2865" y="6175"/>
                  </a:lnTo>
                  <a:lnTo>
                    <a:pt x="2922" y="6161"/>
                  </a:lnTo>
                  <a:lnTo>
                    <a:pt x="2977" y="6146"/>
                  </a:lnTo>
                  <a:lnTo>
                    <a:pt x="3033" y="6129"/>
                  </a:lnTo>
                  <a:lnTo>
                    <a:pt x="3087" y="6112"/>
                  </a:lnTo>
                  <a:lnTo>
                    <a:pt x="3142" y="6093"/>
                  </a:lnTo>
                  <a:lnTo>
                    <a:pt x="3195" y="6072"/>
                  </a:lnTo>
                  <a:lnTo>
                    <a:pt x="3248" y="6051"/>
                  </a:lnTo>
                  <a:lnTo>
                    <a:pt x="3299" y="6028"/>
                  </a:lnTo>
                  <a:lnTo>
                    <a:pt x="3351" y="6004"/>
                  </a:lnTo>
                  <a:lnTo>
                    <a:pt x="3402" y="5979"/>
                  </a:lnTo>
                  <a:lnTo>
                    <a:pt x="3451" y="5953"/>
                  </a:lnTo>
                  <a:lnTo>
                    <a:pt x="3501" y="5924"/>
                  </a:lnTo>
                  <a:lnTo>
                    <a:pt x="3550" y="5896"/>
                  </a:lnTo>
                  <a:lnTo>
                    <a:pt x="3597" y="5866"/>
                  </a:lnTo>
                  <a:lnTo>
                    <a:pt x="3644" y="5835"/>
                  </a:lnTo>
                  <a:lnTo>
                    <a:pt x="3691" y="5803"/>
                  </a:lnTo>
                  <a:lnTo>
                    <a:pt x="3736" y="5770"/>
                  </a:lnTo>
                  <a:lnTo>
                    <a:pt x="3781" y="5735"/>
                  </a:lnTo>
                  <a:lnTo>
                    <a:pt x="3824" y="5701"/>
                  </a:lnTo>
                  <a:lnTo>
                    <a:pt x="3867" y="5664"/>
                  </a:lnTo>
                  <a:lnTo>
                    <a:pt x="3909" y="5627"/>
                  </a:lnTo>
                  <a:lnTo>
                    <a:pt x="3950" y="5589"/>
                  </a:lnTo>
                  <a:lnTo>
                    <a:pt x="3991" y="5549"/>
                  </a:lnTo>
                  <a:lnTo>
                    <a:pt x="4030" y="5510"/>
                  </a:lnTo>
                  <a:lnTo>
                    <a:pt x="4068" y="5468"/>
                  </a:lnTo>
                  <a:lnTo>
                    <a:pt x="4105" y="5426"/>
                  </a:lnTo>
                  <a:lnTo>
                    <a:pt x="4141" y="5384"/>
                  </a:lnTo>
                  <a:lnTo>
                    <a:pt x="4177" y="5339"/>
                  </a:lnTo>
                  <a:lnTo>
                    <a:pt x="4211" y="5295"/>
                  </a:lnTo>
                  <a:lnTo>
                    <a:pt x="4244" y="5249"/>
                  </a:lnTo>
                  <a:lnTo>
                    <a:pt x="4276" y="5204"/>
                  </a:lnTo>
                  <a:lnTo>
                    <a:pt x="4308" y="5157"/>
                  </a:lnTo>
                  <a:lnTo>
                    <a:pt x="4337" y="5109"/>
                  </a:lnTo>
                  <a:lnTo>
                    <a:pt x="4366" y="5059"/>
                  </a:lnTo>
                  <a:lnTo>
                    <a:pt x="4393" y="5010"/>
                  </a:lnTo>
                  <a:lnTo>
                    <a:pt x="4420" y="4960"/>
                  </a:lnTo>
                  <a:lnTo>
                    <a:pt x="4445" y="4910"/>
                  </a:lnTo>
                  <a:lnTo>
                    <a:pt x="4469" y="4858"/>
                  </a:lnTo>
                  <a:lnTo>
                    <a:pt x="4492" y="4806"/>
                  </a:lnTo>
                  <a:lnTo>
                    <a:pt x="4514" y="4753"/>
                  </a:lnTo>
                  <a:lnTo>
                    <a:pt x="4534" y="4700"/>
                  </a:lnTo>
                  <a:lnTo>
                    <a:pt x="4553" y="4646"/>
                  </a:lnTo>
                  <a:lnTo>
                    <a:pt x="4571" y="4591"/>
                  </a:lnTo>
                  <a:lnTo>
                    <a:pt x="4587" y="4536"/>
                  </a:lnTo>
                  <a:lnTo>
                    <a:pt x="4603" y="4480"/>
                  </a:lnTo>
                  <a:lnTo>
                    <a:pt x="4616" y="4424"/>
                  </a:lnTo>
                  <a:lnTo>
                    <a:pt x="4629" y="4367"/>
                  </a:lnTo>
                  <a:lnTo>
                    <a:pt x="4640" y="4310"/>
                  </a:lnTo>
                  <a:lnTo>
                    <a:pt x="4648" y="4252"/>
                  </a:lnTo>
                  <a:lnTo>
                    <a:pt x="4657" y="4194"/>
                  </a:lnTo>
                  <a:lnTo>
                    <a:pt x="4664" y="4135"/>
                  </a:lnTo>
                  <a:lnTo>
                    <a:pt x="4669" y="4076"/>
                  </a:lnTo>
                  <a:lnTo>
                    <a:pt x="4673" y="4016"/>
                  </a:lnTo>
                  <a:lnTo>
                    <a:pt x="4676" y="3957"/>
                  </a:lnTo>
                  <a:lnTo>
                    <a:pt x="4676" y="3897"/>
                  </a:lnTo>
                  <a:close/>
                  <a:moveTo>
                    <a:pt x="3835" y="4954"/>
                  </a:moveTo>
                  <a:lnTo>
                    <a:pt x="3835" y="4954"/>
                  </a:lnTo>
                  <a:lnTo>
                    <a:pt x="3807" y="4996"/>
                  </a:lnTo>
                  <a:lnTo>
                    <a:pt x="3778" y="5036"/>
                  </a:lnTo>
                  <a:lnTo>
                    <a:pt x="3747" y="5075"/>
                  </a:lnTo>
                  <a:lnTo>
                    <a:pt x="3715" y="5111"/>
                  </a:lnTo>
                  <a:lnTo>
                    <a:pt x="3683" y="5147"/>
                  </a:lnTo>
                  <a:lnTo>
                    <a:pt x="3649" y="5180"/>
                  </a:lnTo>
                  <a:lnTo>
                    <a:pt x="3614" y="5211"/>
                  </a:lnTo>
                  <a:lnTo>
                    <a:pt x="3578" y="5241"/>
                  </a:lnTo>
                  <a:lnTo>
                    <a:pt x="3543" y="5269"/>
                  </a:lnTo>
                  <a:lnTo>
                    <a:pt x="3506" y="5295"/>
                  </a:lnTo>
                  <a:lnTo>
                    <a:pt x="3467" y="5320"/>
                  </a:lnTo>
                  <a:lnTo>
                    <a:pt x="3429" y="5342"/>
                  </a:lnTo>
                  <a:lnTo>
                    <a:pt x="3390" y="5362"/>
                  </a:lnTo>
                  <a:lnTo>
                    <a:pt x="3350" y="5380"/>
                  </a:lnTo>
                  <a:lnTo>
                    <a:pt x="3311" y="5396"/>
                  </a:lnTo>
                  <a:lnTo>
                    <a:pt x="3271" y="5411"/>
                  </a:lnTo>
                  <a:lnTo>
                    <a:pt x="3230" y="5423"/>
                  </a:lnTo>
                  <a:lnTo>
                    <a:pt x="3190" y="5434"/>
                  </a:lnTo>
                  <a:lnTo>
                    <a:pt x="3150" y="5443"/>
                  </a:lnTo>
                  <a:lnTo>
                    <a:pt x="3109" y="5449"/>
                  </a:lnTo>
                  <a:lnTo>
                    <a:pt x="3069" y="5453"/>
                  </a:lnTo>
                  <a:lnTo>
                    <a:pt x="3029" y="5455"/>
                  </a:lnTo>
                  <a:lnTo>
                    <a:pt x="2989" y="5455"/>
                  </a:lnTo>
                  <a:lnTo>
                    <a:pt x="2949" y="5453"/>
                  </a:lnTo>
                  <a:lnTo>
                    <a:pt x="2911" y="5449"/>
                  </a:lnTo>
                  <a:lnTo>
                    <a:pt x="2871" y="5442"/>
                  </a:lnTo>
                  <a:lnTo>
                    <a:pt x="2833" y="5433"/>
                  </a:lnTo>
                  <a:lnTo>
                    <a:pt x="2796" y="5422"/>
                  </a:lnTo>
                  <a:lnTo>
                    <a:pt x="2759" y="5408"/>
                  </a:lnTo>
                  <a:lnTo>
                    <a:pt x="2722" y="5392"/>
                  </a:lnTo>
                  <a:lnTo>
                    <a:pt x="2687" y="5374"/>
                  </a:lnTo>
                  <a:lnTo>
                    <a:pt x="2653" y="5353"/>
                  </a:lnTo>
                  <a:lnTo>
                    <a:pt x="2620" y="5331"/>
                  </a:lnTo>
                  <a:lnTo>
                    <a:pt x="2589" y="5306"/>
                  </a:lnTo>
                  <a:lnTo>
                    <a:pt x="2559" y="5280"/>
                  </a:lnTo>
                  <a:lnTo>
                    <a:pt x="2532" y="5252"/>
                  </a:lnTo>
                  <a:lnTo>
                    <a:pt x="2506" y="5222"/>
                  </a:lnTo>
                  <a:lnTo>
                    <a:pt x="2481" y="5191"/>
                  </a:lnTo>
                  <a:lnTo>
                    <a:pt x="2459" y="5159"/>
                  </a:lnTo>
                  <a:lnTo>
                    <a:pt x="2439" y="5125"/>
                  </a:lnTo>
                  <a:lnTo>
                    <a:pt x="2421" y="5090"/>
                  </a:lnTo>
                  <a:lnTo>
                    <a:pt x="2404" y="5054"/>
                  </a:lnTo>
                  <a:lnTo>
                    <a:pt x="2389" y="5016"/>
                  </a:lnTo>
                  <a:lnTo>
                    <a:pt x="2376" y="4978"/>
                  </a:lnTo>
                  <a:lnTo>
                    <a:pt x="2365" y="4938"/>
                  </a:lnTo>
                  <a:lnTo>
                    <a:pt x="2355" y="4899"/>
                  </a:lnTo>
                  <a:lnTo>
                    <a:pt x="2348" y="4857"/>
                  </a:lnTo>
                  <a:lnTo>
                    <a:pt x="2343" y="4816"/>
                  </a:lnTo>
                  <a:lnTo>
                    <a:pt x="2339" y="4773"/>
                  </a:lnTo>
                  <a:lnTo>
                    <a:pt x="2338" y="4730"/>
                  </a:lnTo>
                  <a:lnTo>
                    <a:pt x="2338" y="4687"/>
                  </a:lnTo>
                  <a:lnTo>
                    <a:pt x="2341" y="4643"/>
                  </a:lnTo>
                  <a:lnTo>
                    <a:pt x="2346" y="4599"/>
                  </a:lnTo>
                  <a:lnTo>
                    <a:pt x="2352" y="4554"/>
                  </a:lnTo>
                  <a:lnTo>
                    <a:pt x="2359" y="4510"/>
                  </a:lnTo>
                  <a:lnTo>
                    <a:pt x="2370" y="4464"/>
                  </a:lnTo>
                  <a:lnTo>
                    <a:pt x="2381" y="4420"/>
                  </a:lnTo>
                  <a:lnTo>
                    <a:pt x="2396" y="4376"/>
                  </a:lnTo>
                  <a:lnTo>
                    <a:pt x="2412" y="4331"/>
                  </a:lnTo>
                  <a:lnTo>
                    <a:pt x="2431" y="4287"/>
                  </a:lnTo>
                  <a:lnTo>
                    <a:pt x="2450" y="4242"/>
                  </a:lnTo>
                  <a:lnTo>
                    <a:pt x="2473" y="4199"/>
                  </a:lnTo>
                  <a:lnTo>
                    <a:pt x="2496" y="4156"/>
                  </a:lnTo>
                  <a:lnTo>
                    <a:pt x="2523" y="4113"/>
                  </a:lnTo>
                  <a:lnTo>
                    <a:pt x="2550" y="4071"/>
                  </a:lnTo>
                  <a:lnTo>
                    <a:pt x="2580" y="4031"/>
                  </a:lnTo>
                  <a:lnTo>
                    <a:pt x="2611" y="3993"/>
                  </a:lnTo>
                  <a:lnTo>
                    <a:pt x="2642" y="3956"/>
                  </a:lnTo>
                  <a:lnTo>
                    <a:pt x="2675" y="3921"/>
                  </a:lnTo>
                  <a:lnTo>
                    <a:pt x="2708" y="3888"/>
                  </a:lnTo>
                  <a:lnTo>
                    <a:pt x="2744" y="3856"/>
                  </a:lnTo>
                  <a:lnTo>
                    <a:pt x="2780" y="3826"/>
                  </a:lnTo>
                  <a:lnTo>
                    <a:pt x="2816" y="3799"/>
                  </a:lnTo>
                  <a:lnTo>
                    <a:pt x="2853" y="3773"/>
                  </a:lnTo>
                  <a:lnTo>
                    <a:pt x="2891" y="3749"/>
                  </a:lnTo>
                  <a:lnTo>
                    <a:pt x="2929" y="3726"/>
                  </a:lnTo>
                  <a:lnTo>
                    <a:pt x="2969" y="3705"/>
                  </a:lnTo>
                  <a:lnTo>
                    <a:pt x="3007" y="3687"/>
                  </a:lnTo>
                  <a:lnTo>
                    <a:pt x="3048" y="3671"/>
                  </a:lnTo>
                  <a:lnTo>
                    <a:pt x="3087" y="3656"/>
                  </a:lnTo>
                  <a:lnTo>
                    <a:pt x="3128" y="3644"/>
                  </a:lnTo>
                  <a:lnTo>
                    <a:pt x="3167" y="3634"/>
                  </a:lnTo>
                  <a:lnTo>
                    <a:pt x="3208" y="3625"/>
                  </a:lnTo>
                  <a:lnTo>
                    <a:pt x="3249" y="3619"/>
                  </a:lnTo>
                  <a:lnTo>
                    <a:pt x="3290" y="3614"/>
                  </a:lnTo>
                  <a:lnTo>
                    <a:pt x="3329" y="3612"/>
                  </a:lnTo>
                  <a:lnTo>
                    <a:pt x="3369" y="3612"/>
                  </a:lnTo>
                  <a:lnTo>
                    <a:pt x="3408" y="3614"/>
                  </a:lnTo>
                  <a:lnTo>
                    <a:pt x="3448" y="3619"/>
                  </a:lnTo>
                  <a:lnTo>
                    <a:pt x="3487" y="3625"/>
                  </a:lnTo>
                  <a:lnTo>
                    <a:pt x="3525" y="3634"/>
                  </a:lnTo>
                  <a:lnTo>
                    <a:pt x="3562" y="3646"/>
                  </a:lnTo>
                  <a:lnTo>
                    <a:pt x="3599" y="3660"/>
                  </a:lnTo>
                  <a:lnTo>
                    <a:pt x="3635" y="3675"/>
                  </a:lnTo>
                  <a:lnTo>
                    <a:pt x="3671" y="3693"/>
                  </a:lnTo>
                  <a:lnTo>
                    <a:pt x="3706" y="3714"/>
                  </a:lnTo>
                  <a:lnTo>
                    <a:pt x="3739" y="3736"/>
                  </a:lnTo>
                  <a:lnTo>
                    <a:pt x="3770" y="3761"/>
                  </a:lnTo>
                  <a:lnTo>
                    <a:pt x="3799" y="3788"/>
                  </a:lnTo>
                  <a:lnTo>
                    <a:pt x="3826" y="3815"/>
                  </a:lnTo>
                  <a:lnTo>
                    <a:pt x="3852" y="3845"/>
                  </a:lnTo>
                  <a:lnTo>
                    <a:pt x="3877" y="3876"/>
                  </a:lnTo>
                  <a:lnTo>
                    <a:pt x="3899" y="3909"/>
                  </a:lnTo>
                  <a:lnTo>
                    <a:pt x="3919" y="3942"/>
                  </a:lnTo>
                  <a:lnTo>
                    <a:pt x="3938" y="3977"/>
                  </a:lnTo>
                  <a:lnTo>
                    <a:pt x="3955" y="4014"/>
                  </a:lnTo>
                  <a:lnTo>
                    <a:pt x="3970" y="4051"/>
                  </a:lnTo>
                  <a:lnTo>
                    <a:pt x="3982" y="4089"/>
                  </a:lnTo>
                  <a:lnTo>
                    <a:pt x="3993" y="4129"/>
                  </a:lnTo>
                  <a:lnTo>
                    <a:pt x="4002" y="4169"/>
                  </a:lnTo>
                  <a:lnTo>
                    <a:pt x="4009" y="4210"/>
                  </a:lnTo>
                  <a:lnTo>
                    <a:pt x="4015" y="4252"/>
                  </a:lnTo>
                  <a:lnTo>
                    <a:pt x="4018" y="4294"/>
                  </a:lnTo>
                  <a:lnTo>
                    <a:pt x="4020" y="4337"/>
                  </a:lnTo>
                  <a:lnTo>
                    <a:pt x="4019" y="4380"/>
                  </a:lnTo>
                  <a:lnTo>
                    <a:pt x="4017" y="4425"/>
                  </a:lnTo>
                  <a:lnTo>
                    <a:pt x="4013" y="4468"/>
                  </a:lnTo>
                  <a:lnTo>
                    <a:pt x="4007" y="4513"/>
                  </a:lnTo>
                  <a:lnTo>
                    <a:pt x="3998" y="4558"/>
                  </a:lnTo>
                  <a:lnTo>
                    <a:pt x="3988" y="4603"/>
                  </a:lnTo>
                  <a:lnTo>
                    <a:pt x="3976" y="4647"/>
                  </a:lnTo>
                  <a:lnTo>
                    <a:pt x="3962" y="4691"/>
                  </a:lnTo>
                  <a:lnTo>
                    <a:pt x="3946" y="4737"/>
                  </a:lnTo>
                  <a:lnTo>
                    <a:pt x="3928" y="4780"/>
                  </a:lnTo>
                  <a:lnTo>
                    <a:pt x="3908" y="4825"/>
                  </a:lnTo>
                  <a:lnTo>
                    <a:pt x="3886" y="4869"/>
                  </a:lnTo>
                  <a:lnTo>
                    <a:pt x="3861" y="4912"/>
                  </a:lnTo>
                  <a:lnTo>
                    <a:pt x="3835" y="49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26373" y="3504984"/>
              <a:ext cx="55335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dirty="0">
                  <a:latin typeface="Cooper Black" panose="0208090404030B020404" pitchFamily="18" charset="0"/>
                </a:rPr>
                <a:t>2</a:t>
              </a:r>
              <a:endParaRPr lang="zh-CN" altLang="en-US" sz="4800" dirty="0">
                <a:latin typeface="Cooper Black" panose="0208090404030B020404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365953" y="5013176"/>
            <a:ext cx="683030" cy="936000"/>
            <a:chOff x="1096700" y="5120332"/>
            <a:chExt cx="683030" cy="936000"/>
          </a:xfrm>
        </p:grpSpPr>
        <p:sp>
          <p:nvSpPr>
            <p:cNvPr id="24" name="KSO_Shape"/>
            <p:cNvSpPr>
              <a:spLocks noChangeAspect="1"/>
            </p:cNvSpPr>
            <p:nvPr/>
          </p:nvSpPr>
          <p:spPr bwMode="auto">
            <a:xfrm>
              <a:off x="1096700" y="5120332"/>
              <a:ext cx="683030" cy="936000"/>
            </a:xfrm>
            <a:custGeom>
              <a:avLst/>
              <a:gdLst>
                <a:gd name="T0" fmla="*/ 433263854 w 4676"/>
                <a:gd name="T1" fmla="*/ 326073671 h 6235"/>
                <a:gd name="T2" fmla="*/ 419356764 w 4676"/>
                <a:gd name="T3" fmla="*/ 272863828 h 6235"/>
                <a:gd name="T4" fmla="*/ 397143001 w 4676"/>
                <a:gd name="T5" fmla="*/ 220494202 h 6235"/>
                <a:gd name="T6" fmla="*/ 369235627 w 4676"/>
                <a:gd name="T7" fmla="*/ 170364746 h 6235"/>
                <a:gd name="T8" fmla="*/ 334328111 w 4676"/>
                <a:gd name="T9" fmla="*/ 118181800 h 6235"/>
                <a:gd name="T10" fmla="*/ 277300025 w 4676"/>
                <a:gd name="T11" fmla="*/ 46862083 h 6235"/>
                <a:gd name="T12" fmla="*/ 243886036 w 4676"/>
                <a:gd name="T13" fmla="*/ 10642030 h 6235"/>
                <a:gd name="T14" fmla="*/ 233525765 w 4676"/>
                <a:gd name="T15" fmla="*/ 3454054 h 6235"/>
                <a:gd name="T16" fmla="*/ 221671968 w 4676"/>
                <a:gd name="T17" fmla="*/ 186681 h 6235"/>
                <a:gd name="T18" fmla="*/ 211311697 w 4676"/>
                <a:gd name="T19" fmla="*/ 653536 h 6235"/>
                <a:gd name="T20" fmla="*/ 199644896 w 4676"/>
                <a:gd name="T21" fmla="*/ 5040994 h 6235"/>
                <a:gd name="T22" fmla="*/ 189097935 w 4676"/>
                <a:gd name="T23" fmla="*/ 14096083 h 6235"/>
                <a:gd name="T24" fmla="*/ 144390221 w 4676"/>
                <a:gd name="T25" fmla="*/ 64038553 h 6235"/>
                <a:gd name="T26" fmla="*/ 88855356 w 4676"/>
                <a:gd name="T27" fmla="*/ 137038703 h 6235"/>
                <a:gd name="T28" fmla="*/ 58801496 w 4676"/>
                <a:gd name="T29" fmla="*/ 184367336 h 6235"/>
                <a:gd name="T30" fmla="*/ 32294150 w 4676"/>
                <a:gd name="T31" fmla="*/ 235243516 h 6235"/>
                <a:gd name="T32" fmla="*/ 12133681 w 4676"/>
                <a:gd name="T33" fmla="*/ 288079997 h 6235"/>
                <a:gd name="T34" fmla="*/ 1120145 w 4676"/>
                <a:gd name="T35" fmla="*/ 341289840 h 6235"/>
                <a:gd name="T36" fmla="*/ 653265 w 4676"/>
                <a:gd name="T37" fmla="*/ 380497092 h 6235"/>
                <a:gd name="T38" fmla="*/ 6906949 w 4676"/>
                <a:gd name="T39" fmla="*/ 418210593 h 6235"/>
                <a:gd name="T40" fmla="*/ 19320513 w 4676"/>
                <a:gd name="T41" fmla="*/ 453497242 h 6235"/>
                <a:gd name="T42" fmla="*/ 37240998 w 4676"/>
                <a:gd name="T43" fmla="*/ 485796387 h 6235"/>
                <a:gd name="T44" fmla="*/ 60294717 w 4676"/>
                <a:gd name="T45" fmla="*/ 514361610 h 6235"/>
                <a:gd name="T46" fmla="*/ 87735516 w 4676"/>
                <a:gd name="T47" fmla="*/ 538632868 h 6235"/>
                <a:gd name="T48" fmla="*/ 118909521 w 4676"/>
                <a:gd name="T49" fmla="*/ 558143002 h 6235"/>
                <a:gd name="T50" fmla="*/ 153350463 w 4676"/>
                <a:gd name="T51" fmla="*/ 572145592 h 6235"/>
                <a:gd name="T52" fmla="*/ 190497963 w 4676"/>
                <a:gd name="T53" fmla="*/ 580360465 h 6235"/>
                <a:gd name="T54" fmla="*/ 223912258 w 4676"/>
                <a:gd name="T55" fmla="*/ 581947405 h 6235"/>
                <a:gd name="T56" fmla="*/ 262086405 w 4676"/>
                <a:gd name="T57" fmla="*/ 577559947 h 6235"/>
                <a:gd name="T58" fmla="*/ 298207258 w 4676"/>
                <a:gd name="T59" fmla="*/ 566824730 h 6235"/>
                <a:gd name="T60" fmla="*/ 331341364 w 4676"/>
                <a:gd name="T61" fmla="*/ 550394983 h 6235"/>
                <a:gd name="T62" fmla="*/ 360928649 w 4676"/>
                <a:gd name="T63" fmla="*/ 528737562 h 6235"/>
                <a:gd name="T64" fmla="*/ 386502847 w 4676"/>
                <a:gd name="T65" fmla="*/ 502599496 h 6235"/>
                <a:gd name="T66" fmla="*/ 407503272 w 4676"/>
                <a:gd name="T67" fmla="*/ 472260652 h 6235"/>
                <a:gd name="T68" fmla="*/ 423183772 w 4676"/>
                <a:gd name="T69" fmla="*/ 438747623 h 6235"/>
                <a:gd name="T70" fmla="*/ 433077163 w 4676"/>
                <a:gd name="T71" fmla="*/ 402340889 h 6235"/>
                <a:gd name="T72" fmla="*/ 436437293 w 4676"/>
                <a:gd name="T73" fmla="*/ 363787172 h 6235"/>
                <a:gd name="T74" fmla="*/ 346741675 w 4676"/>
                <a:gd name="T75" fmla="*/ 477114965 h 6235"/>
                <a:gd name="T76" fmla="*/ 323594459 w 4676"/>
                <a:gd name="T77" fmla="*/ 496625098 h 6235"/>
                <a:gd name="T78" fmla="*/ 297740684 w 4676"/>
                <a:gd name="T79" fmla="*/ 507267128 h 6235"/>
                <a:gd name="T80" fmla="*/ 271699912 w 4676"/>
                <a:gd name="T81" fmla="*/ 508667387 h 6235"/>
                <a:gd name="T82" fmla="*/ 247619241 w 4676"/>
                <a:gd name="T83" fmla="*/ 499705790 h 6235"/>
                <a:gd name="T84" fmla="*/ 231565665 w 4676"/>
                <a:gd name="T85" fmla="*/ 484582809 h 6235"/>
                <a:gd name="T86" fmla="*/ 220738820 w 4676"/>
                <a:gd name="T87" fmla="*/ 460965087 h 6235"/>
                <a:gd name="T88" fmla="*/ 218498530 w 4676"/>
                <a:gd name="T89" fmla="*/ 433426761 h 6235"/>
                <a:gd name="T90" fmla="*/ 225125595 w 4676"/>
                <a:gd name="T91" fmla="*/ 404301496 h 6235"/>
                <a:gd name="T92" fmla="*/ 238005734 w 4676"/>
                <a:gd name="T93" fmla="*/ 380030237 h 6235"/>
                <a:gd name="T94" fmla="*/ 259473039 w 4676"/>
                <a:gd name="T95" fmla="*/ 357159238 h 6235"/>
                <a:gd name="T96" fmla="*/ 284486858 w 4676"/>
                <a:gd name="T97" fmla="*/ 342690099 h 6235"/>
                <a:gd name="T98" fmla="*/ 310714320 w 4676"/>
                <a:gd name="T99" fmla="*/ 337182250 h 6235"/>
                <a:gd name="T100" fmla="*/ 335914830 w 4676"/>
                <a:gd name="T101" fmla="*/ 341663201 h 6235"/>
                <a:gd name="T102" fmla="*/ 354582078 w 4676"/>
                <a:gd name="T103" fmla="*/ 353611997 h 6235"/>
                <a:gd name="T104" fmla="*/ 369142434 w 4676"/>
                <a:gd name="T105" fmla="*/ 374709375 h 6235"/>
                <a:gd name="T106" fmla="*/ 375022431 w 4676"/>
                <a:gd name="T107" fmla="*/ 400847442 h 6235"/>
                <a:gd name="T108" fmla="*/ 372222374 w 4676"/>
                <a:gd name="T109" fmla="*/ 429692839 h 6235"/>
                <a:gd name="T110" fmla="*/ 360368883 w 4676"/>
                <a:gd name="T111" fmla="*/ 458537930 h 623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4676" h="6235">
                  <a:moveTo>
                    <a:pt x="4676" y="3897"/>
                  </a:moveTo>
                  <a:lnTo>
                    <a:pt x="4676" y="3897"/>
                  </a:lnTo>
                  <a:lnTo>
                    <a:pt x="4674" y="3817"/>
                  </a:lnTo>
                  <a:lnTo>
                    <a:pt x="4671" y="3736"/>
                  </a:lnTo>
                  <a:lnTo>
                    <a:pt x="4663" y="3656"/>
                  </a:lnTo>
                  <a:lnTo>
                    <a:pt x="4653" y="3575"/>
                  </a:lnTo>
                  <a:lnTo>
                    <a:pt x="4642" y="3493"/>
                  </a:lnTo>
                  <a:lnTo>
                    <a:pt x="4627" y="3412"/>
                  </a:lnTo>
                  <a:lnTo>
                    <a:pt x="4610" y="3330"/>
                  </a:lnTo>
                  <a:lnTo>
                    <a:pt x="4590" y="3249"/>
                  </a:lnTo>
                  <a:lnTo>
                    <a:pt x="4569" y="3167"/>
                  </a:lnTo>
                  <a:lnTo>
                    <a:pt x="4546" y="3086"/>
                  </a:lnTo>
                  <a:lnTo>
                    <a:pt x="4520" y="3005"/>
                  </a:lnTo>
                  <a:lnTo>
                    <a:pt x="4493" y="2923"/>
                  </a:lnTo>
                  <a:lnTo>
                    <a:pt x="4463" y="2842"/>
                  </a:lnTo>
                  <a:lnTo>
                    <a:pt x="4432" y="2761"/>
                  </a:lnTo>
                  <a:lnTo>
                    <a:pt x="4400" y="2680"/>
                  </a:lnTo>
                  <a:lnTo>
                    <a:pt x="4366" y="2600"/>
                  </a:lnTo>
                  <a:lnTo>
                    <a:pt x="4330" y="2520"/>
                  </a:lnTo>
                  <a:lnTo>
                    <a:pt x="4293" y="2441"/>
                  </a:lnTo>
                  <a:lnTo>
                    <a:pt x="4255" y="2362"/>
                  </a:lnTo>
                  <a:lnTo>
                    <a:pt x="4215" y="2283"/>
                  </a:lnTo>
                  <a:lnTo>
                    <a:pt x="4173" y="2205"/>
                  </a:lnTo>
                  <a:lnTo>
                    <a:pt x="4133" y="2127"/>
                  </a:lnTo>
                  <a:lnTo>
                    <a:pt x="4089" y="2051"/>
                  </a:lnTo>
                  <a:lnTo>
                    <a:pt x="4046" y="1975"/>
                  </a:lnTo>
                  <a:lnTo>
                    <a:pt x="4002" y="1900"/>
                  </a:lnTo>
                  <a:lnTo>
                    <a:pt x="3956" y="1825"/>
                  </a:lnTo>
                  <a:lnTo>
                    <a:pt x="3910" y="1752"/>
                  </a:lnTo>
                  <a:lnTo>
                    <a:pt x="3865" y="1679"/>
                  </a:lnTo>
                  <a:lnTo>
                    <a:pt x="3818" y="1608"/>
                  </a:lnTo>
                  <a:lnTo>
                    <a:pt x="3771" y="1537"/>
                  </a:lnTo>
                  <a:lnTo>
                    <a:pt x="3724" y="1468"/>
                  </a:lnTo>
                  <a:lnTo>
                    <a:pt x="3676" y="1399"/>
                  </a:lnTo>
                  <a:lnTo>
                    <a:pt x="3582" y="1266"/>
                  </a:lnTo>
                  <a:lnTo>
                    <a:pt x="3487" y="1139"/>
                  </a:lnTo>
                  <a:lnTo>
                    <a:pt x="3395" y="1016"/>
                  </a:lnTo>
                  <a:lnTo>
                    <a:pt x="3303" y="899"/>
                  </a:lnTo>
                  <a:lnTo>
                    <a:pt x="3214" y="789"/>
                  </a:lnTo>
                  <a:lnTo>
                    <a:pt x="3129" y="686"/>
                  </a:lnTo>
                  <a:lnTo>
                    <a:pt x="3048" y="590"/>
                  </a:lnTo>
                  <a:lnTo>
                    <a:pt x="2971" y="502"/>
                  </a:lnTo>
                  <a:lnTo>
                    <a:pt x="2901" y="420"/>
                  </a:lnTo>
                  <a:lnTo>
                    <a:pt x="2835" y="349"/>
                  </a:lnTo>
                  <a:lnTo>
                    <a:pt x="2777" y="285"/>
                  </a:lnTo>
                  <a:lnTo>
                    <a:pt x="2727" y="230"/>
                  </a:lnTo>
                  <a:lnTo>
                    <a:pt x="2650" y="151"/>
                  </a:lnTo>
                  <a:lnTo>
                    <a:pt x="2613" y="114"/>
                  </a:lnTo>
                  <a:lnTo>
                    <a:pt x="2600" y="100"/>
                  </a:lnTo>
                  <a:lnTo>
                    <a:pt x="2584" y="87"/>
                  </a:lnTo>
                  <a:lnTo>
                    <a:pt x="2569" y="75"/>
                  </a:lnTo>
                  <a:lnTo>
                    <a:pt x="2553" y="64"/>
                  </a:lnTo>
                  <a:lnTo>
                    <a:pt x="2536" y="54"/>
                  </a:lnTo>
                  <a:lnTo>
                    <a:pt x="2520" y="44"/>
                  </a:lnTo>
                  <a:lnTo>
                    <a:pt x="2502" y="37"/>
                  </a:lnTo>
                  <a:lnTo>
                    <a:pt x="2485" y="28"/>
                  </a:lnTo>
                  <a:lnTo>
                    <a:pt x="2466" y="22"/>
                  </a:lnTo>
                  <a:lnTo>
                    <a:pt x="2449" y="16"/>
                  </a:lnTo>
                  <a:lnTo>
                    <a:pt x="2431" y="11"/>
                  </a:lnTo>
                  <a:lnTo>
                    <a:pt x="2412" y="7"/>
                  </a:lnTo>
                  <a:lnTo>
                    <a:pt x="2394" y="5"/>
                  </a:lnTo>
                  <a:lnTo>
                    <a:pt x="2375" y="2"/>
                  </a:lnTo>
                  <a:lnTo>
                    <a:pt x="2357" y="1"/>
                  </a:lnTo>
                  <a:lnTo>
                    <a:pt x="2338" y="0"/>
                  </a:lnTo>
                  <a:lnTo>
                    <a:pt x="2320" y="1"/>
                  </a:lnTo>
                  <a:lnTo>
                    <a:pt x="2301" y="2"/>
                  </a:lnTo>
                  <a:lnTo>
                    <a:pt x="2283" y="5"/>
                  </a:lnTo>
                  <a:lnTo>
                    <a:pt x="2264" y="7"/>
                  </a:lnTo>
                  <a:lnTo>
                    <a:pt x="2246" y="11"/>
                  </a:lnTo>
                  <a:lnTo>
                    <a:pt x="2227" y="16"/>
                  </a:lnTo>
                  <a:lnTo>
                    <a:pt x="2209" y="22"/>
                  </a:lnTo>
                  <a:lnTo>
                    <a:pt x="2191" y="28"/>
                  </a:lnTo>
                  <a:lnTo>
                    <a:pt x="2174" y="37"/>
                  </a:lnTo>
                  <a:lnTo>
                    <a:pt x="2157" y="44"/>
                  </a:lnTo>
                  <a:lnTo>
                    <a:pt x="2139" y="54"/>
                  </a:lnTo>
                  <a:lnTo>
                    <a:pt x="2123" y="64"/>
                  </a:lnTo>
                  <a:lnTo>
                    <a:pt x="2107" y="75"/>
                  </a:lnTo>
                  <a:lnTo>
                    <a:pt x="2093" y="87"/>
                  </a:lnTo>
                  <a:lnTo>
                    <a:pt x="2077" y="100"/>
                  </a:lnTo>
                  <a:lnTo>
                    <a:pt x="2063" y="114"/>
                  </a:lnTo>
                  <a:lnTo>
                    <a:pt x="2026" y="151"/>
                  </a:lnTo>
                  <a:lnTo>
                    <a:pt x="1949" y="230"/>
                  </a:lnTo>
                  <a:lnTo>
                    <a:pt x="1899" y="285"/>
                  </a:lnTo>
                  <a:lnTo>
                    <a:pt x="1841" y="349"/>
                  </a:lnTo>
                  <a:lnTo>
                    <a:pt x="1775" y="420"/>
                  </a:lnTo>
                  <a:lnTo>
                    <a:pt x="1705" y="502"/>
                  </a:lnTo>
                  <a:lnTo>
                    <a:pt x="1629" y="590"/>
                  </a:lnTo>
                  <a:lnTo>
                    <a:pt x="1547" y="686"/>
                  </a:lnTo>
                  <a:lnTo>
                    <a:pt x="1462" y="789"/>
                  </a:lnTo>
                  <a:lnTo>
                    <a:pt x="1373" y="899"/>
                  </a:lnTo>
                  <a:lnTo>
                    <a:pt x="1282" y="1016"/>
                  </a:lnTo>
                  <a:lnTo>
                    <a:pt x="1188" y="1139"/>
                  </a:lnTo>
                  <a:lnTo>
                    <a:pt x="1094" y="1266"/>
                  </a:lnTo>
                  <a:lnTo>
                    <a:pt x="999" y="1399"/>
                  </a:lnTo>
                  <a:lnTo>
                    <a:pt x="952" y="1468"/>
                  </a:lnTo>
                  <a:lnTo>
                    <a:pt x="905" y="1537"/>
                  </a:lnTo>
                  <a:lnTo>
                    <a:pt x="858" y="1608"/>
                  </a:lnTo>
                  <a:lnTo>
                    <a:pt x="812" y="1679"/>
                  </a:lnTo>
                  <a:lnTo>
                    <a:pt x="766" y="1752"/>
                  </a:lnTo>
                  <a:lnTo>
                    <a:pt x="719" y="1825"/>
                  </a:lnTo>
                  <a:lnTo>
                    <a:pt x="675" y="1900"/>
                  </a:lnTo>
                  <a:lnTo>
                    <a:pt x="630" y="1975"/>
                  </a:lnTo>
                  <a:lnTo>
                    <a:pt x="587" y="2051"/>
                  </a:lnTo>
                  <a:lnTo>
                    <a:pt x="544" y="2127"/>
                  </a:lnTo>
                  <a:lnTo>
                    <a:pt x="502" y="2205"/>
                  </a:lnTo>
                  <a:lnTo>
                    <a:pt x="461" y="2283"/>
                  </a:lnTo>
                  <a:lnTo>
                    <a:pt x="422" y="2362"/>
                  </a:lnTo>
                  <a:lnTo>
                    <a:pt x="383" y="2441"/>
                  </a:lnTo>
                  <a:lnTo>
                    <a:pt x="346" y="2520"/>
                  </a:lnTo>
                  <a:lnTo>
                    <a:pt x="311" y="2600"/>
                  </a:lnTo>
                  <a:lnTo>
                    <a:pt x="276" y="2680"/>
                  </a:lnTo>
                  <a:lnTo>
                    <a:pt x="243" y="2761"/>
                  </a:lnTo>
                  <a:lnTo>
                    <a:pt x="212" y="2842"/>
                  </a:lnTo>
                  <a:lnTo>
                    <a:pt x="183" y="2923"/>
                  </a:lnTo>
                  <a:lnTo>
                    <a:pt x="155" y="3005"/>
                  </a:lnTo>
                  <a:lnTo>
                    <a:pt x="130" y="3086"/>
                  </a:lnTo>
                  <a:lnTo>
                    <a:pt x="106" y="3167"/>
                  </a:lnTo>
                  <a:lnTo>
                    <a:pt x="85" y="3249"/>
                  </a:lnTo>
                  <a:lnTo>
                    <a:pt x="66" y="3330"/>
                  </a:lnTo>
                  <a:lnTo>
                    <a:pt x="49" y="3412"/>
                  </a:lnTo>
                  <a:lnTo>
                    <a:pt x="34" y="3493"/>
                  </a:lnTo>
                  <a:lnTo>
                    <a:pt x="22" y="3575"/>
                  </a:lnTo>
                  <a:lnTo>
                    <a:pt x="12" y="3656"/>
                  </a:lnTo>
                  <a:lnTo>
                    <a:pt x="6" y="3736"/>
                  </a:lnTo>
                  <a:lnTo>
                    <a:pt x="1" y="3817"/>
                  </a:lnTo>
                  <a:lnTo>
                    <a:pt x="0" y="3897"/>
                  </a:lnTo>
                  <a:lnTo>
                    <a:pt x="1" y="3957"/>
                  </a:lnTo>
                  <a:lnTo>
                    <a:pt x="3" y="4016"/>
                  </a:lnTo>
                  <a:lnTo>
                    <a:pt x="7" y="4076"/>
                  </a:lnTo>
                  <a:lnTo>
                    <a:pt x="12" y="4135"/>
                  </a:lnTo>
                  <a:lnTo>
                    <a:pt x="18" y="4194"/>
                  </a:lnTo>
                  <a:lnTo>
                    <a:pt x="27" y="4252"/>
                  </a:lnTo>
                  <a:lnTo>
                    <a:pt x="37" y="4310"/>
                  </a:lnTo>
                  <a:lnTo>
                    <a:pt x="48" y="4367"/>
                  </a:lnTo>
                  <a:lnTo>
                    <a:pt x="60" y="4424"/>
                  </a:lnTo>
                  <a:lnTo>
                    <a:pt x="74" y="4480"/>
                  </a:lnTo>
                  <a:lnTo>
                    <a:pt x="88" y="4536"/>
                  </a:lnTo>
                  <a:lnTo>
                    <a:pt x="104" y="4591"/>
                  </a:lnTo>
                  <a:lnTo>
                    <a:pt x="123" y="4646"/>
                  </a:lnTo>
                  <a:lnTo>
                    <a:pt x="141" y="4700"/>
                  </a:lnTo>
                  <a:lnTo>
                    <a:pt x="162" y="4753"/>
                  </a:lnTo>
                  <a:lnTo>
                    <a:pt x="183" y="4806"/>
                  </a:lnTo>
                  <a:lnTo>
                    <a:pt x="207" y="4858"/>
                  </a:lnTo>
                  <a:lnTo>
                    <a:pt x="230" y="4910"/>
                  </a:lnTo>
                  <a:lnTo>
                    <a:pt x="256" y="4960"/>
                  </a:lnTo>
                  <a:lnTo>
                    <a:pt x="282" y="5010"/>
                  </a:lnTo>
                  <a:lnTo>
                    <a:pt x="311" y="5059"/>
                  </a:lnTo>
                  <a:lnTo>
                    <a:pt x="339" y="5109"/>
                  </a:lnTo>
                  <a:lnTo>
                    <a:pt x="369" y="5157"/>
                  </a:lnTo>
                  <a:lnTo>
                    <a:pt x="399" y="5204"/>
                  </a:lnTo>
                  <a:lnTo>
                    <a:pt x="431" y="5249"/>
                  </a:lnTo>
                  <a:lnTo>
                    <a:pt x="465" y="5295"/>
                  </a:lnTo>
                  <a:lnTo>
                    <a:pt x="499" y="5339"/>
                  </a:lnTo>
                  <a:lnTo>
                    <a:pt x="534" y="5384"/>
                  </a:lnTo>
                  <a:lnTo>
                    <a:pt x="571" y="5426"/>
                  </a:lnTo>
                  <a:lnTo>
                    <a:pt x="608" y="5468"/>
                  </a:lnTo>
                  <a:lnTo>
                    <a:pt x="646" y="5510"/>
                  </a:lnTo>
                  <a:lnTo>
                    <a:pt x="686" y="5549"/>
                  </a:lnTo>
                  <a:lnTo>
                    <a:pt x="725" y="5589"/>
                  </a:lnTo>
                  <a:lnTo>
                    <a:pt x="767" y="5627"/>
                  </a:lnTo>
                  <a:lnTo>
                    <a:pt x="809" y="5664"/>
                  </a:lnTo>
                  <a:lnTo>
                    <a:pt x="851" y="5701"/>
                  </a:lnTo>
                  <a:lnTo>
                    <a:pt x="895" y="5735"/>
                  </a:lnTo>
                  <a:lnTo>
                    <a:pt x="940" y="5770"/>
                  </a:lnTo>
                  <a:lnTo>
                    <a:pt x="986" y="5803"/>
                  </a:lnTo>
                  <a:lnTo>
                    <a:pt x="1031" y="5835"/>
                  </a:lnTo>
                  <a:lnTo>
                    <a:pt x="1078" y="5866"/>
                  </a:lnTo>
                  <a:lnTo>
                    <a:pt x="1126" y="5896"/>
                  </a:lnTo>
                  <a:lnTo>
                    <a:pt x="1176" y="5924"/>
                  </a:lnTo>
                  <a:lnTo>
                    <a:pt x="1225" y="5953"/>
                  </a:lnTo>
                  <a:lnTo>
                    <a:pt x="1274" y="5979"/>
                  </a:lnTo>
                  <a:lnTo>
                    <a:pt x="1325" y="6004"/>
                  </a:lnTo>
                  <a:lnTo>
                    <a:pt x="1377" y="6028"/>
                  </a:lnTo>
                  <a:lnTo>
                    <a:pt x="1429" y="6051"/>
                  </a:lnTo>
                  <a:lnTo>
                    <a:pt x="1482" y="6072"/>
                  </a:lnTo>
                  <a:lnTo>
                    <a:pt x="1535" y="6093"/>
                  </a:lnTo>
                  <a:lnTo>
                    <a:pt x="1589" y="6112"/>
                  </a:lnTo>
                  <a:lnTo>
                    <a:pt x="1643" y="6129"/>
                  </a:lnTo>
                  <a:lnTo>
                    <a:pt x="1699" y="6146"/>
                  </a:lnTo>
                  <a:lnTo>
                    <a:pt x="1754" y="6161"/>
                  </a:lnTo>
                  <a:lnTo>
                    <a:pt x="1811" y="6175"/>
                  </a:lnTo>
                  <a:lnTo>
                    <a:pt x="1868" y="6187"/>
                  </a:lnTo>
                  <a:lnTo>
                    <a:pt x="1925" y="6198"/>
                  </a:lnTo>
                  <a:lnTo>
                    <a:pt x="1983" y="6208"/>
                  </a:lnTo>
                  <a:lnTo>
                    <a:pt x="2041" y="6217"/>
                  </a:lnTo>
                  <a:lnTo>
                    <a:pt x="2100" y="6223"/>
                  </a:lnTo>
                  <a:lnTo>
                    <a:pt x="2158" y="6228"/>
                  </a:lnTo>
                  <a:lnTo>
                    <a:pt x="2218" y="6232"/>
                  </a:lnTo>
                  <a:lnTo>
                    <a:pt x="2278" y="6234"/>
                  </a:lnTo>
                  <a:lnTo>
                    <a:pt x="2338" y="6235"/>
                  </a:lnTo>
                  <a:lnTo>
                    <a:pt x="2399" y="6234"/>
                  </a:lnTo>
                  <a:lnTo>
                    <a:pt x="2458" y="6232"/>
                  </a:lnTo>
                  <a:lnTo>
                    <a:pt x="2518" y="6228"/>
                  </a:lnTo>
                  <a:lnTo>
                    <a:pt x="2576" y="6223"/>
                  </a:lnTo>
                  <a:lnTo>
                    <a:pt x="2636" y="6217"/>
                  </a:lnTo>
                  <a:lnTo>
                    <a:pt x="2694" y="6208"/>
                  </a:lnTo>
                  <a:lnTo>
                    <a:pt x="2752" y="6198"/>
                  </a:lnTo>
                  <a:lnTo>
                    <a:pt x="2808" y="6187"/>
                  </a:lnTo>
                  <a:lnTo>
                    <a:pt x="2865" y="6175"/>
                  </a:lnTo>
                  <a:lnTo>
                    <a:pt x="2922" y="6161"/>
                  </a:lnTo>
                  <a:lnTo>
                    <a:pt x="2977" y="6146"/>
                  </a:lnTo>
                  <a:lnTo>
                    <a:pt x="3033" y="6129"/>
                  </a:lnTo>
                  <a:lnTo>
                    <a:pt x="3087" y="6112"/>
                  </a:lnTo>
                  <a:lnTo>
                    <a:pt x="3142" y="6093"/>
                  </a:lnTo>
                  <a:lnTo>
                    <a:pt x="3195" y="6072"/>
                  </a:lnTo>
                  <a:lnTo>
                    <a:pt x="3248" y="6051"/>
                  </a:lnTo>
                  <a:lnTo>
                    <a:pt x="3299" y="6028"/>
                  </a:lnTo>
                  <a:lnTo>
                    <a:pt x="3351" y="6004"/>
                  </a:lnTo>
                  <a:lnTo>
                    <a:pt x="3402" y="5979"/>
                  </a:lnTo>
                  <a:lnTo>
                    <a:pt x="3451" y="5953"/>
                  </a:lnTo>
                  <a:lnTo>
                    <a:pt x="3501" y="5924"/>
                  </a:lnTo>
                  <a:lnTo>
                    <a:pt x="3550" y="5896"/>
                  </a:lnTo>
                  <a:lnTo>
                    <a:pt x="3597" y="5866"/>
                  </a:lnTo>
                  <a:lnTo>
                    <a:pt x="3644" y="5835"/>
                  </a:lnTo>
                  <a:lnTo>
                    <a:pt x="3691" y="5803"/>
                  </a:lnTo>
                  <a:lnTo>
                    <a:pt x="3736" y="5770"/>
                  </a:lnTo>
                  <a:lnTo>
                    <a:pt x="3781" y="5735"/>
                  </a:lnTo>
                  <a:lnTo>
                    <a:pt x="3824" y="5701"/>
                  </a:lnTo>
                  <a:lnTo>
                    <a:pt x="3867" y="5664"/>
                  </a:lnTo>
                  <a:lnTo>
                    <a:pt x="3909" y="5627"/>
                  </a:lnTo>
                  <a:lnTo>
                    <a:pt x="3950" y="5589"/>
                  </a:lnTo>
                  <a:lnTo>
                    <a:pt x="3991" y="5549"/>
                  </a:lnTo>
                  <a:lnTo>
                    <a:pt x="4030" y="5510"/>
                  </a:lnTo>
                  <a:lnTo>
                    <a:pt x="4068" y="5468"/>
                  </a:lnTo>
                  <a:lnTo>
                    <a:pt x="4105" y="5426"/>
                  </a:lnTo>
                  <a:lnTo>
                    <a:pt x="4141" y="5384"/>
                  </a:lnTo>
                  <a:lnTo>
                    <a:pt x="4177" y="5339"/>
                  </a:lnTo>
                  <a:lnTo>
                    <a:pt x="4211" y="5295"/>
                  </a:lnTo>
                  <a:lnTo>
                    <a:pt x="4244" y="5249"/>
                  </a:lnTo>
                  <a:lnTo>
                    <a:pt x="4276" y="5204"/>
                  </a:lnTo>
                  <a:lnTo>
                    <a:pt x="4308" y="5157"/>
                  </a:lnTo>
                  <a:lnTo>
                    <a:pt x="4337" y="5109"/>
                  </a:lnTo>
                  <a:lnTo>
                    <a:pt x="4366" y="5059"/>
                  </a:lnTo>
                  <a:lnTo>
                    <a:pt x="4393" y="5010"/>
                  </a:lnTo>
                  <a:lnTo>
                    <a:pt x="4420" y="4960"/>
                  </a:lnTo>
                  <a:lnTo>
                    <a:pt x="4445" y="4910"/>
                  </a:lnTo>
                  <a:lnTo>
                    <a:pt x="4469" y="4858"/>
                  </a:lnTo>
                  <a:lnTo>
                    <a:pt x="4492" y="4806"/>
                  </a:lnTo>
                  <a:lnTo>
                    <a:pt x="4514" y="4753"/>
                  </a:lnTo>
                  <a:lnTo>
                    <a:pt x="4534" y="4700"/>
                  </a:lnTo>
                  <a:lnTo>
                    <a:pt x="4553" y="4646"/>
                  </a:lnTo>
                  <a:lnTo>
                    <a:pt x="4571" y="4591"/>
                  </a:lnTo>
                  <a:lnTo>
                    <a:pt x="4587" y="4536"/>
                  </a:lnTo>
                  <a:lnTo>
                    <a:pt x="4603" y="4480"/>
                  </a:lnTo>
                  <a:lnTo>
                    <a:pt x="4616" y="4424"/>
                  </a:lnTo>
                  <a:lnTo>
                    <a:pt x="4629" y="4367"/>
                  </a:lnTo>
                  <a:lnTo>
                    <a:pt x="4640" y="4310"/>
                  </a:lnTo>
                  <a:lnTo>
                    <a:pt x="4648" y="4252"/>
                  </a:lnTo>
                  <a:lnTo>
                    <a:pt x="4657" y="4194"/>
                  </a:lnTo>
                  <a:lnTo>
                    <a:pt x="4664" y="4135"/>
                  </a:lnTo>
                  <a:lnTo>
                    <a:pt x="4669" y="4076"/>
                  </a:lnTo>
                  <a:lnTo>
                    <a:pt x="4673" y="4016"/>
                  </a:lnTo>
                  <a:lnTo>
                    <a:pt x="4676" y="3957"/>
                  </a:lnTo>
                  <a:lnTo>
                    <a:pt x="4676" y="3897"/>
                  </a:lnTo>
                  <a:close/>
                  <a:moveTo>
                    <a:pt x="3835" y="4954"/>
                  </a:moveTo>
                  <a:lnTo>
                    <a:pt x="3835" y="4954"/>
                  </a:lnTo>
                  <a:lnTo>
                    <a:pt x="3807" y="4996"/>
                  </a:lnTo>
                  <a:lnTo>
                    <a:pt x="3778" y="5036"/>
                  </a:lnTo>
                  <a:lnTo>
                    <a:pt x="3747" y="5075"/>
                  </a:lnTo>
                  <a:lnTo>
                    <a:pt x="3715" y="5111"/>
                  </a:lnTo>
                  <a:lnTo>
                    <a:pt x="3683" y="5147"/>
                  </a:lnTo>
                  <a:lnTo>
                    <a:pt x="3649" y="5180"/>
                  </a:lnTo>
                  <a:lnTo>
                    <a:pt x="3614" y="5211"/>
                  </a:lnTo>
                  <a:lnTo>
                    <a:pt x="3578" y="5241"/>
                  </a:lnTo>
                  <a:lnTo>
                    <a:pt x="3543" y="5269"/>
                  </a:lnTo>
                  <a:lnTo>
                    <a:pt x="3506" y="5295"/>
                  </a:lnTo>
                  <a:lnTo>
                    <a:pt x="3467" y="5320"/>
                  </a:lnTo>
                  <a:lnTo>
                    <a:pt x="3429" y="5342"/>
                  </a:lnTo>
                  <a:lnTo>
                    <a:pt x="3390" y="5362"/>
                  </a:lnTo>
                  <a:lnTo>
                    <a:pt x="3350" y="5380"/>
                  </a:lnTo>
                  <a:lnTo>
                    <a:pt x="3311" y="5396"/>
                  </a:lnTo>
                  <a:lnTo>
                    <a:pt x="3271" y="5411"/>
                  </a:lnTo>
                  <a:lnTo>
                    <a:pt x="3230" y="5423"/>
                  </a:lnTo>
                  <a:lnTo>
                    <a:pt x="3190" y="5434"/>
                  </a:lnTo>
                  <a:lnTo>
                    <a:pt x="3150" y="5443"/>
                  </a:lnTo>
                  <a:lnTo>
                    <a:pt x="3109" y="5449"/>
                  </a:lnTo>
                  <a:lnTo>
                    <a:pt x="3069" y="5453"/>
                  </a:lnTo>
                  <a:lnTo>
                    <a:pt x="3029" y="5455"/>
                  </a:lnTo>
                  <a:lnTo>
                    <a:pt x="2989" y="5455"/>
                  </a:lnTo>
                  <a:lnTo>
                    <a:pt x="2949" y="5453"/>
                  </a:lnTo>
                  <a:lnTo>
                    <a:pt x="2911" y="5449"/>
                  </a:lnTo>
                  <a:lnTo>
                    <a:pt x="2871" y="5442"/>
                  </a:lnTo>
                  <a:lnTo>
                    <a:pt x="2833" y="5433"/>
                  </a:lnTo>
                  <a:lnTo>
                    <a:pt x="2796" y="5422"/>
                  </a:lnTo>
                  <a:lnTo>
                    <a:pt x="2759" y="5408"/>
                  </a:lnTo>
                  <a:lnTo>
                    <a:pt x="2722" y="5392"/>
                  </a:lnTo>
                  <a:lnTo>
                    <a:pt x="2687" y="5374"/>
                  </a:lnTo>
                  <a:lnTo>
                    <a:pt x="2653" y="5353"/>
                  </a:lnTo>
                  <a:lnTo>
                    <a:pt x="2620" y="5331"/>
                  </a:lnTo>
                  <a:lnTo>
                    <a:pt x="2589" y="5306"/>
                  </a:lnTo>
                  <a:lnTo>
                    <a:pt x="2559" y="5280"/>
                  </a:lnTo>
                  <a:lnTo>
                    <a:pt x="2532" y="5252"/>
                  </a:lnTo>
                  <a:lnTo>
                    <a:pt x="2506" y="5222"/>
                  </a:lnTo>
                  <a:lnTo>
                    <a:pt x="2481" y="5191"/>
                  </a:lnTo>
                  <a:lnTo>
                    <a:pt x="2459" y="5159"/>
                  </a:lnTo>
                  <a:lnTo>
                    <a:pt x="2439" y="5125"/>
                  </a:lnTo>
                  <a:lnTo>
                    <a:pt x="2421" y="5090"/>
                  </a:lnTo>
                  <a:lnTo>
                    <a:pt x="2404" y="5054"/>
                  </a:lnTo>
                  <a:lnTo>
                    <a:pt x="2389" y="5016"/>
                  </a:lnTo>
                  <a:lnTo>
                    <a:pt x="2376" y="4978"/>
                  </a:lnTo>
                  <a:lnTo>
                    <a:pt x="2365" y="4938"/>
                  </a:lnTo>
                  <a:lnTo>
                    <a:pt x="2355" y="4899"/>
                  </a:lnTo>
                  <a:lnTo>
                    <a:pt x="2348" y="4857"/>
                  </a:lnTo>
                  <a:lnTo>
                    <a:pt x="2343" y="4816"/>
                  </a:lnTo>
                  <a:lnTo>
                    <a:pt x="2339" y="4773"/>
                  </a:lnTo>
                  <a:lnTo>
                    <a:pt x="2338" y="4730"/>
                  </a:lnTo>
                  <a:lnTo>
                    <a:pt x="2338" y="4687"/>
                  </a:lnTo>
                  <a:lnTo>
                    <a:pt x="2341" y="4643"/>
                  </a:lnTo>
                  <a:lnTo>
                    <a:pt x="2346" y="4599"/>
                  </a:lnTo>
                  <a:lnTo>
                    <a:pt x="2352" y="4554"/>
                  </a:lnTo>
                  <a:lnTo>
                    <a:pt x="2359" y="4510"/>
                  </a:lnTo>
                  <a:lnTo>
                    <a:pt x="2370" y="4464"/>
                  </a:lnTo>
                  <a:lnTo>
                    <a:pt x="2381" y="4420"/>
                  </a:lnTo>
                  <a:lnTo>
                    <a:pt x="2396" y="4376"/>
                  </a:lnTo>
                  <a:lnTo>
                    <a:pt x="2412" y="4331"/>
                  </a:lnTo>
                  <a:lnTo>
                    <a:pt x="2431" y="4287"/>
                  </a:lnTo>
                  <a:lnTo>
                    <a:pt x="2450" y="4242"/>
                  </a:lnTo>
                  <a:lnTo>
                    <a:pt x="2473" y="4199"/>
                  </a:lnTo>
                  <a:lnTo>
                    <a:pt x="2496" y="4156"/>
                  </a:lnTo>
                  <a:lnTo>
                    <a:pt x="2523" y="4113"/>
                  </a:lnTo>
                  <a:lnTo>
                    <a:pt x="2550" y="4071"/>
                  </a:lnTo>
                  <a:lnTo>
                    <a:pt x="2580" y="4031"/>
                  </a:lnTo>
                  <a:lnTo>
                    <a:pt x="2611" y="3993"/>
                  </a:lnTo>
                  <a:lnTo>
                    <a:pt x="2642" y="3956"/>
                  </a:lnTo>
                  <a:lnTo>
                    <a:pt x="2675" y="3921"/>
                  </a:lnTo>
                  <a:lnTo>
                    <a:pt x="2708" y="3888"/>
                  </a:lnTo>
                  <a:lnTo>
                    <a:pt x="2744" y="3856"/>
                  </a:lnTo>
                  <a:lnTo>
                    <a:pt x="2780" y="3826"/>
                  </a:lnTo>
                  <a:lnTo>
                    <a:pt x="2816" y="3799"/>
                  </a:lnTo>
                  <a:lnTo>
                    <a:pt x="2853" y="3773"/>
                  </a:lnTo>
                  <a:lnTo>
                    <a:pt x="2891" y="3749"/>
                  </a:lnTo>
                  <a:lnTo>
                    <a:pt x="2929" y="3726"/>
                  </a:lnTo>
                  <a:lnTo>
                    <a:pt x="2969" y="3705"/>
                  </a:lnTo>
                  <a:lnTo>
                    <a:pt x="3007" y="3687"/>
                  </a:lnTo>
                  <a:lnTo>
                    <a:pt x="3048" y="3671"/>
                  </a:lnTo>
                  <a:lnTo>
                    <a:pt x="3087" y="3656"/>
                  </a:lnTo>
                  <a:lnTo>
                    <a:pt x="3128" y="3644"/>
                  </a:lnTo>
                  <a:lnTo>
                    <a:pt x="3167" y="3634"/>
                  </a:lnTo>
                  <a:lnTo>
                    <a:pt x="3208" y="3625"/>
                  </a:lnTo>
                  <a:lnTo>
                    <a:pt x="3249" y="3619"/>
                  </a:lnTo>
                  <a:lnTo>
                    <a:pt x="3290" y="3614"/>
                  </a:lnTo>
                  <a:lnTo>
                    <a:pt x="3329" y="3612"/>
                  </a:lnTo>
                  <a:lnTo>
                    <a:pt x="3369" y="3612"/>
                  </a:lnTo>
                  <a:lnTo>
                    <a:pt x="3408" y="3614"/>
                  </a:lnTo>
                  <a:lnTo>
                    <a:pt x="3448" y="3619"/>
                  </a:lnTo>
                  <a:lnTo>
                    <a:pt x="3487" y="3625"/>
                  </a:lnTo>
                  <a:lnTo>
                    <a:pt x="3525" y="3634"/>
                  </a:lnTo>
                  <a:lnTo>
                    <a:pt x="3562" y="3646"/>
                  </a:lnTo>
                  <a:lnTo>
                    <a:pt x="3599" y="3660"/>
                  </a:lnTo>
                  <a:lnTo>
                    <a:pt x="3635" y="3675"/>
                  </a:lnTo>
                  <a:lnTo>
                    <a:pt x="3671" y="3693"/>
                  </a:lnTo>
                  <a:lnTo>
                    <a:pt x="3706" y="3714"/>
                  </a:lnTo>
                  <a:lnTo>
                    <a:pt x="3739" y="3736"/>
                  </a:lnTo>
                  <a:lnTo>
                    <a:pt x="3770" y="3761"/>
                  </a:lnTo>
                  <a:lnTo>
                    <a:pt x="3799" y="3788"/>
                  </a:lnTo>
                  <a:lnTo>
                    <a:pt x="3826" y="3815"/>
                  </a:lnTo>
                  <a:lnTo>
                    <a:pt x="3852" y="3845"/>
                  </a:lnTo>
                  <a:lnTo>
                    <a:pt x="3877" y="3876"/>
                  </a:lnTo>
                  <a:lnTo>
                    <a:pt x="3899" y="3909"/>
                  </a:lnTo>
                  <a:lnTo>
                    <a:pt x="3919" y="3942"/>
                  </a:lnTo>
                  <a:lnTo>
                    <a:pt x="3938" y="3977"/>
                  </a:lnTo>
                  <a:lnTo>
                    <a:pt x="3955" y="4014"/>
                  </a:lnTo>
                  <a:lnTo>
                    <a:pt x="3970" y="4051"/>
                  </a:lnTo>
                  <a:lnTo>
                    <a:pt x="3982" y="4089"/>
                  </a:lnTo>
                  <a:lnTo>
                    <a:pt x="3993" y="4129"/>
                  </a:lnTo>
                  <a:lnTo>
                    <a:pt x="4002" y="4169"/>
                  </a:lnTo>
                  <a:lnTo>
                    <a:pt x="4009" y="4210"/>
                  </a:lnTo>
                  <a:lnTo>
                    <a:pt x="4015" y="4252"/>
                  </a:lnTo>
                  <a:lnTo>
                    <a:pt x="4018" y="4294"/>
                  </a:lnTo>
                  <a:lnTo>
                    <a:pt x="4020" y="4337"/>
                  </a:lnTo>
                  <a:lnTo>
                    <a:pt x="4019" y="4380"/>
                  </a:lnTo>
                  <a:lnTo>
                    <a:pt x="4017" y="4425"/>
                  </a:lnTo>
                  <a:lnTo>
                    <a:pt x="4013" y="4468"/>
                  </a:lnTo>
                  <a:lnTo>
                    <a:pt x="4007" y="4513"/>
                  </a:lnTo>
                  <a:lnTo>
                    <a:pt x="3998" y="4558"/>
                  </a:lnTo>
                  <a:lnTo>
                    <a:pt x="3988" y="4603"/>
                  </a:lnTo>
                  <a:lnTo>
                    <a:pt x="3976" y="4647"/>
                  </a:lnTo>
                  <a:lnTo>
                    <a:pt x="3962" y="4691"/>
                  </a:lnTo>
                  <a:lnTo>
                    <a:pt x="3946" y="4737"/>
                  </a:lnTo>
                  <a:lnTo>
                    <a:pt x="3928" y="4780"/>
                  </a:lnTo>
                  <a:lnTo>
                    <a:pt x="3908" y="4825"/>
                  </a:lnTo>
                  <a:lnTo>
                    <a:pt x="3886" y="4869"/>
                  </a:lnTo>
                  <a:lnTo>
                    <a:pt x="3861" y="4912"/>
                  </a:lnTo>
                  <a:lnTo>
                    <a:pt x="3835" y="4954"/>
                  </a:lnTo>
                  <a:close/>
                </a:path>
              </a:pathLst>
            </a:custGeom>
            <a:solidFill>
              <a:srgbClr val="268496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161536" y="5212419"/>
              <a:ext cx="55335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dirty="0" smtClean="0">
                  <a:latin typeface="Cooper Black" panose="0208090404030B020404" pitchFamily="18" charset="0"/>
                </a:rPr>
                <a:t>3</a:t>
              </a:r>
              <a:endParaRPr lang="zh-CN" altLang="en-US" sz="4800" dirty="0">
                <a:latin typeface="Cooper Black" panose="0208090404030B020404" pitchFamily="18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2207568" y="1860677"/>
            <a:ext cx="8133184" cy="112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文字此处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文字此处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添加文字</a:t>
            </a:r>
          </a:p>
          <a:p>
            <a:pPr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文字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13966" y="3488935"/>
            <a:ext cx="8133184" cy="112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文字此处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文字此处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添加文字</a:t>
            </a:r>
          </a:p>
          <a:p>
            <a:pPr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文字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93517" y="5105263"/>
            <a:ext cx="8133184" cy="112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文字此处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添加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文字此处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添加文字</a:t>
            </a:r>
          </a:p>
          <a:p>
            <a:pPr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文字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文字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19336" y="2657487"/>
            <a:ext cx="756000" cy="756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940080" y="2657487"/>
            <a:ext cx="756000" cy="756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60824" y="2657487"/>
            <a:ext cx="756000" cy="75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402312" y="2657487"/>
            <a:ext cx="756000" cy="756000"/>
          </a:xfrm>
          <a:prstGeom prst="ellipse">
            <a:avLst/>
          </a:prstGeom>
          <a:solidFill>
            <a:srgbClr val="73C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043800" y="2657487"/>
            <a:ext cx="756000" cy="756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581568" y="2657487"/>
            <a:ext cx="756000" cy="756000"/>
          </a:xfrm>
          <a:prstGeom prst="ellipse">
            <a:avLst/>
          </a:prstGeom>
          <a:solidFill>
            <a:srgbClr val="87D2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223056" y="2657487"/>
            <a:ext cx="756000" cy="756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886211" y="2675487"/>
            <a:ext cx="756000" cy="756000"/>
          </a:xfrm>
          <a:prstGeom prst="ellipse">
            <a:avLst/>
          </a:prstGeom>
          <a:solidFill>
            <a:srgbClr val="1F6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6816080" y="3413487"/>
            <a:ext cx="5112568" cy="18000"/>
          </a:xfrm>
          <a:prstGeom prst="line">
            <a:avLst/>
          </a:prstGeom>
          <a:ln w="34925">
            <a:solidFill>
              <a:srgbClr val="A6BF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KSO_Shape"/>
          <p:cNvSpPr>
            <a:spLocks/>
          </p:cNvSpPr>
          <p:nvPr/>
        </p:nvSpPr>
        <p:spPr bwMode="auto">
          <a:xfrm>
            <a:off x="5079800" y="2693487"/>
            <a:ext cx="684000" cy="684000"/>
          </a:xfrm>
          <a:custGeom>
            <a:avLst/>
            <a:gdLst>
              <a:gd name="T0" fmla="*/ 1647712 w 5287"/>
              <a:gd name="T1" fmla="*/ 1098609 h 5287"/>
              <a:gd name="T2" fmla="*/ 1572423 w 5287"/>
              <a:gd name="T3" fmla="*/ 1202741 h 5287"/>
              <a:gd name="T4" fmla="*/ 1450303 w 5287"/>
              <a:gd name="T5" fmla="*/ 1198417 h 5287"/>
              <a:gd name="T6" fmla="*/ 1223356 w 5287"/>
              <a:gd name="T7" fmla="*/ 1087799 h 5287"/>
              <a:gd name="T8" fmla="*/ 1136179 w 5287"/>
              <a:gd name="T9" fmla="*/ 978263 h 5287"/>
              <a:gd name="T10" fmla="*/ 1149868 w 5287"/>
              <a:gd name="T11" fmla="*/ 891786 h 5287"/>
              <a:gd name="T12" fmla="*/ 1302247 w 5287"/>
              <a:gd name="T13" fmla="*/ 765675 h 5287"/>
              <a:gd name="T14" fmla="*/ 1512984 w 5287"/>
              <a:gd name="T15" fmla="*/ 689648 h 5287"/>
              <a:gd name="T16" fmla="*/ 1603763 w 5287"/>
              <a:gd name="T17" fmla="*/ 726040 h 5287"/>
              <a:gd name="T18" fmla="*/ 1663202 w 5287"/>
              <a:gd name="T19" fmla="*/ 860799 h 5287"/>
              <a:gd name="T20" fmla="*/ 1005414 w 5287"/>
              <a:gd name="T21" fmla="*/ 234927 h 5287"/>
              <a:gd name="T22" fmla="*/ 1155632 w 5287"/>
              <a:gd name="T23" fmla="*/ 283570 h 5287"/>
              <a:gd name="T24" fmla="*/ 1215791 w 5287"/>
              <a:gd name="T25" fmla="*/ 373650 h 5287"/>
              <a:gd name="T26" fmla="*/ 1163197 w 5287"/>
              <a:gd name="T27" fmla="*/ 550926 h 5287"/>
              <a:gd name="T28" fmla="*/ 1030630 w 5287"/>
              <a:gd name="T29" fmla="*/ 741534 h 5287"/>
              <a:gd name="T30" fmla="*/ 945615 w 5287"/>
              <a:gd name="T31" fmla="*/ 771440 h 5287"/>
              <a:gd name="T32" fmla="*/ 850153 w 5287"/>
              <a:gd name="T33" fmla="*/ 720636 h 5287"/>
              <a:gd name="T34" fmla="*/ 721549 w 5287"/>
              <a:gd name="T35" fmla="*/ 500481 h 5287"/>
              <a:gd name="T36" fmla="*/ 693091 w 5287"/>
              <a:gd name="T37" fmla="*/ 352030 h 5287"/>
              <a:gd name="T38" fmla="*/ 775945 w 5287"/>
              <a:gd name="T39" fmla="*/ 269157 h 5287"/>
              <a:gd name="T40" fmla="*/ 938771 w 5287"/>
              <a:gd name="T41" fmla="*/ 232045 h 5287"/>
              <a:gd name="T42" fmla="*/ 250363 w 5287"/>
              <a:gd name="T43" fmla="*/ 826209 h 5287"/>
              <a:gd name="T44" fmla="*/ 320248 w 5287"/>
              <a:gd name="T45" fmla="*/ 709105 h 5287"/>
              <a:gd name="T46" fmla="*/ 427598 w 5287"/>
              <a:gd name="T47" fmla="*/ 696494 h 5287"/>
              <a:gd name="T48" fmla="*/ 652384 w 5287"/>
              <a:gd name="T49" fmla="*/ 793780 h 5287"/>
              <a:gd name="T50" fmla="*/ 764778 w 5287"/>
              <a:gd name="T51" fmla="*/ 911244 h 5287"/>
              <a:gd name="T52" fmla="*/ 762256 w 5287"/>
              <a:gd name="T53" fmla="*/ 997720 h 5287"/>
              <a:gd name="T54" fmla="*/ 636534 w 5287"/>
              <a:gd name="T55" fmla="*/ 1118787 h 5287"/>
              <a:gd name="T56" fmla="*/ 414630 w 5287"/>
              <a:gd name="T57" fmla="*/ 1208866 h 5287"/>
              <a:gd name="T58" fmla="*/ 313764 w 5287"/>
              <a:gd name="T59" fmla="*/ 1188688 h 5287"/>
              <a:gd name="T60" fmla="*/ 247481 w 5287"/>
              <a:gd name="T61" fmla="*/ 1065460 h 5287"/>
              <a:gd name="T62" fmla="*/ 691290 w 5287"/>
              <a:gd name="T63" fmla="*/ 1511893 h 5287"/>
              <a:gd name="T64" fmla="*/ 766579 w 5287"/>
              <a:gd name="T65" fmla="*/ 1300747 h 5287"/>
              <a:gd name="T66" fmla="*/ 893021 w 5287"/>
              <a:gd name="T67" fmla="*/ 1149053 h 5287"/>
              <a:gd name="T68" fmla="*/ 979477 w 5287"/>
              <a:gd name="T69" fmla="*/ 1134641 h 5287"/>
              <a:gd name="T70" fmla="*/ 1088988 w 5287"/>
              <a:gd name="T71" fmla="*/ 1221838 h 5287"/>
              <a:gd name="T72" fmla="*/ 1199941 w 5287"/>
              <a:gd name="T73" fmla="*/ 1449198 h 5287"/>
              <a:gd name="T74" fmla="*/ 1203903 w 5287"/>
              <a:gd name="T75" fmla="*/ 1570985 h 5287"/>
              <a:gd name="T76" fmla="*/ 1099435 w 5287"/>
              <a:gd name="T77" fmla="*/ 1646652 h 5287"/>
              <a:gd name="T78" fmla="*/ 938771 w 5287"/>
              <a:gd name="T79" fmla="*/ 1670433 h 5287"/>
              <a:gd name="T80" fmla="*/ 775945 w 5287"/>
              <a:gd name="T81" fmla="*/ 1634041 h 5287"/>
              <a:gd name="T82" fmla="*/ 693091 w 5287"/>
              <a:gd name="T83" fmla="*/ 1550808 h 5287"/>
              <a:gd name="T84" fmla="*/ 760455 w 5287"/>
              <a:gd name="T85" fmla="*/ 19097 h 5287"/>
              <a:gd name="T86" fmla="*/ 458578 w 5287"/>
              <a:gd name="T87" fmla="*/ 138002 h 5287"/>
              <a:gd name="T88" fmla="*/ 217221 w 5287"/>
              <a:gd name="T89" fmla="*/ 346265 h 5287"/>
              <a:gd name="T90" fmla="*/ 57998 w 5287"/>
              <a:gd name="T91" fmla="*/ 625151 h 5287"/>
              <a:gd name="T92" fmla="*/ 0 w 5287"/>
              <a:gd name="T93" fmla="*/ 952320 h 5287"/>
              <a:gd name="T94" fmla="*/ 50073 w 5287"/>
              <a:gd name="T95" fmla="*/ 1257869 h 5287"/>
              <a:gd name="T96" fmla="*/ 203172 w 5287"/>
              <a:gd name="T97" fmla="*/ 1540719 h 5287"/>
              <a:gd name="T98" fmla="*/ 439126 w 5287"/>
              <a:gd name="T99" fmla="*/ 1754747 h 5287"/>
              <a:gd name="T100" fmla="*/ 737400 w 5287"/>
              <a:gd name="T101" fmla="*/ 1880859 h 5287"/>
              <a:gd name="T102" fmla="*/ 1049723 w 5287"/>
              <a:gd name="T103" fmla="*/ 1900316 h 5287"/>
              <a:gd name="T104" fmla="*/ 1365288 w 5287"/>
              <a:gd name="T105" fmla="*/ 1810957 h 5287"/>
              <a:gd name="T106" fmla="*/ 1626098 w 5287"/>
              <a:gd name="T107" fmla="*/ 1625754 h 5287"/>
              <a:gd name="T108" fmla="*/ 1810898 w 5287"/>
              <a:gd name="T109" fmla="*/ 1365244 h 5287"/>
              <a:gd name="T110" fmla="*/ 1899876 w 5287"/>
              <a:gd name="T111" fmla="*/ 1049966 h 5287"/>
              <a:gd name="T112" fmla="*/ 1880423 w 5287"/>
              <a:gd name="T113" fmla="*/ 737210 h 5287"/>
              <a:gd name="T114" fmla="*/ 1754341 w 5287"/>
              <a:gd name="T115" fmla="*/ 439227 h 5287"/>
              <a:gd name="T116" fmla="*/ 1540362 w 5287"/>
              <a:gd name="T117" fmla="*/ 203219 h 5287"/>
              <a:gd name="T118" fmla="*/ 1257578 w 5287"/>
              <a:gd name="T119" fmla="*/ 50084 h 5287"/>
              <a:gd name="T120" fmla="*/ 952460 w 5287"/>
              <a:gd name="T121" fmla="*/ 0 h 528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287" h="5287">
                <a:moveTo>
                  <a:pt x="4641" y="2641"/>
                </a:moveTo>
                <a:lnTo>
                  <a:pt x="4641" y="2641"/>
                </a:lnTo>
                <a:lnTo>
                  <a:pt x="4640" y="2677"/>
                </a:lnTo>
                <a:lnTo>
                  <a:pt x="4639" y="2715"/>
                </a:lnTo>
                <a:lnTo>
                  <a:pt x="4636" y="2751"/>
                </a:lnTo>
                <a:lnTo>
                  <a:pt x="4633" y="2788"/>
                </a:lnTo>
                <a:lnTo>
                  <a:pt x="4629" y="2822"/>
                </a:lnTo>
                <a:lnTo>
                  <a:pt x="4623" y="2858"/>
                </a:lnTo>
                <a:lnTo>
                  <a:pt x="4617" y="2891"/>
                </a:lnTo>
                <a:lnTo>
                  <a:pt x="4610" y="2924"/>
                </a:lnTo>
                <a:lnTo>
                  <a:pt x="4602" y="2957"/>
                </a:lnTo>
                <a:lnTo>
                  <a:pt x="4593" y="2989"/>
                </a:lnTo>
                <a:lnTo>
                  <a:pt x="4583" y="3019"/>
                </a:lnTo>
                <a:lnTo>
                  <a:pt x="4574" y="3049"/>
                </a:lnTo>
                <a:lnTo>
                  <a:pt x="4563" y="3077"/>
                </a:lnTo>
                <a:lnTo>
                  <a:pt x="4552" y="3105"/>
                </a:lnTo>
                <a:lnTo>
                  <a:pt x="4539" y="3131"/>
                </a:lnTo>
                <a:lnTo>
                  <a:pt x="4526" y="3157"/>
                </a:lnTo>
                <a:lnTo>
                  <a:pt x="4512" y="3181"/>
                </a:lnTo>
                <a:lnTo>
                  <a:pt x="4498" y="3203"/>
                </a:lnTo>
                <a:lnTo>
                  <a:pt x="4483" y="3225"/>
                </a:lnTo>
                <a:lnTo>
                  <a:pt x="4468" y="3246"/>
                </a:lnTo>
                <a:lnTo>
                  <a:pt x="4452" y="3265"/>
                </a:lnTo>
                <a:lnTo>
                  <a:pt x="4435" y="3283"/>
                </a:lnTo>
                <a:lnTo>
                  <a:pt x="4418" y="3299"/>
                </a:lnTo>
                <a:lnTo>
                  <a:pt x="4401" y="3314"/>
                </a:lnTo>
                <a:lnTo>
                  <a:pt x="4384" y="3326"/>
                </a:lnTo>
                <a:lnTo>
                  <a:pt x="4365" y="3338"/>
                </a:lnTo>
                <a:lnTo>
                  <a:pt x="4347" y="3348"/>
                </a:lnTo>
                <a:lnTo>
                  <a:pt x="4327" y="3355"/>
                </a:lnTo>
                <a:lnTo>
                  <a:pt x="4308" y="3363"/>
                </a:lnTo>
                <a:lnTo>
                  <a:pt x="4288" y="3368"/>
                </a:lnTo>
                <a:lnTo>
                  <a:pt x="4268" y="3370"/>
                </a:lnTo>
                <a:lnTo>
                  <a:pt x="4248" y="3371"/>
                </a:lnTo>
                <a:lnTo>
                  <a:pt x="4226" y="3370"/>
                </a:lnTo>
                <a:lnTo>
                  <a:pt x="4200" y="3368"/>
                </a:lnTo>
                <a:lnTo>
                  <a:pt x="4170" y="3363"/>
                </a:lnTo>
                <a:lnTo>
                  <a:pt x="4139" y="3355"/>
                </a:lnTo>
                <a:lnTo>
                  <a:pt x="4103" y="3348"/>
                </a:lnTo>
                <a:lnTo>
                  <a:pt x="4065" y="3338"/>
                </a:lnTo>
                <a:lnTo>
                  <a:pt x="4026" y="3326"/>
                </a:lnTo>
                <a:lnTo>
                  <a:pt x="3984" y="3314"/>
                </a:lnTo>
                <a:lnTo>
                  <a:pt x="3940" y="3299"/>
                </a:lnTo>
                <a:lnTo>
                  <a:pt x="3896" y="3283"/>
                </a:lnTo>
                <a:lnTo>
                  <a:pt x="3850" y="3265"/>
                </a:lnTo>
                <a:lnTo>
                  <a:pt x="3804" y="3246"/>
                </a:lnTo>
                <a:lnTo>
                  <a:pt x="3756" y="3225"/>
                </a:lnTo>
                <a:lnTo>
                  <a:pt x="3708" y="3203"/>
                </a:lnTo>
                <a:lnTo>
                  <a:pt x="3662" y="3181"/>
                </a:lnTo>
                <a:lnTo>
                  <a:pt x="3615" y="3157"/>
                </a:lnTo>
                <a:lnTo>
                  <a:pt x="3569" y="3131"/>
                </a:lnTo>
                <a:lnTo>
                  <a:pt x="3523" y="3105"/>
                </a:lnTo>
                <a:lnTo>
                  <a:pt x="3479" y="3077"/>
                </a:lnTo>
                <a:lnTo>
                  <a:pt x="3436" y="3049"/>
                </a:lnTo>
                <a:lnTo>
                  <a:pt x="3396" y="3019"/>
                </a:lnTo>
                <a:lnTo>
                  <a:pt x="3356" y="2989"/>
                </a:lnTo>
                <a:lnTo>
                  <a:pt x="3320" y="2957"/>
                </a:lnTo>
                <a:lnTo>
                  <a:pt x="3287" y="2924"/>
                </a:lnTo>
                <a:lnTo>
                  <a:pt x="3255" y="2891"/>
                </a:lnTo>
                <a:lnTo>
                  <a:pt x="3241" y="2875"/>
                </a:lnTo>
                <a:lnTo>
                  <a:pt x="3228" y="2858"/>
                </a:lnTo>
                <a:lnTo>
                  <a:pt x="3216" y="2840"/>
                </a:lnTo>
                <a:lnTo>
                  <a:pt x="3203" y="2822"/>
                </a:lnTo>
                <a:lnTo>
                  <a:pt x="3192" y="2805"/>
                </a:lnTo>
                <a:lnTo>
                  <a:pt x="3182" y="2788"/>
                </a:lnTo>
                <a:lnTo>
                  <a:pt x="3174" y="2769"/>
                </a:lnTo>
                <a:lnTo>
                  <a:pt x="3166" y="2751"/>
                </a:lnTo>
                <a:lnTo>
                  <a:pt x="3160" y="2733"/>
                </a:lnTo>
                <a:lnTo>
                  <a:pt x="3154" y="2715"/>
                </a:lnTo>
                <a:lnTo>
                  <a:pt x="3151" y="2696"/>
                </a:lnTo>
                <a:lnTo>
                  <a:pt x="3147" y="2677"/>
                </a:lnTo>
                <a:lnTo>
                  <a:pt x="3144" y="2659"/>
                </a:lnTo>
                <a:lnTo>
                  <a:pt x="3144" y="2641"/>
                </a:lnTo>
                <a:lnTo>
                  <a:pt x="3144" y="2621"/>
                </a:lnTo>
                <a:lnTo>
                  <a:pt x="3147" y="2603"/>
                </a:lnTo>
                <a:lnTo>
                  <a:pt x="3151" y="2584"/>
                </a:lnTo>
                <a:lnTo>
                  <a:pt x="3154" y="2566"/>
                </a:lnTo>
                <a:lnTo>
                  <a:pt x="3160" y="2547"/>
                </a:lnTo>
                <a:lnTo>
                  <a:pt x="3166" y="2529"/>
                </a:lnTo>
                <a:lnTo>
                  <a:pt x="3174" y="2511"/>
                </a:lnTo>
                <a:lnTo>
                  <a:pt x="3182" y="2494"/>
                </a:lnTo>
                <a:lnTo>
                  <a:pt x="3192" y="2475"/>
                </a:lnTo>
                <a:lnTo>
                  <a:pt x="3203" y="2458"/>
                </a:lnTo>
                <a:lnTo>
                  <a:pt x="3216" y="2441"/>
                </a:lnTo>
                <a:lnTo>
                  <a:pt x="3228" y="2424"/>
                </a:lnTo>
                <a:lnTo>
                  <a:pt x="3241" y="2407"/>
                </a:lnTo>
                <a:lnTo>
                  <a:pt x="3255" y="2389"/>
                </a:lnTo>
                <a:lnTo>
                  <a:pt x="3287" y="2356"/>
                </a:lnTo>
                <a:lnTo>
                  <a:pt x="3320" y="2324"/>
                </a:lnTo>
                <a:lnTo>
                  <a:pt x="3356" y="2293"/>
                </a:lnTo>
                <a:lnTo>
                  <a:pt x="3396" y="2262"/>
                </a:lnTo>
                <a:lnTo>
                  <a:pt x="3436" y="2232"/>
                </a:lnTo>
                <a:lnTo>
                  <a:pt x="3479" y="2203"/>
                </a:lnTo>
                <a:lnTo>
                  <a:pt x="3523" y="2176"/>
                </a:lnTo>
                <a:lnTo>
                  <a:pt x="3569" y="2149"/>
                </a:lnTo>
                <a:lnTo>
                  <a:pt x="3615" y="2125"/>
                </a:lnTo>
                <a:lnTo>
                  <a:pt x="3662" y="2100"/>
                </a:lnTo>
                <a:lnTo>
                  <a:pt x="3708" y="2077"/>
                </a:lnTo>
                <a:lnTo>
                  <a:pt x="3756" y="2056"/>
                </a:lnTo>
                <a:lnTo>
                  <a:pt x="3804" y="2035"/>
                </a:lnTo>
                <a:lnTo>
                  <a:pt x="3850" y="2015"/>
                </a:lnTo>
                <a:lnTo>
                  <a:pt x="3896" y="1998"/>
                </a:lnTo>
                <a:lnTo>
                  <a:pt x="3940" y="1982"/>
                </a:lnTo>
                <a:lnTo>
                  <a:pt x="3984" y="1968"/>
                </a:lnTo>
                <a:lnTo>
                  <a:pt x="4026" y="1954"/>
                </a:lnTo>
                <a:lnTo>
                  <a:pt x="4065" y="1943"/>
                </a:lnTo>
                <a:lnTo>
                  <a:pt x="4103" y="1933"/>
                </a:lnTo>
                <a:lnTo>
                  <a:pt x="4139" y="1925"/>
                </a:lnTo>
                <a:lnTo>
                  <a:pt x="4170" y="1919"/>
                </a:lnTo>
                <a:lnTo>
                  <a:pt x="4200" y="1914"/>
                </a:lnTo>
                <a:lnTo>
                  <a:pt x="4226" y="1911"/>
                </a:lnTo>
                <a:lnTo>
                  <a:pt x="4248" y="1910"/>
                </a:lnTo>
                <a:lnTo>
                  <a:pt x="4268" y="1911"/>
                </a:lnTo>
                <a:lnTo>
                  <a:pt x="4288" y="1914"/>
                </a:lnTo>
                <a:lnTo>
                  <a:pt x="4308" y="1919"/>
                </a:lnTo>
                <a:lnTo>
                  <a:pt x="4327" y="1925"/>
                </a:lnTo>
                <a:lnTo>
                  <a:pt x="4347" y="1933"/>
                </a:lnTo>
                <a:lnTo>
                  <a:pt x="4365" y="1943"/>
                </a:lnTo>
                <a:lnTo>
                  <a:pt x="4384" y="1954"/>
                </a:lnTo>
                <a:lnTo>
                  <a:pt x="4401" y="1968"/>
                </a:lnTo>
                <a:lnTo>
                  <a:pt x="4418" y="1982"/>
                </a:lnTo>
                <a:lnTo>
                  <a:pt x="4435" y="1998"/>
                </a:lnTo>
                <a:lnTo>
                  <a:pt x="4452" y="2015"/>
                </a:lnTo>
                <a:lnTo>
                  <a:pt x="4468" y="2035"/>
                </a:lnTo>
                <a:lnTo>
                  <a:pt x="4483" y="2056"/>
                </a:lnTo>
                <a:lnTo>
                  <a:pt x="4498" y="2077"/>
                </a:lnTo>
                <a:lnTo>
                  <a:pt x="4512" y="2100"/>
                </a:lnTo>
                <a:lnTo>
                  <a:pt x="4526" y="2125"/>
                </a:lnTo>
                <a:lnTo>
                  <a:pt x="4539" y="2149"/>
                </a:lnTo>
                <a:lnTo>
                  <a:pt x="4552" y="2176"/>
                </a:lnTo>
                <a:lnTo>
                  <a:pt x="4563" y="2203"/>
                </a:lnTo>
                <a:lnTo>
                  <a:pt x="4574" y="2232"/>
                </a:lnTo>
                <a:lnTo>
                  <a:pt x="4583" y="2262"/>
                </a:lnTo>
                <a:lnTo>
                  <a:pt x="4593" y="2293"/>
                </a:lnTo>
                <a:lnTo>
                  <a:pt x="4602" y="2324"/>
                </a:lnTo>
                <a:lnTo>
                  <a:pt x="4610" y="2356"/>
                </a:lnTo>
                <a:lnTo>
                  <a:pt x="4617" y="2389"/>
                </a:lnTo>
                <a:lnTo>
                  <a:pt x="4623" y="2424"/>
                </a:lnTo>
                <a:lnTo>
                  <a:pt x="4629" y="2458"/>
                </a:lnTo>
                <a:lnTo>
                  <a:pt x="4633" y="2494"/>
                </a:lnTo>
                <a:lnTo>
                  <a:pt x="4636" y="2529"/>
                </a:lnTo>
                <a:lnTo>
                  <a:pt x="4639" y="2566"/>
                </a:lnTo>
                <a:lnTo>
                  <a:pt x="4640" y="2603"/>
                </a:lnTo>
                <a:lnTo>
                  <a:pt x="4641" y="2641"/>
                </a:lnTo>
                <a:close/>
                <a:moveTo>
                  <a:pt x="2644" y="644"/>
                </a:moveTo>
                <a:lnTo>
                  <a:pt x="2644" y="644"/>
                </a:lnTo>
                <a:lnTo>
                  <a:pt x="2681" y="644"/>
                </a:lnTo>
                <a:lnTo>
                  <a:pt x="2719" y="646"/>
                </a:lnTo>
                <a:lnTo>
                  <a:pt x="2756" y="649"/>
                </a:lnTo>
                <a:lnTo>
                  <a:pt x="2791" y="652"/>
                </a:lnTo>
                <a:lnTo>
                  <a:pt x="2827" y="656"/>
                </a:lnTo>
                <a:lnTo>
                  <a:pt x="2861" y="662"/>
                </a:lnTo>
                <a:lnTo>
                  <a:pt x="2896" y="668"/>
                </a:lnTo>
                <a:lnTo>
                  <a:pt x="2929" y="674"/>
                </a:lnTo>
                <a:lnTo>
                  <a:pt x="2961" y="683"/>
                </a:lnTo>
                <a:lnTo>
                  <a:pt x="2992" y="692"/>
                </a:lnTo>
                <a:lnTo>
                  <a:pt x="3023" y="701"/>
                </a:lnTo>
                <a:lnTo>
                  <a:pt x="3052" y="711"/>
                </a:lnTo>
                <a:lnTo>
                  <a:pt x="3081" y="722"/>
                </a:lnTo>
                <a:lnTo>
                  <a:pt x="3109" y="733"/>
                </a:lnTo>
                <a:lnTo>
                  <a:pt x="3136" y="747"/>
                </a:lnTo>
                <a:lnTo>
                  <a:pt x="3160" y="759"/>
                </a:lnTo>
                <a:lnTo>
                  <a:pt x="3185" y="773"/>
                </a:lnTo>
                <a:lnTo>
                  <a:pt x="3208" y="787"/>
                </a:lnTo>
                <a:lnTo>
                  <a:pt x="3229" y="802"/>
                </a:lnTo>
                <a:lnTo>
                  <a:pt x="3250" y="818"/>
                </a:lnTo>
                <a:lnTo>
                  <a:pt x="3268" y="834"/>
                </a:lnTo>
                <a:lnTo>
                  <a:pt x="3287" y="850"/>
                </a:lnTo>
                <a:lnTo>
                  <a:pt x="3303" y="867"/>
                </a:lnTo>
                <a:lnTo>
                  <a:pt x="3317" y="884"/>
                </a:lnTo>
                <a:lnTo>
                  <a:pt x="3331" y="902"/>
                </a:lnTo>
                <a:lnTo>
                  <a:pt x="3342" y="921"/>
                </a:lnTo>
                <a:lnTo>
                  <a:pt x="3352" y="939"/>
                </a:lnTo>
                <a:lnTo>
                  <a:pt x="3360" y="958"/>
                </a:lnTo>
                <a:lnTo>
                  <a:pt x="3366" y="977"/>
                </a:lnTo>
                <a:lnTo>
                  <a:pt x="3371" y="997"/>
                </a:lnTo>
                <a:lnTo>
                  <a:pt x="3374" y="1016"/>
                </a:lnTo>
                <a:lnTo>
                  <a:pt x="3375" y="1037"/>
                </a:lnTo>
                <a:lnTo>
                  <a:pt x="3374" y="1059"/>
                </a:lnTo>
                <a:lnTo>
                  <a:pt x="3371" y="1085"/>
                </a:lnTo>
                <a:lnTo>
                  <a:pt x="3366" y="1115"/>
                </a:lnTo>
                <a:lnTo>
                  <a:pt x="3360" y="1148"/>
                </a:lnTo>
                <a:lnTo>
                  <a:pt x="3352" y="1182"/>
                </a:lnTo>
                <a:lnTo>
                  <a:pt x="3342" y="1220"/>
                </a:lnTo>
                <a:lnTo>
                  <a:pt x="3331" y="1259"/>
                </a:lnTo>
                <a:lnTo>
                  <a:pt x="3317" y="1301"/>
                </a:lnTo>
                <a:lnTo>
                  <a:pt x="3303" y="1345"/>
                </a:lnTo>
                <a:lnTo>
                  <a:pt x="3287" y="1389"/>
                </a:lnTo>
                <a:lnTo>
                  <a:pt x="3268" y="1436"/>
                </a:lnTo>
                <a:lnTo>
                  <a:pt x="3250" y="1482"/>
                </a:lnTo>
                <a:lnTo>
                  <a:pt x="3229" y="1529"/>
                </a:lnTo>
                <a:lnTo>
                  <a:pt x="3208" y="1577"/>
                </a:lnTo>
                <a:lnTo>
                  <a:pt x="3185" y="1624"/>
                </a:lnTo>
                <a:lnTo>
                  <a:pt x="3160" y="1671"/>
                </a:lnTo>
                <a:lnTo>
                  <a:pt x="3136" y="1718"/>
                </a:lnTo>
                <a:lnTo>
                  <a:pt x="3109" y="1763"/>
                </a:lnTo>
                <a:lnTo>
                  <a:pt x="3081" y="1807"/>
                </a:lnTo>
                <a:lnTo>
                  <a:pt x="3052" y="1850"/>
                </a:lnTo>
                <a:lnTo>
                  <a:pt x="3023" y="1890"/>
                </a:lnTo>
                <a:lnTo>
                  <a:pt x="2992" y="1930"/>
                </a:lnTo>
                <a:lnTo>
                  <a:pt x="2961" y="1965"/>
                </a:lnTo>
                <a:lnTo>
                  <a:pt x="2929" y="2000"/>
                </a:lnTo>
                <a:lnTo>
                  <a:pt x="2896" y="2030"/>
                </a:lnTo>
                <a:lnTo>
                  <a:pt x="2878" y="2045"/>
                </a:lnTo>
                <a:lnTo>
                  <a:pt x="2861" y="2058"/>
                </a:lnTo>
                <a:lnTo>
                  <a:pt x="2844" y="2071"/>
                </a:lnTo>
                <a:lnTo>
                  <a:pt x="2827" y="2083"/>
                </a:lnTo>
                <a:lnTo>
                  <a:pt x="2809" y="2094"/>
                </a:lnTo>
                <a:lnTo>
                  <a:pt x="2791" y="2104"/>
                </a:lnTo>
                <a:lnTo>
                  <a:pt x="2773" y="2112"/>
                </a:lnTo>
                <a:lnTo>
                  <a:pt x="2756" y="2120"/>
                </a:lnTo>
                <a:lnTo>
                  <a:pt x="2737" y="2126"/>
                </a:lnTo>
                <a:lnTo>
                  <a:pt x="2719" y="2132"/>
                </a:lnTo>
                <a:lnTo>
                  <a:pt x="2701" y="2136"/>
                </a:lnTo>
                <a:lnTo>
                  <a:pt x="2681" y="2139"/>
                </a:lnTo>
                <a:lnTo>
                  <a:pt x="2663" y="2141"/>
                </a:lnTo>
                <a:lnTo>
                  <a:pt x="2644" y="2142"/>
                </a:lnTo>
                <a:lnTo>
                  <a:pt x="2625" y="2141"/>
                </a:lnTo>
                <a:lnTo>
                  <a:pt x="2606" y="2139"/>
                </a:lnTo>
                <a:lnTo>
                  <a:pt x="2588" y="2136"/>
                </a:lnTo>
                <a:lnTo>
                  <a:pt x="2570" y="2132"/>
                </a:lnTo>
                <a:lnTo>
                  <a:pt x="2551" y="2126"/>
                </a:lnTo>
                <a:lnTo>
                  <a:pt x="2533" y="2120"/>
                </a:lnTo>
                <a:lnTo>
                  <a:pt x="2514" y="2112"/>
                </a:lnTo>
                <a:lnTo>
                  <a:pt x="2497" y="2104"/>
                </a:lnTo>
                <a:lnTo>
                  <a:pt x="2479" y="2094"/>
                </a:lnTo>
                <a:lnTo>
                  <a:pt x="2462" y="2083"/>
                </a:lnTo>
                <a:lnTo>
                  <a:pt x="2444" y="2071"/>
                </a:lnTo>
                <a:lnTo>
                  <a:pt x="2427" y="2058"/>
                </a:lnTo>
                <a:lnTo>
                  <a:pt x="2410" y="2045"/>
                </a:lnTo>
                <a:lnTo>
                  <a:pt x="2393" y="2030"/>
                </a:lnTo>
                <a:lnTo>
                  <a:pt x="2360" y="2000"/>
                </a:lnTo>
                <a:lnTo>
                  <a:pt x="2328" y="1965"/>
                </a:lnTo>
                <a:lnTo>
                  <a:pt x="2296" y="1930"/>
                </a:lnTo>
                <a:lnTo>
                  <a:pt x="2266" y="1890"/>
                </a:lnTo>
                <a:lnTo>
                  <a:pt x="2236" y="1850"/>
                </a:lnTo>
                <a:lnTo>
                  <a:pt x="2208" y="1807"/>
                </a:lnTo>
                <a:lnTo>
                  <a:pt x="2180" y="1763"/>
                </a:lnTo>
                <a:lnTo>
                  <a:pt x="2154" y="1718"/>
                </a:lnTo>
                <a:lnTo>
                  <a:pt x="2128" y="1671"/>
                </a:lnTo>
                <a:lnTo>
                  <a:pt x="2104" y="1624"/>
                </a:lnTo>
                <a:lnTo>
                  <a:pt x="2082" y="1577"/>
                </a:lnTo>
                <a:lnTo>
                  <a:pt x="2060" y="1529"/>
                </a:lnTo>
                <a:lnTo>
                  <a:pt x="2039" y="1482"/>
                </a:lnTo>
                <a:lnTo>
                  <a:pt x="2020" y="1436"/>
                </a:lnTo>
                <a:lnTo>
                  <a:pt x="2003" y="1389"/>
                </a:lnTo>
                <a:lnTo>
                  <a:pt x="1986" y="1345"/>
                </a:lnTo>
                <a:lnTo>
                  <a:pt x="1973" y="1301"/>
                </a:lnTo>
                <a:lnTo>
                  <a:pt x="1959" y="1259"/>
                </a:lnTo>
                <a:lnTo>
                  <a:pt x="1948" y="1220"/>
                </a:lnTo>
                <a:lnTo>
                  <a:pt x="1938" y="1182"/>
                </a:lnTo>
                <a:lnTo>
                  <a:pt x="1930" y="1148"/>
                </a:lnTo>
                <a:lnTo>
                  <a:pt x="1924" y="1115"/>
                </a:lnTo>
                <a:lnTo>
                  <a:pt x="1919" y="1085"/>
                </a:lnTo>
                <a:lnTo>
                  <a:pt x="1916" y="1059"/>
                </a:lnTo>
                <a:lnTo>
                  <a:pt x="1915" y="1037"/>
                </a:lnTo>
                <a:lnTo>
                  <a:pt x="1916" y="1016"/>
                </a:lnTo>
                <a:lnTo>
                  <a:pt x="1919" y="997"/>
                </a:lnTo>
                <a:lnTo>
                  <a:pt x="1924" y="977"/>
                </a:lnTo>
                <a:lnTo>
                  <a:pt x="1930" y="958"/>
                </a:lnTo>
                <a:lnTo>
                  <a:pt x="1938" y="939"/>
                </a:lnTo>
                <a:lnTo>
                  <a:pt x="1948" y="921"/>
                </a:lnTo>
                <a:lnTo>
                  <a:pt x="1959" y="902"/>
                </a:lnTo>
                <a:lnTo>
                  <a:pt x="1973" y="884"/>
                </a:lnTo>
                <a:lnTo>
                  <a:pt x="1986" y="867"/>
                </a:lnTo>
                <a:lnTo>
                  <a:pt x="2003" y="850"/>
                </a:lnTo>
                <a:lnTo>
                  <a:pt x="2020" y="834"/>
                </a:lnTo>
                <a:lnTo>
                  <a:pt x="2039" y="818"/>
                </a:lnTo>
                <a:lnTo>
                  <a:pt x="2060" y="802"/>
                </a:lnTo>
                <a:lnTo>
                  <a:pt x="2082" y="787"/>
                </a:lnTo>
                <a:lnTo>
                  <a:pt x="2104" y="773"/>
                </a:lnTo>
                <a:lnTo>
                  <a:pt x="2128" y="759"/>
                </a:lnTo>
                <a:lnTo>
                  <a:pt x="2154" y="747"/>
                </a:lnTo>
                <a:lnTo>
                  <a:pt x="2180" y="733"/>
                </a:lnTo>
                <a:lnTo>
                  <a:pt x="2208" y="722"/>
                </a:lnTo>
                <a:lnTo>
                  <a:pt x="2236" y="711"/>
                </a:lnTo>
                <a:lnTo>
                  <a:pt x="2266" y="701"/>
                </a:lnTo>
                <a:lnTo>
                  <a:pt x="2296" y="692"/>
                </a:lnTo>
                <a:lnTo>
                  <a:pt x="2328" y="683"/>
                </a:lnTo>
                <a:lnTo>
                  <a:pt x="2360" y="674"/>
                </a:lnTo>
                <a:lnTo>
                  <a:pt x="2393" y="668"/>
                </a:lnTo>
                <a:lnTo>
                  <a:pt x="2427" y="662"/>
                </a:lnTo>
                <a:lnTo>
                  <a:pt x="2462" y="656"/>
                </a:lnTo>
                <a:lnTo>
                  <a:pt x="2497" y="652"/>
                </a:lnTo>
                <a:lnTo>
                  <a:pt x="2533" y="649"/>
                </a:lnTo>
                <a:lnTo>
                  <a:pt x="2570" y="646"/>
                </a:lnTo>
                <a:lnTo>
                  <a:pt x="2606" y="644"/>
                </a:lnTo>
                <a:lnTo>
                  <a:pt x="2644" y="644"/>
                </a:lnTo>
                <a:close/>
                <a:moveTo>
                  <a:pt x="649" y="2641"/>
                </a:moveTo>
                <a:lnTo>
                  <a:pt x="649" y="2641"/>
                </a:lnTo>
                <a:lnTo>
                  <a:pt x="649" y="2603"/>
                </a:lnTo>
                <a:lnTo>
                  <a:pt x="650" y="2566"/>
                </a:lnTo>
                <a:lnTo>
                  <a:pt x="652" y="2529"/>
                </a:lnTo>
                <a:lnTo>
                  <a:pt x="656" y="2494"/>
                </a:lnTo>
                <a:lnTo>
                  <a:pt x="661" y="2458"/>
                </a:lnTo>
                <a:lnTo>
                  <a:pt x="666" y="2424"/>
                </a:lnTo>
                <a:lnTo>
                  <a:pt x="672" y="2389"/>
                </a:lnTo>
                <a:lnTo>
                  <a:pt x="679" y="2356"/>
                </a:lnTo>
                <a:lnTo>
                  <a:pt x="687" y="2324"/>
                </a:lnTo>
                <a:lnTo>
                  <a:pt x="695" y="2293"/>
                </a:lnTo>
                <a:lnTo>
                  <a:pt x="705" y="2262"/>
                </a:lnTo>
                <a:lnTo>
                  <a:pt x="715" y="2232"/>
                </a:lnTo>
                <a:lnTo>
                  <a:pt x="726" y="2203"/>
                </a:lnTo>
                <a:lnTo>
                  <a:pt x="738" y="2176"/>
                </a:lnTo>
                <a:lnTo>
                  <a:pt x="750" y="2149"/>
                </a:lnTo>
                <a:lnTo>
                  <a:pt x="764" y="2125"/>
                </a:lnTo>
                <a:lnTo>
                  <a:pt x="777" y="2100"/>
                </a:lnTo>
                <a:lnTo>
                  <a:pt x="791" y="2077"/>
                </a:lnTo>
                <a:lnTo>
                  <a:pt x="806" y="2056"/>
                </a:lnTo>
                <a:lnTo>
                  <a:pt x="822" y="2035"/>
                </a:lnTo>
                <a:lnTo>
                  <a:pt x="837" y="2015"/>
                </a:lnTo>
                <a:lnTo>
                  <a:pt x="853" y="1998"/>
                </a:lnTo>
                <a:lnTo>
                  <a:pt x="871" y="1982"/>
                </a:lnTo>
                <a:lnTo>
                  <a:pt x="889" y="1968"/>
                </a:lnTo>
                <a:lnTo>
                  <a:pt x="906" y="1954"/>
                </a:lnTo>
                <a:lnTo>
                  <a:pt x="925" y="1943"/>
                </a:lnTo>
                <a:lnTo>
                  <a:pt x="943" y="1933"/>
                </a:lnTo>
                <a:lnTo>
                  <a:pt x="963" y="1925"/>
                </a:lnTo>
                <a:lnTo>
                  <a:pt x="982" y="1919"/>
                </a:lnTo>
                <a:lnTo>
                  <a:pt x="1002" y="1914"/>
                </a:lnTo>
                <a:lnTo>
                  <a:pt x="1021" y="1911"/>
                </a:lnTo>
                <a:lnTo>
                  <a:pt x="1042" y="1910"/>
                </a:lnTo>
                <a:lnTo>
                  <a:pt x="1064" y="1911"/>
                </a:lnTo>
                <a:lnTo>
                  <a:pt x="1090" y="1914"/>
                </a:lnTo>
                <a:lnTo>
                  <a:pt x="1119" y="1919"/>
                </a:lnTo>
                <a:lnTo>
                  <a:pt x="1151" y="1925"/>
                </a:lnTo>
                <a:lnTo>
                  <a:pt x="1187" y="1933"/>
                </a:lnTo>
                <a:lnTo>
                  <a:pt x="1224" y="1943"/>
                </a:lnTo>
                <a:lnTo>
                  <a:pt x="1264" y="1954"/>
                </a:lnTo>
                <a:lnTo>
                  <a:pt x="1306" y="1968"/>
                </a:lnTo>
                <a:lnTo>
                  <a:pt x="1349" y="1982"/>
                </a:lnTo>
                <a:lnTo>
                  <a:pt x="1394" y="1998"/>
                </a:lnTo>
                <a:lnTo>
                  <a:pt x="1439" y="2015"/>
                </a:lnTo>
                <a:lnTo>
                  <a:pt x="1486" y="2035"/>
                </a:lnTo>
                <a:lnTo>
                  <a:pt x="1534" y="2056"/>
                </a:lnTo>
                <a:lnTo>
                  <a:pt x="1580" y="2077"/>
                </a:lnTo>
                <a:lnTo>
                  <a:pt x="1628" y="2100"/>
                </a:lnTo>
                <a:lnTo>
                  <a:pt x="1675" y="2125"/>
                </a:lnTo>
                <a:lnTo>
                  <a:pt x="1721" y="2149"/>
                </a:lnTo>
                <a:lnTo>
                  <a:pt x="1767" y="2176"/>
                </a:lnTo>
                <a:lnTo>
                  <a:pt x="1811" y="2203"/>
                </a:lnTo>
                <a:lnTo>
                  <a:pt x="1854" y="2232"/>
                </a:lnTo>
                <a:lnTo>
                  <a:pt x="1894" y="2262"/>
                </a:lnTo>
                <a:lnTo>
                  <a:pt x="1933" y="2293"/>
                </a:lnTo>
                <a:lnTo>
                  <a:pt x="1970" y="2324"/>
                </a:lnTo>
                <a:lnTo>
                  <a:pt x="2003" y="2356"/>
                </a:lnTo>
                <a:lnTo>
                  <a:pt x="2035" y="2389"/>
                </a:lnTo>
                <a:lnTo>
                  <a:pt x="2049" y="2407"/>
                </a:lnTo>
                <a:lnTo>
                  <a:pt x="2062" y="2424"/>
                </a:lnTo>
                <a:lnTo>
                  <a:pt x="2074" y="2441"/>
                </a:lnTo>
                <a:lnTo>
                  <a:pt x="2087" y="2458"/>
                </a:lnTo>
                <a:lnTo>
                  <a:pt x="2098" y="2475"/>
                </a:lnTo>
                <a:lnTo>
                  <a:pt x="2107" y="2494"/>
                </a:lnTo>
                <a:lnTo>
                  <a:pt x="2116" y="2511"/>
                </a:lnTo>
                <a:lnTo>
                  <a:pt x="2123" y="2529"/>
                </a:lnTo>
                <a:lnTo>
                  <a:pt x="2129" y="2547"/>
                </a:lnTo>
                <a:lnTo>
                  <a:pt x="2136" y="2566"/>
                </a:lnTo>
                <a:lnTo>
                  <a:pt x="2139" y="2584"/>
                </a:lnTo>
                <a:lnTo>
                  <a:pt x="2143" y="2603"/>
                </a:lnTo>
                <a:lnTo>
                  <a:pt x="2145" y="2621"/>
                </a:lnTo>
                <a:lnTo>
                  <a:pt x="2145" y="2641"/>
                </a:lnTo>
                <a:lnTo>
                  <a:pt x="2145" y="2659"/>
                </a:lnTo>
                <a:lnTo>
                  <a:pt x="2143" y="2677"/>
                </a:lnTo>
                <a:lnTo>
                  <a:pt x="2139" y="2696"/>
                </a:lnTo>
                <a:lnTo>
                  <a:pt x="2136" y="2715"/>
                </a:lnTo>
                <a:lnTo>
                  <a:pt x="2129" y="2733"/>
                </a:lnTo>
                <a:lnTo>
                  <a:pt x="2123" y="2751"/>
                </a:lnTo>
                <a:lnTo>
                  <a:pt x="2116" y="2769"/>
                </a:lnTo>
                <a:lnTo>
                  <a:pt x="2107" y="2788"/>
                </a:lnTo>
                <a:lnTo>
                  <a:pt x="2098" y="2805"/>
                </a:lnTo>
                <a:lnTo>
                  <a:pt x="2087" y="2822"/>
                </a:lnTo>
                <a:lnTo>
                  <a:pt x="2074" y="2840"/>
                </a:lnTo>
                <a:lnTo>
                  <a:pt x="2062" y="2858"/>
                </a:lnTo>
                <a:lnTo>
                  <a:pt x="2049" y="2875"/>
                </a:lnTo>
                <a:lnTo>
                  <a:pt x="2035" y="2891"/>
                </a:lnTo>
                <a:lnTo>
                  <a:pt x="2003" y="2924"/>
                </a:lnTo>
                <a:lnTo>
                  <a:pt x="1970" y="2957"/>
                </a:lnTo>
                <a:lnTo>
                  <a:pt x="1933" y="2989"/>
                </a:lnTo>
                <a:lnTo>
                  <a:pt x="1894" y="3019"/>
                </a:lnTo>
                <a:lnTo>
                  <a:pt x="1854" y="3049"/>
                </a:lnTo>
                <a:lnTo>
                  <a:pt x="1811" y="3077"/>
                </a:lnTo>
                <a:lnTo>
                  <a:pt x="1767" y="3105"/>
                </a:lnTo>
                <a:lnTo>
                  <a:pt x="1721" y="3131"/>
                </a:lnTo>
                <a:lnTo>
                  <a:pt x="1675" y="3157"/>
                </a:lnTo>
                <a:lnTo>
                  <a:pt x="1628" y="3181"/>
                </a:lnTo>
                <a:lnTo>
                  <a:pt x="1580" y="3203"/>
                </a:lnTo>
                <a:lnTo>
                  <a:pt x="1534" y="3225"/>
                </a:lnTo>
                <a:lnTo>
                  <a:pt x="1486" y="3246"/>
                </a:lnTo>
                <a:lnTo>
                  <a:pt x="1439" y="3265"/>
                </a:lnTo>
                <a:lnTo>
                  <a:pt x="1394" y="3283"/>
                </a:lnTo>
                <a:lnTo>
                  <a:pt x="1349" y="3299"/>
                </a:lnTo>
                <a:lnTo>
                  <a:pt x="1306" y="3314"/>
                </a:lnTo>
                <a:lnTo>
                  <a:pt x="1264" y="3326"/>
                </a:lnTo>
                <a:lnTo>
                  <a:pt x="1224" y="3338"/>
                </a:lnTo>
                <a:lnTo>
                  <a:pt x="1187" y="3348"/>
                </a:lnTo>
                <a:lnTo>
                  <a:pt x="1151" y="3355"/>
                </a:lnTo>
                <a:lnTo>
                  <a:pt x="1119" y="3363"/>
                </a:lnTo>
                <a:lnTo>
                  <a:pt x="1090" y="3368"/>
                </a:lnTo>
                <a:lnTo>
                  <a:pt x="1064" y="3370"/>
                </a:lnTo>
                <a:lnTo>
                  <a:pt x="1042" y="3371"/>
                </a:lnTo>
                <a:lnTo>
                  <a:pt x="1021" y="3370"/>
                </a:lnTo>
                <a:lnTo>
                  <a:pt x="1002" y="3368"/>
                </a:lnTo>
                <a:lnTo>
                  <a:pt x="982" y="3363"/>
                </a:lnTo>
                <a:lnTo>
                  <a:pt x="963" y="3355"/>
                </a:lnTo>
                <a:lnTo>
                  <a:pt x="943" y="3348"/>
                </a:lnTo>
                <a:lnTo>
                  <a:pt x="925" y="3338"/>
                </a:lnTo>
                <a:lnTo>
                  <a:pt x="906" y="3326"/>
                </a:lnTo>
                <a:lnTo>
                  <a:pt x="889" y="3314"/>
                </a:lnTo>
                <a:lnTo>
                  <a:pt x="871" y="3299"/>
                </a:lnTo>
                <a:lnTo>
                  <a:pt x="853" y="3283"/>
                </a:lnTo>
                <a:lnTo>
                  <a:pt x="837" y="3265"/>
                </a:lnTo>
                <a:lnTo>
                  <a:pt x="822" y="3246"/>
                </a:lnTo>
                <a:lnTo>
                  <a:pt x="806" y="3225"/>
                </a:lnTo>
                <a:lnTo>
                  <a:pt x="791" y="3203"/>
                </a:lnTo>
                <a:lnTo>
                  <a:pt x="777" y="3181"/>
                </a:lnTo>
                <a:lnTo>
                  <a:pt x="764" y="3157"/>
                </a:lnTo>
                <a:lnTo>
                  <a:pt x="750" y="3131"/>
                </a:lnTo>
                <a:lnTo>
                  <a:pt x="738" y="3105"/>
                </a:lnTo>
                <a:lnTo>
                  <a:pt x="726" y="3077"/>
                </a:lnTo>
                <a:lnTo>
                  <a:pt x="715" y="3049"/>
                </a:lnTo>
                <a:lnTo>
                  <a:pt x="705" y="3019"/>
                </a:lnTo>
                <a:lnTo>
                  <a:pt x="695" y="2989"/>
                </a:lnTo>
                <a:lnTo>
                  <a:pt x="687" y="2957"/>
                </a:lnTo>
                <a:lnTo>
                  <a:pt x="679" y="2924"/>
                </a:lnTo>
                <a:lnTo>
                  <a:pt x="672" y="2891"/>
                </a:lnTo>
                <a:lnTo>
                  <a:pt x="666" y="2858"/>
                </a:lnTo>
                <a:lnTo>
                  <a:pt x="661" y="2822"/>
                </a:lnTo>
                <a:lnTo>
                  <a:pt x="656" y="2788"/>
                </a:lnTo>
                <a:lnTo>
                  <a:pt x="652" y="2751"/>
                </a:lnTo>
                <a:lnTo>
                  <a:pt x="650" y="2715"/>
                </a:lnTo>
                <a:lnTo>
                  <a:pt x="649" y="2677"/>
                </a:lnTo>
                <a:lnTo>
                  <a:pt x="649" y="2641"/>
                </a:lnTo>
                <a:close/>
                <a:moveTo>
                  <a:pt x="1915" y="4244"/>
                </a:moveTo>
                <a:lnTo>
                  <a:pt x="1915" y="4244"/>
                </a:lnTo>
                <a:lnTo>
                  <a:pt x="1916" y="4222"/>
                </a:lnTo>
                <a:lnTo>
                  <a:pt x="1919" y="4196"/>
                </a:lnTo>
                <a:lnTo>
                  <a:pt x="1924" y="4167"/>
                </a:lnTo>
                <a:lnTo>
                  <a:pt x="1930" y="4134"/>
                </a:lnTo>
                <a:lnTo>
                  <a:pt x="1938" y="4099"/>
                </a:lnTo>
                <a:lnTo>
                  <a:pt x="1948" y="4061"/>
                </a:lnTo>
                <a:lnTo>
                  <a:pt x="1959" y="4022"/>
                </a:lnTo>
                <a:lnTo>
                  <a:pt x="1973" y="3980"/>
                </a:lnTo>
                <a:lnTo>
                  <a:pt x="1986" y="3936"/>
                </a:lnTo>
                <a:lnTo>
                  <a:pt x="2003" y="3892"/>
                </a:lnTo>
                <a:lnTo>
                  <a:pt x="2020" y="3846"/>
                </a:lnTo>
                <a:lnTo>
                  <a:pt x="2039" y="3799"/>
                </a:lnTo>
                <a:lnTo>
                  <a:pt x="2060" y="3752"/>
                </a:lnTo>
                <a:lnTo>
                  <a:pt x="2082" y="3705"/>
                </a:lnTo>
                <a:lnTo>
                  <a:pt x="2104" y="3658"/>
                </a:lnTo>
                <a:lnTo>
                  <a:pt x="2128" y="3610"/>
                </a:lnTo>
                <a:lnTo>
                  <a:pt x="2154" y="3564"/>
                </a:lnTo>
                <a:lnTo>
                  <a:pt x="2180" y="3518"/>
                </a:lnTo>
                <a:lnTo>
                  <a:pt x="2208" y="3474"/>
                </a:lnTo>
                <a:lnTo>
                  <a:pt x="2236" y="3433"/>
                </a:lnTo>
                <a:lnTo>
                  <a:pt x="2266" y="3391"/>
                </a:lnTo>
                <a:lnTo>
                  <a:pt x="2296" y="3353"/>
                </a:lnTo>
                <a:lnTo>
                  <a:pt x="2328" y="3316"/>
                </a:lnTo>
                <a:lnTo>
                  <a:pt x="2360" y="3282"/>
                </a:lnTo>
                <a:lnTo>
                  <a:pt x="2393" y="3251"/>
                </a:lnTo>
                <a:lnTo>
                  <a:pt x="2410" y="3236"/>
                </a:lnTo>
                <a:lnTo>
                  <a:pt x="2427" y="3223"/>
                </a:lnTo>
                <a:lnTo>
                  <a:pt x="2444" y="3211"/>
                </a:lnTo>
                <a:lnTo>
                  <a:pt x="2462" y="3198"/>
                </a:lnTo>
                <a:lnTo>
                  <a:pt x="2479" y="3189"/>
                </a:lnTo>
                <a:lnTo>
                  <a:pt x="2497" y="3179"/>
                </a:lnTo>
                <a:lnTo>
                  <a:pt x="2514" y="3170"/>
                </a:lnTo>
                <a:lnTo>
                  <a:pt x="2533" y="3162"/>
                </a:lnTo>
                <a:lnTo>
                  <a:pt x="2551" y="3155"/>
                </a:lnTo>
                <a:lnTo>
                  <a:pt x="2570" y="3149"/>
                </a:lnTo>
                <a:lnTo>
                  <a:pt x="2588" y="3146"/>
                </a:lnTo>
                <a:lnTo>
                  <a:pt x="2606" y="3142"/>
                </a:lnTo>
                <a:lnTo>
                  <a:pt x="2625" y="3141"/>
                </a:lnTo>
                <a:lnTo>
                  <a:pt x="2644" y="3140"/>
                </a:lnTo>
                <a:lnTo>
                  <a:pt x="2663" y="3141"/>
                </a:lnTo>
                <a:lnTo>
                  <a:pt x="2681" y="3142"/>
                </a:lnTo>
                <a:lnTo>
                  <a:pt x="2701" y="3146"/>
                </a:lnTo>
                <a:lnTo>
                  <a:pt x="2719" y="3149"/>
                </a:lnTo>
                <a:lnTo>
                  <a:pt x="2737" y="3155"/>
                </a:lnTo>
                <a:lnTo>
                  <a:pt x="2756" y="3162"/>
                </a:lnTo>
                <a:lnTo>
                  <a:pt x="2773" y="3170"/>
                </a:lnTo>
                <a:lnTo>
                  <a:pt x="2791" y="3179"/>
                </a:lnTo>
                <a:lnTo>
                  <a:pt x="2809" y="3189"/>
                </a:lnTo>
                <a:lnTo>
                  <a:pt x="2827" y="3198"/>
                </a:lnTo>
                <a:lnTo>
                  <a:pt x="2844" y="3211"/>
                </a:lnTo>
                <a:lnTo>
                  <a:pt x="2861" y="3223"/>
                </a:lnTo>
                <a:lnTo>
                  <a:pt x="2878" y="3236"/>
                </a:lnTo>
                <a:lnTo>
                  <a:pt x="2896" y="3251"/>
                </a:lnTo>
                <a:lnTo>
                  <a:pt x="2929" y="3282"/>
                </a:lnTo>
                <a:lnTo>
                  <a:pt x="2961" y="3316"/>
                </a:lnTo>
                <a:lnTo>
                  <a:pt x="2992" y="3353"/>
                </a:lnTo>
                <a:lnTo>
                  <a:pt x="3023" y="3391"/>
                </a:lnTo>
                <a:lnTo>
                  <a:pt x="3052" y="3433"/>
                </a:lnTo>
                <a:lnTo>
                  <a:pt x="3081" y="3474"/>
                </a:lnTo>
                <a:lnTo>
                  <a:pt x="3109" y="3518"/>
                </a:lnTo>
                <a:lnTo>
                  <a:pt x="3136" y="3564"/>
                </a:lnTo>
                <a:lnTo>
                  <a:pt x="3160" y="3610"/>
                </a:lnTo>
                <a:lnTo>
                  <a:pt x="3185" y="3658"/>
                </a:lnTo>
                <a:lnTo>
                  <a:pt x="3208" y="3705"/>
                </a:lnTo>
                <a:lnTo>
                  <a:pt x="3229" y="3752"/>
                </a:lnTo>
                <a:lnTo>
                  <a:pt x="3250" y="3799"/>
                </a:lnTo>
                <a:lnTo>
                  <a:pt x="3268" y="3846"/>
                </a:lnTo>
                <a:lnTo>
                  <a:pt x="3287" y="3892"/>
                </a:lnTo>
                <a:lnTo>
                  <a:pt x="3303" y="3936"/>
                </a:lnTo>
                <a:lnTo>
                  <a:pt x="3317" y="3980"/>
                </a:lnTo>
                <a:lnTo>
                  <a:pt x="3331" y="4022"/>
                </a:lnTo>
                <a:lnTo>
                  <a:pt x="3342" y="4061"/>
                </a:lnTo>
                <a:lnTo>
                  <a:pt x="3352" y="4099"/>
                </a:lnTo>
                <a:lnTo>
                  <a:pt x="3360" y="4134"/>
                </a:lnTo>
                <a:lnTo>
                  <a:pt x="3366" y="4167"/>
                </a:lnTo>
                <a:lnTo>
                  <a:pt x="3371" y="4196"/>
                </a:lnTo>
                <a:lnTo>
                  <a:pt x="3374" y="4222"/>
                </a:lnTo>
                <a:lnTo>
                  <a:pt x="3375" y="4244"/>
                </a:lnTo>
                <a:lnTo>
                  <a:pt x="3374" y="4264"/>
                </a:lnTo>
                <a:lnTo>
                  <a:pt x="3371" y="4284"/>
                </a:lnTo>
                <a:lnTo>
                  <a:pt x="3366" y="4304"/>
                </a:lnTo>
                <a:lnTo>
                  <a:pt x="3360" y="4324"/>
                </a:lnTo>
                <a:lnTo>
                  <a:pt x="3352" y="4342"/>
                </a:lnTo>
                <a:lnTo>
                  <a:pt x="3342" y="4360"/>
                </a:lnTo>
                <a:lnTo>
                  <a:pt x="3331" y="4379"/>
                </a:lnTo>
                <a:lnTo>
                  <a:pt x="3317" y="4397"/>
                </a:lnTo>
                <a:lnTo>
                  <a:pt x="3303" y="4414"/>
                </a:lnTo>
                <a:lnTo>
                  <a:pt x="3287" y="4432"/>
                </a:lnTo>
                <a:lnTo>
                  <a:pt x="3268" y="4447"/>
                </a:lnTo>
                <a:lnTo>
                  <a:pt x="3250" y="4463"/>
                </a:lnTo>
                <a:lnTo>
                  <a:pt x="3229" y="4479"/>
                </a:lnTo>
                <a:lnTo>
                  <a:pt x="3208" y="4494"/>
                </a:lnTo>
                <a:lnTo>
                  <a:pt x="3185" y="4509"/>
                </a:lnTo>
                <a:lnTo>
                  <a:pt x="3160" y="4522"/>
                </a:lnTo>
                <a:lnTo>
                  <a:pt x="3136" y="4535"/>
                </a:lnTo>
                <a:lnTo>
                  <a:pt x="3109" y="4548"/>
                </a:lnTo>
                <a:lnTo>
                  <a:pt x="3081" y="4559"/>
                </a:lnTo>
                <a:lnTo>
                  <a:pt x="3052" y="4570"/>
                </a:lnTo>
                <a:lnTo>
                  <a:pt x="3023" y="4580"/>
                </a:lnTo>
                <a:lnTo>
                  <a:pt x="2992" y="4590"/>
                </a:lnTo>
                <a:lnTo>
                  <a:pt x="2961" y="4598"/>
                </a:lnTo>
                <a:lnTo>
                  <a:pt x="2929" y="4607"/>
                </a:lnTo>
                <a:lnTo>
                  <a:pt x="2896" y="4613"/>
                </a:lnTo>
                <a:lnTo>
                  <a:pt x="2861" y="4619"/>
                </a:lnTo>
                <a:lnTo>
                  <a:pt x="2827" y="4625"/>
                </a:lnTo>
                <a:lnTo>
                  <a:pt x="2791" y="4629"/>
                </a:lnTo>
                <a:lnTo>
                  <a:pt x="2756" y="4633"/>
                </a:lnTo>
                <a:lnTo>
                  <a:pt x="2719" y="4635"/>
                </a:lnTo>
                <a:lnTo>
                  <a:pt x="2681" y="4636"/>
                </a:lnTo>
                <a:lnTo>
                  <a:pt x="2644" y="4637"/>
                </a:lnTo>
                <a:lnTo>
                  <a:pt x="2606" y="4636"/>
                </a:lnTo>
                <a:lnTo>
                  <a:pt x="2570" y="4635"/>
                </a:lnTo>
                <a:lnTo>
                  <a:pt x="2533" y="4633"/>
                </a:lnTo>
                <a:lnTo>
                  <a:pt x="2497" y="4629"/>
                </a:lnTo>
                <a:lnTo>
                  <a:pt x="2462" y="4625"/>
                </a:lnTo>
                <a:lnTo>
                  <a:pt x="2427" y="4619"/>
                </a:lnTo>
                <a:lnTo>
                  <a:pt x="2393" y="4613"/>
                </a:lnTo>
                <a:lnTo>
                  <a:pt x="2360" y="4607"/>
                </a:lnTo>
                <a:lnTo>
                  <a:pt x="2328" y="4598"/>
                </a:lnTo>
                <a:lnTo>
                  <a:pt x="2296" y="4590"/>
                </a:lnTo>
                <a:lnTo>
                  <a:pt x="2266" y="4580"/>
                </a:lnTo>
                <a:lnTo>
                  <a:pt x="2236" y="4570"/>
                </a:lnTo>
                <a:lnTo>
                  <a:pt x="2208" y="4559"/>
                </a:lnTo>
                <a:lnTo>
                  <a:pt x="2180" y="4548"/>
                </a:lnTo>
                <a:lnTo>
                  <a:pt x="2154" y="4535"/>
                </a:lnTo>
                <a:lnTo>
                  <a:pt x="2128" y="4522"/>
                </a:lnTo>
                <a:lnTo>
                  <a:pt x="2104" y="4509"/>
                </a:lnTo>
                <a:lnTo>
                  <a:pt x="2082" y="4494"/>
                </a:lnTo>
                <a:lnTo>
                  <a:pt x="2060" y="4479"/>
                </a:lnTo>
                <a:lnTo>
                  <a:pt x="2039" y="4463"/>
                </a:lnTo>
                <a:lnTo>
                  <a:pt x="2020" y="4447"/>
                </a:lnTo>
                <a:lnTo>
                  <a:pt x="2003" y="4432"/>
                </a:lnTo>
                <a:lnTo>
                  <a:pt x="1986" y="4414"/>
                </a:lnTo>
                <a:lnTo>
                  <a:pt x="1973" y="4397"/>
                </a:lnTo>
                <a:lnTo>
                  <a:pt x="1959" y="4379"/>
                </a:lnTo>
                <a:lnTo>
                  <a:pt x="1948" y="4360"/>
                </a:lnTo>
                <a:lnTo>
                  <a:pt x="1938" y="4342"/>
                </a:lnTo>
                <a:lnTo>
                  <a:pt x="1930" y="4324"/>
                </a:lnTo>
                <a:lnTo>
                  <a:pt x="1924" y="4304"/>
                </a:lnTo>
                <a:lnTo>
                  <a:pt x="1919" y="4284"/>
                </a:lnTo>
                <a:lnTo>
                  <a:pt x="1916" y="4264"/>
                </a:lnTo>
                <a:lnTo>
                  <a:pt x="1915" y="4244"/>
                </a:lnTo>
                <a:close/>
                <a:moveTo>
                  <a:pt x="2644" y="0"/>
                </a:moveTo>
                <a:lnTo>
                  <a:pt x="2644" y="0"/>
                </a:lnTo>
                <a:lnTo>
                  <a:pt x="2576" y="0"/>
                </a:lnTo>
                <a:lnTo>
                  <a:pt x="2508" y="3"/>
                </a:lnTo>
                <a:lnTo>
                  <a:pt x="2441" y="8"/>
                </a:lnTo>
                <a:lnTo>
                  <a:pt x="2373" y="14"/>
                </a:lnTo>
                <a:lnTo>
                  <a:pt x="2307" y="21"/>
                </a:lnTo>
                <a:lnTo>
                  <a:pt x="2241" y="30"/>
                </a:lnTo>
                <a:lnTo>
                  <a:pt x="2176" y="41"/>
                </a:lnTo>
                <a:lnTo>
                  <a:pt x="2111" y="53"/>
                </a:lnTo>
                <a:lnTo>
                  <a:pt x="2047" y="68"/>
                </a:lnTo>
                <a:lnTo>
                  <a:pt x="1984" y="84"/>
                </a:lnTo>
                <a:lnTo>
                  <a:pt x="1920" y="100"/>
                </a:lnTo>
                <a:lnTo>
                  <a:pt x="1857" y="119"/>
                </a:lnTo>
                <a:lnTo>
                  <a:pt x="1796" y="139"/>
                </a:lnTo>
                <a:lnTo>
                  <a:pt x="1735" y="161"/>
                </a:lnTo>
                <a:lnTo>
                  <a:pt x="1675" y="183"/>
                </a:lnTo>
                <a:lnTo>
                  <a:pt x="1615" y="207"/>
                </a:lnTo>
                <a:lnTo>
                  <a:pt x="1556" y="233"/>
                </a:lnTo>
                <a:lnTo>
                  <a:pt x="1498" y="260"/>
                </a:lnTo>
                <a:lnTo>
                  <a:pt x="1441" y="290"/>
                </a:lnTo>
                <a:lnTo>
                  <a:pt x="1384" y="319"/>
                </a:lnTo>
                <a:lnTo>
                  <a:pt x="1328" y="350"/>
                </a:lnTo>
                <a:lnTo>
                  <a:pt x="1273" y="383"/>
                </a:lnTo>
                <a:lnTo>
                  <a:pt x="1219" y="416"/>
                </a:lnTo>
                <a:lnTo>
                  <a:pt x="1166" y="451"/>
                </a:lnTo>
                <a:lnTo>
                  <a:pt x="1113" y="488"/>
                </a:lnTo>
                <a:lnTo>
                  <a:pt x="1062" y="525"/>
                </a:lnTo>
                <a:lnTo>
                  <a:pt x="1012" y="564"/>
                </a:lnTo>
                <a:lnTo>
                  <a:pt x="963" y="603"/>
                </a:lnTo>
                <a:lnTo>
                  <a:pt x="913" y="645"/>
                </a:lnTo>
                <a:lnTo>
                  <a:pt x="866" y="687"/>
                </a:lnTo>
                <a:lnTo>
                  <a:pt x="820" y="730"/>
                </a:lnTo>
                <a:lnTo>
                  <a:pt x="774" y="774"/>
                </a:lnTo>
                <a:lnTo>
                  <a:pt x="730" y="819"/>
                </a:lnTo>
                <a:lnTo>
                  <a:pt x="687" y="866"/>
                </a:lnTo>
                <a:lnTo>
                  <a:pt x="645" y="914"/>
                </a:lnTo>
                <a:lnTo>
                  <a:pt x="603" y="961"/>
                </a:lnTo>
                <a:lnTo>
                  <a:pt x="564" y="1012"/>
                </a:lnTo>
                <a:lnTo>
                  <a:pt x="525" y="1062"/>
                </a:lnTo>
                <a:lnTo>
                  <a:pt x="488" y="1113"/>
                </a:lnTo>
                <a:lnTo>
                  <a:pt x="451" y="1165"/>
                </a:lnTo>
                <a:lnTo>
                  <a:pt x="417" y="1219"/>
                </a:lnTo>
                <a:lnTo>
                  <a:pt x="383" y="1273"/>
                </a:lnTo>
                <a:lnTo>
                  <a:pt x="351" y="1328"/>
                </a:lnTo>
                <a:lnTo>
                  <a:pt x="319" y="1383"/>
                </a:lnTo>
                <a:lnTo>
                  <a:pt x="290" y="1439"/>
                </a:lnTo>
                <a:lnTo>
                  <a:pt x="260" y="1497"/>
                </a:lnTo>
                <a:lnTo>
                  <a:pt x="233" y="1556"/>
                </a:lnTo>
                <a:lnTo>
                  <a:pt x="207" y="1615"/>
                </a:lnTo>
                <a:lnTo>
                  <a:pt x="183" y="1673"/>
                </a:lnTo>
                <a:lnTo>
                  <a:pt x="161" y="1735"/>
                </a:lnTo>
                <a:lnTo>
                  <a:pt x="139" y="1796"/>
                </a:lnTo>
                <a:lnTo>
                  <a:pt x="119" y="1857"/>
                </a:lnTo>
                <a:lnTo>
                  <a:pt x="101" y="1920"/>
                </a:lnTo>
                <a:lnTo>
                  <a:pt x="84" y="1982"/>
                </a:lnTo>
                <a:lnTo>
                  <a:pt x="68" y="2046"/>
                </a:lnTo>
                <a:lnTo>
                  <a:pt x="54" y="2111"/>
                </a:lnTo>
                <a:lnTo>
                  <a:pt x="41" y="2175"/>
                </a:lnTo>
                <a:lnTo>
                  <a:pt x="31" y="2241"/>
                </a:lnTo>
                <a:lnTo>
                  <a:pt x="21" y="2306"/>
                </a:lnTo>
                <a:lnTo>
                  <a:pt x="14" y="2373"/>
                </a:lnTo>
                <a:lnTo>
                  <a:pt x="8" y="2440"/>
                </a:lnTo>
                <a:lnTo>
                  <a:pt x="4" y="2507"/>
                </a:lnTo>
                <a:lnTo>
                  <a:pt x="0" y="2574"/>
                </a:lnTo>
                <a:lnTo>
                  <a:pt x="0" y="2643"/>
                </a:lnTo>
                <a:lnTo>
                  <a:pt x="0" y="2712"/>
                </a:lnTo>
                <a:lnTo>
                  <a:pt x="4" y="2779"/>
                </a:lnTo>
                <a:lnTo>
                  <a:pt x="8" y="2847"/>
                </a:lnTo>
                <a:lnTo>
                  <a:pt x="14" y="2914"/>
                </a:lnTo>
                <a:lnTo>
                  <a:pt x="21" y="2980"/>
                </a:lnTo>
                <a:lnTo>
                  <a:pt x="31" y="3046"/>
                </a:lnTo>
                <a:lnTo>
                  <a:pt x="41" y="3111"/>
                </a:lnTo>
                <a:lnTo>
                  <a:pt x="54" y="3176"/>
                </a:lnTo>
                <a:lnTo>
                  <a:pt x="68" y="3240"/>
                </a:lnTo>
                <a:lnTo>
                  <a:pt x="84" y="3304"/>
                </a:lnTo>
                <a:lnTo>
                  <a:pt x="101" y="3368"/>
                </a:lnTo>
                <a:lnTo>
                  <a:pt x="119" y="3430"/>
                </a:lnTo>
                <a:lnTo>
                  <a:pt x="139" y="3491"/>
                </a:lnTo>
                <a:lnTo>
                  <a:pt x="161" y="3553"/>
                </a:lnTo>
                <a:lnTo>
                  <a:pt x="183" y="3613"/>
                </a:lnTo>
                <a:lnTo>
                  <a:pt x="207" y="3673"/>
                </a:lnTo>
                <a:lnTo>
                  <a:pt x="233" y="3732"/>
                </a:lnTo>
                <a:lnTo>
                  <a:pt x="260" y="3789"/>
                </a:lnTo>
                <a:lnTo>
                  <a:pt x="290" y="3847"/>
                </a:lnTo>
                <a:lnTo>
                  <a:pt x="319" y="3903"/>
                </a:lnTo>
                <a:lnTo>
                  <a:pt x="351" y="3960"/>
                </a:lnTo>
                <a:lnTo>
                  <a:pt x="383" y="4015"/>
                </a:lnTo>
                <a:lnTo>
                  <a:pt x="417" y="4069"/>
                </a:lnTo>
                <a:lnTo>
                  <a:pt x="451" y="4121"/>
                </a:lnTo>
                <a:lnTo>
                  <a:pt x="488" y="4174"/>
                </a:lnTo>
                <a:lnTo>
                  <a:pt x="525" y="4226"/>
                </a:lnTo>
                <a:lnTo>
                  <a:pt x="564" y="4276"/>
                </a:lnTo>
                <a:lnTo>
                  <a:pt x="603" y="4325"/>
                </a:lnTo>
                <a:lnTo>
                  <a:pt x="645" y="4374"/>
                </a:lnTo>
                <a:lnTo>
                  <a:pt x="687" y="4421"/>
                </a:lnTo>
                <a:lnTo>
                  <a:pt x="730" y="4467"/>
                </a:lnTo>
                <a:lnTo>
                  <a:pt x="774" y="4512"/>
                </a:lnTo>
                <a:lnTo>
                  <a:pt x="820" y="4558"/>
                </a:lnTo>
                <a:lnTo>
                  <a:pt x="866" y="4601"/>
                </a:lnTo>
                <a:lnTo>
                  <a:pt x="913" y="4642"/>
                </a:lnTo>
                <a:lnTo>
                  <a:pt x="963" y="4684"/>
                </a:lnTo>
                <a:lnTo>
                  <a:pt x="1012" y="4723"/>
                </a:lnTo>
                <a:lnTo>
                  <a:pt x="1062" y="4762"/>
                </a:lnTo>
                <a:lnTo>
                  <a:pt x="1113" y="4799"/>
                </a:lnTo>
                <a:lnTo>
                  <a:pt x="1166" y="4836"/>
                </a:lnTo>
                <a:lnTo>
                  <a:pt x="1219" y="4870"/>
                </a:lnTo>
                <a:lnTo>
                  <a:pt x="1273" y="4905"/>
                </a:lnTo>
                <a:lnTo>
                  <a:pt x="1328" y="4937"/>
                </a:lnTo>
                <a:lnTo>
                  <a:pt x="1384" y="4968"/>
                </a:lnTo>
                <a:lnTo>
                  <a:pt x="1441" y="4998"/>
                </a:lnTo>
                <a:lnTo>
                  <a:pt x="1498" y="5026"/>
                </a:lnTo>
                <a:lnTo>
                  <a:pt x="1556" y="5054"/>
                </a:lnTo>
                <a:lnTo>
                  <a:pt x="1615" y="5080"/>
                </a:lnTo>
                <a:lnTo>
                  <a:pt x="1675" y="5104"/>
                </a:lnTo>
                <a:lnTo>
                  <a:pt x="1735" y="5127"/>
                </a:lnTo>
                <a:lnTo>
                  <a:pt x="1796" y="5149"/>
                </a:lnTo>
                <a:lnTo>
                  <a:pt x="1857" y="5168"/>
                </a:lnTo>
                <a:lnTo>
                  <a:pt x="1920" y="5187"/>
                </a:lnTo>
                <a:lnTo>
                  <a:pt x="1984" y="5204"/>
                </a:lnTo>
                <a:lnTo>
                  <a:pt x="2047" y="5220"/>
                </a:lnTo>
                <a:lnTo>
                  <a:pt x="2111" y="5233"/>
                </a:lnTo>
                <a:lnTo>
                  <a:pt x="2176" y="5245"/>
                </a:lnTo>
                <a:lnTo>
                  <a:pt x="2241" y="5256"/>
                </a:lnTo>
                <a:lnTo>
                  <a:pt x="2307" y="5266"/>
                </a:lnTo>
                <a:lnTo>
                  <a:pt x="2373" y="5274"/>
                </a:lnTo>
                <a:lnTo>
                  <a:pt x="2441" y="5280"/>
                </a:lnTo>
                <a:lnTo>
                  <a:pt x="2508" y="5283"/>
                </a:lnTo>
                <a:lnTo>
                  <a:pt x="2576" y="5286"/>
                </a:lnTo>
                <a:lnTo>
                  <a:pt x="2644" y="5287"/>
                </a:lnTo>
                <a:lnTo>
                  <a:pt x="2712" y="5286"/>
                </a:lnTo>
                <a:lnTo>
                  <a:pt x="2780" y="5283"/>
                </a:lnTo>
                <a:lnTo>
                  <a:pt x="2848" y="5280"/>
                </a:lnTo>
                <a:lnTo>
                  <a:pt x="2914" y="5274"/>
                </a:lnTo>
                <a:lnTo>
                  <a:pt x="2980" y="5266"/>
                </a:lnTo>
                <a:lnTo>
                  <a:pt x="3046" y="5256"/>
                </a:lnTo>
                <a:lnTo>
                  <a:pt x="3111" y="5245"/>
                </a:lnTo>
                <a:lnTo>
                  <a:pt x="3176" y="5233"/>
                </a:lnTo>
                <a:lnTo>
                  <a:pt x="3241" y="5220"/>
                </a:lnTo>
                <a:lnTo>
                  <a:pt x="3305" y="5204"/>
                </a:lnTo>
                <a:lnTo>
                  <a:pt x="3368" y="5187"/>
                </a:lnTo>
                <a:lnTo>
                  <a:pt x="3430" y="5168"/>
                </a:lnTo>
                <a:lnTo>
                  <a:pt x="3491" y="5149"/>
                </a:lnTo>
                <a:lnTo>
                  <a:pt x="3553" y="5127"/>
                </a:lnTo>
                <a:lnTo>
                  <a:pt x="3613" y="5104"/>
                </a:lnTo>
                <a:lnTo>
                  <a:pt x="3673" y="5080"/>
                </a:lnTo>
                <a:lnTo>
                  <a:pt x="3732" y="5054"/>
                </a:lnTo>
                <a:lnTo>
                  <a:pt x="3790" y="5026"/>
                </a:lnTo>
                <a:lnTo>
                  <a:pt x="3847" y="4998"/>
                </a:lnTo>
                <a:lnTo>
                  <a:pt x="3904" y="4968"/>
                </a:lnTo>
                <a:lnTo>
                  <a:pt x="3960" y="4937"/>
                </a:lnTo>
                <a:lnTo>
                  <a:pt x="4015" y="4905"/>
                </a:lnTo>
                <a:lnTo>
                  <a:pt x="4069" y="4870"/>
                </a:lnTo>
                <a:lnTo>
                  <a:pt x="4121" y="4836"/>
                </a:lnTo>
                <a:lnTo>
                  <a:pt x="4174" y="4799"/>
                </a:lnTo>
                <a:lnTo>
                  <a:pt x="4226" y="4762"/>
                </a:lnTo>
                <a:lnTo>
                  <a:pt x="4276" y="4723"/>
                </a:lnTo>
                <a:lnTo>
                  <a:pt x="4325" y="4684"/>
                </a:lnTo>
                <a:lnTo>
                  <a:pt x="4374" y="4642"/>
                </a:lnTo>
                <a:lnTo>
                  <a:pt x="4422" y="4601"/>
                </a:lnTo>
                <a:lnTo>
                  <a:pt x="4468" y="4558"/>
                </a:lnTo>
                <a:lnTo>
                  <a:pt x="4514" y="4512"/>
                </a:lnTo>
                <a:lnTo>
                  <a:pt x="4558" y="4467"/>
                </a:lnTo>
                <a:lnTo>
                  <a:pt x="4601" y="4421"/>
                </a:lnTo>
                <a:lnTo>
                  <a:pt x="4642" y="4374"/>
                </a:lnTo>
                <a:lnTo>
                  <a:pt x="4684" y="4325"/>
                </a:lnTo>
                <a:lnTo>
                  <a:pt x="4723" y="4276"/>
                </a:lnTo>
                <a:lnTo>
                  <a:pt x="4762" y="4226"/>
                </a:lnTo>
                <a:lnTo>
                  <a:pt x="4799" y="4174"/>
                </a:lnTo>
                <a:lnTo>
                  <a:pt x="4836" y="4121"/>
                </a:lnTo>
                <a:lnTo>
                  <a:pt x="4870" y="4069"/>
                </a:lnTo>
                <a:lnTo>
                  <a:pt x="4905" y="4015"/>
                </a:lnTo>
                <a:lnTo>
                  <a:pt x="4938" y="3960"/>
                </a:lnTo>
                <a:lnTo>
                  <a:pt x="4968" y="3903"/>
                </a:lnTo>
                <a:lnTo>
                  <a:pt x="4998" y="3847"/>
                </a:lnTo>
                <a:lnTo>
                  <a:pt x="5027" y="3789"/>
                </a:lnTo>
                <a:lnTo>
                  <a:pt x="5054" y="3732"/>
                </a:lnTo>
                <a:lnTo>
                  <a:pt x="5080" y="3673"/>
                </a:lnTo>
                <a:lnTo>
                  <a:pt x="5104" y="3613"/>
                </a:lnTo>
                <a:lnTo>
                  <a:pt x="5126" y="3553"/>
                </a:lnTo>
                <a:lnTo>
                  <a:pt x="5149" y="3491"/>
                </a:lnTo>
                <a:lnTo>
                  <a:pt x="5168" y="3430"/>
                </a:lnTo>
                <a:lnTo>
                  <a:pt x="5187" y="3368"/>
                </a:lnTo>
                <a:lnTo>
                  <a:pt x="5204" y="3304"/>
                </a:lnTo>
                <a:lnTo>
                  <a:pt x="5220" y="3240"/>
                </a:lnTo>
                <a:lnTo>
                  <a:pt x="5233" y="3176"/>
                </a:lnTo>
                <a:lnTo>
                  <a:pt x="5247" y="3111"/>
                </a:lnTo>
                <a:lnTo>
                  <a:pt x="5256" y="3046"/>
                </a:lnTo>
                <a:lnTo>
                  <a:pt x="5266" y="2980"/>
                </a:lnTo>
                <a:lnTo>
                  <a:pt x="5274" y="2914"/>
                </a:lnTo>
                <a:lnTo>
                  <a:pt x="5280" y="2847"/>
                </a:lnTo>
                <a:lnTo>
                  <a:pt x="5283" y="2779"/>
                </a:lnTo>
                <a:lnTo>
                  <a:pt x="5287" y="2712"/>
                </a:lnTo>
                <a:lnTo>
                  <a:pt x="5287" y="2643"/>
                </a:lnTo>
                <a:lnTo>
                  <a:pt x="5287" y="2574"/>
                </a:lnTo>
                <a:lnTo>
                  <a:pt x="5283" y="2507"/>
                </a:lnTo>
                <a:lnTo>
                  <a:pt x="5280" y="2440"/>
                </a:lnTo>
                <a:lnTo>
                  <a:pt x="5274" y="2373"/>
                </a:lnTo>
                <a:lnTo>
                  <a:pt x="5266" y="2306"/>
                </a:lnTo>
                <a:lnTo>
                  <a:pt x="5256" y="2241"/>
                </a:lnTo>
                <a:lnTo>
                  <a:pt x="5247" y="2175"/>
                </a:lnTo>
                <a:lnTo>
                  <a:pt x="5233" y="2111"/>
                </a:lnTo>
                <a:lnTo>
                  <a:pt x="5220" y="2046"/>
                </a:lnTo>
                <a:lnTo>
                  <a:pt x="5204" y="1982"/>
                </a:lnTo>
                <a:lnTo>
                  <a:pt x="5187" y="1920"/>
                </a:lnTo>
                <a:lnTo>
                  <a:pt x="5168" y="1857"/>
                </a:lnTo>
                <a:lnTo>
                  <a:pt x="5149" y="1796"/>
                </a:lnTo>
                <a:lnTo>
                  <a:pt x="5126" y="1735"/>
                </a:lnTo>
                <a:lnTo>
                  <a:pt x="5104" y="1673"/>
                </a:lnTo>
                <a:lnTo>
                  <a:pt x="5080" y="1615"/>
                </a:lnTo>
                <a:lnTo>
                  <a:pt x="5054" y="1556"/>
                </a:lnTo>
                <a:lnTo>
                  <a:pt x="5027" y="1497"/>
                </a:lnTo>
                <a:lnTo>
                  <a:pt x="4998" y="1439"/>
                </a:lnTo>
                <a:lnTo>
                  <a:pt x="4968" y="1383"/>
                </a:lnTo>
                <a:lnTo>
                  <a:pt x="4938" y="1328"/>
                </a:lnTo>
                <a:lnTo>
                  <a:pt x="4905" y="1273"/>
                </a:lnTo>
                <a:lnTo>
                  <a:pt x="4870" y="1219"/>
                </a:lnTo>
                <a:lnTo>
                  <a:pt x="4836" y="1165"/>
                </a:lnTo>
                <a:lnTo>
                  <a:pt x="4799" y="1113"/>
                </a:lnTo>
                <a:lnTo>
                  <a:pt x="4762" y="1062"/>
                </a:lnTo>
                <a:lnTo>
                  <a:pt x="4723" y="1012"/>
                </a:lnTo>
                <a:lnTo>
                  <a:pt x="4684" y="961"/>
                </a:lnTo>
                <a:lnTo>
                  <a:pt x="4642" y="914"/>
                </a:lnTo>
                <a:lnTo>
                  <a:pt x="4601" y="866"/>
                </a:lnTo>
                <a:lnTo>
                  <a:pt x="4558" y="819"/>
                </a:lnTo>
                <a:lnTo>
                  <a:pt x="4514" y="774"/>
                </a:lnTo>
                <a:lnTo>
                  <a:pt x="4468" y="730"/>
                </a:lnTo>
                <a:lnTo>
                  <a:pt x="4422" y="687"/>
                </a:lnTo>
                <a:lnTo>
                  <a:pt x="4374" y="645"/>
                </a:lnTo>
                <a:lnTo>
                  <a:pt x="4325" y="603"/>
                </a:lnTo>
                <a:lnTo>
                  <a:pt x="4276" y="564"/>
                </a:lnTo>
                <a:lnTo>
                  <a:pt x="4226" y="525"/>
                </a:lnTo>
                <a:lnTo>
                  <a:pt x="4174" y="488"/>
                </a:lnTo>
                <a:lnTo>
                  <a:pt x="4121" y="451"/>
                </a:lnTo>
                <a:lnTo>
                  <a:pt x="4069" y="416"/>
                </a:lnTo>
                <a:lnTo>
                  <a:pt x="4015" y="383"/>
                </a:lnTo>
                <a:lnTo>
                  <a:pt x="3960" y="350"/>
                </a:lnTo>
                <a:lnTo>
                  <a:pt x="3904" y="319"/>
                </a:lnTo>
                <a:lnTo>
                  <a:pt x="3847" y="290"/>
                </a:lnTo>
                <a:lnTo>
                  <a:pt x="3790" y="260"/>
                </a:lnTo>
                <a:lnTo>
                  <a:pt x="3732" y="233"/>
                </a:lnTo>
                <a:lnTo>
                  <a:pt x="3673" y="207"/>
                </a:lnTo>
                <a:lnTo>
                  <a:pt x="3613" y="183"/>
                </a:lnTo>
                <a:lnTo>
                  <a:pt x="3553" y="161"/>
                </a:lnTo>
                <a:lnTo>
                  <a:pt x="3491" y="139"/>
                </a:lnTo>
                <a:lnTo>
                  <a:pt x="3430" y="119"/>
                </a:lnTo>
                <a:lnTo>
                  <a:pt x="3368" y="100"/>
                </a:lnTo>
                <a:lnTo>
                  <a:pt x="3305" y="84"/>
                </a:lnTo>
                <a:lnTo>
                  <a:pt x="3241" y="68"/>
                </a:lnTo>
                <a:lnTo>
                  <a:pt x="3176" y="53"/>
                </a:lnTo>
                <a:lnTo>
                  <a:pt x="3111" y="41"/>
                </a:lnTo>
                <a:lnTo>
                  <a:pt x="3046" y="30"/>
                </a:lnTo>
                <a:lnTo>
                  <a:pt x="2980" y="21"/>
                </a:lnTo>
                <a:lnTo>
                  <a:pt x="2914" y="14"/>
                </a:lnTo>
                <a:lnTo>
                  <a:pt x="2848" y="8"/>
                </a:lnTo>
                <a:lnTo>
                  <a:pt x="2780" y="3"/>
                </a:lnTo>
                <a:lnTo>
                  <a:pt x="2712" y="0"/>
                </a:lnTo>
                <a:lnTo>
                  <a:pt x="264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66616" y="2600490"/>
            <a:ext cx="5533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latin typeface="Cooper Black" panose="0208090404030B020404" pitchFamily="18" charset="0"/>
              </a:rPr>
              <a:t>2</a:t>
            </a:r>
            <a:endParaRPr lang="zh-CN" altLang="en-US" sz="4800" dirty="0">
              <a:latin typeface="Cooper Black" panose="0208090404030B0204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02539" y="2215766"/>
            <a:ext cx="2445478" cy="1193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kumimoji="1" lang="en-US" altLang="zh-CN" sz="5400" b="1" dirty="0" err="1" smtClean="0">
                <a:latin typeface="Cooper Black" panose="0208090404030B0204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Titel</a:t>
            </a:r>
            <a:r>
              <a:rPr kumimoji="1" lang="en-US" altLang="zh-CN" sz="5400" b="1" dirty="0" smtClean="0">
                <a:latin typeface="Cooper Black" panose="0208090404030B0204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2</a:t>
            </a:r>
            <a:endParaRPr kumimoji="1" lang="zh-CN" altLang="en-US" sz="5400" b="1" dirty="0">
              <a:latin typeface="Cooper Black" panose="0208090404030B0204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8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311083" y="3861048"/>
            <a:ext cx="11434954" cy="2484000"/>
            <a:chOff x="-1737858" y="1683000"/>
            <a:chExt cx="16075270" cy="3492000"/>
          </a:xfrm>
        </p:grpSpPr>
        <p:sp>
          <p:nvSpPr>
            <p:cNvPr id="2" name="空心弧 1"/>
            <p:cNvSpPr>
              <a:spLocks noChangeAspect="1"/>
            </p:cNvSpPr>
            <p:nvPr/>
          </p:nvSpPr>
          <p:spPr>
            <a:xfrm>
              <a:off x="4350000" y="1693960"/>
              <a:ext cx="3312252" cy="3310864"/>
            </a:xfrm>
            <a:prstGeom prst="blockArc">
              <a:avLst>
                <a:gd name="adj1" fmla="val 10800000"/>
                <a:gd name="adj2" fmla="val 16162371"/>
                <a:gd name="adj3" fmla="val 13150"/>
              </a:avLst>
            </a:prstGeom>
            <a:solidFill>
              <a:srgbClr val="73C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空心弧 2"/>
            <p:cNvSpPr>
              <a:spLocks noChangeAspect="1"/>
            </p:cNvSpPr>
            <p:nvPr/>
          </p:nvSpPr>
          <p:spPr>
            <a:xfrm rot="5400000">
              <a:off x="4530442" y="1682673"/>
              <a:ext cx="3311232" cy="3311885"/>
            </a:xfrm>
            <a:prstGeom prst="blockArc">
              <a:avLst>
                <a:gd name="adj1" fmla="val 10800000"/>
                <a:gd name="adj2" fmla="val 16162371"/>
                <a:gd name="adj3" fmla="val 13150"/>
              </a:avLst>
            </a:prstGeom>
            <a:solidFill>
              <a:srgbClr val="2684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空心弧 3"/>
            <p:cNvSpPr>
              <a:spLocks noChangeAspect="1"/>
            </p:cNvSpPr>
            <p:nvPr/>
          </p:nvSpPr>
          <p:spPr>
            <a:xfrm rot="10800000">
              <a:off x="4529748" y="1851250"/>
              <a:ext cx="3312252" cy="3310864"/>
            </a:xfrm>
            <a:prstGeom prst="blockArc">
              <a:avLst>
                <a:gd name="adj1" fmla="val 10800000"/>
                <a:gd name="adj2" fmla="val 16162371"/>
                <a:gd name="adj3" fmla="val 13150"/>
              </a:avLst>
            </a:prstGeom>
            <a:solidFill>
              <a:srgbClr val="73C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空心弧 4"/>
            <p:cNvSpPr>
              <a:spLocks noChangeAspect="1"/>
            </p:cNvSpPr>
            <p:nvPr/>
          </p:nvSpPr>
          <p:spPr>
            <a:xfrm rot="16200000">
              <a:off x="4350694" y="1863441"/>
              <a:ext cx="3311232" cy="3311885"/>
            </a:xfrm>
            <a:prstGeom prst="blockArc">
              <a:avLst>
                <a:gd name="adj1" fmla="val 10800000"/>
                <a:gd name="adj2" fmla="val 16162371"/>
                <a:gd name="adj3" fmla="val 13150"/>
              </a:avLst>
            </a:prstGeom>
            <a:solidFill>
              <a:srgbClr val="2684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454612" y="2913569"/>
              <a:ext cx="6882800" cy="402589"/>
            </a:xfrm>
            <a:prstGeom prst="rect">
              <a:avLst/>
            </a:prstGeom>
            <a:solidFill>
              <a:srgbClr val="2684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481004" y="3495947"/>
              <a:ext cx="6832193" cy="402589"/>
            </a:xfrm>
            <a:prstGeom prst="rect">
              <a:avLst/>
            </a:prstGeom>
            <a:solidFill>
              <a:srgbClr val="73C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                      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-1737858" y="3534463"/>
              <a:ext cx="6319001" cy="432502"/>
            </a:xfrm>
            <a:prstGeom prst="rect">
              <a:avLst/>
            </a:prstGeom>
            <a:solidFill>
              <a:srgbClr val="2684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                    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-1715105" y="2944992"/>
              <a:ext cx="6333513" cy="402589"/>
            </a:xfrm>
            <a:prstGeom prst="rect">
              <a:avLst/>
            </a:prstGeom>
            <a:solidFill>
              <a:srgbClr val="73C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                                   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5051884" y="2420888"/>
              <a:ext cx="2088232" cy="201622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KSO_Shape"/>
          <p:cNvSpPr>
            <a:spLocks noChangeAspect="1"/>
          </p:cNvSpPr>
          <p:nvPr/>
        </p:nvSpPr>
        <p:spPr bwMode="auto">
          <a:xfrm>
            <a:off x="5328341" y="4546228"/>
            <a:ext cx="1116000" cy="1116000"/>
          </a:xfrm>
          <a:custGeom>
            <a:avLst/>
            <a:gdLst>
              <a:gd name="T0" fmla="*/ 1647712 w 5287"/>
              <a:gd name="T1" fmla="*/ 1098609 h 5287"/>
              <a:gd name="T2" fmla="*/ 1572423 w 5287"/>
              <a:gd name="T3" fmla="*/ 1202741 h 5287"/>
              <a:gd name="T4" fmla="*/ 1450303 w 5287"/>
              <a:gd name="T5" fmla="*/ 1198417 h 5287"/>
              <a:gd name="T6" fmla="*/ 1223356 w 5287"/>
              <a:gd name="T7" fmla="*/ 1087799 h 5287"/>
              <a:gd name="T8" fmla="*/ 1136179 w 5287"/>
              <a:gd name="T9" fmla="*/ 978263 h 5287"/>
              <a:gd name="T10" fmla="*/ 1149868 w 5287"/>
              <a:gd name="T11" fmla="*/ 891786 h 5287"/>
              <a:gd name="T12" fmla="*/ 1302247 w 5287"/>
              <a:gd name="T13" fmla="*/ 765675 h 5287"/>
              <a:gd name="T14" fmla="*/ 1512984 w 5287"/>
              <a:gd name="T15" fmla="*/ 689648 h 5287"/>
              <a:gd name="T16" fmla="*/ 1603763 w 5287"/>
              <a:gd name="T17" fmla="*/ 726040 h 5287"/>
              <a:gd name="T18" fmla="*/ 1663202 w 5287"/>
              <a:gd name="T19" fmla="*/ 860799 h 5287"/>
              <a:gd name="T20" fmla="*/ 1005414 w 5287"/>
              <a:gd name="T21" fmla="*/ 234927 h 5287"/>
              <a:gd name="T22" fmla="*/ 1155632 w 5287"/>
              <a:gd name="T23" fmla="*/ 283570 h 5287"/>
              <a:gd name="T24" fmla="*/ 1215791 w 5287"/>
              <a:gd name="T25" fmla="*/ 373650 h 5287"/>
              <a:gd name="T26" fmla="*/ 1163197 w 5287"/>
              <a:gd name="T27" fmla="*/ 550926 h 5287"/>
              <a:gd name="T28" fmla="*/ 1030630 w 5287"/>
              <a:gd name="T29" fmla="*/ 741534 h 5287"/>
              <a:gd name="T30" fmla="*/ 945615 w 5287"/>
              <a:gd name="T31" fmla="*/ 771440 h 5287"/>
              <a:gd name="T32" fmla="*/ 850153 w 5287"/>
              <a:gd name="T33" fmla="*/ 720636 h 5287"/>
              <a:gd name="T34" fmla="*/ 721549 w 5287"/>
              <a:gd name="T35" fmla="*/ 500481 h 5287"/>
              <a:gd name="T36" fmla="*/ 693091 w 5287"/>
              <a:gd name="T37" fmla="*/ 352030 h 5287"/>
              <a:gd name="T38" fmla="*/ 775945 w 5287"/>
              <a:gd name="T39" fmla="*/ 269157 h 5287"/>
              <a:gd name="T40" fmla="*/ 938771 w 5287"/>
              <a:gd name="T41" fmla="*/ 232045 h 5287"/>
              <a:gd name="T42" fmla="*/ 250363 w 5287"/>
              <a:gd name="T43" fmla="*/ 826209 h 5287"/>
              <a:gd name="T44" fmla="*/ 320248 w 5287"/>
              <a:gd name="T45" fmla="*/ 709105 h 5287"/>
              <a:gd name="T46" fmla="*/ 427598 w 5287"/>
              <a:gd name="T47" fmla="*/ 696494 h 5287"/>
              <a:gd name="T48" fmla="*/ 652384 w 5287"/>
              <a:gd name="T49" fmla="*/ 793780 h 5287"/>
              <a:gd name="T50" fmla="*/ 764778 w 5287"/>
              <a:gd name="T51" fmla="*/ 911244 h 5287"/>
              <a:gd name="T52" fmla="*/ 762256 w 5287"/>
              <a:gd name="T53" fmla="*/ 997720 h 5287"/>
              <a:gd name="T54" fmla="*/ 636534 w 5287"/>
              <a:gd name="T55" fmla="*/ 1118787 h 5287"/>
              <a:gd name="T56" fmla="*/ 414630 w 5287"/>
              <a:gd name="T57" fmla="*/ 1208866 h 5287"/>
              <a:gd name="T58" fmla="*/ 313764 w 5287"/>
              <a:gd name="T59" fmla="*/ 1188688 h 5287"/>
              <a:gd name="T60" fmla="*/ 247481 w 5287"/>
              <a:gd name="T61" fmla="*/ 1065460 h 5287"/>
              <a:gd name="T62" fmla="*/ 691290 w 5287"/>
              <a:gd name="T63" fmla="*/ 1511893 h 5287"/>
              <a:gd name="T64" fmla="*/ 766579 w 5287"/>
              <a:gd name="T65" fmla="*/ 1300747 h 5287"/>
              <a:gd name="T66" fmla="*/ 893021 w 5287"/>
              <a:gd name="T67" fmla="*/ 1149053 h 5287"/>
              <a:gd name="T68" fmla="*/ 979477 w 5287"/>
              <a:gd name="T69" fmla="*/ 1134641 h 5287"/>
              <a:gd name="T70" fmla="*/ 1088988 w 5287"/>
              <a:gd name="T71" fmla="*/ 1221838 h 5287"/>
              <a:gd name="T72" fmla="*/ 1199941 w 5287"/>
              <a:gd name="T73" fmla="*/ 1449198 h 5287"/>
              <a:gd name="T74" fmla="*/ 1203903 w 5287"/>
              <a:gd name="T75" fmla="*/ 1570985 h 5287"/>
              <a:gd name="T76" fmla="*/ 1099435 w 5287"/>
              <a:gd name="T77" fmla="*/ 1646652 h 5287"/>
              <a:gd name="T78" fmla="*/ 938771 w 5287"/>
              <a:gd name="T79" fmla="*/ 1670433 h 5287"/>
              <a:gd name="T80" fmla="*/ 775945 w 5287"/>
              <a:gd name="T81" fmla="*/ 1634041 h 5287"/>
              <a:gd name="T82" fmla="*/ 693091 w 5287"/>
              <a:gd name="T83" fmla="*/ 1550808 h 5287"/>
              <a:gd name="T84" fmla="*/ 760455 w 5287"/>
              <a:gd name="T85" fmla="*/ 19097 h 5287"/>
              <a:gd name="T86" fmla="*/ 458578 w 5287"/>
              <a:gd name="T87" fmla="*/ 138002 h 5287"/>
              <a:gd name="T88" fmla="*/ 217221 w 5287"/>
              <a:gd name="T89" fmla="*/ 346265 h 5287"/>
              <a:gd name="T90" fmla="*/ 57998 w 5287"/>
              <a:gd name="T91" fmla="*/ 625151 h 5287"/>
              <a:gd name="T92" fmla="*/ 0 w 5287"/>
              <a:gd name="T93" fmla="*/ 952320 h 5287"/>
              <a:gd name="T94" fmla="*/ 50073 w 5287"/>
              <a:gd name="T95" fmla="*/ 1257869 h 5287"/>
              <a:gd name="T96" fmla="*/ 203172 w 5287"/>
              <a:gd name="T97" fmla="*/ 1540719 h 5287"/>
              <a:gd name="T98" fmla="*/ 439126 w 5287"/>
              <a:gd name="T99" fmla="*/ 1754747 h 5287"/>
              <a:gd name="T100" fmla="*/ 737400 w 5287"/>
              <a:gd name="T101" fmla="*/ 1880859 h 5287"/>
              <a:gd name="T102" fmla="*/ 1049723 w 5287"/>
              <a:gd name="T103" fmla="*/ 1900316 h 5287"/>
              <a:gd name="T104" fmla="*/ 1365288 w 5287"/>
              <a:gd name="T105" fmla="*/ 1810957 h 5287"/>
              <a:gd name="T106" fmla="*/ 1626098 w 5287"/>
              <a:gd name="T107" fmla="*/ 1625754 h 5287"/>
              <a:gd name="T108" fmla="*/ 1810898 w 5287"/>
              <a:gd name="T109" fmla="*/ 1365244 h 5287"/>
              <a:gd name="T110" fmla="*/ 1899876 w 5287"/>
              <a:gd name="T111" fmla="*/ 1049966 h 5287"/>
              <a:gd name="T112" fmla="*/ 1880423 w 5287"/>
              <a:gd name="T113" fmla="*/ 737210 h 5287"/>
              <a:gd name="T114" fmla="*/ 1754341 w 5287"/>
              <a:gd name="T115" fmla="*/ 439227 h 5287"/>
              <a:gd name="T116" fmla="*/ 1540362 w 5287"/>
              <a:gd name="T117" fmla="*/ 203219 h 5287"/>
              <a:gd name="T118" fmla="*/ 1257578 w 5287"/>
              <a:gd name="T119" fmla="*/ 50084 h 5287"/>
              <a:gd name="T120" fmla="*/ 952460 w 5287"/>
              <a:gd name="T121" fmla="*/ 0 h 528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287" h="5287">
                <a:moveTo>
                  <a:pt x="4641" y="2641"/>
                </a:moveTo>
                <a:lnTo>
                  <a:pt x="4641" y="2641"/>
                </a:lnTo>
                <a:lnTo>
                  <a:pt x="4640" y="2677"/>
                </a:lnTo>
                <a:lnTo>
                  <a:pt x="4639" y="2715"/>
                </a:lnTo>
                <a:lnTo>
                  <a:pt x="4636" y="2751"/>
                </a:lnTo>
                <a:lnTo>
                  <a:pt x="4633" y="2788"/>
                </a:lnTo>
                <a:lnTo>
                  <a:pt x="4629" y="2822"/>
                </a:lnTo>
                <a:lnTo>
                  <a:pt x="4623" y="2858"/>
                </a:lnTo>
                <a:lnTo>
                  <a:pt x="4617" y="2891"/>
                </a:lnTo>
                <a:lnTo>
                  <a:pt x="4610" y="2924"/>
                </a:lnTo>
                <a:lnTo>
                  <a:pt x="4602" y="2957"/>
                </a:lnTo>
                <a:lnTo>
                  <a:pt x="4593" y="2989"/>
                </a:lnTo>
                <a:lnTo>
                  <a:pt x="4583" y="3019"/>
                </a:lnTo>
                <a:lnTo>
                  <a:pt x="4574" y="3049"/>
                </a:lnTo>
                <a:lnTo>
                  <a:pt x="4563" y="3077"/>
                </a:lnTo>
                <a:lnTo>
                  <a:pt x="4552" y="3105"/>
                </a:lnTo>
                <a:lnTo>
                  <a:pt x="4539" y="3131"/>
                </a:lnTo>
                <a:lnTo>
                  <a:pt x="4526" y="3157"/>
                </a:lnTo>
                <a:lnTo>
                  <a:pt x="4512" y="3181"/>
                </a:lnTo>
                <a:lnTo>
                  <a:pt x="4498" y="3203"/>
                </a:lnTo>
                <a:lnTo>
                  <a:pt x="4483" y="3225"/>
                </a:lnTo>
                <a:lnTo>
                  <a:pt x="4468" y="3246"/>
                </a:lnTo>
                <a:lnTo>
                  <a:pt x="4452" y="3265"/>
                </a:lnTo>
                <a:lnTo>
                  <a:pt x="4435" y="3283"/>
                </a:lnTo>
                <a:lnTo>
                  <a:pt x="4418" y="3299"/>
                </a:lnTo>
                <a:lnTo>
                  <a:pt x="4401" y="3314"/>
                </a:lnTo>
                <a:lnTo>
                  <a:pt x="4384" y="3326"/>
                </a:lnTo>
                <a:lnTo>
                  <a:pt x="4365" y="3338"/>
                </a:lnTo>
                <a:lnTo>
                  <a:pt x="4347" y="3348"/>
                </a:lnTo>
                <a:lnTo>
                  <a:pt x="4327" y="3355"/>
                </a:lnTo>
                <a:lnTo>
                  <a:pt x="4308" y="3363"/>
                </a:lnTo>
                <a:lnTo>
                  <a:pt x="4288" y="3368"/>
                </a:lnTo>
                <a:lnTo>
                  <a:pt x="4268" y="3370"/>
                </a:lnTo>
                <a:lnTo>
                  <a:pt x="4248" y="3371"/>
                </a:lnTo>
                <a:lnTo>
                  <a:pt x="4226" y="3370"/>
                </a:lnTo>
                <a:lnTo>
                  <a:pt x="4200" y="3368"/>
                </a:lnTo>
                <a:lnTo>
                  <a:pt x="4170" y="3363"/>
                </a:lnTo>
                <a:lnTo>
                  <a:pt x="4139" y="3355"/>
                </a:lnTo>
                <a:lnTo>
                  <a:pt x="4103" y="3348"/>
                </a:lnTo>
                <a:lnTo>
                  <a:pt x="4065" y="3338"/>
                </a:lnTo>
                <a:lnTo>
                  <a:pt x="4026" y="3326"/>
                </a:lnTo>
                <a:lnTo>
                  <a:pt x="3984" y="3314"/>
                </a:lnTo>
                <a:lnTo>
                  <a:pt x="3940" y="3299"/>
                </a:lnTo>
                <a:lnTo>
                  <a:pt x="3896" y="3283"/>
                </a:lnTo>
                <a:lnTo>
                  <a:pt x="3850" y="3265"/>
                </a:lnTo>
                <a:lnTo>
                  <a:pt x="3804" y="3246"/>
                </a:lnTo>
                <a:lnTo>
                  <a:pt x="3756" y="3225"/>
                </a:lnTo>
                <a:lnTo>
                  <a:pt x="3708" y="3203"/>
                </a:lnTo>
                <a:lnTo>
                  <a:pt x="3662" y="3181"/>
                </a:lnTo>
                <a:lnTo>
                  <a:pt x="3615" y="3157"/>
                </a:lnTo>
                <a:lnTo>
                  <a:pt x="3569" y="3131"/>
                </a:lnTo>
                <a:lnTo>
                  <a:pt x="3523" y="3105"/>
                </a:lnTo>
                <a:lnTo>
                  <a:pt x="3479" y="3077"/>
                </a:lnTo>
                <a:lnTo>
                  <a:pt x="3436" y="3049"/>
                </a:lnTo>
                <a:lnTo>
                  <a:pt x="3396" y="3019"/>
                </a:lnTo>
                <a:lnTo>
                  <a:pt x="3356" y="2989"/>
                </a:lnTo>
                <a:lnTo>
                  <a:pt x="3320" y="2957"/>
                </a:lnTo>
                <a:lnTo>
                  <a:pt x="3287" y="2924"/>
                </a:lnTo>
                <a:lnTo>
                  <a:pt x="3255" y="2891"/>
                </a:lnTo>
                <a:lnTo>
                  <a:pt x="3241" y="2875"/>
                </a:lnTo>
                <a:lnTo>
                  <a:pt x="3228" y="2858"/>
                </a:lnTo>
                <a:lnTo>
                  <a:pt x="3216" y="2840"/>
                </a:lnTo>
                <a:lnTo>
                  <a:pt x="3203" y="2822"/>
                </a:lnTo>
                <a:lnTo>
                  <a:pt x="3192" y="2805"/>
                </a:lnTo>
                <a:lnTo>
                  <a:pt x="3182" y="2788"/>
                </a:lnTo>
                <a:lnTo>
                  <a:pt x="3174" y="2769"/>
                </a:lnTo>
                <a:lnTo>
                  <a:pt x="3166" y="2751"/>
                </a:lnTo>
                <a:lnTo>
                  <a:pt x="3160" y="2733"/>
                </a:lnTo>
                <a:lnTo>
                  <a:pt x="3154" y="2715"/>
                </a:lnTo>
                <a:lnTo>
                  <a:pt x="3151" y="2696"/>
                </a:lnTo>
                <a:lnTo>
                  <a:pt x="3147" y="2677"/>
                </a:lnTo>
                <a:lnTo>
                  <a:pt x="3144" y="2659"/>
                </a:lnTo>
                <a:lnTo>
                  <a:pt x="3144" y="2641"/>
                </a:lnTo>
                <a:lnTo>
                  <a:pt x="3144" y="2621"/>
                </a:lnTo>
                <a:lnTo>
                  <a:pt x="3147" y="2603"/>
                </a:lnTo>
                <a:lnTo>
                  <a:pt x="3151" y="2584"/>
                </a:lnTo>
                <a:lnTo>
                  <a:pt x="3154" y="2566"/>
                </a:lnTo>
                <a:lnTo>
                  <a:pt x="3160" y="2547"/>
                </a:lnTo>
                <a:lnTo>
                  <a:pt x="3166" y="2529"/>
                </a:lnTo>
                <a:lnTo>
                  <a:pt x="3174" y="2511"/>
                </a:lnTo>
                <a:lnTo>
                  <a:pt x="3182" y="2494"/>
                </a:lnTo>
                <a:lnTo>
                  <a:pt x="3192" y="2475"/>
                </a:lnTo>
                <a:lnTo>
                  <a:pt x="3203" y="2458"/>
                </a:lnTo>
                <a:lnTo>
                  <a:pt x="3216" y="2441"/>
                </a:lnTo>
                <a:lnTo>
                  <a:pt x="3228" y="2424"/>
                </a:lnTo>
                <a:lnTo>
                  <a:pt x="3241" y="2407"/>
                </a:lnTo>
                <a:lnTo>
                  <a:pt x="3255" y="2389"/>
                </a:lnTo>
                <a:lnTo>
                  <a:pt x="3287" y="2356"/>
                </a:lnTo>
                <a:lnTo>
                  <a:pt x="3320" y="2324"/>
                </a:lnTo>
                <a:lnTo>
                  <a:pt x="3356" y="2293"/>
                </a:lnTo>
                <a:lnTo>
                  <a:pt x="3396" y="2262"/>
                </a:lnTo>
                <a:lnTo>
                  <a:pt x="3436" y="2232"/>
                </a:lnTo>
                <a:lnTo>
                  <a:pt x="3479" y="2203"/>
                </a:lnTo>
                <a:lnTo>
                  <a:pt x="3523" y="2176"/>
                </a:lnTo>
                <a:lnTo>
                  <a:pt x="3569" y="2149"/>
                </a:lnTo>
                <a:lnTo>
                  <a:pt x="3615" y="2125"/>
                </a:lnTo>
                <a:lnTo>
                  <a:pt x="3662" y="2100"/>
                </a:lnTo>
                <a:lnTo>
                  <a:pt x="3708" y="2077"/>
                </a:lnTo>
                <a:lnTo>
                  <a:pt x="3756" y="2056"/>
                </a:lnTo>
                <a:lnTo>
                  <a:pt x="3804" y="2035"/>
                </a:lnTo>
                <a:lnTo>
                  <a:pt x="3850" y="2015"/>
                </a:lnTo>
                <a:lnTo>
                  <a:pt x="3896" y="1998"/>
                </a:lnTo>
                <a:lnTo>
                  <a:pt x="3940" y="1982"/>
                </a:lnTo>
                <a:lnTo>
                  <a:pt x="3984" y="1968"/>
                </a:lnTo>
                <a:lnTo>
                  <a:pt x="4026" y="1954"/>
                </a:lnTo>
                <a:lnTo>
                  <a:pt x="4065" y="1943"/>
                </a:lnTo>
                <a:lnTo>
                  <a:pt x="4103" y="1933"/>
                </a:lnTo>
                <a:lnTo>
                  <a:pt x="4139" y="1925"/>
                </a:lnTo>
                <a:lnTo>
                  <a:pt x="4170" y="1919"/>
                </a:lnTo>
                <a:lnTo>
                  <a:pt x="4200" y="1914"/>
                </a:lnTo>
                <a:lnTo>
                  <a:pt x="4226" y="1911"/>
                </a:lnTo>
                <a:lnTo>
                  <a:pt x="4248" y="1910"/>
                </a:lnTo>
                <a:lnTo>
                  <a:pt x="4268" y="1911"/>
                </a:lnTo>
                <a:lnTo>
                  <a:pt x="4288" y="1914"/>
                </a:lnTo>
                <a:lnTo>
                  <a:pt x="4308" y="1919"/>
                </a:lnTo>
                <a:lnTo>
                  <a:pt x="4327" y="1925"/>
                </a:lnTo>
                <a:lnTo>
                  <a:pt x="4347" y="1933"/>
                </a:lnTo>
                <a:lnTo>
                  <a:pt x="4365" y="1943"/>
                </a:lnTo>
                <a:lnTo>
                  <a:pt x="4384" y="1954"/>
                </a:lnTo>
                <a:lnTo>
                  <a:pt x="4401" y="1968"/>
                </a:lnTo>
                <a:lnTo>
                  <a:pt x="4418" y="1982"/>
                </a:lnTo>
                <a:lnTo>
                  <a:pt x="4435" y="1998"/>
                </a:lnTo>
                <a:lnTo>
                  <a:pt x="4452" y="2015"/>
                </a:lnTo>
                <a:lnTo>
                  <a:pt x="4468" y="2035"/>
                </a:lnTo>
                <a:lnTo>
                  <a:pt x="4483" y="2056"/>
                </a:lnTo>
                <a:lnTo>
                  <a:pt x="4498" y="2077"/>
                </a:lnTo>
                <a:lnTo>
                  <a:pt x="4512" y="2100"/>
                </a:lnTo>
                <a:lnTo>
                  <a:pt x="4526" y="2125"/>
                </a:lnTo>
                <a:lnTo>
                  <a:pt x="4539" y="2149"/>
                </a:lnTo>
                <a:lnTo>
                  <a:pt x="4552" y="2176"/>
                </a:lnTo>
                <a:lnTo>
                  <a:pt x="4563" y="2203"/>
                </a:lnTo>
                <a:lnTo>
                  <a:pt x="4574" y="2232"/>
                </a:lnTo>
                <a:lnTo>
                  <a:pt x="4583" y="2262"/>
                </a:lnTo>
                <a:lnTo>
                  <a:pt x="4593" y="2293"/>
                </a:lnTo>
                <a:lnTo>
                  <a:pt x="4602" y="2324"/>
                </a:lnTo>
                <a:lnTo>
                  <a:pt x="4610" y="2356"/>
                </a:lnTo>
                <a:lnTo>
                  <a:pt x="4617" y="2389"/>
                </a:lnTo>
                <a:lnTo>
                  <a:pt x="4623" y="2424"/>
                </a:lnTo>
                <a:lnTo>
                  <a:pt x="4629" y="2458"/>
                </a:lnTo>
                <a:lnTo>
                  <a:pt x="4633" y="2494"/>
                </a:lnTo>
                <a:lnTo>
                  <a:pt x="4636" y="2529"/>
                </a:lnTo>
                <a:lnTo>
                  <a:pt x="4639" y="2566"/>
                </a:lnTo>
                <a:lnTo>
                  <a:pt x="4640" y="2603"/>
                </a:lnTo>
                <a:lnTo>
                  <a:pt x="4641" y="2641"/>
                </a:lnTo>
                <a:close/>
                <a:moveTo>
                  <a:pt x="2644" y="644"/>
                </a:moveTo>
                <a:lnTo>
                  <a:pt x="2644" y="644"/>
                </a:lnTo>
                <a:lnTo>
                  <a:pt x="2681" y="644"/>
                </a:lnTo>
                <a:lnTo>
                  <a:pt x="2719" y="646"/>
                </a:lnTo>
                <a:lnTo>
                  <a:pt x="2756" y="649"/>
                </a:lnTo>
                <a:lnTo>
                  <a:pt x="2791" y="652"/>
                </a:lnTo>
                <a:lnTo>
                  <a:pt x="2827" y="656"/>
                </a:lnTo>
                <a:lnTo>
                  <a:pt x="2861" y="662"/>
                </a:lnTo>
                <a:lnTo>
                  <a:pt x="2896" y="668"/>
                </a:lnTo>
                <a:lnTo>
                  <a:pt x="2929" y="674"/>
                </a:lnTo>
                <a:lnTo>
                  <a:pt x="2961" y="683"/>
                </a:lnTo>
                <a:lnTo>
                  <a:pt x="2992" y="692"/>
                </a:lnTo>
                <a:lnTo>
                  <a:pt x="3023" y="701"/>
                </a:lnTo>
                <a:lnTo>
                  <a:pt x="3052" y="711"/>
                </a:lnTo>
                <a:lnTo>
                  <a:pt x="3081" y="722"/>
                </a:lnTo>
                <a:lnTo>
                  <a:pt x="3109" y="733"/>
                </a:lnTo>
                <a:lnTo>
                  <a:pt x="3136" y="747"/>
                </a:lnTo>
                <a:lnTo>
                  <a:pt x="3160" y="759"/>
                </a:lnTo>
                <a:lnTo>
                  <a:pt x="3185" y="773"/>
                </a:lnTo>
                <a:lnTo>
                  <a:pt x="3208" y="787"/>
                </a:lnTo>
                <a:lnTo>
                  <a:pt x="3229" y="802"/>
                </a:lnTo>
                <a:lnTo>
                  <a:pt x="3250" y="818"/>
                </a:lnTo>
                <a:lnTo>
                  <a:pt x="3268" y="834"/>
                </a:lnTo>
                <a:lnTo>
                  <a:pt x="3287" y="850"/>
                </a:lnTo>
                <a:lnTo>
                  <a:pt x="3303" y="867"/>
                </a:lnTo>
                <a:lnTo>
                  <a:pt x="3317" y="884"/>
                </a:lnTo>
                <a:lnTo>
                  <a:pt x="3331" y="902"/>
                </a:lnTo>
                <a:lnTo>
                  <a:pt x="3342" y="921"/>
                </a:lnTo>
                <a:lnTo>
                  <a:pt x="3352" y="939"/>
                </a:lnTo>
                <a:lnTo>
                  <a:pt x="3360" y="958"/>
                </a:lnTo>
                <a:lnTo>
                  <a:pt x="3366" y="977"/>
                </a:lnTo>
                <a:lnTo>
                  <a:pt x="3371" y="997"/>
                </a:lnTo>
                <a:lnTo>
                  <a:pt x="3374" y="1016"/>
                </a:lnTo>
                <a:lnTo>
                  <a:pt x="3375" y="1037"/>
                </a:lnTo>
                <a:lnTo>
                  <a:pt x="3374" y="1059"/>
                </a:lnTo>
                <a:lnTo>
                  <a:pt x="3371" y="1085"/>
                </a:lnTo>
                <a:lnTo>
                  <a:pt x="3366" y="1115"/>
                </a:lnTo>
                <a:lnTo>
                  <a:pt x="3360" y="1148"/>
                </a:lnTo>
                <a:lnTo>
                  <a:pt x="3352" y="1182"/>
                </a:lnTo>
                <a:lnTo>
                  <a:pt x="3342" y="1220"/>
                </a:lnTo>
                <a:lnTo>
                  <a:pt x="3331" y="1259"/>
                </a:lnTo>
                <a:lnTo>
                  <a:pt x="3317" y="1301"/>
                </a:lnTo>
                <a:lnTo>
                  <a:pt x="3303" y="1345"/>
                </a:lnTo>
                <a:lnTo>
                  <a:pt x="3287" y="1389"/>
                </a:lnTo>
                <a:lnTo>
                  <a:pt x="3268" y="1436"/>
                </a:lnTo>
                <a:lnTo>
                  <a:pt x="3250" y="1482"/>
                </a:lnTo>
                <a:lnTo>
                  <a:pt x="3229" y="1529"/>
                </a:lnTo>
                <a:lnTo>
                  <a:pt x="3208" y="1577"/>
                </a:lnTo>
                <a:lnTo>
                  <a:pt x="3185" y="1624"/>
                </a:lnTo>
                <a:lnTo>
                  <a:pt x="3160" y="1671"/>
                </a:lnTo>
                <a:lnTo>
                  <a:pt x="3136" y="1718"/>
                </a:lnTo>
                <a:lnTo>
                  <a:pt x="3109" y="1763"/>
                </a:lnTo>
                <a:lnTo>
                  <a:pt x="3081" y="1807"/>
                </a:lnTo>
                <a:lnTo>
                  <a:pt x="3052" y="1850"/>
                </a:lnTo>
                <a:lnTo>
                  <a:pt x="3023" y="1890"/>
                </a:lnTo>
                <a:lnTo>
                  <a:pt x="2992" y="1930"/>
                </a:lnTo>
                <a:lnTo>
                  <a:pt x="2961" y="1965"/>
                </a:lnTo>
                <a:lnTo>
                  <a:pt x="2929" y="2000"/>
                </a:lnTo>
                <a:lnTo>
                  <a:pt x="2896" y="2030"/>
                </a:lnTo>
                <a:lnTo>
                  <a:pt x="2878" y="2045"/>
                </a:lnTo>
                <a:lnTo>
                  <a:pt x="2861" y="2058"/>
                </a:lnTo>
                <a:lnTo>
                  <a:pt x="2844" y="2071"/>
                </a:lnTo>
                <a:lnTo>
                  <a:pt x="2827" y="2083"/>
                </a:lnTo>
                <a:lnTo>
                  <a:pt x="2809" y="2094"/>
                </a:lnTo>
                <a:lnTo>
                  <a:pt x="2791" y="2104"/>
                </a:lnTo>
                <a:lnTo>
                  <a:pt x="2773" y="2112"/>
                </a:lnTo>
                <a:lnTo>
                  <a:pt x="2756" y="2120"/>
                </a:lnTo>
                <a:lnTo>
                  <a:pt x="2737" y="2126"/>
                </a:lnTo>
                <a:lnTo>
                  <a:pt x="2719" y="2132"/>
                </a:lnTo>
                <a:lnTo>
                  <a:pt x="2701" y="2136"/>
                </a:lnTo>
                <a:lnTo>
                  <a:pt x="2681" y="2139"/>
                </a:lnTo>
                <a:lnTo>
                  <a:pt x="2663" y="2141"/>
                </a:lnTo>
                <a:lnTo>
                  <a:pt x="2644" y="2142"/>
                </a:lnTo>
                <a:lnTo>
                  <a:pt x="2625" y="2141"/>
                </a:lnTo>
                <a:lnTo>
                  <a:pt x="2606" y="2139"/>
                </a:lnTo>
                <a:lnTo>
                  <a:pt x="2588" y="2136"/>
                </a:lnTo>
                <a:lnTo>
                  <a:pt x="2570" y="2132"/>
                </a:lnTo>
                <a:lnTo>
                  <a:pt x="2551" y="2126"/>
                </a:lnTo>
                <a:lnTo>
                  <a:pt x="2533" y="2120"/>
                </a:lnTo>
                <a:lnTo>
                  <a:pt x="2514" y="2112"/>
                </a:lnTo>
                <a:lnTo>
                  <a:pt x="2497" y="2104"/>
                </a:lnTo>
                <a:lnTo>
                  <a:pt x="2479" y="2094"/>
                </a:lnTo>
                <a:lnTo>
                  <a:pt x="2462" y="2083"/>
                </a:lnTo>
                <a:lnTo>
                  <a:pt x="2444" y="2071"/>
                </a:lnTo>
                <a:lnTo>
                  <a:pt x="2427" y="2058"/>
                </a:lnTo>
                <a:lnTo>
                  <a:pt x="2410" y="2045"/>
                </a:lnTo>
                <a:lnTo>
                  <a:pt x="2393" y="2030"/>
                </a:lnTo>
                <a:lnTo>
                  <a:pt x="2360" y="2000"/>
                </a:lnTo>
                <a:lnTo>
                  <a:pt x="2328" y="1965"/>
                </a:lnTo>
                <a:lnTo>
                  <a:pt x="2296" y="1930"/>
                </a:lnTo>
                <a:lnTo>
                  <a:pt x="2266" y="1890"/>
                </a:lnTo>
                <a:lnTo>
                  <a:pt x="2236" y="1850"/>
                </a:lnTo>
                <a:lnTo>
                  <a:pt x="2208" y="1807"/>
                </a:lnTo>
                <a:lnTo>
                  <a:pt x="2180" y="1763"/>
                </a:lnTo>
                <a:lnTo>
                  <a:pt x="2154" y="1718"/>
                </a:lnTo>
                <a:lnTo>
                  <a:pt x="2128" y="1671"/>
                </a:lnTo>
                <a:lnTo>
                  <a:pt x="2104" y="1624"/>
                </a:lnTo>
                <a:lnTo>
                  <a:pt x="2082" y="1577"/>
                </a:lnTo>
                <a:lnTo>
                  <a:pt x="2060" y="1529"/>
                </a:lnTo>
                <a:lnTo>
                  <a:pt x="2039" y="1482"/>
                </a:lnTo>
                <a:lnTo>
                  <a:pt x="2020" y="1436"/>
                </a:lnTo>
                <a:lnTo>
                  <a:pt x="2003" y="1389"/>
                </a:lnTo>
                <a:lnTo>
                  <a:pt x="1986" y="1345"/>
                </a:lnTo>
                <a:lnTo>
                  <a:pt x="1973" y="1301"/>
                </a:lnTo>
                <a:lnTo>
                  <a:pt x="1959" y="1259"/>
                </a:lnTo>
                <a:lnTo>
                  <a:pt x="1948" y="1220"/>
                </a:lnTo>
                <a:lnTo>
                  <a:pt x="1938" y="1182"/>
                </a:lnTo>
                <a:lnTo>
                  <a:pt x="1930" y="1148"/>
                </a:lnTo>
                <a:lnTo>
                  <a:pt x="1924" y="1115"/>
                </a:lnTo>
                <a:lnTo>
                  <a:pt x="1919" y="1085"/>
                </a:lnTo>
                <a:lnTo>
                  <a:pt x="1916" y="1059"/>
                </a:lnTo>
                <a:lnTo>
                  <a:pt x="1915" y="1037"/>
                </a:lnTo>
                <a:lnTo>
                  <a:pt x="1916" y="1016"/>
                </a:lnTo>
                <a:lnTo>
                  <a:pt x="1919" y="997"/>
                </a:lnTo>
                <a:lnTo>
                  <a:pt x="1924" y="977"/>
                </a:lnTo>
                <a:lnTo>
                  <a:pt x="1930" y="958"/>
                </a:lnTo>
                <a:lnTo>
                  <a:pt x="1938" y="939"/>
                </a:lnTo>
                <a:lnTo>
                  <a:pt x="1948" y="921"/>
                </a:lnTo>
                <a:lnTo>
                  <a:pt x="1959" y="902"/>
                </a:lnTo>
                <a:lnTo>
                  <a:pt x="1973" y="884"/>
                </a:lnTo>
                <a:lnTo>
                  <a:pt x="1986" y="867"/>
                </a:lnTo>
                <a:lnTo>
                  <a:pt x="2003" y="850"/>
                </a:lnTo>
                <a:lnTo>
                  <a:pt x="2020" y="834"/>
                </a:lnTo>
                <a:lnTo>
                  <a:pt x="2039" y="818"/>
                </a:lnTo>
                <a:lnTo>
                  <a:pt x="2060" y="802"/>
                </a:lnTo>
                <a:lnTo>
                  <a:pt x="2082" y="787"/>
                </a:lnTo>
                <a:lnTo>
                  <a:pt x="2104" y="773"/>
                </a:lnTo>
                <a:lnTo>
                  <a:pt x="2128" y="759"/>
                </a:lnTo>
                <a:lnTo>
                  <a:pt x="2154" y="747"/>
                </a:lnTo>
                <a:lnTo>
                  <a:pt x="2180" y="733"/>
                </a:lnTo>
                <a:lnTo>
                  <a:pt x="2208" y="722"/>
                </a:lnTo>
                <a:lnTo>
                  <a:pt x="2236" y="711"/>
                </a:lnTo>
                <a:lnTo>
                  <a:pt x="2266" y="701"/>
                </a:lnTo>
                <a:lnTo>
                  <a:pt x="2296" y="692"/>
                </a:lnTo>
                <a:lnTo>
                  <a:pt x="2328" y="683"/>
                </a:lnTo>
                <a:lnTo>
                  <a:pt x="2360" y="674"/>
                </a:lnTo>
                <a:lnTo>
                  <a:pt x="2393" y="668"/>
                </a:lnTo>
                <a:lnTo>
                  <a:pt x="2427" y="662"/>
                </a:lnTo>
                <a:lnTo>
                  <a:pt x="2462" y="656"/>
                </a:lnTo>
                <a:lnTo>
                  <a:pt x="2497" y="652"/>
                </a:lnTo>
                <a:lnTo>
                  <a:pt x="2533" y="649"/>
                </a:lnTo>
                <a:lnTo>
                  <a:pt x="2570" y="646"/>
                </a:lnTo>
                <a:lnTo>
                  <a:pt x="2606" y="644"/>
                </a:lnTo>
                <a:lnTo>
                  <a:pt x="2644" y="644"/>
                </a:lnTo>
                <a:close/>
                <a:moveTo>
                  <a:pt x="649" y="2641"/>
                </a:moveTo>
                <a:lnTo>
                  <a:pt x="649" y="2641"/>
                </a:lnTo>
                <a:lnTo>
                  <a:pt x="649" y="2603"/>
                </a:lnTo>
                <a:lnTo>
                  <a:pt x="650" y="2566"/>
                </a:lnTo>
                <a:lnTo>
                  <a:pt x="652" y="2529"/>
                </a:lnTo>
                <a:lnTo>
                  <a:pt x="656" y="2494"/>
                </a:lnTo>
                <a:lnTo>
                  <a:pt x="661" y="2458"/>
                </a:lnTo>
                <a:lnTo>
                  <a:pt x="666" y="2424"/>
                </a:lnTo>
                <a:lnTo>
                  <a:pt x="672" y="2389"/>
                </a:lnTo>
                <a:lnTo>
                  <a:pt x="679" y="2356"/>
                </a:lnTo>
                <a:lnTo>
                  <a:pt x="687" y="2324"/>
                </a:lnTo>
                <a:lnTo>
                  <a:pt x="695" y="2293"/>
                </a:lnTo>
                <a:lnTo>
                  <a:pt x="705" y="2262"/>
                </a:lnTo>
                <a:lnTo>
                  <a:pt x="715" y="2232"/>
                </a:lnTo>
                <a:lnTo>
                  <a:pt x="726" y="2203"/>
                </a:lnTo>
                <a:lnTo>
                  <a:pt x="738" y="2176"/>
                </a:lnTo>
                <a:lnTo>
                  <a:pt x="750" y="2149"/>
                </a:lnTo>
                <a:lnTo>
                  <a:pt x="764" y="2125"/>
                </a:lnTo>
                <a:lnTo>
                  <a:pt x="777" y="2100"/>
                </a:lnTo>
                <a:lnTo>
                  <a:pt x="791" y="2077"/>
                </a:lnTo>
                <a:lnTo>
                  <a:pt x="806" y="2056"/>
                </a:lnTo>
                <a:lnTo>
                  <a:pt x="822" y="2035"/>
                </a:lnTo>
                <a:lnTo>
                  <a:pt x="837" y="2015"/>
                </a:lnTo>
                <a:lnTo>
                  <a:pt x="853" y="1998"/>
                </a:lnTo>
                <a:lnTo>
                  <a:pt x="871" y="1982"/>
                </a:lnTo>
                <a:lnTo>
                  <a:pt x="889" y="1968"/>
                </a:lnTo>
                <a:lnTo>
                  <a:pt x="906" y="1954"/>
                </a:lnTo>
                <a:lnTo>
                  <a:pt x="925" y="1943"/>
                </a:lnTo>
                <a:lnTo>
                  <a:pt x="943" y="1933"/>
                </a:lnTo>
                <a:lnTo>
                  <a:pt x="963" y="1925"/>
                </a:lnTo>
                <a:lnTo>
                  <a:pt x="982" y="1919"/>
                </a:lnTo>
                <a:lnTo>
                  <a:pt x="1002" y="1914"/>
                </a:lnTo>
                <a:lnTo>
                  <a:pt x="1021" y="1911"/>
                </a:lnTo>
                <a:lnTo>
                  <a:pt x="1042" y="1910"/>
                </a:lnTo>
                <a:lnTo>
                  <a:pt x="1064" y="1911"/>
                </a:lnTo>
                <a:lnTo>
                  <a:pt x="1090" y="1914"/>
                </a:lnTo>
                <a:lnTo>
                  <a:pt x="1119" y="1919"/>
                </a:lnTo>
                <a:lnTo>
                  <a:pt x="1151" y="1925"/>
                </a:lnTo>
                <a:lnTo>
                  <a:pt x="1187" y="1933"/>
                </a:lnTo>
                <a:lnTo>
                  <a:pt x="1224" y="1943"/>
                </a:lnTo>
                <a:lnTo>
                  <a:pt x="1264" y="1954"/>
                </a:lnTo>
                <a:lnTo>
                  <a:pt x="1306" y="1968"/>
                </a:lnTo>
                <a:lnTo>
                  <a:pt x="1349" y="1982"/>
                </a:lnTo>
                <a:lnTo>
                  <a:pt x="1394" y="1998"/>
                </a:lnTo>
                <a:lnTo>
                  <a:pt x="1439" y="2015"/>
                </a:lnTo>
                <a:lnTo>
                  <a:pt x="1486" y="2035"/>
                </a:lnTo>
                <a:lnTo>
                  <a:pt x="1534" y="2056"/>
                </a:lnTo>
                <a:lnTo>
                  <a:pt x="1580" y="2077"/>
                </a:lnTo>
                <a:lnTo>
                  <a:pt x="1628" y="2100"/>
                </a:lnTo>
                <a:lnTo>
                  <a:pt x="1675" y="2125"/>
                </a:lnTo>
                <a:lnTo>
                  <a:pt x="1721" y="2149"/>
                </a:lnTo>
                <a:lnTo>
                  <a:pt x="1767" y="2176"/>
                </a:lnTo>
                <a:lnTo>
                  <a:pt x="1811" y="2203"/>
                </a:lnTo>
                <a:lnTo>
                  <a:pt x="1854" y="2232"/>
                </a:lnTo>
                <a:lnTo>
                  <a:pt x="1894" y="2262"/>
                </a:lnTo>
                <a:lnTo>
                  <a:pt x="1933" y="2293"/>
                </a:lnTo>
                <a:lnTo>
                  <a:pt x="1970" y="2324"/>
                </a:lnTo>
                <a:lnTo>
                  <a:pt x="2003" y="2356"/>
                </a:lnTo>
                <a:lnTo>
                  <a:pt x="2035" y="2389"/>
                </a:lnTo>
                <a:lnTo>
                  <a:pt x="2049" y="2407"/>
                </a:lnTo>
                <a:lnTo>
                  <a:pt x="2062" y="2424"/>
                </a:lnTo>
                <a:lnTo>
                  <a:pt x="2074" y="2441"/>
                </a:lnTo>
                <a:lnTo>
                  <a:pt x="2087" y="2458"/>
                </a:lnTo>
                <a:lnTo>
                  <a:pt x="2098" y="2475"/>
                </a:lnTo>
                <a:lnTo>
                  <a:pt x="2107" y="2494"/>
                </a:lnTo>
                <a:lnTo>
                  <a:pt x="2116" y="2511"/>
                </a:lnTo>
                <a:lnTo>
                  <a:pt x="2123" y="2529"/>
                </a:lnTo>
                <a:lnTo>
                  <a:pt x="2129" y="2547"/>
                </a:lnTo>
                <a:lnTo>
                  <a:pt x="2136" y="2566"/>
                </a:lnTo>
                <a:lnTo>
                  <a:pt x="2139" y="2584"/>
                </a:lnTo>
                <a:lnTo>
                  <a:pt x="2143" y="2603"/>
                </a:lnTo>
                <a:lnTo>
                  <a:pt x="2145" y="2621"/>
                </a:lnTo>
                <a:lnTo>
                  <a:pt x="2145" y="2641"/>
                </a:lnTo>
                <a:lnTo>
                  <a:pt x="2145" y="2659"/>
                </a:lnTo>
                <a:lnTo>
                  <a:pt x="2143" y="2677"/>
                </a:lnTo>
                <a:lnTo>
                  <a:pt x="2139" y="2696"/>
                </a:lnTo>
                <a:lnTo>
                  <a:pt x="2136" y="2715"/>
                </a:lnTo>
                <a:lnTo>
                  <a:pt x="2129" y="2733"/>
                </a:lnTo>
                <a:lnTo>
                  <a:pt x="2123" y="2751"/>
                </a:lnTo>
                <a:lnTo>
                  <a:pt x="2116" y="2769"/>
                </a:lnTo>
                <a:lnTo>
                  <a:pt x="2107" y="2788"/>
                </a:lnTo>
                <a:lnTo>
                  <a:pt x="2098" y="2805"/>
                </a:lnTo>
                <a:lnTo>
                  <a:pt x="2087" y="2822"/>
                </a:lnTo>
                <a:lnTo>
                  <a:pt x="2074" y="2840"/>
                </a:lnTo>
                <a:lnTo>
                  <a:pt x="2062" y="2858"/>
                </a:lnTo>
                <a:lnTo>
                  <a:pt x="2049" y="2875"/>
                </a:lnTo>
                <a:lnTo>
                  <a:pt x="2035" y="2891"/>
                </a:lnTo>
                <a:lnTo>
                  <a:pt x="2003" y="2924"/>
                </a:lnTo>
                <a:lnTo>
                  <a:pt x="1970" y="2957"/>
                </a:lnTo>
                <a:lnTo>
                  <a:pt x="1933" y="2989"/>
                </a:lnTo>
                <a:lnTo>
                  <a:pt x="1894" y="3019"/>
                </a:lnTo>
                <a:lnTo>
                  <a:pt x="1854" y="3049"/>
                </a:lnTo>
                <a:lnTo>
                  <a:pt x="1811" y="3077"/>
                </a:lnTo>
                <a:lnTo>
                  <a:pt x="1767" y="3105"/>
                </a:lnTo>
                <a:lnTo>
                  <a:pt x="1721" y="3131"/>
                </a:lnTo>
                <a:lnTo>
                  <a:pt x="1675" y="3157"/>
                </a:lnTo>
                <a:lnTo>
                  <a:pt x="1628" y="3181"/>
                </a:lnTo>
                <a:lnTo>
                  <a:pt x="1580" y="3203"/>
                </a:lnTo>
                <a:lnTo>
                  <a:pt x="1534" y="3225"/>
                </a:lnTo>
                <a:lnTo>
                  <a:pt x="1486" y="3246"/>
                </a:lnTo>
                <a:lnTo>
                  <a:pt x="1439" y="3265"/>
                </a:lnTo>
                <a:lnTo>
                  <a:pt x="1394" y="3283"/>
                </a:lnTo>
                <a:lnTo>
                  <a:pt x="1349" y="3299"/>
                </a:lnTo>
                <a:lnTo>
                  <a:pt x="1306" y="3314"/>
                </a:lnTo>
                <a:lnTo>
                  <a:pt x="1264" y="3326"/>
                </a:lnTo>
                <a:lnTo>
                  <a:pt x="1224" y="3338"/>
                </a:lnTo>
                <a:lnTo>
                  <a:pt x="1187" y="3348"/>
                </a:lnTo>
                <a:lnTo>
                  <a:pt x="1151" y="3355"/>
                </a:lnTo>
                <a:lnTo>
                  <a:pt x="1119" y="3363"/>
                </a:lnTo>
                <a:lnTo>
                  <a:pt x="1090" y="3368"/>
                </a:lnTo>
                <a:lnTo>
                  <a:pt x="1064" y="3370"/>
                </a:lnTo>
                <a:lnTo>
                  <a:pt x="1042" y="3371"/>
                </a:lnTo>
                <a:lnTo>
                  <a:pt x="1021" y="3370"/>
                </a:lnTo>
                <a:lnTo>
                  <a:pt x="1002" y="3368"/>
                </a:lnTo>
                <a:lnTo>
                  <a:pt x="982" y="3363"/>
                </a:lnTo>
                <a:lnTo>
                  <a:pt x="963" y="3355"/>
                </a:lnTo>
                <a:lnTo>
                  <a:pt x="943" y="3348"/>
                </a:lnTo>
                <a:lnTo>
                  <a:pt x="925" y="3338"/>
                </a:lnTo>
                <a:lnTo>
                  <a:pt x="906" y="3326"/>
                </a:lnTo>
                <a:lnTo>
                  <a:pt x="889" y="3314"/>
                </a:lnTo>
                <a:lnTo>
                  <a:pt x="871" y="3299"/>
                </a:lnTo>
                <a:lnTo>
                  <a:pt x="853" y="3283"/>
                </a:lnTo>
                <a:lnTo>
                  <a:pt x="837" y="3265"/>
                </a:lnTo>
                <a:lnTo>
                  <a:pt x="822" y="3246"/>
                </a:lnTo>
                <a:lnTo>
                  <a:pt x="806" y="3225"/>
                </a:lnTo>
                <a:lnTo>
                  <a:pt x="791" y="3203"/>
                </a:lnTo>
                <a:lnTo>
                  <a:pt x="777" y="3181"/>
                </a:lnTo>
                <a:lnTo>
                  <a:pt x="764" y="3157"/>
                </a:lnTo>
                <a:lnTo>
                  <a:pt x="750" y="3131"/>
                </a:lnTo>
                <a:lnTo>
                  <a:pt x="738" y="3105"/>
                </a:lnTo>
                <a:lnTo>
                  <a:pt x="726" y="3077"/>
                </a:lnTo>
                <a:lnTo>
                  <a:pt x="715" y="3049"/>
                </a:lnTo>
                <a:lnTo>
                  <a:pt x="705" y="3019"/>
                </a:lnTo>
                <a:lnTo>
                  <a:pt x="695" y="2989"/>
                </a:lnTo>
                <a:lnTo>
                  <a:pt x="687" y="2957"/>
                </a:lnTo>
                <a:lnTo>
                  <a:pt x="679" y="2924"/>
                </a:lnTo>
                <a:lnTo>
                  <a:pt x="672" y="2891"/>
                </a:lnTo>
                <a:lnTo>
                  <a:pt x="666" y="2858"/>
                </a:lnTo>
                <a:lnTo>
                  <a:pt x="661" y="2822"/>
                </a:lnTo>
                <a:lnTo>
                  <a:pt x="656" y="2788"/>
                </a:lnTo>
                <a:lnTo>
                  <a:pt x="652" y="2751"/>
                </a:lnTo>
                <a:lnTo>
                  <a:pt x="650" y="2715"/>
                </a:lnTo>
                <a:lnTo>
                  <a:pt x="649" y="2677"/>
                </a:lnTo>
                <a:lnTo>
                  <a:pt x="649" y="2641"/>
                </a:lnTo>
                <a:close/>
                <a:moveTo>
                  <a:pt x="1915" y="4244"/>
                </a:moveTo>
                <a:lnTo>
                  <a:pt x="1915" y="4244"/>
                </a:lnTo>
                <a:lnTo>
                  <a:pt x="1916" y="4222"/>
                </a:lnTo>
                <a:lnTo>
                  <a:pt x="1919" y="4196"/>
                </a:lnTo>
                <a:lnTo>
                  <a:pt x="1924" y="4167"/>
                </a:lnTo>
                <a:lnTo>
                  <a:pt x="1930" y="4134"/>
                </a:lnTo>
                <a:lnTo>
                  <a:pt x="1938" y="4099"/>
                </a:lnTo>
                <a:lnTo>
                  <a:pt x="1948" y="4061"/>
                </a:lnTo>
                <a:lnTo>
                  <a:pt x="1959" y="4022"/>
                </a:lnTo>
                <a:lnTo>
                  <a:pt x="1973" y="3980"/>
                </a:lnTo>
                <a:lnTo>
                  <a:pt x="1986" y="3936"/>
                </a:lnTo>
                <a:lnTo>
                  <a:pt x="2003" y="3892"/>
                </a:lnTo>
                <a:lnTo>
                  <a:pt x="2020" y="3846"/>
                </a:lnTo>
                <a:lnTo>
                  <a:pt x="2039" y="3799"/>
                </a:lnTo>
                <a:lnTo>
                  <a:pt x="2060" y="3752"/>
                </a:lnTo>
                <a:lnTo>
                  <a:pt x="2082" y="3705"/>
                </a:lnTo>
                <a:lnTo>
                  <a:pt x="2104" y="3658"/>
                </a:lnTo>
                <a:lnTo>
                  <a:pt x="2128" y="3610"/>
                </a:lnTo>
                <a:lnTo>
                  <a:pt x="2154" y="3564"/>
                </a:lnTo>
                <a:lnTo>
                  <a:pt x="2180" y="3518"/>
                </a:lnTo>
                <a:lnTo>
                  <a:pt x="2208" y="3474"/>
                </a:lnTo>
                <a:lnTo>
                  <a:pt x="2236" y="3433"/>
                </a:lnTo>
                <a:lnTo>
                  <a:pt x="2266" y="3391"/>
                </a:lnTo>
                <a:lnTo>
                  <a:pt x="2296" y="3353"/>
                </a:lnTo>
                <a:lnTo>
                  <a:pt x="2328" y="3316"/>
                </a:lnTo>
                <a:lnTo>
                  <a:pt x="2360" y="3282"/>
                </a:lnTo>
                <a:lnTo>
                  <a:pt x="2393" y="3251"/>
                </a:lnTo>
                <a:lnTo>
                  <a:pt x="2410" y="3236"/>
                </a:lnTo>
                <a:lnTo>
                  <a:pt x="2427" y="3223"/>
                </a:lnTo>
                <a:lnTo>
                  <a:pt x="2444" y="3211"/>
                </a:lnTo>
                <a:lnTo>
                  <a:pt x="2462" y="3198"/>
                </a:lnTo>
                <a:lnTo>
                  <a:pt x="2479" y="3189"/>
                </a:lnTo>
                <a:lnTo>
                  <a:pt x="2497" y="3179"/>
                </a:lnTo>
                <a:lnTo>
                  <a:pt x="2514" y="3170"/>
                </a:lnTo>
                <a:lnTo>
                  <a:pt x="2533" y="3162"/>
                </a:lnTo>
                <a:lnTo>
                  <a:pt x="2551" y="3155"/>
                </a:lnTo>
                <a:lnTo>
                  <a:pt x="2570" y="3149"/>
                </a:lnTo>
                <a:lnTo>
                  <a:pt x="2588" y="3146"/>
                </a:lnTo>
                <a:lnTo>
                  <a:pt x="2606" y="3142"/>
                </a:lnTo>
                <a:lnTo>
                  <a:pt x="2625" y="3141"/>
                </a:lnTo>
                <a:lnTo>
                  <a:pt x="2644" y="3140"/>
                </a:lnTo>
                <a:lnTo>
                  <a:pt x="2663" y="3141"/>
                </a:lnTo>
                <a:lnTo>
                  <a:pt x="2681" y="3142"/>
                </a:lnTo>
                <a:lnTo>
                  <a:pt x="2701" y="3146"/>
                </a:lnTo>
                <a:lnTo>
                  <a:pt x="2719" y="3149"/>
                </a:lnTo>
                <a:lnTo>
                  <a:pt x="2737" y="3155"/>
                </a:lnTo>
                <a:lnTo>
                  <a:pt x="2756" y="3162"/>
                </a:lnTo>
                <a:lnTo>
                  <a:pt x="2773" y="3170"/>
                </a:lnTo>
                <a:lnTo>
                  <a:pt x="2791" y="3179"/>
                </a:lnTo>
                <a:lnTo>
                  <a:pt x="2809" y="3189"/>
                </a:lnTo>
                <a:lnTo>
                  <a:pt x="2827" y="3198"/>
                </a:lnTo>
                <a:lnTo>
                  <a:pt x="2844" y="3211"/>
                </a:lnTo>
                <a:lnTo>
                  <a:pt x="2861" y="3223"/>
                </a:lnTo>
                <a:lnTo>
                  <a:pt x="2878" y="3236"/>
                </a:lnTo>
                <a:lnTo>
                  <a:pt x="2896" y="3251"/>
                </a:lnTo>
                <a:lnTo>
                  <a:pt x="2929" y="3282"/>
                </a:lnTo>
                <a:lnTo>
                  <a:pt x="2961" y="3316"/>
                </a:lnTo>
                <a:lnTo>
                  <a:pt x="2992" y="3353"/>
                </a:lnTo>
                <a:lnTo>
                  <a:pt x="3023" y="3391"/>
                </a:lnTo>
                <a:lnTo>
                  <a:pt x="3052" y="3433"/>
                </a:lnTo>
                <a:lnTo>
                  <a:pt x="3081" y="3474"/>
                </a:lnTo>
                <a:lnTo>
                  <a:pt x="3109" y="3518"/>
                </a:lnTo>
                <a:lnTo>
                  <a:pt x="3136" y="3564"/>
                </a:lnTo>
                <a:lnTo>
                  <a:pt x="3160" y="3610"/>
                </a:lnTo>
                <a:lnTo>
                  <a:pt x="3185" y="3658"/>
                </a:lnTo>
                <a:lnTo>
                  <a:pt x="3208" y="3705"/>
                </a:lnTo>
                <a:lnTo>
                  <a:pt x="3229" y="3752"/>
                </a:lnTo>
                <a:lnTo>
                  <a:pt x="3250" y="3799"/>
                </a:lnTo>
                <a:lnTo>
                  <a:pt x="3268" y="3846"/>
                </a:lnTo>
                <a:lnTo>
                  <a:pt x="3287" y="3892"/>
                </a:lnTo>
                <a:lnTo>
                  <a:pt x="3303" y="3936"/>
                </a:lnTo>
                <a:lnTo>
                  <a:pt x="3317" y="3980"/>
                </a:lnTo>
                <a:lnTo>
                  <a:pt x="3331" y="4022"/>
                </a:lnTo>
                <a:lnTo>
                  <a:pt x="3342" y="4061"/>
                </a:lnTo>
                <a:lnTo>
                  <a:pt x="3352" y="4099"/>
                </a:lnTo>
                <a:lnTo>
                  <a:pt x="3360" y="4134"/>
                </a:lnTo>
                <a:lnTo>
                  <a:pt x="3366" y="4167"/>
                </a:lnTo>
                <a:lnTo>
                  <a:pt x="3371" y="4196"/>
                </a:lnTo>
                <a:lnTo>
                  <a:pt x="3374" y="4222"/>
                </a:lnTo>
                <a:lnTo>
                  <a:pt x="3375" y="4244"/>
                </a:lnTo>
                <a:lnTo>
                  <a:pt x="3374" y="4264"/>
                </a:lnTo>
                <a:lnTo>
                  <a:pt x="3371" y="4284"/>
                </a:lnTo>
                <a:lnTo>
                  <a:pt x="3366" y="4304"/>
                </a:lnTo>
                <a:lnTo>
                  <a:pt x="3360" y="4324"/>
                </a:lnTo>
                <a:lnTo>
                  <a:pt x="3352" y="4342"/>
                </a:lnTo>
                <a:lnTo>
                  <a:pt x="3342" y="4360"/>
                </a:lnTo>
                <a:lnTo>
                  <a:pt x="3331" y="4379"/>
                </a:lnTo>
                <a:lnTo>
                  <a:pt x="3317" y="4397"/>
                </a:lnTo>
                <a:lnTo>
                  <a:pt x="3303" y="4414"/>
                </a:lnTo>
                <a:lnTo>
                  <a:pt x="3287" y="4432"/>
                </a:lnTo>
                <a:lnTo>
                  <a:pt x="3268" y="4447"/>
                </a:lnTo>
                <a:lnTo>
                  <a:pt x="3250" y="4463"/>
                </a:lnTo>
                <a:lnTo>
                  <a:pt x="3229" y="4479"/>
                </a:lnTo>
                <a:lnTo>
                  <a:pt x="3208" y="4494"/>
                </a:lnTo>
                <a:lnTo>
                  <a:pt x="3185" y="4509"/>
                </a:lnTo>
                <a:lnTo>
                  <a:pt x="3160" y="4522"/>
                </a:lnTo>
                <a:lnTo>
                  <a:pt x="3136" y="4535"/>
                </a:lnTo>
                <a:lnTo>
                  <a:pt x="3109" y="4548"/>
                </a:lnTo>
                <a:lnTo>
                  <a:pt x="3081" y="4559"/>
                </a:lnTo>
                <a:lnTo>
                  <a:pt x="3052" y="4570"/>
                </a:lnTo>
                <a:lnTo>
                  <a:pt x="3023" y="4580"/>
                </a:lnTo>
                <a:lnTo>
                  <a:pt x="2992" y="4590"/>
                </a:lnTo>
                <a:lnTo>
                  <a:pt x="2961" y="4598"/>
                </a:lnTo>
                <a:lnTo>
                  <a:pt x="2929" y="4607"/>
                </a:lnTo>
                <a:lnTo>
                  <a:pt x="2896" y="4613"/>
                </a:lnTo>
                <a:lnTo>
                  <a:pt x="2861" y="4619"/>
                </a:lnTo>
                <a:lnTo>
                  <a:pt x="2827" y="4625"/>
                </a:lnTo>
                <a:lnTo>
                  <a:pt x="2791" y="4629"/>
                </a:lnTo>
                <a:lnTo>
                  <a:pt x="2756" y="4633"/>
                </a:lnTo>
                <a:lnTo>
                  <a:pt x="2719" y="4635"/>
                </a:lnTo>
                <a:lnTo>
                  <a:pt x="2681" y="4636"/>
                </a:lnTo>
                <a:lnTo>
                  <a:pt x="2644" y="4637"/>
                </a:lnTo>
                <a:lnTo>
                  <a:pt x="2606" y="4636"/>
                </a:lnTo>
                <a:lnTo>
                  <a:pt x="2570" y="4635"/>
                </a:lnTo>
                <a:lnTo>
                  <a:pt x="2533" y="4633"/>
                </a:lnTo>
                <a:lnTo>
                  <a:pt x="2497" y="4629"/>
                </a:lnTo>
                <a:lnTo>
                  <a:pt x="2462" y="4625"/>
                </a:lnTo>
                <a:lnTo>
                  <a:pt x="2427" y="4619"/>
                </a:lnTo>
                <a:lnTo>
                  <a:pt x="2393" y="4613"/>
                </a:lnTo>
                <a:lnTo>
                  <a:pt x="2360" y="4607"/>
                </a:lnTo>
                <a:lnTo>
                  <a:pt x="2328" y="4598"/>
                </a:lnTo>
                <a:lnTo>
                  <a:pt x="2296" y="4590"/>
                </a:lnTo>
                <a:lnTo>
                  <a:pt x="2266" y="4580"/>
                </a:lnTo>
                <a:lnTo>
                  <a:pt x="2236" y="4570"/>
                </a:lnTo>
                <a:lnTo>
                  <a:pt x="2208" y="4559"/>
                </a:lnTo>
                <a:lnTo>
                  <a:pt x="2180" y="4548"/>
                </a:lnTo>
                <a:lnTo>
                  <a:pt x="2154" y="4535"/>
                </a:lnTo>
                <a:lnTo>
                  <a:pt x="2128" y="4522"/>
                </a:lnTo>
                <a:lnTo>
                  <a:pt x="2104" y="4509"/>
                </a:lnTo>
                <a:lnTo>
                  <a:pt x="2082" y="4494"/>
                </a:lnTo>
                <a:lnTo>
                  <a:pt x="2060" y="4479"/>
                </a:lnTo>
                <a:lnTo>
                  <a:pt x="2039" y="4463"/>
                </a:lnTo>
                <a:lnTo>
                  <a:pt x="2020" y="4447"/>
                </a:lnTo>
                <a:lnTo>
                  <a:pt x="2003" y="4432"/>
                </a:lnTo>
                <a:lnTo>
                  <a:pt x="1986" y="4414"/>
                </a:lnTo>
                <a:lnTo>
                  <a:pt x="1973" y="4397"/>
                </a:lnTo>
                <a:lnTo>
                  <a:pt x="1959" y="4379"/>
                </a:lnTo>
                <a:lnTo>
                  <a:pt x="1948" y="4360"/>
                </a:lnTo>
                <a:lnTo>
                  <a:pt x="1938" y="4342"/>
                </a:lnTo>
                <a:lnTo>
                  <a:pt x="1930" y="4324"/>
                </a:lnTo>
                <a:lnTo>
                  <a:pt x="1924" y="4304"/>
                </a:lnTo>
                <a:lnTo>
                  <a:pt x="1919" y="4284"/>
                </a:lnTo>
                <a:lnTo>
                  <a:pt x="1916" y="4264"/>
                </a:lnTo>
                <a:lnTo>
                  <a:pt x="1915" y="4244"/>
                </a:lnTo>
                <a:close/>
                <a:moveTo>
                  <a:pt x="2644" y="0"/>
                </a:moveTo>
                <a:lnTo>
                  <a:pt x="2644" y="0"/>
                </a:lnTo>
                <a:lnTo>
                  <a:pt x="2576" y="0"/>
                </a:lnTo>
                <a:lnTo>
                  <a:pt x="2508" y="3"/>
                </a:lnTo>
                <a:lnTo>
                  <a:pt x="2441" y="8"/>
                </a:lnTo>
                <a:lnTo>
                  <a:pt x="2373" y="14"/>
                </a:lnTo>
                <a:lnTo>
                  <a:pt x="2307" y="21"/>
                </a:lnTo>
                <a:lnTo>
                  <a:pt x="2241" y="30"/>
                </a:lnTo>
                <a:lnTo>
                  <a:pt x="2176" y="41"/>
                </a:lnTo>
                <a:lnTo>
                  <a:pt x="2111" y="53"/>
                </a:lnTo>
                <a:lnTo>
                  <a:pt x="2047" y="68"/>
                </a:lnTo>
                <a:lnTo>
                  <a:pt x="1984" y="84"/>
                </a:lnTo>
                <a:lnTo>
                  <a:pt x="1920" y="100"/>
                </a:lnTo>
                <a:lnTo>
                  <a:pt x="1857" y="119"/>
                </a:lnTo>
                <a:lnTo>
                  <a:pt x="1796" y="139"/>
                </a:lnTo>
                <a:lnTo>
                  <a:pt x="1735" y="161"/>
                </a:lnTo>
                <a:lnTo>
                  <a:pt x="1675" y="183"/>
                </a:lnTo>
                <a:lnTo>
                  <a:pt x="1615" y="207"/>
                </a:lnTo>
                <a:lnTo>
                  <a:pt x="1556" y="233"/>
                </a:lnTo>
                <a:lnTo>
                  <a:pt x="1498" y="260"/>
                </a:lnTo>
                <a:lnTo>
                  <a:pt x="1441" y="290"/>
                </a:lnTo>
                <a:lnTo>
                  <a:pt x="1384" y="319"/>
                </a:lnTo>
                <a:lnTo>
                  <a:pt x="1328" y="350"/>
                </a:lnTo>
                <a:lnTo>
                  <a:pt x="1273" y="383"/>
                </a:lnTo>
                <a:lnTo>
                  <a:pt x="1219" y="416"/>
                </a:lnTo>
                <a:lnTo>
                  <a:pt x="1166" y="451"/>
                </a:lnTo>
                <a:lnTo>
                  <a:pt x="1113" y="488"/>
                </a:lnTo>
                <a:lnTo>
                  <a:pt x="1062" y="525"/>
                </a:lnTo>
                <a:lnTo>
                  <a:pt x="1012" y="564"/>
                </a:lnTo>
                <a:lnTo>
                  <a:pt x="963" y="603"/>
                </a:lnTo>
                <a:lnTo>
                  <a:pt x="913" y="645"/>
                </a:lnTo>
                <a:lnTo>
                  <a:pt x="866" y="687"/>
                </a:lnTo>
                <a:lnTo>
                  <a:pt x="820" y="730"/>
                </a:lnTo>
                <a:lnTo>
                  <a:pt x="774" y="774"/>
                </a:lnTo>
                <a:lnTo>
                  <a:pt x="730" y="819"/>
                </a:lnTo>
                <a:lnTo>
                  <a:pt x="687" y="866"/>
                </a:lnTo>
                <a:lnTo>
                  <a:pt x="645" y="914"/>
                </a:lnTo>
                <a:lnTo>
                  <a:pt x="603" y="961"/>
                </a:lnTo>
                <a:lnTo>
                  <a:pt x="564" y="1012"/>
                </a:lnTo>
                <a:lnTo>
                  <a:pt x="525" y="1062"/>
                </a:lnTo>
                <a:lnTo>
                  <a:pt x="488" y="1113"/>
                </a:lnTo>
                <a:lnTo>
                  <a:pt x="451" y="1165"/>
                </a:lnTo>
                <a:lnTo>
                  <a:pt x="417" y="1219"/>
                </a:lnTo>
                <a:lnTo>
                  <a:pt x="383" y="1273"/>
                </a:lnTo>
                <a:lnTo>
                  <a:pt x="351" y="1328"/>
                </a:lnTo>
                <a:lnTo>
                  <a:pt x="319" y="1383"/>
                </a:lnTo>
                <a:lnTo>
                  <a:pt x="290" y="1439"/>
                </a:lnTo>
                <a:lnTo>
                  <a:pt x="260" y="1497"/>
                </a:lnTo>
                <a:lnTo>
                  <a:pt x="233" y="1556"/>
                </a:lnTo>
                <a:lnTo>
                  <a:pt x="207" y="1615"/>
                </a:lnTo>
                <a:lnTo>
                  <a:pt x="183" y="1673"/>
                </a:lnTo>
                <a:lnTo>
                  <a:pt x="161" y="1735"/>
                </a:lnTo>
                <a:lnTo>
                  <a:pt x="139" y="1796"/>
                </a:lnTo>
                <a:lnTo>
                  <a:pt x="119" y="1857"/>
                </a:lnTo>
                <a:lnTo>
                  <a:pt x="101" y="1920"/>
                </a:lnTo>
                <a:lnTo>
                  <a:pt x="84" y="1982"/>
                </a:lnTo>
                <a:lnTo>
                  <a:pt x="68" y="2046"/>
                </a:lnTo>
                <a:lnTo>
                  <a:pt x="54" y="2111"/>
                </a:lnTo>
                <a:lnTo>
                  <a:pt x="41" y="2175"/>
                </a:lnTo>
                <a:lnTo>
                  <a:pt x="31" y="2241"/>
                </a:lnTo>
                <a:lnTo>
                  <a:pt x="21" y="2306"/>
                </a:lnTo>
                <a:lnTo>
                  <a:pt x="14" y="2373"/>
                </a:lnTo>
                <a:lnTo>
                  <a:pt x="8" y="2440"/>
                </a:lnTo>
                <a:lnTo>
                  <a:pt x="4" y="2507"/>
                </a:lnTo>
                <a:lnTo>
                  <a:pt x="0" y="2574"/>
                </a:lnTo>
                <a:lnTo>
                  <a:pt x="0" y="2643"/>
                </a:lnTo>
                <a:lnTo>
                  <a:pt x="0" y="2712"/>
                </a:lnTo>
                <a:lnTo>
                  <a:pt x="4" y="2779"/>
                </a:lnTo>
                <a:lnTo>
                  <a:pt x="8" y="2847"/>
                </a:lnTo>
                <a:lnTo>
                  <a:pt x="14" y="2914"/>
                </a:lnTo>
                <a:lnTo>
                  <a:pt x="21" y="2980"/>
                </a:lnTo>
                <a:lnTo>
                  <a:pt x="31" y="3046"/>
                </a:lnTo>
                <a:lnTo>
                  <a:pt x="41" y="3111"/>
                </a:lnTo>
                <a:lnTo>
                  <a:pt x="54" y="3176"/>
                </a:lnTo>
                <a:lnTo>
                  <a:pt x="68" y="3240"/>
                </a:lnTo>
                <a:lnTo>
                  <a:pt x="84" y="3304"/>
                </a:lnTo>
                <a:lnTo>
                  <a:pt x="101" y="3368"/>
                </a:lnTo>
                <a:lnTo>
                  <a:pt x="119" y="3430"/>
                </a:lnTo>
                <a:lnTo>
                  <a:pt x="139" y="3491"/>
                </a:lnTo>
                <a:lnTo>
                  <a:pt x="161" y="3553"/>
                </a:lnTo>
                <a:lnTo>
                  <a:pt x="183" y="3613"/>
                </a:lnTo>
                <a:lnTo>
                  <a:pt x="207" y="3673"/>
                </a:lnTo>
                <a:lnTo>
                  <a:pt x="233" y="3732"/>
                </a:lnTo>
                <a:lnTo>
                  <a:pt x="260" y="3789"/>
                </a:lnTo>
                <a:lnTo>
                  <a:pt x="290" y="3847"/>
                </a:lnTo>
                <a:lnTo>
                  <a:pt x="319" y="3903"/>
                </a:lnTo>
                <a:lnTo>
                  <a:pt x="351" y="3960"/>
                </a:lnTo>
                <a:lnTo>
                  <a:pt x="383" y="4015"/>
                </a:lnTo>
                <a:lnTo>
                  <a:pt x="417" y="4069"/>
                </a:lnTo>
                <a:lnTo>
                  <a:pt x="451" y="4121"/>
                </a:lnTo>
                <a:lnTo>
                  <a:pt x="488" y="4174"/>
                </a:lnTo>
                <a:lnTo>
                  <a:pt x="525" y="4226"/>
                </a:lnTo>
                <a:lnTo>
                  <a:pt x="564" y="4276"/>
                </a:lnTo>
                <a:lnTo>
                  <a:pt x="603" y="4325"/>
                </a:lnTo>
                <a:lnTo>
                  <a:pt x="645" y="4374"/>
                </a:lnTo>
                <a:lnTo>
                  <a:pt x="687" y="4421"/>
                </a:lnTo>
                <a:lnTo>
                  <a:pt x="730" y="4467"/>
                </a:lnTo>
                <a:lnTo>
                  <a:pt x="774" y="4512"/>
                </a:lnTo>
                <a:lnTo>
                  <a:pt x="820" y="4558"/>
                </a:lnTo>
                <a:lnTo>
                  <a:pt x="866" y="4601"/>
                </a:lnTo>
                <a:lnTo>
                  <a:pt x="913" y="4642"/>
                </a:lnTo>
                <a:lnTo>
                  <a:pt x="963" y="4684"/>
                </a:lnTo>
                <a:lnTo>
                  <a:pt x="1012" y="4723"/>
                </a:lnTo>
                <a:lnTo>
                  <a:pt x="1062" y="4762"/>
                </a:lnTo>
                <a:lnTo>
                  <a:pt x="1113" y="4799"/>
                </a:lnTo>
                <a:lnTo>
                  <a:pt x="1166" y="4836"/>
                </a:lnTo>
                <a:lnTo>
                  <a:pt x="1219" y="4870"/>
                </a:lnTo>
                <a:lnTo>
                  <a:pt x="1273" y="4905"/>
                </a:lnTo>
                <a:lnTo>
                  <a:pt x="1328" y="4937"/>
                </a:lnTo>
                <a:lnTo>
                  <a:pt x="1384" y="4968"/>
                </a:lnTo>
                <a:lnTo>
                  <a:pt x="1441" y="4998"/>
                </a:lnTo>
                <a:lnTo>
                  <a:pt x="1498" y="5026"/>
                </a:lnTo>
                <a:lnTo>
                  <a:pt x="1556" y="5054"/>
                </a:lnTo>
                <a:lnTo>
                  <a:pt x="1615" y="5080"/>
                </a:lnTo>
                <a:lnTo>
                  <a:pt x="1675" y="5104"/>
                </a:lnTo>
                <a:lnTo>
                  <a:pt x="1735" y="5127"/>
                </a:lnTo>
                <a:lnTo>
                  <a:pt x="1796" y="5149"/>
                </a:lnTo>
                <a:lnTo>
                  <a:pt x="1857" y="5168"/>
                </a:lnTo>
                <a:lnTo>
                  <a:pt x="1920" y="5187"/>
                </a:lnTo>
                <a:lnTo>
                  <a:pt x="1984" y="5204"/>
                </a:lnTo>
                <a:lnTo>
                  <a:pt x="2047" y="5220"/>
                </a:lnTo>
                <a:lnTo>
                  <a:pt x="2111" y="5233"/>
                </a:lnTo>
                <a:lnTo>
                  <a:pt x="2176" y="5245"/>
                </a:lnTo>
                <a:lnTo>
                  <a:pt x="2241" y="5256"/>
                </a:lnTo>
                <a:lnTo>
                  <a:pt x="2307" y="5266"/>
                </a:lnTo>
                <a:lnTo>
                  <a:pt x="2373" y="5274"/>
                </a:lnTo>
                <a:lnTo>
                  <a:pt x="2441" y="5280"/>
                </a:lnTo>
                <a:lnTo>
                  <a:pt x="2508" y="5283"/>
                </a:lnTo>
                <a:lnTo>
                  <a:pt x="2576" y="5286"/>
                </a:lnTo>
                <a:lnTo>
                  <a:pt x="2644" y="5287"/>
                </a:lnTo>
                <a:lnTo>
                  <a:pt x="2712" y="5286"/>
                </a:lnTo>
                <a:lnTo>
                  <a:pt x="2780" y="5283"/>
                </a:lnTo>
                <a:lnTo>
                  <a:pt x="2848" y="5280"/>
                </a:lnTo>
                <a:lnTo>
                  <a:pt x="2914" y="5274"/>
                </a:lnTo>
                <a:lnTo>
                  <a:pt x="2980" y="5266"/>
                </a:lnTo>
                <a:lnTo>
                  <a:pt x="3046" y="5256"/>
                </a:lnTo>
                <a:lnTo>
                  <a:pt x="3111" y="5245"/>
                </a:lnTo>
                <a:lnTo>
                  <a:pt x="3176" y="5233"/>
                </a:lnTo>
                <a:lnTo>
                  <a:pt x="3241" y="5220"/>
                </a:lnTo>
                <a:lnTo>
                  <a:pt x="3305" y="5204"/>
                </a:lnTo>
                <a:lnTo>
                  <a:pt x="3368" y="5187"/>
                </a:lnTo>
                <a:lnTo>
                  <a:pt x="3430" y="5168"/>
                </a:lnTo>
                <a:lnTo>
                  <a:pt x="3491" y="5149"/>
                </a:lnTo>
                <a:lnTo>
                  <a:pt x="3553" y="5127"/>
                </a:lnTo>
                <a:lnTo>
                  <a:pt x="3613" y="5104"/>
                </a:lnTo>
                <a:lnTo>
                  <a:pt x="3673" y="5080"/>
                </a:lnTo>
                <a:lnTo>
                  <a:pt x="3732" y="5054"/>
                </a:lnTo>
                <a:lnTo>
                  <a:pt x="3790" y="5026"/>
                </a:lnTo>
                <a:lnTo>
                  <a:pt x="3847" y="4998"/>
                </a:lnTo>
                <a:lnTo>
                  <a:pt x="3904" y="4968"/>
                </a:lnTo>
                <a:lnTo>
                  <a:pt x="3960" y="4937"/>
                </a:lnTo>
                <a:lnTo>
                  <a:pt x="4015" y="4905"/>
                </a:lnTo>
                <a:lnTo>
                  <a:pt x="4069" y="4870"/>
                </a:lnTo>
                <a:lnTo>
                  <a:pt x="4121" y="4836"/>
                </a:lnTo>
                <a:lnTo>
                  <a:pt x="4174" y="4799"/>
                </a:lnTo>
                <a:lnTo>
                  <a:pt x="4226" y="4762"/>
                </a:lnTo>
                <a:lnTo>
                  <a:pt x="4276" y="4723"/>
                </a:lnTo>
                <a:lnTo>
                  <a:pt x="4325" y="4684"/>
                </a:lnTo>
                <a:lnTo>
                  <a:pt x="4374" y="4642"/>
                </a:lnTo>
                <a:lnTo>
                  <a:pt x="4422" y="4601"/>
                </a:lnTo>
                <a:lnTo>
                  <a:pt x="4468" y="4558"/>
                </a:lnTo>
                <a:lnTo>
                  <a:pt x="4514" y="4512"/>
                </a:lnTo>
                <a:lnTo>
                  <a:pt x="4558" y="4467"/>
                </a:lnTo>
                <a:lnTo>
                  <a:pt x="4601" y="4421"/>
                </a:lnTo>
                <a:lnTo>
                  <a:pt x="4642" y="4374"/>
                </a:lnTo>
                <a:lnTo>
                  <a:pt x="4684" y="4325"/>
                </a:lnTo>
                <a:lnTo>
                  <a:pt x="4723" y="4276"/>
                </a:lnTo>
                <a:lnTo>
                  <a:pt x="4762" y="4226"/>
                </a:lnTo>
                <a:lnTo>
                  <a:pt x="4799" y="4174"/>
                </a:lnTo>
                <a:lnTo>
                  <a:pt x="4836" y="4121"/>
                </a:lnTo>
                <a:lnTo>
                  <a:pt x="4870" y="4069"/>
                </a:lnTo>
                <a:lnTo>
                  <a:pt x="4905" y="4015"/>
                </a:lnTo>
                <a:lnTo>
                  <a:pt x="4938" y="3960"/>
                </a:lnTo>
                <a:lnTo>
                  <a:pt x="4968" y="3903"/>
                </a:lnTo>
                <a:lnTo>
                  <a:pt x="4998" y="3847"/>
                </a:lnTo>
                <a:lnTo>
                  <a:pt x="5027" y="3789"/>
                </a:lnTo>
                <a:lnTo>
                  <a:pt x="5054" y="3732"/>
                </a:lnTo>
                <a:lnTo>
                  <a:pt x="5080" y="3673"/>
                </a:lnTo>
                <a:lnTo>
                  <a:pt x="5104" y="3613"/>
                </a:lnTo>
                <a:lnTo>
                  <a:pt x="5126" y="3553"/>
                </a:lnTo>
                <a:lnTo>
                  <a:pt x="5149" y="3491"/>
                </a:lnTo>
                <a:lnTo>
                  <a:pt x="5168" y="3430"/>
                </a:lnTo>
                <a:lnTo>
                  <a:pt x="5187" y="3368"/>
                </a:lnTo>
                <a:lnTo>
                  <a:pt x="5204" y="3304"/>
                </a:lnTo>
                <a:lnTo>
                  <a:pt x="5220" y="3240"/>
                </a:lnTo>
                <a:lnTo>
                  <a:pt x="5233" y="3176"/>
                </a:lnTo>
                <a:lnTo>
                  <a:pt x="5247" y="3111"/>
                </a:lnTo>
                <a:lnTo>
                  <a:pt x="5256" y="3046"/>
                </a:lnTo>
                <a:lnTo>
                  <a:pt x="5266" y="2980"/>
                </a:lnTo>
                <a:lnTo>
                  <a:pt x="5274" y="2914"/>
                </a:lnTo>
                <a:lnTo>
                  <a:pt x="5280" y="2847"/>
                </a:lnTo>
                <a:lnTo>
                  <a:pt x="5283" y="2779"/>
                </a:lnTo>
                <a:lnTo>
                  <a:pt x="5287" y="2712"/>
                </a:lnTo>
                <a:lnTo>
                  <a:pt x="5287" y="2643"/>
                </a:lnTo>
                <a:lnTo>
                  <a:pt x="5287" y="2574"/>
                </a:lnTo>
                <a:lnTo>
                  <a:pt x="5283" y="2507"/>
                </a:lnTo>
                <a:lnTo>
                  <a:pt x="5280" y="2440"/>
                </a:lnTo>
                <a:lnTo>
                  <a:pt x="5274" y="2373"/>
                </a:lnTo>
                <a:lnTo>
                  <a:pt x="5266" y="2306"/>
                </a:lnTo>
                <a:lnTo>
                  <a:pt x="5256" y="2241"/>
                </a:lnTo>
                <a:lnTo>
                  <a:pt x="5247" y="2175"/>
                </a:lnTo>
                <a:lnTo>
                  <a:pt x="5233" y="2111"/>
                </a:lnTo>
                <a:lnTo>
                  <a:pt x="5220" y="2046"/>
                </a:lnTo>
                <a:lnTo>
                  <a:pt x="5204" y="1982"/>
                </a:lnTo>
                <a:lnTo>
                  <a:pt x="5187" y="1920"/>
                </a:lnTo>
                <a:lnTo>
                  <a:pt x="5168" y="1857"/>
                </a:lnTo>
                <a:lnTo>
                  <a:pt x="5149" y="1796"/>
                </a:lnTo>
                <a:lnTo>
                  <a:pt x="5126" y="1735"/>
                </a:lnTo>
                <a:lnTo>
                  <a:pt x="5104" y="1673"/>
                </a:lnTo>
                <a:lnTo>
                  <a:pt x="5080" y="1615"/>
                </a:lnTo>
                <a:lnTo>
                  <a:pt x="5054" y="1556"/>
                </a:lnTo>
                <a:lnTo>
                  <a:pt x="5027" y="1497"/>
                </a:lnTo>
                <a:lnTo>
                  <a:pt x="4998" y="1439"/>
                </a:lnTo>
                <a:lnTo>
                  <a:pt x="4968" y="1383"/>
                </a:lnTo>
                <a:lnTo>
                  <a:pt x="4938" y="1328"/>
                </a:lnTo>
                <a:lnTo>
                  <a:pt x="4905" y="1273"/>
                </a:lnTo>
                <a:lnTo>
                  <a:pt x="4870" y="1219"/>
                </a:lnTo>
                <a:lnTo>
                  <a:pt x="4836" y="1165"/>
                </a:lnTo>
                <a:lnTo>
                  <a:pt x="4799" y="1113"/>
                </a:lnTo>
                <a:lnTo>
                  <a:pt x="4762" y="1062"/>
                </a:lnTo>
                <a:lnTo>
                  <a:pt x="4723" y="1012"/>
                </a:lnTo>
                <a:lnTo>
                  <a:pt x="4684" y="961"/>
                </a:lnTo>
                <a:lnTo>
                  <a:pt x="4642" y="914"/>
                </a:lnTo>
                <a:lnTo>
                  <a:pt x="4601" y="866"/>
                </a:lnTo>
                <a:lnTo>
                  <a:pt x="4558" y="819"/>
                </a:lnTo>
                <a:lnTo>
                  <a:pt x="4514" y="774"/>
                </a:lnTo>
                <a:lnTo>
                  <a:pt x="4468" y="730"/>
                </a:lnTo>
                <a:lnTo>
                  <a:pt x="4422" y="687"/>
                </a:lnTo>
                <a:lnTo>
                  <a:pt x="4374" y="645"/>
                </a:lnTo>
                <a:lnTo>
                  <a:pt x="4325" y="603"/>
                </a:lnTo>
                <a:lnTo>
                  <a:pt x="4276" y="564"/>
                </a:lnTo>
                <a:lnTo>
                  <a:pt x="4226" y="525"/>
                </a:lnTo>
                <a:lnTo>
                  <a:pt x="4174" y="488"/>
                </a:lnTo>
                <a:lnTo>
                  <a:pt x="4121" y="451"/>
                </a:lnTo>
                <a:lnTo>
                  <a:pt x="4069" y="416"/>
                </a:lnTo>
                <a:lnTo>
                  <a:pt x="4015" y="383"/>
                </a:lnTo>
                <a:lnTo>
                  <a:pt x="3960" y="350"/>
                </a:lnTo>
                <a:lnTo>
                  <a:pt x="3904" y="319"/>
                </a:lnTo>
                <a:lnTo>
                  <a:pt x="3847" y="290"/>
                </a:lnTo>
                <a:lnTo>
                  <a:pt x="3790" y="260"/>
                </a:lnTo>
                <a:lnTo>
                  <a:pt x="3732" y="233"/>
                </a:lnTo>
                <a:lnTo>
                  <a:pt x="3673" y="207"/>
                </a:lnTo>
                <a:lnTo>
                  <a:pt x="3613" y="183"/>
                </a:lnTo>
                <a:lnTo>
                  <a:pt x="3553" y="161"/>
                </a:lnTo>
                <a:lnTo>
                  <a:pt x="3491" y="139"/>
                </a:lnTo>
                <a:lnTo>
                  <a:pt x="3430" y="119"/>
                </a:lnTo>
                <a:lnTo>
                  <a:pt x="3368" y="100"/>
                </a:lnTo>
                <a:lnTo>
                  <a:pt x="3305" y="84"/>
                </a:lnTo>
                <a:lnTo>
                  <a:pt x="3241" y="68"/>
                </a:lnTo>
                <a:lnTo>
                  <a:pt x="3176" y="53"/>
                </a:lnTo>
                <a:lnTo>
                  <a:pt x="3111" y="41"/>
                </a:lnTo>
                <a:lnTo>
                  <a:pt x="3046" y="30"/>
                </a:lnTo>
                <a:lnTo>
                  <a:pt x="2980" y="21"/>
                </a:lnTo>
                <a:lnTo>
                  <a:pt x="2914" y="14"/>
                </a:lnTo>
                <a:lnTo>
                  <a:pt x="2848" y="8"/>
                </a:lnTo>
                <a:lnTo>
                  <a:pt x="2780" y="3"/>
                </a:lnTo>
                <a:lnTo>
                  <a:pt x="2712" y="0"/>
                </a:lnTo>
                <a:lnTo>
                  <a:pt x="264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2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Shape"/>
          <p:cNvSpPr>
            <a:spLocks/>
          </p:cNvSpPr>
          <p:nvPr/>
        </p:nvSpPr>
        <p:spPr bwMode="auto">
          <a:xfrm>
            <a:off x="1394456" y="3593162"/>
            <a:ext cx="936104" cy="958661"/>
          </a:xfrm>
          <a:custGeom>
            <a:avLst/>
            <a:gdLst>
              <a:gd name="T0" fmla="*/ 527033 w 2960688"/>
              <a:gd name="T1" fmla="*/ 1877159 h 3298826"/>
              <a:gd name="T2" fmla="*/ 409443 w 2960688"/>
              <a:gd name="T3" fmla="*/ 2000501 h 3298826"/>
              <a:gd name="T4" fmla="*/ 411355 w 2960688"/>
              <a:gd name="T5" fmla="*/ 2233197 h 3298826"/>
              <a:gd name="T6" fmla="*/ 351125 w 2960688"/>
              <a:gd name="T7" fmla="*/ 2312034 h 3298826"/>
              <a:gd name="T8" fmla="*/ 273369 w 2960688"/>
              <a:gd name="T9" fmla="*/ 2124161 h 3298826"/>
              <a:gd name="T10" fmla="*/ 346027 w 2960688"/>
              <a:gd name="T11" fmla="*/ 1891464 h 3298826"/>
              <a:gd name="T12" fmla="*/ 896304 w 2960688"/>
              <a:gd name="T13" fmla="*/ 1785321 h 3298826"/>
              <a:gd name="T14" fmla="*/ 1068706 w 2960688"/>
              <a:gd name="T15" fmla="*/ 2016555 h 3298826"/>
              <a:gd name="T16" fmla="*/ 1068071 w 2960688"/>
              <a:gd name="T17" fmla="*/ 2228732 h 3298826"/>
              <a:gd name="T18" fmla="*/ 959169 w 2960688"/>
              <a:gd name="T19" fmla="*/ 2409781 h 3298826"/>
              <a:gd name="T20" fmla="*/ 713741 w 2960688"/>
              <a:gd name="T21" fmla="*/ 2518728 h 3298826"/>
              <a:gd name="T22" fmla="*/ 693421 w 2960688"/>
              <a:gd name="T23" fmla="*/ 1957476 h 3298826"/>
              <a:gd name="T24" fmla="*/ 640080 w 2960688"/>
              <a:gd name="T25" fmla="*/ 1634173 h 3298826"/>
              <a:gd name="T26" fmla="*/ 392430 w 2960688"/>
              <a:gd name="T27" fmla="*/ 1729423 h 3298826"/>
              <a:gd name="T28" fmla="*/ 232092 w 2960688"/>
              <a:gd name="T29" fmla="*/ 1935163 h 3298826"/>
              <a:gd name="T30" fmla="*/ 200025 w 2960688"/>
              <a:gd name="T31" fmla="*/ 2188846 h 3298826"/>
              <a:gd name="T32" fmla="*/ 307658 w 2960688"/>
              <a:gd name="T33" fmla="*/ 2432368 h 3298826"/>
              <a:gd name="T34" fmla="*/ 520065 w 2960688"/>
              <a:gd name="T35" fmla="*/ 2581276 h 3298826"/>
              <a:gd name="T36" fmla="*/ 775335 w 2960688"/>
              <a:gd name="T37" fmla="*/ 2601279 h 3298826"/>
              <a:gd name="T38" fmla="*/ 1014095 w 2960688"/>
              <a:gd name="T39" fmla="*/ 2481581 h 3298826"/>
              <a:gd name="T40" fmla="*/ 1151890 w 2960688"/>
              <a:gd name="T41" fmla="*/ 2263141 h 3298826"/>
              <a:gd name="T42" fmla="*/ 1159510 w 2960688"/>
              <a:gd name="T43" fmla="*/ 2006283 h 3298826"/>
              <a:gd name="T44" fmla="*/ 1027748 w 2960688"/>
              <a:gd name="T45" fmla="*/ 1773556 h 3298826"/>
              <a:gd name="T46" fmla="*/ 803275 w 2960688"/>
              <a:gd name="T47" fmla="*/ 1647190 h 3298826"/>
              <a:gd name="T48" fmla="*/ 1574800 w 2960688"/>
              <a:gd name="T49" fmla="*/ 2092842 h 3298826"/>
              <a:gd name="T50" fmla="*/ 2153920 w 2960688"/>
              <a:gd name="T51" fmla="*/ 1496357 h 3298826"/>
              <a:gd name="T52" fmla="*/ 2773363 w 2960688"/>
              <a:gd name="T53" fmla="*/ 1705761 h 3298826"/>
              <a:gd name="T54" fmla="*/ 2930208 w 2960688"/>
              <a:gd name="T55" fmla="*/ 2034463 h 3298826"/>
              <a:gd name="T56" fmla="*/ 2534285 w 2960688"/>
              <a:gd name="T57" fmla="*/ 2333022 h 3298826"/>
              <a:gd name="T58" fmla="*/ 2062798 w 2960688"/>
              <a:gd name="T59" fmla="*/ 2832102 h 3298826"/>
              <a:gd name="T60" fmla="*/ 1393825 w 2960688"/>
              <a:gd name="T61" fmla="*/ 2435503 h 3298826"/>
              <a:gd name="T62" fmla="*/ 1449705 w 2960688"/>
              <a:gd name="T63" fmla="*/ 1990995 h 3298826"/>
              <a:gd name="T64" fmla="*/ 1293813 w 2960688"/>
              <a:gd name="T65" fmla="*/ 1642623 h 3298826"/>
              <a:gd name="T66" fmla="*/ 818833 w 2960688"/>
              <a:gd name="T67" fmla="*/ 1450340 h 3298826"/>
              <a:gd name="T68" fmla="*/ 1141095 w 2960688"/>
              <a:gd name="T69" fmla="*/ 1611630 h 3298826"/>
              <a:gd name="T70" fmla="*/ 1340803 w 2960688"/>
              <a:gd name="T71" fmla="*/ 1927861 h 3298826"/>
              <a:gd name="T72" fmla="*/ 1348423 w 2960688"/>
              <a:gd name="T73" fmla="*/ 2284731 h 3298826"/>
              <a:gd name="T74" fmla="*/ 1223010 w 2960688"/>
              <a:gd name="T75" fmla="*/ 2541906 h 3298826"/>
              <a:gd name="T76" fmla="*/ 1473200 w 2960688"/>
              <a:gd name="T77" fmla="*/ 3188336 h 3298826"/>
              <a:gd name="T78" fmla="*/ 1409700 w 2960688"/>
              <a:gd name="T79" fmla="*/ 3287079 h 3298826"/>
              <a:gd name="T80" fmla="*/ 1293813 w 2960688"/>
              <a:gd name="T81" fmla="*/ 3278189 h 3298826"/>
              <a:gd name="T82" fmla="*/ 780415 w 2960688"/>
              <a:gd name="T83" fmla="*/ 2798129 h 3298826"/>
              <a:gd name="T84" fmla="*/ 485775 w 2960688"/>
              <a:gd name="T85" fmla="*/ 2775904 h 3298826"/>
              <a:gd name="T86" fmla="*/ 179387 w 2960688"/>
              <a:gd name="T87" fmla="*/ 2582863 h 3298826"/>
              <a:gd name="T88" fmla="*/ 11747 w 2960688"/>
              <a:gd name="T89" fmla="*/ 2248853 h 3298826"/>
              <a:gd name="T90" fmla="*/ 39687 w 2960688"/>
              <a:gd name="T91" fmla="*/ 1891666 h 3298826"/>
              <a:gd name="T92" fmla="*/ 248285 w 2960688"/>
              <a:gd name="T93" fmla="*/ 1593533 h 3298826"/>
              <a:gd name="T94" fmla="*/ 589598 w 2960688"/>
              <a:gd name="T95" fmla="*/ 1443356 h 3298826"/>
              <a:gd name="T96" fmla="*/ 2009571 w 2960688"/>
              <a:gd name="T97" fmla="*/ 44471 h 3298826"/>
              <a:gd name="T98" fmla="*/ 2211293 w 2960688"/>
              <a:gd name="T99" fmla="*/ 227752 h 3298826"/>
              <a:gd name="T100" fmla="*/ 2308501 w 2960688"/>
              <a:gd name="T101" fmla="*/ 511410 h 3298826"/>
              <a:gd name="T102" fmla="*/ 2385695 w 2960688"/>
              <a:gd name="T103" fmla="*/ 681985 h 3298826"/>
              <a:gd name="T104" fmla="*/ 2326608 w 2960688"/>
              <a:gd name="T105" fmla="*/ 854149 h 3298826"/>
              <a:gd name="T106" fmla="*/ 2142358 w 2960688"/>
              <a:gd name="T107" fmla="*/ 1198477 h 3298826"/>
              <a:gd name="T108" fmla="*/ 1940000 w 2960688"/>
              <a:gd name="T109" fmla="*/ 1360477 h 3298826"/>
              <a:gd name="T110" fmla="*/ 1698569 w 2960688"/>
              <a:gd name="T111" fmla="*/ 1367782 h 3298826"/>
              <a:gd name="T112" fmla="*/ 1505106 w 2960688"/>
              <a:gd name="T113" fmla="*/ 1235642 h 3298826"/>
              <a:gd name="T114" fmla="*/ 1298619 w 2960688"/>
              <a:gd name="T115" fmla="*/ 873208 h 3298826"/>
              <a:gd name="T116" fmla="*/ 1219200 w 2960688"/>
              <a:gd name="T117" fmla="*/ 700409 h 3298826"/>
              <a:gd name="T118" fmla="*/ 1306560 w 2960688"/>
              <a:gd name="T119" fmla="*/ 536504 h 3298826"/>
              <a:gd name="T120" fmla="*/ 1394873 w 2960688"/>
              <a:gd name="T121" fmla="*/ 248081 h 3298826"/>
              <a:gd name="T122" fmla="*/ 1587383 w 2960688"/>
              <a:gd name="T123" fmla="*/ 54953 h 3298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960688" h="3298826">
                <a:moveTo>
                  <a:pt x="472859" y="1797050"/>
                </a:moveTo>
                <a:lnTo>
                  <a:pt x="478276" y="1797050"/>
                </a:lnTo>
                <a:lnTo>
                  <a:pt x="483375" y="1797686"/>
                </a:lnTo>
                <a:lnTo>
                  <a:pt x="488792" y="1798640"/>
                </a:lnTo>
                <a:lnTo>
                  <a:pt x="493891" y="1800229"/>
                </a:lnTo>
                <a:lnTo>
                  <a:pt x="499309" y="1802454"/>
                </a:lnTo>
                <a:lnTo>
                  <a:pt x="503770" y="1804679"/>
                </a:lnTo>
                <a:lnTo>
                  <a:pt x="508550" y="1807858"/>
                </a:lnTo>
                <a:lnTo>
                  <a:pt x="512693" y="1811355"/>
                </a:lnTo>
                <a:lnTo>
                  <a:pt x="516836" y="1815170"/>
                </a:lnTo>
                <a:lnTo>
                  <a:pt x="520341" y="1819302"/>
                </a:lnTo>
                <a:lnTo>
                  <a:pt x="523846" y="1824071"/>
                </a:lnTo>
                <a:lnTo>
                  <a:pt x="526396" y="1829157"/>
                </a:lnTo>
                <a:lnTo>
                  <a:pt x="528945" y="1834561"/>
                </a:lnTo>
                <a:lnTo>
                  <a:pt x="530220" y="1839648"/>
                </a:lnTo>
                <a:lnTo>
                  <a:pt x="531495" y="1845370"/>
                </a:lnTo>
                <a:lnTo>
                  <a:pt x="531813" y="1850774"/>
                </a:lnTo>
                <a:lnTo>
                  <a:pt x="531813" y="1855860"/>
                </a:lnTo>
                <a:lnTo>
                  <a:pt x="531495" y="1861264"/>
                </a:lnTo>
                <a:lnTo>
                  <a:pt x="530220" y="1866668"/>
                </a:lnTo>
                <a:lnTo>
                  <a:pt x="528945" y="1871755"/>
                </a:lnTo>
                <a:lnTo>
                  <a:pt x="527033" y="1877159"/>
                </a:lnTo>
                <a:lnTo>
                  <a:pt x="524165" y="1881609"/>
                </a:lnTo>
                <a:lnTo>
                  <a:pt x="520978" y="1886378"/>
                </a:lnTo>
                <a:lnTo>
                  <a:pt x="517792" y="1890510"/>
                </a:lnTo>
                <a:lnTo>
                  <a:pt x="513968" y="1894643"/>
                </a:lnTo>
                <a:lnTo>
                  <a:pt x="509506" y="1898140"/>
                </a:lnTo>
                <a:lnTo>
                  <a:pt x="504726" y="1901636"/>
                </a:lnTo>
                <a:lnTo>
                  <a:pt x="495803" y="1907358"/>
                </a:lnTo>
                <a:lnTo>
                  <a:pt x="486880" y="1913080"/>
                </a:lnTo>
                <a:lnTo>
                  <a:pt x="478913" y="1918803"/>
                </a:lnTo>
                <a:lnTo>
                  <a:pt x="471265" y="1924842"/>
                </a:lnTo>
                <a:lnTo>
                  <a:pt x="463936" y="1931200"/>
                </a:lnTo>
                <a:lnTo>
                  <a:pt x="457244" y="1937240"/>
                </a:lnTo>
                <a:lnTo>
                  <a:pt x="450870" y="1943280"/>
                </a:lnTo>
                <a:lnTo>
                  <a:pt x="444815" y="1949320"/>
                </a:lnTo>
                <a:lnTo>
                  <a:pt x="439398" y="1955678"/>
                </a:lnTo>
                <a:lnTo>
                  <a:pt x="433980" y="1962036"/>
                </a:lnTo>
                <a:lnTo>
                  <a:pt x="429519" y="1968076"/>
                </a:lnTo>
                <a:lnTo>
                  <a:pt x="424739" y="1974751"/>
                </a:lnTo>
                <a:lnTo>
                  <a:pt x="420596" y="1980791"/>
                </a:lnTo>
                <a:lnTo>
                  <a:pt x="416453" y="1987467"/>
                </a:lnTo>
                <a:lnTo>
                  <a:pt x="412948" y="1993825"/>
                </a:lnTo>
                <a:lnTo>
                  <a:pt x="409443" y="2000501"/>
                </a:lnTo>
                <a:lnTo>
                  <a:pt x="406256" y="2006858"/>
                </a:lnTo>
                <a:lnTo>
                  <a:pt x="403388" y="2013534"/>
                </a:lnTo>
                <a:lnTo>
                  <a:pt x="400838" y="2019892"/>
                </a:lnTo>
                <a:lnTo>
                  <a:pt x="398608" y="2026886"/>
                </a:lnTo>
                <a:lnTo>
                  <a:pt x="394465" y="2039919"/>
                </a:lnTo>
                <a:lnTo>
                  <a:pt x="391278" y="2053271"/>
                </a:lnTo>
                <a:lnTo>
                  <a:pt x="388729" y="2066622"/>
                </a:lnTo>
                <a:lnTo>
                  <a:pt x="387135" y="2079974"/>
                </a:lnTo>
                <a:lnTo>
                  <a:pt x="386498" y="2093007"/>
                </a:lnTo>
                <a:lnTo>
                  <a:pt x="385861" y="2106041"/>
                </a:lnTo>
                <a:lnTo>
                  <a:pt x="385861" y="2118439"/>
                </a:lnTo>
                <a:lnTo>
                  <a:pt x="386817" y="2130518"/>
                </a:lnTo>
                <a:lnTo>
                  <a:pt x="387773" y="2141962"/>
                </a:lnTo>
                <a:lnTo>
                  <a:pt x="389366" y="2153724"/>
                </a:lnTo>
                <a:lnTo>
                  <a:pt x="391278" y="2164215"/>
                </a:lnTo>
                <a:lnTo>
                  <a:pt x="393190" y="2174705"/>
                </a:lnTo>
                <a:lnTo>
                  <a:pt x="395421" y="2184242"/>
                </a:lnTo>
                <a:lnTo>
                  <a:pt x="397970" y="2193461"/>
                </a:lnTo>
                <a:lnTo>
                  <a:pt x="402432" y="2209038"/>
                </a:lnTo>
                <a:lnTo>
                  <a:pt x="406574" y="2221435"/>
                </a:lnTo>
                <a:lnTo>
                  <a:pt x="409761" y="2229383"/>
                </a:lnTo>
                <a:lnTo>
                  <a:pt x="411355" y="2233197"/>
                </a:lnTo>
                <a:lnTo>
                  <a:pt x="413585" y="2238602"/>
                </a:lnTo>
                <a:lnTo>
                  <a:pt x="415179" y="2244006"/>
                </a:lnTo>
                <a:lnTo>
                  <a:pt x="416453" y="2249728"/>
                </a:lnTo>
                <a:lnTo>
                  <a:pt x="416772" y="2255132"/>
                </a:lnTo>
                <a:lnTo>
                  <a:pt x="416772" y="2260536"/>
                </a:lnTo>
                <a:lnTo>
                  <a:pt x="415816" y="2265940"/>
                </a:lnTo>
                <a:lnTo>
                  <a:pt x="414860" y="2271026"/>
                </a:lnTo>
                <a:lnTo>
                  <a:pt x="413267" y="2276113"/>
                </a:lnTo>
                <a:lnTo>
                  <a:pt x="411036" y="2281199"/>
                </a:lnTo>
                <a:lnTo>
                  <a:pt x="408168" y="2285967"/>
                </a:lnTo>
                <a:lnTo>
                  <a:pt x="405300" y="2290736"/>
                </a:lnTo>
                <a:lnTo>
                  <a:pt x="401794" y="2294868"/>
                </a:lnTo>
                <a:lnTo>
                  <a:pt x="397970" y="2298683"/>
                </a:lnTo>
                <a:lnTo>
                  <a:pt x="393509" y="2302180"/>
                </a:lnTo>
                <a:lnTo>
                  <a:pt x="389047" y="2305359"/>
                </a:lnTo>
                <a:lnTo>
                  <a:pt x="383630" y="2307902"/>
                </a:lnTo>
                <a:lnTo>
                  <a:pt x="378213" y="2309809"/>
                </a:lnTo>
                <a:lnTo>
                  <a:pt x="372795" y="2311717"/>
                </a:lnTo>
                <a:lnTo>
                  <a:pt x="367696" y="2312670"/>
                </a:lnTo>
                <a:lnTo>
                  <a:pt x="361642" y="2312988"/>
                </a:lnTo>
                <a:lnTo>
                  <a:pt x="356543" y="2312988"/>
                </a:lnTo>
                <a:lnTo>
                  <a:pt x="351125" y="2312034"/>
                </a:lnTo>
                <a:lnTo>
                  <a:pt x="345708" y="2311081"/>
                </a:lnTo>
                <a:lnTo>
                  <a:pt x="340609" y="2309491"/>
                </a:lnTo>
                <a:lnTo>
                  <a:pt x="335829" y="2307584"/>
                </a:lnTo>
                <a:lnTo>
                  <a:pt x="330730" y="2304723"/>
                </a:lnTo>
                <a:lnTo>
                  <a:pt x="326587" y="2301862"/>
                </a:lnTo>
                <a:lnTo>
                  <a:pt x="322126" y="2298365"/>
                </a:lnTo>
                <a:lnTo>
                  <a:pt x="318302" y="2294550"/>
                </a:lnTo>
                <a:lnTo>
                  <a:pt x="314478" y="2289782"/>
                </a:lnTo>
                <a:lnTo>
                  <a:pt x="311610" y="2285332"/>
                </a:lnTo>
                <a:lnTo>
                  <a:pt x="308742" y="2280245"/>
                </a:lnTo>
                <a:lnTo>
                  <a:pt x="306830" y="2275795"/>
                </a:lnTo>
                <a:lnTo>
                  <a:pt x="302687" y="2264987"/>
                </a:lnTo>
                <a:lnTo>
                  <a:pt x="296951" y="2249092"/>
                </a:lnTo>
                <a:lnTo>
                  <a:pt x="293764" y="2239237"/>
                </a:lnTo>
                <a:lnTo>
                  <a:pt x="290259" y="2228111"/>
                </a:lnTo>
                <a:lnTo>
                  <a:pt x="287391" y="2216349"/>
                </a:lnTo>
                <a:lnTo>
                  <a:pt x="284204" y="2202998"/>
                </a:lnTo>
                <a:lnTo>
                  <a:pt x="281017" y="2189328"/>
                </a:lnTo>
                <a:lnTo>
                  <a:pt x="278468" y="2173752"/>
                </a:lnTo>
                <a:lnTo>
                  <a:pt x="276556" y="2158175"/>
                </a:lnTo>
                <a:lnTo>
                  <a:pt x="274644" y="2141645"/>
                </a:lnTo>
                <a:lnTo>
                  <a:pt x="273369" y="2124161"/>
                </a:lnTo>
                <a:lnTo>
                  <a:pt x="273050" y="2106041"/>
                </a:lnTo>
                <a:lnTo>
                  <a:pt x="273369" y="2088239"/>
                </a:lnTo>
                <a:lnTo>
                  <a:pt x="274325" y="2078384"/>
                </a:lnTo>
                <a:lnTo>
                  <a:pt x="274962" y="2069483"/>
                </a:lnTo>
                <a:lnTo>
                  <a:pt x="275918" y="2059629"/>
                </a:lnTo>
                <a:lnTo>
                  <a:pt x="277193" y="2049774"/>
                </a:lnTo>
                <a:lnTo>
                  <a:pt x="278786" y="2040237"/>
                </a:lnTo>
                <a:lnTo>
                  <a:pt x="280698" y="2030382"/>
                </a:lnTo>
                <a:lnTo>
                  <a:pt x="282929" y="2020846"/>
                </a:lnTo>
                <a:lnTo>
                  <a:pt x="285479" y="2010673"/>
                </a:lnTo>
                <a:lnTo>
                  <a:pt x="288347" y="2000819"/>
                </a:lnTo>
                <a:lnTo>
                  <a:pt x="291533" y="1990328"/>
                </a:lnTo>
                <a:lnTo>
                  <a:pt x="295039" y="1980473"/>
                </a:lnTo>
                <a:lnTo>
                  <a:pt x="299181" y="1970619"/>
                </a:lnTo>
                <a:lnTo>
                  <a:pt x="303324" y="1960446"/>
                </a:lnTo>
                <a:lnTo>
                  <a:pt x="308423" y="1950274"/>
                </a:lnTo>
                <a:lnTo>
                  <a:pt x="313522" y="1940419"/>
                </a:lnTo>
                <a:lnTo>
                  <a:pt x="319258" y="1930247"/>
                </a:lnTo>
                <a:lnTo>
                  <a:pt x="325313" y="1920710"/>
                </a:lnTo>
                <a:lnTo>
                  <a:pt x="331368" y="1910855"/>
                </a:lnTo>
                <a:lnTo>
                  <a:pt x="338697" y="1901318"/>
                </a:lnTo>
                <a:lnTo>
                  <a:pt x="346027" y="1891464"/>
                </a:lnTo>
                <a:lnTo>
                  <a:pt x="353675" y="1881927"/>
                </a:lnTo>
                <a:lnTo>
                  <a:pt x="362279" y="1872708"/>
                </a:lnTo>
                <a:lnTo>
                  <a:pt x="370883" y="1863807"/>
                </a:lnTo>
                <a:lnTo>
                  <a:pt x="380125" y="1854906"/>
                </a:lnTo>
                <a:lnTo>
                  <a:pt x="389685" y="1846005"/>
                </a:lnTo>
                <a:lnTo>
                  <a:pt x="400201" y="1837740"/>
                </a:lnTo>
                <a:lnTo>
                  <a:pt x="411036" y="1829157"/>
                </a:lnTo>
                <a:lnTo>
                  <a:pt x="422190" y="1820892"/>
                </a:lnTo>
                <a:lnTo>
                  <a:pt x="433980" y="1813263"/>
                </a:lnTo>
                <a:lnTo>
                  <a:pt x="446409" y="1805315"/>
                </a:lnTo>
                <a:lnTo>
                  <a:pt x="451189" y="1802772"/>
                </a:lnTo>
                <a:lnTo>
                  <a:pt x="456606" y="1800547"/>
                </a:lnTo>
                <a:lnTo>
                  <a:pt x="461705" y="1798957"/>
                </a:lnTo>
                <a:lnTo>
                  <a:pt x="467441" y="1797686"/>
                </a:lnTo>
                <a:lnTo>
                  <a:pt x="472859" y="1797050"/>
                </a:lnTo>
                <a:close/>
                <a:moveTo>
                  <a:pt x="799783" y="1741488"/>
                </a:moveTo>
                <a:lnTo>
                  <a:pt x="816611" y="1747205"/>
                </a:lnTo>
                <a:lnTo>
                  <a:pt x="833438" y="1753558"/>
                </a:lnTo>
                <a:lnTo>
                  <a:pt x="849631" y="1760228"/>
                </a:lnTo>
                <a:lnTo>
                  <a:pt x="865506" y="1767851"/>
                </a:lnTo>
                <a:lnTo>
                  <a:pt x="881064" y="1776427"/>
                </a:lnTo>
                <a:lnTo>
                  <a:pt x="896304" y="1785321"/>
                </a:lnTo>
                <a:lnTo>
                  <a:pt x="910909" y="1795167"/>
                </a:lnTo>
                <a:lnTo>
                  <a:pt x="925514" y="1805332"/>
                </a:lnTo>
                <a:lnTo>
                  <a:pt x="939166" y="1816131"/>
                </a:lnTo>
                <a:lnTo>
                  <a:pt x="952819" y="1827566"/>
                </a:lnTo>
                <a:lnTo>
                  <a:pt x="965201" y="1839953"/>
                </a:lnTo>
                <a:lnTo>
                  <a:pt x="977584" y="1852976"/>
                </a:lnTo>
                <a:lnTo>
                  <a:pt x="989331" y="1866317"/>
                </a:lnTo>
                <a:lnTo>
                  <a:pt x="1000444" y="1879975"/>
                </a:lnTo>
                <a:lnTo>
                  <a:pt x="1011239" y="1894586"/>
                </a:lnTo>
                <a:lnTo>
                  <a:pt x="1021081" y="1909514"/>
                </a:lnTo>
                <a:lnTo>
                  <a:pt x="1026479" y="1918090"/>
                </a:lnTo>
                <a:lnTo>
                  <a:pt x="1031559" y="1926666"/>
                </a:lnTo>
                <a:lnTo>
                  <a:pt x="1036004" y="1935242"/>
                </a:lnTo>
                <a:lnTo>
                  <a:pt x="1040766" y="1944136"/>
                </a:lnTo>
                <a:lnTo>
                  <a:pt x="1044894" y="1952712"/>
                </a:lnTo>
                <a:lnTo>
                  <a:pt x="1049021" y="1961605"/>
                </a:lnTo>
                <a:lnTo>
                  <a:pt x="1052831" y="1970817"/>
                </a:lnTo>
                <a:lnTo>
                  <a:pt x="1056324" y="1979710"/>
                </a:lnTo>
                <a:lnTo>
                  <a:pt x="1059816" y="1988922"/>
                </a:lnTo>
                <a:lnTo>
                  <a:pt x="1062991" y="1997815"/>
                </a:lnTo>
                <a:lnTo>
                  <a:pt x="1065849" y="2007026"/>
                </a:lnTo>
                <a:lnTo>
                  <a:pt x="1068706" y="2016555"/>
                </a:lnTo>
                <a:lnTo>
                  <a:pt x="1070929" y="2025767"/>
                </a:lnTo>
                <a:lnTo>
                  <a:pt x="1073151" y="2035295"/>
                </a:lnTo>
                <a:lnTo>
                  <a:pt x="1075056" y="2044507"/>
                </a:lnTo>
                <a:lnTo>
                  <a:pt x="1076961" y="2054353"/>
                </a:lnTo>
                <a:lnTo>
                  <a:pt x="1078549" y="2063882"/>
                </a:lnTo>
                <a:lnTo>
                  <a:pt x="1079819" y="2073411"/>
                </a:lnTo>
                <a:lnTo>
                  <a:pt x="1080771" y="2082940"/>
                </a:lnTo>
                <a:lnTo>
                  <a:pt x="1081724" y="2092786"/>
                </a:lnTo>
                <a:lnTo>
                  <a:pt x="1082359" y="2102315"/>
                </a:lnTo>
                <a:lnTo>
                  <a:pt x="1082676" y="2111844"/>
                </a:lnTo>
                <a:lnTo>
                  <a:pt x="1082676" y="2122008"/>
                </a:lnTo>
                <a:lnTo>
                  <a:pt x="1082676" y="2131537"/>
                </a:lnTo>
                <a:lnTo>
                  <a:pt x="1082359" y="2141066"/>
                </a:lnTo>
                <a:lnTo>
                  <a:pt x="1081724" y="2150913"/>
                </a:lnTo>
                <a:lnTo>
                  <a:pt x="1080771" y="2160442"/>
                </a:lnTo>
                <a:lnTo>
                  <a:pt x="1079819" y="2170606"/>
                </a:lnTo>
                <a:lnTo>
                  <a:pt x="1078231" y="2180135"/>
                </a:lnTo>
                <a:lnTo>
                  <a:pt x="1076644" y="2189981"/>
                </a:lnTo>
                <a:lnTo>
                  <a:pt x="1075056" y="2199510"/>
                </a:lnTo>
                <a:lnTo>
                  <a:pt x="1072834" y="2209674"/>
                </a:lnTo>
                <a:lnTo>
                  <a:pt x="1070611" y="2219203"/>
                </a:lnTo>
                <a:lnTo>
                  <a:pt x="1068071" y="2228732"/>
                </a:lnTo>
                <a:lnTo>
                  <a:pt x="1065214" y="2238261"/>
                </a:lnTo>
                <a:lnTo>
                  <a:pt x="1062356" y="2247472"/>
                </a:lnTo>
                <a:lnTo>
                  <a:pt x="1058864" y="2257001"/>
                </a:lnTo>
                <a:lnTo>
                  <a:pt x="1055689" y="2266212"/>
                </a:lnTo>
                <a:lnTo>
                  <a:pt x="1052196" y="2275106"/>
                </a:lnTo>
                <a:lnTo>
                  <a:pt x="1048386" y="2284317"/>
                </a:lnTo>
                <a:lnTo>
                  <a:pt x="1044259" y="2292893"/>
                </a:lnTo>
                <a:lnTo>
                  <a:pt x="1039814" y="2301787"/>
                </a:lnTo>
                <a:lnTo>
                  <a:pt x="1035369" y="2310045"/>
                </a:lnTo>
                <a:lnTo>
                  <a:pt x="1030606" y="2318621"/>
                </a:lnTo>
                <a:lnTo>
                  <a:pt x="1025844" y="2327197"/>
                </a:lnTo>
                <a:lnTo>
                  <a:pt x="1020764" y="2335456"/>
                </a:lnTo>
                <a:lnTo>
                  <a:pt x="1015366" y="2343396"/>
                </a:lnTo>
                <a:lnTo>
                  <a:pt x="1009969" y="2351655"/>
                </a:lnTo>
                <a:lnTo>
                  <a:pt x="1004254" y="2359278"/>
                </a:lnTo>
                <a:lnTo>
                  <a:pt x="998539" y="2366901"/>
                </a:lnTo>
                <a:lnTo>
                  <a:pt x="992506" y="2374524"/>
                </a:lnTo>
                <a:lnTo>
                  <a:pt x="985839" y="2381830"/>
                </a:lnTo>
                <a:lnTo>
                  <a:pt x="979806" y="2389135"/>
                </a:lnTo>
                <a:lnTo>
                  <a:pt x="972821" y="2396440"/>
                </a:lnTo>
                <a:lnTo>
                  <a:pt x="966471" y="2403111"/>
                </a:lnTo>
                <a:lnTo>
                  <a:pt x="959169" y="2409781"/>
                </a:lnTo>
                <a:lnTo>
                  <a:pt x="952184" y="2416451"/>
                </a:lnTo>
                <a:lnTo>
                  <a:pt x="944564" y="2423121"/>
                </a:lnTo>
                <a:lnTo>
                  <a:pt x="937261" y="2429156"/>
                </a:lnTo>
                <a:lnTo>
                  <a:pt x="929641" y="2435191"/>
                </a:lnTo>
                <a:lnTo>
                  <a:pt x="921704" y="2441544"/>
                </a:lnTo>
                <a:lnTo>
                  <a:pt x="913766" y="2447261"/>
                </a:lnTo>
                <a:lnTo>
                  <a:pt x="905511" y="2452661"/>
                </a:lnTo>
                <a:lnTo>
                  <a:pt x="897256" y="2458061"/>
                </a:lnTo>
                <a:lnTo>
                  <a:pt x="884874" y="2465684"/>
                </a:lnTo>
                <a:lnTo>
                  <a:pt x="872809" y="2472354"/>
                </a:lnTo>
                <a:lnTo>
                  <a:pt x="860426" y="2478707"/>
                </a:lnTo>
                <a:lnTo>
                  <a:pt x="847726" y="2484742"/>
                </a:lnTo>
                <a:lnTo>
                  <a:pt x="834708" y="2490141"/>
                </a:lnTo>
                <a:lnTo>
                  <a:pt x="821691" y="2495541"/>
                </a:lnTo>
                <a:lnTo>
                  <a:pt x="808991" y="2499988"/>
                </a:lnTo>
                <a:lnTo>
                  <a:pt x="795338" y="2503799"/>
                </a:lnTo>
                <a:lnTo>
                  <a:pt x="782003" y="2507611"/>
                </a:lnTo>
                <a:lnTo>
                  <a:pt x="768668" y="2510787"/>
                </a:lnTo>
                <a:lnTo>
                  <a:pt x="755016" y="2513328"/>
                </a:lnTo>
                <a:lnTo>
                  <a:pt x="741046" y="2515552"/>
                </a:lnTo>
                <a:lnTo>
                  <a:pt x="727393" y="2517140"/>
                </a:lnTo>
                <a:lnTo>
                  <a:pt x="713741" y="2518728"/>
                </a:lnTo>
                <a:lnTo>
                  <a:pt x="699771" y="2519363"/>
                </a:lnTo>
                <a:lnTo>
                  <a:pt x="685801" y="2519363"/>
                </a:lnTo>
                <a:lnTo>
                  <a:pt x="675958" y="2519363"/>
                </a:lnTo>
                <a:lnTo>
                  <a:pt x="666116" y="2519046"/>
                </a:lnTo>
                <a:lnTo>
                  <a:pt x="646113" y="2517140"/>
                </a:lnTo>
                <a:lnTo>
                  <a:pt x="647701" y="2406922"/>
                </a:lnTo>
                <a:lnTo>
                  <a:pt x="648971" y="2312586"/>
                </a:lnTo>
                <a:lnTo>
                  <a:pt x="650241" y="2242708"/>
                </a:lnTo>
                <a:lnTo>
                  <a:pt x="650876" y="2220156"/>
                </a:lnTo>
                <a:lnTo>
                  <a:pt x="651193" y="2207133"/>
                </a:lnTo>
                <a:lnTo>
                  <a:pt x="653416" y="2182040"/>
                </a:lnTo>
                <a:lnTo>
                  <a:pt x="656273" y="2157583"/>
                </a:lnTo>
                <a:lnTo>
                  <a:pt x="658813" y="2134078"/>
                </a:lnTo>
                <a:lnTo>
                  <a:pt x="661988" y="2111209"/>
                </a:lnTo>
                <a:lnTo>
                  <a:pt x="665481" y="2089293"/>
                </a:lnTo>
                <a:lnTo>
                  <a:pt x="668973" y="2068329"/>
                </a:lnTo>
                <a:lnTo>
                  <a:pt x="672148" y="2048001"/>
                </a:lnTo>
                <a:lnTo>
                  <a:pt x="675958" y="2028625"/>
                </a:lnTo>
                <a:lnTo>
                  <a:pt x="680403" y="2009885"/>
                </a:lnTo>
                <a:lnTo>
                  <a:pt x="684531" y="1991463"/>
                </a:lnTo>
                <a:lnTo>
                  <a:pt x="688658" y="1974311"/>
                </a:lnTo>
                <a:lnTo>
                  <a:pt x="693421" y="1957476"/>
                </a:lnTo>
                <a:lnTo>
                  <a:pt x="697866" y="1941595"/>
                </a:lnTo>
                <a:lnTo>
                  <a:pt x="702946" y="1926031"/>
                </a:lnTo>
                <a:lnTo>
                  <a:pt x="707708" y="1911420"/>
                </a:lnTo>
                <a:lnTo>
                  <a:pt x="712788" y="1897444"/>
                </a:lnTo>
                <a:lnTo>
                  <a:pt x="717868" y="1883786"/>
                </a:lnTo>
                <a:lnTo>
                  <a:pt x="723266" y="1870763"/>
                </a:lnTo>
                <a:lnTo>
                  <a:pt x="728663" y="1858693"/>
                </a:lnTo>
                <a:lnTo>
                  <a:pt x="733743" y="1846941"/>
                </a:lnTo>
                <a:lnTo>
                  <a:pt x="739141" y="1835824"/>
                </a:lnTo>
                <a:lnTo>
                  <a:pt x="744538" y="1825025"/>
                </a:lnTo>
                <a:lnTo>
                  <a:pt x="750253" y="1814543"/>
                </a:lnTo>
                <a:lnTo>
                  <a:pt x="755651" y="1804696"/>
                </a:lnTo>
                <a:lnTo>
                  <a:pt x="761366" y="1795485"/>
                </a:lnTo>
                <a:lnTo>
                  <a:pt x="766763" y="1786591"/>
                </a:lnTo>
                <a:lnTo>
                  <a:pt x="777876" y="1770392"/>
                </a:lnTo>
                <a:lnTo>
                  <a:pt x="788988" y="1755464"/>
                </a:lnTo>
                <a:lnTo>
                  <a:pt x="799783" y="1741488"/>
                </a:lnTo>
                <a:close/>
                <a:moveTo>
                  <a:pt x="687070" y="1632268"/>
                </a:moveTo>
                <a:lnTo>
                  <a:pt x="675640" y="1632585"/>
                </a:lnTo>
                <a:lnTo>
                  <a:pt x="663575" y="1632585"/>
                </a:lnTo>
                <a:lnTo>
                  <a:pt x="651828" y="1633538"/>
                </a:lnTo>
                <a:lnTo>
                  <a:pt x="640080" y="1634173"/>
                </a:lnTo>
                <a:lnTo>
                  <a:pt x="628015" y="1635760"/>
                </a:lnTo>
                <a:lnTo>
                  <a:pt x="616585" y="1637348"/>
                </a:lnTo>
                <a:lnTo>
                  <a:pt x="604838" y="1638935"/>
                </a:lnTo>
                <a:lnTo>
                  <a:pt x="592773" y="1641158"/>
                </a:lnTo>
                <a:lnTo>
                  <a:pt x="581343" y="1643381"/>
                </a:lnTo>
                <a:lnTo>
                  <a:pt x="569595" y="1645920"/>
                </a:lnTo>
                <a:lnTo>
                  <a:pt x="558165" y="1649095"/>
                </a:lnTo>
                <a:lnTo>
                  <a:pt x="546735" y="1652270"/>
                </a:lnTo>
                <a:lnTo>
                  <a:pt x="534670" y="1655763"/>
                </a:lnTo>
                <a:lnTo>
                  <a:pt x="523240" y="1659573"/>
                </a:lnTo>
                <a:lnTo>
                  <a:pt x="512128" y="1663700"/>
                </a:lnTo>
                <a:lnTo>
                  <a:pt x="500698" y="1668145"/>
                </a:lnTo>
                <a:lnTo>
                  <a:pt x="489268" y="1672908"/>
                </a:lnTo>
                <a:lnTo>
                  <a:pt x="478155" y="1678305"/>
                </a:lnTo>
                <a:lnTo>
                  <a:pt x="467043" y="1683703"/>
                </a:lnTo>
                <a:lnTo>
                  <a:pt x="455930" y="1689418"/>
                </a:lnTo>
                <a:lnTo>
                  <a:pt x="444818" y="1695133"/>
                </a:lnTo>
                <a:lnTo>
                  <a:pt x="434023" y="1701483"/>
                </a:lnTo>
                <a:lnTo>
                  <a:pt x="423545" y="1708150"/>
                </a:lnTo>
                <a:lnTo>
                  <a:pt x="412750" y="1714818"/>
                </a:lnTo>
                <a:lnTo>
                  <a:pt x="402273" y="1721803"/>
                </a:lnTo>
                <a:lnTo>
                  <a:pt x="392430" y="1729423"/>
                </a:lnTo>
                <a:lnTo>
                  <a:pt x="382588" y="1736726"/>
                </a:lnTo>
                <a:lnTo>
                  <a:pt x="373063" y="1744663"/>
                </a:lnTo>
                <a:lnTo>
                  <a:pt x="363220" y="1752283"/>
                </a:lnTo>
                <a:lnTo>
                  <a:pt x="354330" y="1760856"/>
                </a:lnTo>
                <a:lnTo>
                  <a:pt x="345440" y="1768793"/>
                </a:lnTo>
                <a:lnTo>
                  <a:pt x="336550" y="1777683"/>
                </a:lnTo>
                <a:lnTo>
                  <a:pt x="328295" y="1785938"/>
                </a:lnTo>
                <a:lnTo>
                  <a:pt x="320040" y="1795146"/>
                </a:lnTo>
                <a:lnTo>
                  <a:pt x="312103" y="1804036"/>
                </a:lnTo>
                <a:lnTo>
                  <a:pt x="304483" y="1813243"/>
                </a:lnTo>
                <a:lnTo>
                  <a:pt x="297180" y="1822768"/>
                </a:lnTo>
                <a:lnTo>
                  <a:pt x="289878" y="1832293"/>
                </a:lnTo>
                <a:lnTo>
                  <a:pt x="282893" y="1841818"/>
                </a:lnTo>
                <a:lnTo>
                  <a:pt x="276225" y="1851978"/>
                </a:lnTo>
                <a:lnTo>
                  <a:pt x="269875" y="1861821"/>
                </a:lnTo>
                <a:lnTo>
                  <a:pt x="263842" y="1871663"/>
                </a:lnTo>
                <a:lnTo>
                  <a:pt x="257810" y="1882141"/>
                </a:lnTo>
                <a:lnTo>
                  <a:pt x="252095" y="1892301"/>
                </a:lnTo>
                <a:lnTo>
                  <a:pt x="246697" y="1903096"/>
                </a:lnTo>
                <a:lnTo>
                  <a:pt x="241617" y="1913573"/>
                </a:lnTo>
                <a:lnTo>
                  <a:pt x="236855" y="1924051"/>
                </a:lnTo>
                <a:lnTo>
                  <a:pt x="232092" y="1935163"/>
                </a:lnTo>
                <a:lnTo>
                  <a:pt x="227965" y="1945958"/>
                </a:lnTo>
                <a:lnTo>
                  <a:pt x="223837" y="1957071"/>
                </a:lnTo>
                <a:lnTo>
                  <a:pt x="220027" y="1968183"/>
                </a:lnTo>
                <a:lnTo>
                  <a:pt x="216535" y="1979296"/>
                </a:lnTo>
                <a:lnTo>
                  <a:pt x="213360" y="1990726"/>
                </a:lnTo>
                <a:lnTo>
                  <a:pt x="210502" y="2001838"/>
                </a:lnTo>
                <a:lnTo>
                  <a:pt x="207645" y="2013268"/>
                </a:lnTo>
                <a:lnTo>
                  <a:pt x="205105" y="2024698"/>
                </a:lnTo>
                <a:lnTo>
                  <a:pt x="203200" y="2036763"/>
                </a:lnTo>
                <a:lnTo>
                  <a:pt x="201295" y="2048193"/>
                </a:lnTo>
                <a:lnTo>
                  <a:pt x="199390" y="2059623"/>
                </a:lnTo>
                <a:lnTo>
                  <a:pt x="198120" y="2071371"/>
                </a:lnTo>
                <a:lnTo>
                  <a:pt x="196850" y="2082801"/>
                </a:lnTo>
                <a:lnTo>
                  <a:pt x="196215" y="2094866"/>
                </a:lnTo>
                <a:lnTo>
                  <a:pt x="195897" y="2106613"/>
                </a:lnTo>
                <a:lnTo>
                  <a:pt x="195580" y="2118043"/>
                </a:lnTo>
                <a:lnTo>
                  <a:pt x="195580" y="2129791"/>
                </a:lnTo>
                <a:lnTo>
                  <a:pt x="195897" y="2141856"/>
                </a:lnTo>
                <a:lnTo>
                  <a:pt x="196532" y="2153603"/>
                </a:lnTo>
                <a:lnTo>
                  <a:pt x="197485" y="2165668"/>
                </a:lnTo>
                <a:lnTo>
                  <a:pt x="198437" y="2177098"/>
                </a:lnTo>
                <a:lnTo>
                  <a:pt x="200025" y="2188846"/>
                </a:lnTo>
                <a:lnTo>
                  <a:pt x="201930" y="2200593"/>
                </a:lnTo>
                <a:lnTo>
                  <a:pt x="203835" y="2212023"/>
                </a:lnTo>
                <a:lnTo>
                  <a:pt x="206057" y="2224088"/>
                </a:lnTo>
                <a:lnTo>
                  <a:pt x="208915" y="2235518"/>
                </a:lnTo>
                <a:lnTo>
                  <a:pt x="211772" y="2247266"/>
                </a:lnTo>
                <a:lnTo>
                  <a:pt x="215265" y="2258696"/>
                </a:lnTo>
                <a:lnTo>
                  <a:pt x="218757" y="2270443"/>
                </a:lnTo>
                <a:lnTo>
                  <a:pt x="222567" y="2281873"/>
                </a:lnTo>
                <a:lnTo>
                  <a:pt x="226695" y="2293303"/>
                </a:lnTo>
                <a:lnTo>
                  <a:pt x="231140" y="2304733"/>
                </a:lnTo>
                <a:lnTo>
                  <a:pt x="235902" y="2315846"/>
                </a:lnTo>
                <a:lnTo>
                  <a:pt x="240982" y="2327276"/>
                </a:lnTo>
                <a:lnTo>
                  <a:pt x="246380" y="2338388"/>
                </a:lnTo>
                <a:lnTo>
                  <a:pt x="252095" y="2349501"/>
                </a:lnTo>
                <a:lnTo>
                  <a:pt x="257810" y="2360296"/>
                </a:lnTo>
                <a:lnTo>
                  <a:pt x="264160" y="2371408"/>
                </a:lnTo>
                <a:lnTo>
                  <a:pt x="270827" y="2381886"/>
                </a:lnTo>
                <a:lnTo>
                  <a:pt x="277813" y="2392681"/>
                </a:lnTo>
                <a:lnTo>
                  <a:pt x="284798" y="2403158"/>
                </a:lnTo>
                <a:lnTo>
                  <a:pt x="292100" y="2413001"/>
                </a:lnTo>
                <a:lnTo>
                  <a:pt x="299720" y="2422843"/>
                </a:lnTo>
                <a:lnTo>
                  <a:pt x="307658" y="2432368"/>
                </a:lnTo>
                <a:lnTo>
                  <a:pt x="315595" y="2442211"/>
                </a:lnTo>
                <a:lnTo>
                  <a:pt x="323533" y="2451101"/>
                </a:lnTo>
                <a:lnTo>
                  <a:pt x="332105" y="2459991"/>
                </a:lnTo>
                <a:lnTo>
                  <a:pt x="340360" y="2468881"/>
                </a:lnTo>
                <a:lnTo>
                  <a:pt x="349250" y="2477136"/>
                </a:lnTo>
                <a:lnTo>
                  <a:pt x="358140" y="2485391"/>
                </a:lnTo>
                <a:lnTo>
                  <a:pt x="367348" y="2493328"/>
                </a:lnTo>
                <a:lnTo>
                  <a:pt x="376238" y="2500948"/>
                </a:lnTo>
                <a:lnTo>
                  <a:pt x="385445" y="2508251"/>
                </a:lnTo>
                <a:lnTo>
                  <a:pt x="394970" y="2515553"/>
                </a:lnTo>
                <a:lnTo>
                  <a:pt x="405130" y="2522538"/>
                </a:lnTo>
                <a:lnTo>
                  <a:pt x="414655" y="2528888"/>
                </a:lnTo>
                <a:lnTo>
                  <a:pt x="424498" y="2535556"/>
                </a:lnTo>
                <a:lnTo>
                  <a:pt x="434975" y="2541588"/>
                </a:lnTo>
                <a:lnTo>
                  <a:pt x="445135" y="2547621"/>
                </a:lnTo>
                <a:lnTo>
                  <a:pt x="455613" y="2553018"/>
                </a:lnTo>
                <a:lnTo>
                  <a:pt x="465773" y="2558416"/>
                </a:lnTo>
                <a:lnTo>
                  <a:pt x="476568" y="2563813"/>
                </a:lnTo>
                <a:lnTo>
                  <a:pt x="487363" y="2568258"/>
                </a:lnTo>
                <a:lnTo>
                  <a:pt x="498158" y="2573021"/>
                </a:lnTo>
                <a:lnTo>
                  <a:pt x="509270" y="2577466"/>
                </a:lnTo>
                <a:lnTo>
                  <a:pt x="520065" y="2581276"/>
                </a:lnTo>
                <a:lnTo>
                  <a:pt x="531178" y="2585086"/>
                </a:lnTo>
                <a:lnTo>
                  <a:pt x="542290" y="2588896"/>
                </a:lnTo>
                <a:lnTo>
                  <a:pt x="553720" y="2592071"/>
                </a:lnTo>
                <a:lnTo>
                  <a:pt x="564833" y="2594928"/>
                </a:lnTo>
                <a:lnTo>
                  <a:pt x="576580" y="2597786"/>
                </a:lnTo>
                <a:lnTo>
                  <a:pt x="588010" y="2600326"/>
                </a:lnTo>
                <a:lnTo>
                  <a:pt x="599440" y="2602231"/>
                </a:lnTo>
                <a:lnTo>
                  <a:pt x="611188" y="2604136"/>
                </a:lnTo>
                <a:lnTo>
                  <a:pt x="622618" y="2605724"/>
                </a:lnTo>
                <a:lnTo>
                  <a:pt x="634683" y="2607311"/>
                </a:lnTo>
                <a:lnTo>
                  <a:pt x="646113" y="2608581"/>
                </a:lnTo>
                <a:lnTo>
                  <a:pt x="657860" y="2609216"/>
                </a:lnTo>
                <a:lnTo>
                  <a:pt x="669925" y="2609534"/>
                </a:lnTo>
                <a:lnTo>
                  <a:pt x="681355" y="2609851"/>
                </a:lnTo>
                <a:lnTo>
                  <a:pt x="693103" y="2609851"/>
                </a:lnTo>
                <a:lnTo>
                  <a:pt x="704850" y="2609534"/>
                </a:lnTo>
                <a:lnTo>
                  <a:pt x="716915" y="2608899"/>
                </a:lnTo>
                <a:lnTo>
                  <a:pt x="728345" y="2607946"/>
                </a:lnTo>
                <a:lnTo>
                  <a:pt x="740093" y="2606676"/>
                </a:lnTo>
                <a:lnTo>
                  <a:pt x="752158" y="2605406"/>
                </a:lnTo>
                <a:lnTo>
                  <a:pt x="763905" y="2603501"/>
                </a:lnTo>
                <a:lnTo>
                  <a:pt x="775335" y="2601279"/>
                </a:lnTo>
                <a:lnTo>
                  <a:pt x="787083" y="2598738"/>
                </a:lnTo>
                <a:lnTo>
                  <a:pt x="798830" y="2596198"/>
                </a:lnTo>
                <a:lnTo>
                  <a:pt x="810578" y="2593658"/>
                </a:lnTo>
                <a:lnTo>
                  <a:pt x="822008" y="2590166"/>
                </a:lnTo>
                <a:lnTo>
                  <a:pt x="833438" y="2586673"/>
                </a:lnTo>
                <a:lnTo>
                  <a:pt x="844868" y="2582863"/>
                </a:lnTo>
                <a:lnTo>
                  <a:pt x="856615" y="2578736"/>
                </a:lnTo>
                <a:lnTo>
                  <a:pt x="867410" y="2573973"/>
                </a:lnTo>
                <a:lnTo>
                  <a:pt x="879158" y="2569528"/>
                </a:lnTo>
                <a:lnTo>
                  <a:pt x="890270" y="2564131"/>
                </a:lnTo>
                <a:lnTo>
                  <a:pt x="901383" y="2558733"/>
                </a:lnTo>
                <a:lnTo>
                  <a:pt x="912178" y="2553336"/>
                </a:lnTo>
                <a:lnTo>
                  <a:pt x="923290" y="2547303"/>
                </a:lnTo>
                <a:lnTo>
                  <a:pt x="934085" y="2540636"/>
                </a:lnTo>
                <a:lnTo>
                  <a:pt x="944880" y="2534286"/>
                </a:lnTo>
                <a:lnTo>
                  <a:pt x="955675" y="2527301"/>
                </a:lnTo>
                <a:lnTo>
                  <a:pt x="965835" y="2520633"/>
                </a:lnTo>
                <a:lnTo>
                  <a:pt x="976313" y="2512696"/>
                </a:lnTo>
                <a:lnTo>
                  <a:pt x="986155" y="2505711"/>
                </a:lnTo>
                <a:lnTo>
                  <a:pt x="995680" y="2497456"/>
                </a:lnTo>
                <a:lnTo>
                  <a:pt x="1005205" y="2489836"/>
                </a:lnTo>
                <a:lnTo>
                  <a:pt x="1014095" y="2481581"/>
                </a:lnTo>
                <a:lnTo>
                  <a:pt x="1023303" y="2473326"/>
                </a:lnTo>
                <a:lnTo>
                  <a:pt x="1031558" y="2464753"/>
                </a:lnTo>
                <a:lnTo>
                  <a:pt x="1040130" y="2456181"/>
                </a:lnTo>
                <a:lnTo>
                  <a:pt x="1048385" y="2446973"/>
                </a:lnTo>
                <a:lnTo>
                  <a:pt x="1056640" y="2438083"/>
                </a:lnTo>
                <a:lnTo>
                  <a:pt x="1064260" y="2429193"/>
                </a:lnTo>
                <a:lnTo>
                  <a:pt x="1071563" y="2419351"/>
                </a:lnTo>
                <a:lnTo>
                  <a:pt x="1078865" y="2409826"/>
                </a:lnTo>
                <a:lnTo>
                  <a:pt x="1085533" y="2400301"/>
                </a:lnTo>
                <a:lnTo>
                  <a:pt x="1092200" y="2390458"/>
                </a:lnTo>
                <a:lnTo>
                  <a:pt x="1098550" y="2380616"/>
                </a:lnTo>
                <a:lnTo>
                  <a:pt x="1104583" y="2370456"/>
                </a:lnTo>
                <a:lnTo>
                  <a:pt x="1110933" y="2360296"/>
                </a:lnTo>
                <a:lnTo>
                  <a:pt x="1116330" y="2349818"/>
                </a:lnTo>
                <a:lnTo>
                  <a:pt x="1121728" y="2339023"/>
                </a:lnTo>
                <a:lnTo>
                  <a:pt x="1126808" y="2328863"/>
                </a:lnTo>
                <a:lnTo>
                  <a:pt x="1131570" y="2318068"/>
                </a:lnTo>
                <a:lnTo>
                  <a:pt x="1136015" y="2306956"/>
                </a:lnTo>
                <a:lnTo>
                  <a:pt x="1140778" y="2296478"/>
                </a:lnTo>
                <a:lnTo>
                  <a:pt x="1144588" y="2285366"/>
                </a:lnTo>
                <a:lnTo>
                  <a:pt x="1148398" y="2274253"/>
                </a:lnTo>
                <a:lnTo>
                  <a:pt x="1151890" y="2263141"/>
                </a:lnTo>
                <a:lnTo>
                  <a:pt x="1155383" y="2251711"/>
                </a:lnTo>
                <a:lnTo>
                  <a:pt x="1158240" y="2240598"/>
                </a:lnTo>
                <a:lnTo>
                  <a:pt x="1161098" y="2228851"/>
                </a:lnTo>
                <a:lnTo>
                  <a:pt x="1163320" y="2217421"/>
                </a:lnTo>
                <a:lnTo>
                  <a:pt x="1165543" y="2205673"/>
                </a:lnTo>
                <a:lnTo>
                  <a:pt x="1167448" y="2194243"/>
                </a:lnTo>
                <a:lnTo>
                  <a:pt x="1169035" y="2182813"/>
                </a:lnTo>
                <a:lnTo>
                  <a:pt x="1170305" y="2170748"/>
                </a:lnTo>
                <a:lnTo>
                  <a:pt x="1171258" y="2159318"/>
                </a:lnTo>
                <a:lnTo>
                  <a:pt x="1172210" y="2147571"/>
                </a:lnTo>
                <a:lnTo>
                  <a:pt x="1172845" y="2135823"/>
                </a:lnTo>
                <a:lnTo>
                  <a:pt x="1172845" y="2123758"/>
                </a:lnTo>
                <a:lnTo>
                  <a:pt x="1172845" y="2112328"/>
                </a:lnTo>
                <a:lnTo>
                  <a:pt x="1172528" y="2100581"/>
                </a:lnTo>
                <a:lnTo>
                  <a:pt x="1172210" y="2088516"/>
                </a:lnTo>
                <a:lnTo>
                  <a:pt x="1170940" y="2076768"/>
                </a:lnTo>
                <a:lnTo>
                  <a:pt x="1169670" y="2065021"/>
                </a:lnTo>
                <a:lnTo>
                  <a:pt x="1168083" y="2053591"/>
                </a:lnTo>
                <a:lnTo>
                  <a:pt x="1166813" y="2041526"/>
                </a:lnTo>
                <a:lnTo>
                  <a:pt x="1164273" y="2029778"/>
                </a:lnTo>
                <a:lnTo>
                  <a:pt x="1162050" y="2018348"/>
                </a:lnTo>
                <a:lnTo>
                  <a:pt x="1159510" y="2006283"/>
                </a:lnTo>
                <a:lnTo>
                  <a:pt x="1156335" y="1994853"/>
                </a:lnTo>
                <a:lnTo>
                  <a:pt x="1153478" y="1983423"/>
                </a:lnTo>
                <a:lnTo>
                  <a:pt x="1149985" y="1971993"/>
                </a:lnTo>
                <a:lnTo>
                  <a:pt x="1145540" y="1960563"/>
                </a:lnTo>
                <a:lnTo>
                  <a:pt x="1141730" y="1949133"/>
                </a:lnTo>
                <a:lnTo>
                  <a:pt x="1137285" y="1937386"/>
                </a:lnTo>
                <a:lnTo>
                  <a:pt x="1132205" y="1926591"/>
                </a:lnTo>
                <a:lnTo>
                  <a:pt x="1127443" y="1914843"/>
                </a:lnTo>
                <a:lnTo>
                  <a:pt x="1122045" y="1903731"/>
                </a:lnTo>
                <a:lnTo>
                  <a:pt x="1116330" y="1892936"/>
                </a:lnTo>
                <a:lnTo>
                  <a:pt x="1110615" y="1882141"/>
                </a:lnTo>
                <a:lnTo>
                  <a:pt x="1103948" y="1871028"/>
                </a:lnTo>
                <a:lnTo>
                  <a:pt x="1097598" y="1860233"/>
                </a:lnTo>
                <a:lnTo>
                  <a:pt x="1090613" y="1849438"/>
                </a:lnTo>
                <a:lnTo>
                  <a:pt x="1083310" y="1839278"/>
                </a:lnTo>
                <a:lnTo>
                  <a:pt x="1076008" y="1829436"/>
                </a:lnTo>
                <a:lnTo>
                  <a:pt x="1068388" y="1819276"/>
                </a:lnTo>
                <a:lnTo>
                  <a:pt x="1060768" y="1809751"/>
                </a:lnTo>
                <a:lnTo>
                  <a:pt x="1053148" y="1800226"/>
                </a:lnTo>
                <a:lnTo>
                  <a:pt x="1044575" y="1791018"/>
                </a:lnTo>
                <a:lnTo>
                  <a:pt x="1036320" y="1782128"/>
                </a:lnTo>
                <a:lnTo>
                  <a:pt x="1027748" y="1773556"/>
                </a:lnTo>
                <a:lnTo>
                  <a:pt x="1019175" y="1764983"/>
                </a:lnTo>
                <a:lnTo>
                  <a:pt x="1010285" y="1757046"/>
                </a:lnTo>
                <a:lnTo>
                  <a:pt x="1001395" y="1749108"/>
                </a:lnTo>
                <a:lnTo>
                  <a:pt x="992188" y="1741171"/>
                </a:lnTo>
                <a:lnTo>
                  <a:pt x="982663" y="1734186"/>
                </a:lnTo>
                <a:lnTo>
                  <a:pt x="973138" y="1726883"/>
                </a:lnTo>
                <a:lnTo>
                  <a:pt x="963613" y="1719898"/>
                </a:lnTo>
                <a:lnTo>
                  <a:pt x="953770" y="1713230"/>
                </a:lnTo>
                <a:lnTo>
                  <a:pt x="943610" y="1706880"/>
                </a:lnTo>
                <a:lnTo>
                  <a:pt x="933768" y="1700848"/>
                </a:lnTo>
                <a:lnTo>
                  <a:pt x="923290" y="1695133"/>
                </a:lnTo>
                <a:lnTo>
                  <a:pt x="913130" y="1689418"/>
                </a:lnTo>
                <a:lnTo>
                  <a:pt x="902335" y="1684020"/>
                </a:lnTo>
                <a:lnTo>
                  <a:pt x="892175" y="1678623"/>
                </a:lnTo>
                <a:lnTo>
                  <a:pt x="881380" y="1673860"/>
                </a:lnTo>
                <a:lnTo>
                  <a:pt x="870268" y="1669415"/>
                </a:lnTo>
                <a:lnTo>
                  <a:pt x="859473" y="1664653"/>
                </a:lnTo>
                <a:lnTo>
                  <a:pt x="848360" y="1660843"/>
                </a:lnTo>
                <a:lnTo>
                  <a:pt x="837248" y="1657033"/>
                </a:lnTo>
                <a:lnTo>
                  <a:pt x="825818" y="1653858"/>
                </a:lnTo>
                <a:lnTo>
                  <a:pt x="814705" y="1650365"/>
                </a:lnTo>
                <a:lnTo>
                  <a:pt x="803275" y="1647190"/>
                </a:lnTo>
                <a:lnTo>
                  <a:pt x="791845" y="1644651"/>
                </a:lnTo>
                <a:lnTo>
                  <a:pt x="780415" y="1642111"/>
                </a:lnTo>
                <a:lnTo>
                  <a:pt x="768985" y="1639888"/>
                </a:lnTo>
                <a:lnTo>
                  <a:pt x="757238" y="1637983"/>
                </a:lnTo>
                <a:lnTo>
                  <a:pt x="745490" y="1636395"/>
                </a:lnTo>
                <a:lnTo>
                  <a:pt x="734060" y="1635125"/>
                </a:lnTo>
                <a:lnTo>
                  <a:pt x="722313" y="1633855"/>
                </a:lnTo>
                <a:lnTo>
                  <a:pt x="710565" y="1632903"/>
                </a:lnTo>
                <a:lnTo>
                  <a:pt x="698818" y="1632585"/>
                </a:lnTo>
                <a:lnTo>
                  <a:pt x="687070" y="1632268"/>
                </a:lnTo>
                <a:close/>
                <a:moveTo>
                  <a:pt x="1446848" y="1466850"/>
                </a:moveTo>
                <a:lnTo>
                  <a:pt x="1448435" y="1479858"/>
                </a:lnTo>
                <a:lnTo>
                  <a:pt x="1450658" y="1496357"/>
                </a:lnTo>
                <a:lnTo>
                  <a:pt x="1453833" y="1515711"/>
                </a:lnTo>
                <a:lnTo>
                  <a:pt x="1457960" y="1538238"/>
                </a:lnTo>
                <a:lnTo>
                  <a:pt x="1468120" y="1591541"/>
                </a:lnTo>
                <a:lnTo>
                  <a:pt x="1480185" y="1653093"/>
                </a:lnTo>
                <a:lnTo>
                  <a:pt x="1494155" y="1721308"/>
                </a:lnTo>
                <a:lnTo>
                  <a:pt x="1509713" y="1794282"/>
                </a:lnTo>
                <a:lnTo>
                  <a:pt x="1525905" y="1870112"/>
                </a:lnTo>
                <a:lnTo>
                  <a:pt x="1542098" y="1946576"/>
                </a:lnTo>
                <a:lnTo>
                  <a:pt x="1574800" y="2092842"/>
                </a:lnTo>
                <a:lnTo>
                  <a:pt x="1602740" y="2217533"/>
                </a:lnTo>
                <a:lnTo>
                  <a:pt x="1629410" y="2336830"/>
                </a:lnTo>
                <a:lnTo>
                  <a:pt x="1730693" y="1746690"/>
                </a:lnTo>
                <a:lnTo>
                  <a:pt x="1671003" y="1606453"/>
                </a:lnTo>
                <a:lnTo>
                  <a:pt x="1768475" y="1514442"/>
                </a:lnTo>
                <a:lnTo>
                  <a:pt x="1798955" y="1514442"/>
                </a:lnTo>
                <a:lnTo>
                  <a:pt x="1806258" y="1514442"/>
                </a:lnTo>
                <a:lnTo>
                  <a:pt x="1836420" y="1514442"/>
                </a:lnTo>
                <a:lnTo>
                  <a:pt x="1933575" y="1606453"/>
                </a:lnTo>
                <a:lnTo>
                  <a:pt x="1873885" y="1746690"/>
                </a:lnTo>
                <a:lnTo>
                  <a:pt x="1975168" y="2336830"/>
                </a:lnTo>
                <a:lnTo>
                  <a:pt x="2002155" y="2217533"/>
                </a:lnTo>
                <a:lnTo>
                  <a:pt x="2030095" y="2092842"/>
                </a:lnTo>
                <a:lnTo>
                  <a:pt x="2062480" y="1946576"/>
                </a:lnTo>
                <a:lnTo>
                  <a:pt x="2078990" y="1870112"/>
                </a:lnTo>
                <a:lnTo>
                  <a:pt x="2094865" y="1794282"/>
                </a:lnTo>
                <a:lnTo>
                  <a:pt x="2110740" y="1721308"/>
                </a:lnTo>
                <a:lnTo>
                  <a:pt x="2124393" y="1653093"/>
                </a:lnTo>
                <a:lnTo>
                  <a:pt x="2136775" y="1591541"/>
                </a:lnTo>
                <a:lnTo>
                  <a:pt x="2146618" y="1538238"/>
                </a:lnTo>
                <a:lnTo>
                  <a:pt x="2150428" y="1515711"/>
                </a:lnTo>
                <a:lnTo>
                  <a:pt x="2153920" y="1496357"/>
                </a:lnTo>
                <a:lnTo>
                  <a:pt x="2156143" y="1479858"/>
                </a:lnTo>
                <a:lnTo>
                  <a:pt x="2157730" y="1466850"/>
                </a:lnTo>
                <a:lnTo>
                  <a:pt x="2164398" y="1469071"/>
                </a:lnTo>
                <a:lnTo>
                  <a:pt x="2173923" y="1471609"/>
                </a:lnTo>
                <a:lnTo>
                  <a:pt x="2226628" y="1488108"/>
                </a:lnTo>
                <a:lnTo>
                  <a:pt x="2293620" y="1509683"/>
                </a:lnTo>
                <a:lnTo>
                  <a:pt x="2331085" y="1522374"/>
                </a:lnTo>
                <a:lnTo>
                  <a:pt x="2370455" y="1535700"/>
                </a:lnTo>
                <a:lnTo>
                  <a:pt x="2411730" y="1549660"/>
                </a:lnTo>
                <a:lnTo>
                  <a:pt x="2453323" y="1564255"/>
                </a:lnTo>
                <a:lnTo>
                  <a:pt x="2495868" y="1579801"/>
                </a:lnTo>
                <a:lnTo>
                  <a:pt x="2538413" y="1595665"/>
                </a:lnTo>
                <a:lnTo>
                  <a:pt x="2580005" y="1612164"/>
                </a:lnTo>
                <a:lnTo>
                  <a:pt x="2620645" y="1628345"/>
                </a:lnTo>
                <a:lnTo>
                  <a:pt x="2659698" y="1644844"/>
                </a:lnTo>
                <a:lnTo>
                  <a:pt x="2678430" y="1653410"/>
                </a:lnTo>
                <a:lnTo>
                  <a:pt x="2696210" y="1661342"/>
                </a:lnTo>
                <a:lnTo>
                  <a:pt x="2713990" y="1669909"/>
                </a:lnTo>
                <a:lnTo>
                  <a:pt x="2730818" y="1678158"/>
                </a:lnTo>
                <a:lnTo>
                  <a:pt x="2747010" y="1686090"/>
                </a:lnTo>
                <a:lnTo>
                  <a:pt x="2761933" y="1694339"/>
                </a:lnTo>
                <a:lnTo>
                  <a:pt x="2773363" y="1705761"/>
                </a:lnTo>
                <a:lnTo>
                  <a:pt x="2785110" y="1718770"/>
                </a:lnTo>
                <a:lnTo>
                  <a:pt x="2798128" y="1733364"/>
                </a:lnTo>
                <a:lnTo>
                  <a:pt x="2805113" y="1741296"/>
                </a:lnTo>
                <a:lnTo>
                  <a:pt x="2811780" y="1749546"/>
                </a:lnTo>
                <a:lnTo>
                  <a:pt x="2818766" y="1758747"/>
                </a:lnTo>
                <a:lnTo>
                  <a:pt x="2825750" y="1768265"/>
                </a:lnTo>
                <a:lnTo>
                  <a:pt x="2833053" y="1778735"/>
                </a:lnTo>
                <a:lnTo>
                  <a:pt x="2839720" y="1789840"/>
                </a:lnTo>
                <a:lnTo>
                  <a:pt x="2847023" y="1801262"/>
                </a:lnTo>
                <a:lnTo>
                  <a:pt x="2854326" y="1813636"/>
                </a:lnTo>
                <a:lnTo>
                  <a:pt x="2861310" y="1826962"/>
                </a:lnTo>
                <a:lnTo>
                  <a:pt x="2867978" y="1840922"/>
                </a:lnTo>
                <a:lnTo>
                  <a:pt x="2874963" y="1855517"/>
                </a:lnTo>
                <a:lnTo>
                  <a:pt x="2881948" y="1871698"/>
                </a:lnTo>
                <a:lnTo>
                  <a:pt x="2888933" y="1887880"/>
                </a:lnTo>
                <a:lnTo>
                  <a:pt x="2895283" y="1905964"/>
                </a:lnTo>
                <a:lnTo>
                  <a:pt x="2901316" y="1924367"/>
                </a:lnTo>
                <a:lnTo>
                  <a:pt x="2907666" y="1944355"/>
                </a:lnTo>
                <a:lnTo>
                  <a:pt x="2913698" y="1964978"/>
                </a:lnTo>
                <a:lnTo>
                  <a:pt x="2919413" y="1986871"/>
                </a:lnTo>
                <a:lnTo>
                  <a:pt x="2924810" y="2010032"/>
                </a:lnTo>
                <a:lnTo>
                  <a:pt x="2930208" y="2034463"/>
                </a:lnTo>
                <a:lnTo>
                  <a:pt x="2934653" y="2059528"/>
                </a:lnTo>
                <a:lnTo>
                  <a:pt x="2939416" y="2086496"/>
                </a:lnTo>
                <a:lnTo>
                  <a:pt x="2943543" y="2114734"/>
                </a:lnTo>
                <a:lnTo>
                  <a:pt x="2947353" y="2144241"/>
                </a:lnTo>
                <a:lnTo>
                  <a:pt x="2950846" y="2175017"/>
                </a:lnTo>
                <a:lnTo>
                  <a:pt x="2953703" y="2207062"/>
                </a:lnTo>
                <a:lnTo>
                  <a:pt x="2954338" y="2215946"/>
                </a:lnTo>
                <a:lnTo>
                  <a:pt x="2954656" y="2230858"/>
                </a:lnTo>
                <a:lnTo>
                  <a:pt x="2955608" y="2275595"/>
                </a:lnTo>
                <a:lnTo>
                  <a:pt x="2957196" y="2411390"/>
                </a:lnTo>
                <a:lnTo>
                  <a:pt x="2959100" y="2583673"/>
                </a:lnTo>
                <a:lnTo>
                  <a:pt x="2960688" y="2760715"/>
                </a:lnTo>
                <a:lnTo>
                  <a:pt x="2908936" y="2767695"/>
                </a:lnTo>
                <a:lnTo>
                  <a:pt x="2857818" y="2773723"/>
                </a:lnTo>
                <a:lnTo>
                  <a:pt x="2806383" y="2779434"/>
                </a:lnTo>
                <a:lnTo>
                  <a:pt x="2755266" y="2784511"/>
                </a:lnTo>
                <a:lnTo>
                  <a:pt x="2702878" y="2788952"/>
                </a:lnTo>
                <a:lnTo>
                  <a:pt x="2649220" y="2793712"/>
                </a:lnTo>
                <a:lnTo>
                  <a:pt x="2536825" y="2802278"/>
                </a:lnTo>
                <a:lnTo>
                  <a:pt x="2535555" y="2668704"/>
                </a:lnTo>
                <a:lnTo>
                  <a:pt x="2534920" y="2527832"/>
                </a:lnTo>
                <a:lnTo>
                  <a:pt x="2534285" y="2333022"/>
                </a:lnTo>
                <a:lnTo>
                  <a:pt x="2534285" y="2318745"/>
                </a:lnTo>
                <a:lnTo>
                  <a:pt x="2533333" y="2305102"/>
                </a:lnTo>
                <a:lnTo>
                  <a:pt x="2531745" y="2291776"/>
                </a:lnTo>
                <a:lnTo>
                  <a:pt x="2530475" y="2279085"/>
                </a:lnTo>
                <a:lnTo>
                  <a:pt x="2527935" y="2266711"/>
                </a:lnTo>
                <a:lnTo>
                  <a:pt x="2525713" y="2254654"/>
                </a:lnTo>
                <a:lnTo>
                  <a:pt x="2522538" y="2243232"/>
                </a:lnTo>
                <a:lnTo>
                  <a:pt x="2519680" y="2232127"/>
                </a:lnTo>
                <a:lnTo>
                  <a:pt x="2515870" y="2221340"/>
                </a:lnTo>
                <a:lnTo>
                  <a:pt x="2512060" y="2210870"/>
                </a:lnTo>
                <a:lnTo>
                  <a:pt x="2508250" y="2200717"/>
                </a:lnTo>
                <a:lnTo>
                  <a:pt x="2503488" y="2191198"/>
                </a:lnTo>
                <a:lnTo>
                  <a:pt x="2499360" y="2181680"/>
                </a:lnTo>
                <a:lnTo>
                  <a:pt x="2494280" y="2172796"/>
                </a:lnTo>
                <a:lnTo>
                  <a:pt x="2489835" y="2163912"/>
                </a:lnTo>
                <a:lnTo>
                  <a:pt x="2484755" y="2155346"/>
                </a:lnTo>
                <a:lnTo>
                  <a:pt x="2484755" y="2813383"/>
                </a:lnTo>
                <a:lnTo>
                  <a:pt x="2405698" y="2818459"/>
                </a:lnTo>
                <a:lnTo>
                  <a:pt x="2323148" y="2822584"/>
                </a:lnTo>
                <a:lnTo>
                  <a:pt x="2238058" y="2826391"/>
                </a:lnTo>
                <a:lnTo>
                  <a:pt x="2150745" y="2829881"/>
                </a:lnTo>
                <a:lnTo>
                  <a:pt x="2062798" y="2832102"/>
                </a:lnTo>
                <a:lnTo>
                  <a:pt x="1974850" y="2834006"/>
                </a:lnTo>
                <a:lnTo>
                  <a:pt x="1887538" y="2835275"/>
                </a:lnTo>
                <a:lnTo>
                  <a:pt x="1802448" y="2835275"/>
                </a:lnTo>
                <a:lnTo>
                  <a:pt x="1750378" y="2835275"/>
                </a:lnTo>
                <a:lnTo>
                  <a:pt x="1697673" y="2834958"/>
                </a:lnTo>
                <a:lnTo>
                  <a:pt x="1644333" y="2834006"/>
                </a:lnTo>
                <a:lnTo>
                  <a:pt x="1590358" y="2833372"/>
                </a:lnTo>
                <a:lnTo>
                  <a:pt x="1536065" y="2832102"/>
                </a:lnTo>
                <a:lnTo>
                  <a:pt x="1482090" y="2830516"/>
                </a:lnTo>
                <a:lnTo>
                  <a:pt x="1427798" y="2829247"/>
                </a:lnTo>
                <a:lnTo>
                  <a:pt x="1374775" y="2826709"/>
                </a:lnTo>
                <a:lnTo>
                  <a:pt x="1257300" y="2643639"/>
                </a:lnTo>
                <a:lnTo>
                  <a:pt x="1274128" y="2624919"/>
                </a:lnTo>
                <a:lnTo>
                  <a:pt x="1290003" y="2605882"/>
                </a:lnTo>
                <a:lnTo>
                  <a:pt x="1305560" y="2585894"/>
                </a:lnTo>
                <a:lnTo>
                  <a:pt x="1319848" y="2565588"/>
                </a:lnTo>
                <a:lnTo>
                  <a:pt x="1334135" y="2544965"/>
                </a:lnTo>
                <a:lnTo>
                  <a:pt x="1347470" y="2524024"/>
                </a:lnTo>
                <a:lnTo>
                  <a:pt x="1360170" y="2502132"/>
                </a:lnTo>
                <a:lnTo>
                  <a:pt x="1371918" y="2480557"/>
                </a:lnTo>
                <a:lnTo>
                  <a:pt x="1383348" y="2458348"/>
                </a:lnTo>
                <a:lnTo>
                  <a:pt x="1393825" y="2435503"/>
                </a:lnTo>
                <a:lnTo>
                  <a:pt x="1403668" y="2412342"/>
                </a:lnTo>
                <a:lnTo>
                  <a:pt x="1412558" y="2389181"/>
                </a:lnTo>
                <a:lnTo>
                  <a:pt x="1420813" y="2365385"/>
                </a:lnTo>
                <a:lnTo>
                  <a:pt x="1428115" y="2341589"/>
                </a:lnTo>
                <a:lnTo>
                  <a:pt x="1435100" y="2317158"/>
                </a:lnTo>
                <a:lnTo>
                  <a:pt x="1441133" y="2293045"/>
                </a:lnTo>
                <a:lnTo>
                  <a:pt x="1444943" y="2274008"/>
                </a:lnTo>
                <a:lnTo>
                  <a:pt x="1448753" y="2254972"/>
                </a:lnTo>
                <a:lnTo>
                  <a:pt x="1451928" y="2236252"/>
                </a:lnTo>
                <a:lnTo>
                  <a:pt x="1454785" y="2217215"/>
                </a:lnTo>
                <a:lnTo>
                  <a:pt x="1456690" y="2198179"/>
                </a:lnTo>
                <a:lnTo>
                  <a:pt x="1458595" y="2179142"/>
                </a:lnTo>
                <a:lnTo>
                  <a:pt x="1459548" y="2160105"/>
                </a:lnTo>
                <a:lnTo>
                  <a:pt x="1460500" y="2141068"/>
                </a:lnTo>
                <a:lnTo>
                  <a:pt x="1460818" y="2122349"/>
                </a:lnTo>
                <a:lnTo>
                  <a:pt x="1460500" y="2103312"/>
                </a:lnTo>
                <a:lnTo>
                  <a:pt x="1459548" y="2084593"/>
                </a:lnTo>
                <a:lnTo>
                  <a:pt x="1458913" y="2065873"/>
                </a:lnTo>
                <a:lnTo>
                  <a:pt x="1457008" y="2046519"/>
                </a:lnTo>
                <a:lnTo>
                  <a:pt x="1455103" y="2027800"/>
                </a:lnTo>
                <a:lnTo>
                  <a:pt x="1452880" y="2009715"/>
                </a:lnTo>
                <a:lnTo>
                  <a:pt x="1449705" y="1990995"/>
                </a:lnTo>
                <a:lnTo>
                  <a:pt x="1446213" y="1971958"/>
                </a:lnTo>
                <a:lnTo>
                  <a:pt x="1442403" y="1953874"/>
                </a:lnTo>
                <a:lnTo>
                  <a:pt x="1437958" y="1935471"/>
                </a:lnTo>
                <a:lnTo>
                  <a:pt x="1433195" y="1917069"/>
                </a:lnTo>
                <a:lnTo>
                  <a:pt x="1427798" y="1898984"/>
                </a:lnTo>
                <a:lnTo>
                  <a:pt x="1422083" y="1881217"/>
                </a:lnTo>
                <a:lnTo>
                  <a:pt x="1416050" y="1863132"/>
                </a:lnTo>
                <a:lnTo>
                  <a:pt x="1409383" y="1845364"/>
                </a:lnTo>
                <a:lnTo>
                  <a:pt x="1402715" y="1827596"/>
                </a:lnTo>
                <a:lnTo>
                  <a:pt x="1395095" y="1810146"/>
                </a:lnTo>
                <a:lnTo>
                  <a:pt x="1386840" y="1792696"/>
                </a:lnTo>
                <a:lnTo>
                  <a:pt x="1378585" y="1775563"/>
                </a:lnTo>
                <a:lnTo>
                  <a:pt x="1369695" y="1758429"/>
                </a:lnTo>
                <a:lnTo>
                  <a:pt x="1360488" y="1741614"/>
                </a:lnTo>
                <a:lnTo>
                  <a:pt x="1350963" y="1724798"/>
                </a:lnTo>
                <a:lnTo>
                  <a:pt x="1340485" y="1708299"/>
                </a:lnTo>
                <a:lnTo>
                  <a:pt x="1333500" y="1696877"/>
                </a:lnTo>
                <a:lnTo>
                  <a:pt x="1325563" y="1685773"/>
                </a:lnTo>
                <a:lnTo>
                  <a:pt x="1317943" y="1674668"/>
                </a:lnTo>
                <a:lnTo>
                  <a:pt x="1310323" y="1663563"/>
                </a:lnTo>
                <a:lnTo>
                  <a:pt x="1302385" y="1653093"/>
                </a:lnTo>
                <a:lnTo>
                  <a:pt x="1293813" y="1642623"/>
                </a:lnTo>
                <a:lnTo>
                  <a:pt x="1285558" y="1632152"/>
                </a:lnTo>
                <a:lnTo>
                  <a:pt x="1276985" y="1621999"/>
                </a:lnTo>
                <a:lnTo>
                  <a:pt x="1259523" y="1602011"/>
                </a:lnTo>
                <a:lnTo>
                  <a:pt x="1241425" y="1582657"/>
                </a:lnTo>
                <a:lnTo>
                  <a:pt x="1222693" y="1564255"/>
                </a:lnTo>
                <a:lnTo>
                  <a:pt x="1203325" y="1546170"/>
                </a:lnTo>
                <a:lnTo>
                  <a:pt x="1270953" y="1523008"/>
                </a:lnTo>
                <a:lnTo>
                  <a:pt x="1332865" y="1502702"/>
                </a:lnTo>
                <a:lnTo>
                  <a:pt x="1386840" y="1485569"/>
                </a:lnTo>
                <a:lnTo>
                  <a:pt x="1430655" y="1471609"/>
                </a:lnTo>
                <a:lnTo>
                  <a:pt x="1440815" y="1468754"/>
                </a:lnTo>
                <a:lnTo>
                  <a:pt x="1446848" y="1466850"/>
                </a:lnTo>
                <a:close/>
                <a:moveTo>
                  <a:pt x="671830" y="1436688"/>
                </a:moveTo>
                <a:lnTo>
                  <a:pt x="688658" y="1436688"/>
                </a:lnTo>
                <a:lnTo>
                  <a:pt x="704850" y="1437323"/>
                </a:lnTo>
                <a:lnTo>
                  <a:pt x="721360" y="1437958"/>
                </a:lnTo>
                <a:lnTo>
                  <a:pt x="737870" y="1439228"/>
                </a:lnTo>
                <a:lnTo>
                  <a:pt x="754380" y="1440816"/>
                </a:lnTo>
                <a:lnTo>
                  <a:pt x="770255" y="1442721"/>
                </a:lnTo>
                <a:lnTo>
                  <a:pt x="786765" y="1444943"/>
                </a:lnTo>
                <a:lnTo>
                  <a:pt x="802958" y="1447483"/>
                </a:lnTo>
                <a:lnTo>
                  <a:pt x="818833" y="1450340"/>
                </a:lnTo>
                <a:lnTo>
                  <a:pt x="835025" y="1453515"/>
                </a:lnTo>
                <a:lnTo>
                  <a:pt x="851218" y="1457643"/>
                </a:lnTo>
                <a:lnTo>
                  <a:pt x="866775" y="1461771"/>
                </a:lnTo>
                <a:lnTo>
                  <a:pt x="882333" y="1466215"/>
                </a:lnTo>
                <a:lnTo>
                  <a:pt x="898208" y="1471295"/>
                </a:lnTo>
                <a:lnTo>
                  <a:pt x="913765" y="1476693"/>
                </a:lnTo>
                <a:lnTo>
                  <a:pt x="929005" y="1482408"/>
                </a:lnTo>
                <a:lnTo>
                  <a:pt x="944563" y="1488440"/>
                </a:lnTo>
                <a:lnTo>
                  <a:pt x="959803" y="1495108"/>
                </a:lnTo>
                <a:lnTo>
                  <a:pt x="974725" y="1501458"/>
                </a:lnTo>
                <a:lnTo>
                  <a:pt x="989648" y="1508760"/>
                </a:lnTo>
                <a:lnTo>
                  <a:pt x="1004253" y="1516380"/>
                </a:lnTo>
                <a:lnTo>
                  <a:pt x="1018540" y="1524318"/>
                </a:lnTo>
                <a:lnTo>
                  <a:pt x="1033145" y="1532573"/>
                </a:lnTo>
                <a:lnTo>
                  <a:pt x="1047433" y="1541146"/>
                </a:lnTo>
                <a:lnTo>
                  <a:pt x="1061085" y="1550035"/>
                </a:lnTo>
                <a:lnTo>
                  <a:pt x="1075373" y="1559560"/>
                </a:lnTo>
                <a:lnTo>
                  <a:pt x="1088708" y="1569085"/>
                </a:lnTo>
                <a:lnTo>
                  <a:pt x="1102043" y="1579245"/>
                </a:lnTo>
                <a:lnTo>
                  <a:pt x="1115378" y="1589723"/>
                </a:lnTo>
                <a:lnTo>
                  <a:pt x="1128078" y="1600518"/>
                </a:lnTo>
                <a:lnTo>
                  <a:pt x="1141095" y="1611630"/>
                </a:lnTo>
                <a:lnTo>
                  <a:pt x="1153478" y="1623061"/>
                </a:lnTo>
                <a:lnTo>
                  <a:pt x="1165543" y="1634490"/>
                </a:lnTo>
                <a:lnTo>
                  <a:pt x="1177290" y="1646873"/>
                </a:lnTo>
                <a:lnTo>
                  <a:pt x="1189355" y="1659573"/>
                </a:lnTo>
                <a:lnTo>
                  <a:pt x="1200785" y="1671955"/>
                </a:lnTo>
                <a:lnTo>
                  <a:pt x="1211898" y="1685608"/>
                </a:lnTo>
                <a:lnTo>
                  <a:pt x="1222693" y="1698943"/>
                </a:lnTo>
                <a:lnTo>
                  <a:pt x="1233170" y="1712595"/>
                </a:lnTo>
                <a:lnTo>
                  <a:pt x="1243330" y="1726883"/>
                </a:lnTo>
                <a:lnTo>
                  <a:pt x="1253173" y="1741171"/>
                </a:lnTo>
                <a:lnTo>
                  <a:pt x="1262698" y="1755776"/>
                </a:lnTo>
                <a:lnTo>
                  <a:pt x="1272223" y="1771016"/>
                </a:lnTo>
                <a:lnTo>
                  <a:pt x="1280795" y="1785938"/>
                </a:lnTo>
                <a:lnTo>
                  <a:pt x="1289050" y="1801496"/>
                </a:lnTo>
                <a:lnTo>
                  <a:pt x="1297305" y="1817053"/>
                </a:lnTo>
                <a:lnTo>
                  <a:pt x="1304925" y="1832293"/>
                </a:lnTo>
                <a:lnTo>
                  <a:pt x="1311593" y="1848168"/>
                </a:lnTo>
                <a:lnTo>
                  <a:pt x="1318578" y="1864043"/>
                </a:lnTo>
                <a:lnTo>
                  <a:pt x="1324610" y="1879918"/>
                </a:lnTo>
                <a:lnTo>
                  <a:pt x="1330325" y="1895793"/>
                </a:lnTo>
                <a:lnTo>
                  <a:pt x="1335723" y="1911986"/>
                </a:lnTo>
                <a:lnTo>
                  <a:pt x="1340803" y="1927861"/>
                </a:lnTo>
                <a:lnTo>
                  <a:pt x="1345248" y="1944371"/>
                </a:lnTo>
                <a:lnTo>
                  <a:pt x="1349693" y="1960881"/>
                </a:lnTo>
                <a:lnTo>
                  <a:pt x="1353503" y="1977073"/>
                </a:lnTo>
                <a:lnTo>
                  <a:pt x="1356360" y="1993266"/>
                </a:lnTo>
                <a:lnTo>
                  <a:pt x="1359535" y="2009776"/>
                </a:lnTo>
                <a:lnTo>
                  <a:pt x="1361758" y="2026286"/>
                </a:lnTo>
                <a:lnTo>
                  <a:pt x="1363980" y="2042796"/>
                </a:lnTo>
                <a:lnTo>
                  <a:pt x="1365568" y="2059623"/>
                </a:lnTo>
                <a:lnTo>
                  <a:pt x="1367155" y="2076133"/>
                </a:lnTo>
                <a:lnTo>
                  <a:pt x="1367790" y="2092326"/>
                </a:lnTo>
                <a:lnTo>
                  <a:pt x="1368425" y="2108836"/>
                </a:lnTo>
                <a:lnTo>
                  <a:pt x="1368425" y="2125346"/>
                </a:lnTo>
                <a:lnTo>
                  <a:pt x="1368425" y="2141856"/>
                </a:lnTo>
                <a:lnTo>
                  <a:pt x="1367473" y="2158366"/>
                </a:lnTo>
                <a:lnTo>
                  <a:pt x="1366520" y="2174558"/>
                </a:lnTo>
                <a:lnTo>
                  <a:pt x="1364933" y="2191068"/>
                </a:lnTo>
                <a:lnTo>
                  <a:pt x="1363028" y="2207578"/>
                </a:lnTo>
                <a:lnTo>
                  <a:pt x="1360805" y="2223771"/>
                </a:lnTo>
                <a:lnTo>
                  <a:pt x="1357948" y="2239963"/>
                </a:lnTo>
                <a:lnTo>
                  <a:pt x="1354773" y="2256156"/>
                </a:lnTo>
                <a:lnTo>
                  <a:pt x="1351598" y="2272348"/>
                </a:lnTo>
                <a:lnTo>
                  <a:pt x="1348423" y="2284731"/>
                </a:lnTo>
                <a:lnTo>
                  <a:pt x="1345248" y="2297431"/>
                </a:lnTo>
                <a:lnTo>
                  <a:pt x="1342073" y="2309813"/>
                </a:lnTo>
                <a:lnTo>
                  <a:pt x="1337945" y="2322196"/>
                </a:lnTo>
                <a:lnTo>
                  <a:pt x="1334135" y="2334578"/>
                </a:lnTo>
                <a:lnTo>
                  <a:pt x="1330008" y="2347278"/>
                </a:lnTo>
                <a:lnTo>
                  <a:pt x="1325563" y="2359343"/>
                </a:lnTo>
                <a:lnTo>
                  <a:pt x="1320800" y="2371408"/>
                </a:lnTo>
                <a:lnTo>
                  <a:pt x="1316038" y="2383473"/>
                </a:lnTo>
                <a:lnTo>
                  <a:pt x="1310958" y="2395538"/>
                </a:lnTo>
                <a:lnTo>
                  <a:pt x="1305560" y="2407286"/>
                </a:lnTo>
                <a:lnTo>
                  <a:pt x="1299845" y="2419033"/>
                </a:lnTo>
                <a:lnTo>
                  <a:pt x="1294130" y="2431098"/>
                </a:lnTo>
                <a:lnTo>
                  <a:pt x="1288098" y="2442528"/>
                </a:lnTo>
                <a:lnTo>
                  <a:pt x="1281430" y="2453958"/>
                </a:lnTo>
                <a:lnTo>
                  <a:pt x="1275080" y="2465388"/>
                </a:lnTo>
                <a:lnTo>
                  <a:pt x="1268413" y="2476818"/>
                </a:lnTo>
                <a:lnTo>
                  <a:pt x="1261110" y="2487931"/>
                </a:lnTo>
                <a:lnTo>
                  <a:pt x="1253808" y="2499043"/>
                </a:lnTo>
                <a:lnTo>
                  <a:pt x="1246505" y="2509838"/>
                </a:lnTo>
                <a:lnTo>
                  <a:pt x="1238885" y="2520951"/>
                </a:lnTo>
                <a:lnTo>
                  <a:pt x="1230948" y="2531428"/>
                </a:lnTo>
                <a:lnTo>
                  <a:pt x="1223010" y="2541906"/>
                </a:lnTo>
                <a:lnTo>
                  <a:pt x="1214438" y="2552383"/>
                </a:lnTo>
                <a:lnTo>
                  <a:pt x="1206183" y="2562543"/>
                </a:lnTo>
                <a:lnTo>
                  <a:pt x="1197293" y="2573021"/>
                </a:lnTo>
                <a:lnTo>
                  <a:pt x="1188403" y="2582863"/>
                </a:lnTo>
                <a:lnTo>
                  <a:pt x="1179195" y="2592388"/>
                </a:lnTo>
                <a:lnTo>
                  <a:pt x="1169670" y="2602231"/>
                </a:lnTo>
                <a:lnTo>
                  <a:pt x="1160145" y="2611439"/>
                </a:lnTo>
                <a:lnTo>
                  <a:pt x="1150303" y="2620964"/>
                </a:lnTo>
                <a:lnTo>
                  <a:pt x="1140460" y="2630171"/>
                </a:lnTo>
                <a:lnTo>
                  <a:pt x="1455420" y="3124201"/>
                </a:lnTo>
                <a:lnTo>
                  <a:pt x="1458595" y="3128964"/>
                </a:lnTo>
                <a:lnTo>
                  <a:pt x="1461135" y="3134044"/>
                </a:lnTo>
                <a:lnTo>
                  <a:pt x="1463675" y="3139441"/>
                </a:lnTo>
                <a:lnTo>
                  <a:pt x="1465898" y="3144839"/>
                </a:lnTo>
                <a:lnTo>
                  <a:pt x="1467803" y="3150236"/>
                </a:lnTo>
                <a:lnTo>
                  <a:pt x="1469390" y="3155316"/>
                </a:lnTo>
                <a:lnTo>
                  <a:pt x="1470343" y="3160714"/>
                </a:lnTo>
                <a:lnTo>
                  <a:pt x="1471613" y="3166111"/>
                </a:lnTo>
                <a:lnTo>
                  <a:pt x="1472248" y="3171826"/>
                </a:lnTo>
                <a:lnTo>
                  <a:pt x="1472883" y="3177224"/>
                </a:lnTo>
                <a:lnTo>
                  <a:pt x="1473200" y="3182621"/>
                </a:lnTo>
                <a:lnTo>
                  <a:pt x="1473200" y="3188336"/>
                </a:lnTo>
                <a:lnTo>
                  <a:pt x="1472883" y="3193734"/>
                </a:lnTo>
                <a:lnTo>
                  <a:pt x="1471930" y="3199131"/>
                </a:lnTo>
                <a:lnTo>
                  <a:pt x="1471295" y="3204529"/>
                </a:lnTo>
                <a:lnTo>
                  <a:pt x="1470025" y="3209609"/>
                </a:lnTo>
                <a:lnTo>
                  <a:pt x="1469073" y="3215006"/>
                </a:lnTo>
                <a:lnTo>
                  <a:pt x="1467485" y="3220404"/>
                </a:lnTo>
                <a:lnTo>
                  <a:pt x="1465580" y="3225484"/>
                </a:lnTo>
                <a:lnTo>
                  <a:pt x="1463675" y="3230881"/>
                </a:lnTo>
                <a:lnTo>
                  <a:pt x="1461135" y="3235644"/>
                </a:lnTo>
                <a:lnTo>
                  <a:pt x="1458595" y="3240406"/>
                </a:lnTo>
                <a:lnTo>
                  <a:pt x="1455420" y="3245486"/>
                </a:lnTo>
                <a:lnTo>
                  <a:pt x="1452563" y="3249931"/>
                </a:lnTo>
                <a:lnTo>
                  <a:pt x="1449388" y="3254376"/>
                </a:lnTo>
                <a:lnTo>
                  <a:pt x="1445895" y="3258821"/>
                </a:lnTo>
                <a:lnTo>
                  <a:pt x="1442085" y="3262949"/>
                </a:lnTo>
                <a:lnTo>
                  <a:pt x="1437958" y="3266759"/>
                </a:lnTo>
                <a:lnTo>
                  <a:pt x="1433830" y="3270886"/>
                </a:lnTo>
                <a:lnTo>
                  <a:pt x="1429385" y="3274379"/>
                </a:lnTo>
                <a:lnTo>
                  <a:pt x="1424940" y="3277871"/>
                </a:lnTo>
                <a:lnTo>
                  <a:pt x="1419860" y="3281364"/>
                </a:lnTo>
                <a:lnTo>
                  <a:pt x="1415098" y="3283904"/>
                </a:lnTo>
                <a:lnTo>
                  <a:pt x="1409700" y="3287079"/>
                </a:lnTo>
                <a:lnTo>
                  <a:pt x="1404620" y="3289301"/>
                </a:lnTo>
                <a:lnTo>
                  <a:pt x="1399223" y="3291524"/>
                </a:lnTo>
                <a:lnTo>
                  <a:pt x="1393825" y="3293429"/>
                </a:lnTo>
                <a:lnTo>
                  <a:pt x="1388428" y="3295016"/>
                </a:lnTo>
                <a:lnTo>
                  <a:pt x="1382713" y="3296286"/>
                </a:lnTo>
                <a:lnTo>
                  <a:pt x="1377633" y="3297239"/>
                </a:lnTo>
                <a:lnTo>
                  <a:pt x="1372235" y="3298191"/>
                </a:lnTo>
                <a:lnTo>
                  <a:pt x="1366520" y="3298509"/>
                </a:lnTo>
                <a:lnTo>
                  <a:pt x="1361123" y="3298826"/>
                </a:lnTo>
                <a:lnTo>
                  <a:pt x="1355725" y="3298826"/>
                </a:lnTo>
                <a:lnTo>
                  <a:pt x="1350010" y="3298509"/>
                </a:lnTo>
                <a:lnTo>
                  <a:pt x="1344613" y="3297874"/>
                </a:lnTo>
                <a:lnTo>
                  <a:pt x="1339215" y="3296921"/>
                </a:lnTo>
                <a:lnTo>
                  <a:pt x="1333818" y="3295969"/>
                </a:lnTo>
                <a:lnTo>
                  <a:pt x="1328420" y="3294699"/>
                </a:lnTo>
                <a:lnTo>
                  <a:pt x="1323658" y="3293111"/>
                </a:lnTo>
                <a:lnTo>
                  <a:pt x="1318260" y="3291206"/>
                </a:lnTo>
                <a:lnTo>
                  <a:pt x="1313180" y="3289301"/>
                </a:lnTo>
                <a:lnTo>
                  <a:pt x="1308100" y="3287079"/>
                </a:lnTo>
                <a:lnTo>
                  <a:pt x="1303338" y="3284221"/>
                </a:lnTo>
                <a:lnTo>
                  <a:pt x="1298575" y="3281364"/>
                </a:lnTo>
                <a:lnTo>
                  <a:pt x="1293813" y="3278189"/>
                </a:lnTo>
                <a:lnTo>
                  <a:pt x="1289368" y="3275014"/>
                </a:lnTo>
                <a:lnTo>
                  <a:pt x="1284923" y="3271839"/>
                </a:lnTo>
                <a:lnTo>
                  <a:pt x="1280795" y="3268029"/>
                </a:lnTo>
                <a:lnTo>
                  <a:pt x="1276985" y="3263584"/>
                </a:lnTo>
                <a:lnTo>
                  <a:pt x="1273175" y="3259456"/>
                </a:lnTo>
                <a:lnTo>
                  <a:pt x="1269365" y="3255329"/>
                </a:lnTo>
                <a:lnTo>
                  <a:pt x="1265873" y="3250249"/>
                </a:lnTo>
                <a:lnTo>
                  <a:pt x="1262698" y="3245804"/>
                </a:lnTo>
                <a:lnTo>
                  <a:pt x="947420" y="2751774"/>
                </a:lnTo>
                <a:lnTo>
                  <a:pt x="935038" y="2756854"/>
                </a:lnTo>
                <a:lnTo>
                  <a:pt x="922338" y="2761934"/>
                </a:lnTo>
                <a:lnTo>
                  <a:pt x="909638" y="2766379"/>
                </a:lnTo>
                <a:lnTo>
                  <a:pt x="896938" y="2770506"/>
                </a:lnTo>
                <a:lnTo>
                  <a:pt x="883920" y="2774951"/>
                </a:lnTo>
                <a:lnTo>
                  <a:pt x="871538" y="2778761"/>
                </a:lnTo>
                <a:lnTo>
                  <a:pt x="858520" y="2782254"/>
                </a:lnTo>
                <a:lnTo>
                  <a:pt x="845503" y="2785429"/>
                </a:lnTo>
                <a:lnTo>
                  <a:pt x="832485" y="2788604"/>
                </a:lnTo>
                <a:lnTo>
                  <a:pt x="819468" y="2791144"/>
                </a:lnTo>
                <a:lnTo>
                  <a:pt x="806450" y="2794001"/>
                </a:lnTo>
                <a:lnTo>
                  <a:pt x="793433" y="2796224"/>
                </a:lnTo>
                <a:lnTo>
                  <a:pt x="780415" y="2798129"/>
                </a:lnTo>
                <a:lnTo>
                  <a:pt x="767398" y="2799716"/>
                </a:lnTo>
                <a:lnTo>
                  <a:pt x="754063" y="2801304"/>
                </a:lnTo>
                <a:lnTo>
                  <a:pt x="741045" y="2802891"/>
                </a:lnTo>
                <a:lnTo>
                  <a:pt x="728028" y="2803526"/>
                </a:lnTo>
                <a:lnTo>
                  <a:pt x="715010" y="2804161"/>
                </a:lnTo>
                <a:lnTo>
                  <a:pt x="701675" y="2804796"/>
                </a:lnTo>
                <a:lnTo>
                  <a:pt x="688658" y="2805114"/>
                </a:lnTo>
                <a:lnTo>
                  <a:pt x="675640" y="2805114"/>
                </a:lnTo>
                <a:lnTo>
                  <a:pt x="662623" y="2804796"/>
                </a:lnTo>
                <a:lnTo>
                  <a:pt x="649605" y="2804161"/>
                </a:lnTo>
                <a:lnTo>
                  <a:pt x="636588" y="2803526"/>
                </a:lnTo>
                <a:lnTo>
                  <a:pt x="623570" y="2802256"/>
                </a:lnTo>
                <a:lnTo>
                  <a:pt x="610553" y="2801304"/>
                </a:lnTo>
                <a:lnTo>
                  <a:pt x="597535" y="2799716"/>
                </a:lnTo>
                <a:lnTo>
                  <a:pt x="584518" y="2797811"/>
                </a:lnTo>
                <a:lnTo>
                  <a:pt x="571818" y="2795906"/>
                </a:lnTo>
                <a:lnTo>
                  <a:pt x="558800" y="2793684"/>
                </a:lnTo>
                <a:lnTo>
                  <a:pt x="546100" y="2791144"/>
                </a:lnTo>
                <a:lnTo>
                  <a:pt x="533718" y="2788286"/>
                </a:lnTo>
                <a:lnTo>
                  <a:pt x="517525" y="2784794"/>
                </a:lnTo>
                <a:lnTo>
                  <a:pt x="501968" y="2780666"/>
                </a:lnTo>
                <a:lnTo>
                  <a:pt x="485775" y="2775904"/>
                </a:lnTo>
                <a:lnTo>
                  <a:pt x="470218" y="2771141"/>
                </a:lnTo>
                <a:lnTo>
                  <a:pt x="454660" y="2765744"/>
                </a:lnTo>
                <a:lnTo>
                  <a:pt x="439103" y="2760029"/>
                </a:lnTo>
                <a:lnTo>
                  <a:pt x="424180" y="2753679"/>
                </a:lnTo>
                <a:lnTo>
                  <a:pt x="408940" y="2747329"/>
                </a:lnTo>
                <a:lnTo>
                  <a:pt x="394018" y="2740661"/>
                </a:lnTo>
                <a:lnTo>
                  <a:pt x="379095" y="2733676"/>
                </a:lnTo>
                <a:lnTo>
                  <a:pt x="364173" y="2725739"/>
                </a:lnTo>
                <a:lnTo>
                  <a:pt x="349568" y="2717801"/>
                </a:lnTo>
                <a:lnTo>
                  <a:pt x="335598" y="2709864"/>
                </a:lnTo>
                <a:lnTo>
                  <a:pt x="321310" y="2700974"/>
                </a:lnTo>
                <a:lnTo>
                  <a:pt x="307023" y="2692084"/>
                </a:lnTo>
                <a:lnTo>
                  <a:pt x="293370" y="2682559"/>
                </a:lnTo>
                <a:lnTo>
                  <a:pt x="279718" y="2673034"/>
                </a:lnTo>
                <a:lnTo>
                  <a:pt x="266065" y="2663191"/>
                </a:lnTo>
                <a:lnTo>
                  <a:pt x="253047" y="2652396"/>
                </a:lnTo>
                <a:lnTo>
                  <a:pt x="240347" y="2641601"/>
                </a:lnTo>
                <a:lnTo>
                  <a:pt x="227647" y="2630489"/>
                </a:lnTo>
                <a:lnTo>
                  <a:pt x="214947" y="2619059"/>
                </a:lnTo>
                <a:lnTo>
                  <a:pt x="203200" y="2607629"/>
                </a:lnTo>
                <a:lnTo>
                  <a:pt x="190817" y="2595563"/>
                </a:lnTo>
                <a:lnTo>
                  <a:pt x="179387" y="2582863"/>
                </a:lnTo>
                <a:lnTo>
                  <a:pt x="167957" y="2570163"/>
                </a:lnTo>
                <a:lnTo>
                  <a:pt x="156845" y="2556828"/>
                </a:lnTo>
                <a:lnTo>
                  <a:pt x="146050" y="2543493"/>
                </a:lnTo>
                <a:lnTo>
                  <a:pt x="135255" y="2529523"/>
                </a:lnTo>
                <a:lnTo>
                  <a:pt x="125095" y="2515553"/>
                </a:lnTo>
                <a:lnTo>
                  <a:pt x="115252" y="2500948"/>
                </a:lnTo>
                <a:lnTo>
                  <a:pt x="105410" y="2486343"/>
                </a:lnTo>
                <a:lnTo>
                  <a:pt x="96202" y="2471103"/>
                </a:lnTo>
                <a:lnTo>
                  <a:pt x="87630" y="2456181"/>
                </a:lnTo>
                <a:lnTo>
                  <a:pt x="79057" y="2440941"/>
                </a:lnTo>
                <a:lnTo>
                  <a:pt x="71437" y="2425383"/>
                </a:lnTo>
                <a:lnTo>
                  <a:pt x="63817" y="2409826"/>
                </a:lnTo>
                <a:lnTo>
                  <a:pt x="56515" y="2394268"/>
                </a:lnTo>
                <a:lnTo>
                  <a:pt x="50165" y="2378076"/>
                </a:lnTo>
                <a:lnTo>
                  <a:pt x="43815" y="2362518"/>
                </a:lnTo>
                <a:lnTo>
                  <a:pt x="38100" y="2346326"/>
                </a:lnTo>
                <a:lnTo>
                  <a:pt x="32385" y="2330451"/>
                </a:lnTo>
                <a:lnTo>
                  <a:pt x="27622" y="2313941"/>
                </a:lnTo>
                <a:lnTo>
                  <a:pt x="23177" y="2297748"/>
                </a:lnTo>
                <a:lnTo>
                  <a:pt x="19050" y="2281556"/>
                </a:lnTo>
                <a:lnTo>
                  <a:pt x="15240" y="2265363"/>
                </a:lnTo>
                <a:lnTo>
                  <a:pt x="11747" y="2248853"/>
                </a:lnTo>
                <a:lnTo>
                  <a:pt x="9207" y="2232343"/>
                </a:lnTo>
                <a:lnTo>
                  <a:pt x="6350" y="2216151"/>
                </a:lnTo>
                <a:lnTo>
                  <a:pt x="4445" y="2199641"/>
                </a:lnTo>
                <a:lnTo>
                  <a:pt x="2540" y="2182813"/>
                </a:lnTo>
                <a:lnTo>
                  <a:pt x="1587" y="2166303"/>
                </a:lnTo>
                <a:lnTo>
                  <a:pt x="635" y="2149793"/>
                </a:lnTo>
                <a:lnTo>
                  <a:pt x="0" y="2133283"/>
                </a:lnTo>
                <a:lnTo>
                  <a:pt x="0" y="2117091"/>
                </a:lnTo>
                <a:lnTo>
                  <a:pt x="317" y="2100581"/>
                </a:lnTo>
                <a:lnTo>
                  <a:pt x="952" y="2084071"/>
                </a:lnTo>
                <a:lnTo>
                  <a:pt x="2222" y="2067561"/>
                </a:lnTo>
                <a:lnTo>
                  <a:pt x="3810" y="2051051"/>
                </a:lnTo>
                <a:lnTo>
                  <a:pt x="5715" y="2034541"/>
                </a:lnTo>
                <a:lnTo>
                  <a:pt x="7937" y="2018666"/>
                </a:lnTo>
                <a:lnTo>
                  <a:pt x="10795" y="2002473"/>
                </a:lnTo>
                <a:lnTo>
                  <a:pt x="13652" y="1986598"/>
                </a:lnTo>
                <a:lnTo>
                  <a:pt x="17145" y="1970406"/>
                </a:lnTo>
                <a:lnTo>
                  <a:pt x="20955" y="1954213"/>
                </a:lnTo>
                <a:lnTo>
                  <a:pt x="24765" y="1938656"/>
                </a:lnTo>
                <a:lnTo>
                  <a:pt x="29527" y="1922463"/>
                </a:lnTo>
                <a:lnTo>
                  <a:pt x="34290" y="1906906"/>
                </a:lnTo>
                <a:lnTo>
                  <a:pt x="39687" y="1891666"/>
                </a:lnTo>
                <a:lnTo>
                  <a:pt x="45402" y="1876426"/>
                </a:lnTo>
                <a:lnTo>
                  <a:pt x="51752" y="1861186"/>
                </a:lnTo>
                <a:lnTo>
                  <a:pt x="58102" y="1845628"/>
                </a:lnTo>
                <a:lnTo>
                  <a:pt x="64452" y="1830706"/>
                </a:lnTo>
                <a:lnTo>
                  <a:pt x="71755" y="1815783"/>
                </a:lnTo>
                <a:lnTo>
                  <a:pt x="79375" y="1800861"/>
                </a:lnTo>
                <a:lnTo>
                  <a:pt x="87630" y="1786573"/>
                </a:lnTo>
                <a:lnTo>
                  <a:pt x="95567" y="1772286"/>
                </a:lnTo>
                <a:lnTo>
                  <a:pt x="104457" y="1757998"/>
                </a:lnTo>
                <a:lnTo>
                  <a:pt x="113030" y="1744028"/>
                </a:lnTo>
                <a:lnTo>
                  <a:pt x="122872" y="1730376"/>
                </a:lnTo>
                <a:lnTo>
                  <a:pt x="132397" y="1716723"/>
                </a:lnTo>
                <a:lnTo>
                  <a:pt x="142240" y="1703388"/>
                </a:lnTo>
                <a:lnTo>
                  <a:pt x="152717" y="1690053"/>
                </a:lnTo>
                <a:lnTo>
                  <a:pt x="163195" y="1677353"/>
                </a:lnTo>
                <a:lnTo>
                  <a:pt x="174307" y="1664335"/>
                </a:lnTo>
                <a:lnTo>
                  <a:pt x="185737" y="1652270"/>
                </a:lnTo>
                <a:lnTo>
                  <a:pt x="197802" y="1639888"/>
                </a:lnTo>
                <a:lnTo>
                  <a:pt x="209867" y="1628140"/>
                </a:lnTo>
                <a:lnTo>
                  <a:pt x="222250" y="1616075"/>
                </a:lnTo>
                <a:lnTo>
                  <a:pt x="235267" y="1604646"/>
                </a:lnTo>
                <a:lnTo>
                  <a:pt x="248285" y="1593533"/>
                </a:lnTo>
                <a:lnTo>
                  <a:pt x="261937" y="1583056"/>
                </a:lnTo>
                <a:lnTo>
                  <a:pt x="275908" y="1572260"/>
                </a:lnTo>
                <a:lnTo>
                  <a:pt x="289878" y="1561783"/>
                </a:lnTo>
                <a:lnTo>
                  <a:pt x="304165" y="1552258"/>
                </a:lnTo>
                <a:lnTo>
                  <a:pt x="319088" y="1542416"/>
                </a:lnTo>
                <a:lnTo>
                  <a:pt x="334010" y="1533208"/>
                </a:lnTo>
                <a:lnTo>
                  <a:pt x="349250" y="1524318"/>
                </a:lnTo>
                <a:lnTo>
                  <a:pt x="364490" y="1516063"/>
                </a:lnTo>
                <a:lnTo>
                  <a:pt x="379730" y="1508443"/>
                </a:lnTo>
                <a:lnTo>
                  <a:pt x="395605" y="1500823"/>
                </a:lnTo>
                <a:lnTo>
                  <a:pt x="411163" y="1493838"/>
                </a:lnTo>
                <a:lnTo>
                  <a:pt x="426720" y="1486853"/>
                </a:lnTo>
                <a:lnTo>
                  <a:pt x="442913" y="1480821"/>
                </a:lnTo>
                <a:lnTo>
                  <a:pt x="459105" y="1475105"/>
                </a:lnTo>
                <a:lnTo>
                  <a:pt x="474980" y="1469708"/>
                </a:lnTo>
                <a:lnTo>
                  <a:pt x="491173" y="1464628"/>
                </a:lnTo>
                <a:lnTo>
                  <a:pt x="507365" y="1460183"/>
                </a:lnTo>
                <a:lnTo>
                  <a:pt x="523558" y="1456055"/>
                </a:lnTo>
                <a:lnTo>
                  <a:pt x="540068" y="1452245"/>
                </a:lnTo>
                <a:lnTo>
                  <a:pt x="556578" y="1449070"/>
                </a:lnTo>
                <a:lnTo>
                  <a:pt x="573088" y="1445895"/>
                </a:lnTo>
                <a:lnTo>
                  <a:pt x="589598" y="1443356"/>
                </a:lnTo>
                <a:lnTo>
                  <a:pt x="605790" y="1441451"/>
                </a:lnTo>
                <a:lnTo>
                  <a:pt x="622300" y="1439546"/>
                </a:lnTo>
                <a:lnTo>
                  <a:pt x="638810" y="1438275"/>
                </a:lnTo>
                <a:lnTo>
                  <a:pt x="655320" y="1437640"/>
                </a:lnTo>
                <a:lnTo>
                  <a:pt x="671830" y="1436688"/>
                </a:lnTo>
                <a:close/>
                <a:moveTo>
                  <a:pt x="1808801" y="0"/>
                </a:moveTo>
                <a:lnTo>
                  <a:pt x="1822779" y="318"/>
                </a:lnTo>
                <a:lnTo>
                  <a:pt x="1836121" y="635"/>
                </a:lnTo>
                <a:lnTo>
                  <a:pt x="1849463" y="1588"/>
                </a:lnTo>
                <a:lnTo>
                  <a:pt x="1862806" y="3177"/>
                </a:lnTo>
                <a:lnTo>
                  <a:pt x="1875830" y="4447"/>
                </a:lnTo>
                <a:lnTo>
                  <a:pt x="1888855" y="6353"/>
                </a:lnTo>
                <a:lnTo>
                  <a:pt x="1901562" y="8894"/>
                </a:lnTo>
                <a:lnTo>
                  <a:pt x="1914269" y="11435"/>
                </a:lnTo>
                <a:lnTo>
                  <a:pt x="1926658" y="14612"/>
                </a:lnTo>
                <a:lnTo>
                  <a:pt x="1939047" y="17471"/>
                </a:lnTo>
                <a:lnTo>
                  <a:pt x="1951119" y="21282"/>
                </a:lnTo>
                <a:lnTo>
                  <a:pt x="1963190" y="25412"/>
                </a:lnTo>
                <a:lnTo>
                  <a:pt x="1974944" y="29859"/>
                </a:lnTo>
                <a:lnTo>
                  <a:pt x="1986698" y="34306"/>
                </a:lnTo>
                <a:lnTo>
                  <a:pt x="1998452" y="39071"/>
                </a:lnTo>
                <a:lnTo>
                  <a:pt x="2009571" y="44471"/>
                </a:lnTo>
                <a:lnTo>
                  <a:pt x="2020689" y="49870"/>
                </a:lnTo>
                <a:lnTo>
                  <a:pt x="2031490" y="55906"/>
                </a:lnTo>
                <a:lnTo>
                  <a:pt x="2042291" y="61941"/>
                </a:lnTo>
                <a:lnTo>
                  <a:pt x="2053092" y="67976"/>
                </a:lnTo>
                <a:lnTo>
                  <a:pt x="2063257" y="74964"/>
                </a:lnTo>
                <a:lnTo>
                  <a:pt x="2073741" y="81953"/>
                </a:lnTo>
                <a:lnTo>
                  <a:pt x="2083589" y="89259"/>
                </a:lnTo>
                <a:lnTo>
                  <a:pt x="2093754" y="96564"/>
                </a:lnTo>
                <a:lnTo>
                  <a:pt x="2103284" y="104506"/>
                </a:lnTo>
                <a:lnTo>
                  <a:pt x="2112814" y="112447"/>
                </a:lnTo>
                <a:lnTo>
                  <a:pt x="2122027" y="120388"/>
                </a:lnTo>
                <a:lnTo>
                  <a:pt x="2131239" y="129282"/>
                </a:lnTo>
                <a:lnTo>
                  <a:pt x="2139816" y="138176"/>
                </a:lnTo>
                <a:lnTo>
                  <a:pt x="2148711" y="147070"/>
                </a:lnTo>
                <a:lnTo>
                  <a:pt x="2157288" y="156282"/>
                </a:lnTo>
                <a:lnTo>
                  <a:pt x="2165548" y="165811"/>
                </a:lnTo>
                <a:lnTo>
                  <a:pt x="2173490" y="175658"/>
                </a:lnTo>
                <a:lnTo>
                  <a:pt x="2181749" y="185505"/>
                </a:lnTo>
                <a:lnTo>
                  <a:pt x="2189373" y="195987"/>
                </a:lnTo>
                <a:lnTo>
                  <a:pt x="2196680" y="206152"/>
                </a:lnTo>
                <a:lnTo>
                  <a:pt x="2203986" y="216952"/>
                </a:lnTo>
                <a:lnTo>
                  <a:pt x="2211293" y="227752"/>
                </a:lnTo>
                <a:lnTo>
                  <a:pt x="2217646" y="238870"/>
                </a:lnTo>
                <a:lnTo>
                  <a:pt x="2224635" y="249987"/>
                </a:lnTo>
                <a:lnTo>
                  <a:pt x="2230671" y="261423"/>
                </a:lnTo>
                <a:lnTo>
                  <a:pt x="2237024" y="273175"/>
                </a:lnTo>
                <a:lnTo>
                  <a:pt x="2243060" y="285246"/>
                </a:lnTo>
                <a:lnTo>
                  <a:pt x="2248778" y="296999"/>
                </a:lnTo>
                <a:lnTo>
                  <a:pt x="2253861" y="309069"/>
                </a:lnTo>
                <a:lnTo>
                  <a:pt x="2259261" y="321458"/>
                </a:lnTo>
                <a:lnTo>
                  <a:pt x="2264344" y="334163"/>
                </a:lnTo>
                <a:lnTo>
                  <a:pt x="2269427" y="347187"/>
                </a:lnTo>
                <a:lnTo>
                  <a:pt x="2273874" y="359575"/>
                </a:lnTo>
                <a:lnTo>
                  <a:pt x="2278004" y="372599"/>
                </a:lnTo>
                <a:lnTo>
                  <a:pt x="2282452" y="386257"/>
                </a:lnTo>
                <a:lnTo>
                  <a:pt x="2286264" y="399598"/>
                </a:lnTo>
                <a:lnTo>
                  <a:pt x="2290076" y="412939"/>
                </a:lnTo>
                <a:lnTo>
                  <a:pt x="2292935" y="426598"/>
                </a:lnTo>
                <a:lnTo>
                  <a:pt x="2296429" y="440575"/>
                </a:lnTo>
                <a:lnTo>
                  <a:pt x="2299288" y="454233"/>
                </a:lnTo>
                <a:lnTo>
                  <a:pt x="2301830" y="468527"/>
                </a:lnTo>
                <a:lnTo>
                  <a:pt x="2304053" y="482504"/>
                </a:lnTo>
                <a:lnTo>
                  <a:pt x="2306595" y="497116"/>
                </a:lnTo>
                <a:lnTo>
                  <a:pt x="2308501" y="511410"/>
                </a:lnTo>
                <a:lnTo>
                  <a:pt x="2309772" y="526339"/>
                </a:lnTo>
                <a:lnTo>
                  <a:pt x="2311360" y="540633"/>
                </a:lnTo>
                <a:lnTo>
                  <a:pt x="2312630" y="555245"/>
                </a:lnTo>
                <a:lnTo>
                  <a:pt x="2313266" y="570174"/>
                </a:lnTo>
                <a:lnTo>
                  <a:pt x="2320255" y="573033"/>
                </a:lnTo>
                <a:lnTo>
                  <a:pt x="2327244" y="576209"/>
                </a:lnTo>
                <a:lnTo>
                  <a:pt x="2333597" y="579704"/>
                </a:lnTo>
                <a:lnTo>
                  <a:pt x="2339633" y="583515"/>
                </a:lnTo>
                <a:lnTo>
                  <a:pt x="2345351" y="587645"/>
                </a:lnTo>
                <a:lnTo>
                  <a:pt x="2350751" y="592727"/>
                </a:lnTo>
                <a:lnTo>
                  <a:pt x="2356152" y="597809"/>
                </a:lnTo>
                <a:lnTo>
                  <a:pt x="2361234" y="603527"/>
                </a:lnTo>
                <a:lnTo>
                  <a:pt x="2365364" y="609562"/>
                </a:lnTo>
                <a:lnTo>
                  <a:pt x="2369494" y="616233"/>
                </a:lnTo>
                <a:lnTo>
                  <a:pt x="2372988" y="622903"/>
                </a:lnTo>
                <a:lnTo>
                  <a:pt x="2376483" y="630527"/>
                </a:lnTo>
                <a:lnTo>
                  <a:pt x="2379024" y="638786"/>
                </a:lnTo>
                <a:lnTo>
                  <a:pt x="2381566" y="647362"/>
                </a:lnTo>
                <a:lnTo>
                  <a:pt x="2383472" y="656574"/>
                </a:lnTo>
                <a:lnTo>
                  <a:pt x="2384425" y="666103"/>
                </a:lnTo>
                <a:lnTo>
                  <a:pt x="2385378" y="674362"/>
                </a:lnTo>
                <a:lnTo>
                  <a:pt x="2385695" y="681985"/>
                </a:lnTo>
                <a:lnTo>
                  <a:pt x="2386013" y="689927"/>
                </a:lnTo>
                <a:lnTo>
                  <a:pt x="2385695" y="698503"/>
                </a:lnTo>
                <a:lnTo>
                  <a:pt x="2385378" y="706444"/>
                </a:lnTo>
                <a:lnTo>
                  <a:pt x="2384425" y="714703"/>
                </a:lnTo>
                <a:lnTo>
                  <a:pt x="2383472" y="723279"/>
                </a:lnTo>
                <a:lnTo>
                  <a:pt x="2381883" y="731538"/>
                </a:lnTo>
                <a:lnTo>
                  <a:pt x="2380295" y="740115"/>
                </a:lnTo>
                <a:lnTo>
                  <a:pt x="2378389" y="748373"/>
                </a:lnTo>
                <a:lnTo>
                  <a:pt x="2376483" y="756950"/>
                </a:lnTo>
                <a:lnTo>
                  <a:pt x="2374259" y="765526"/>
                </a:lnTo>
                <a:lnTo>
                  <a:pt x="2371400" y="773467"/>
                </a:lnTo>
                <a:lnTo>
                  <a:pt x="2368541" y="781726"/>
                </a:lnTo>
                <a:lnTo>
                  <a:pt x="2365364" y="789985"/>
                </a:lnTo>
                <a:lnTo>
                  <a:pt x="2361870" y="797926"/>
                </a:lnTo>
                <a:lnTo>
                  <a:pt x="2358376" y="805550"/>
                </a:lnTo>
                <a:lnTo>
                  <a:pt x="2354563" y="813173"/>
                </a:lnTo>
                <a:lnTo>
                  <a:pt x="2350434" y="820479"/>
                </a:lnTo>
                <a:lnTo>
                  <a:pt x="2346304" y="827785"/>
                </a:lnTo>
                <a:lnTo>
                  <a:pt x="2341539" y="834773"/>
                </a:lnTo>
                <a:lnTo>
                  <a:pt x="2337091" y="841444"/>
                </a:lnTo>
                <a:lnTo>
                  <a:pt x="2332009" y="848114"/>
                </a:lnTo>
                <a:lnTo>
                  <a:pt x="2326608" y="854149"/>
                </a:lnTo>
                <a:lnTo>
                  <a:pt x="2321843" y="859867"/>
                </a:lnTo>
                <a:lnTo>
                  <a:pt x="2316125" y="865585"/>
                </a:lnTo>
                <a:lnTo>
                  <a:pt x="2310407" y="870667"/>
                </a:lnTo>
                <a:lnTo>
                  <a:pt x="2304689" y="875432"/>
                </a:lnTo>
                <a:lnTo>
                  <a:pt x="2298335" y="879879"/>
                </a:lnTo>
                <a:lnTo>
                  <a:pt x="2292300" y="884008"/>
                </a:lnTo>
                <a:lnTo>
                  <a:pt x="2285628" y="887502"/>
                </a:lnTo>
                <a:lnTo>
                  <a:pt x="2279275" y="890996"/>
                </a:lnTo>
                <a:lnTo>
                  <a:pt x="2273239" y="915137"/>
                </a:lnTo>
                <a:lnTo>
                  <a:pt x="2266250" y="938643"/>
                </a:lnTo>
                <a:lnTo>
                  <a:pt x="2258626" y="962467"/>
                </a:lnTo>
                <a:lnTo>
                  <a:pt x="2251002" y="986290"/>
                </a:lnTo>
                <a:lnTo>
                  <a:pt x="2242425" y="1009161"/>
                </a:lnTo>
                <a:lnTo>
                  <a:pt x="2233212" y="1032031"/>
                </a:lnTo>
                <a:lnTo>
                  <a:pt x="2223682" y="1054584"/>
                </a:lnTo>
                <a:lnTo>
                  <a:pt x="2213834" y="1076819"/>
                </a:lnTo>
                <a:lnTo>
                  <a:pt x="2203351" y="1098419"/>
                </a:lnTo>
                <a:lnTo>
                  <a:pt x="2192232" y="1119701"/>
                </a:lnTo>
                <a:lnTo>
                  <a:pt x="2180479" y="1140348"/>
                </a:lnTo>
                <a:lnTo>
                  <a:pt x="2168407" y="1160360"/>
                </a:lnTo>
                <a:lnTo>
                  <a:pt x="2155700" y="1179736"/>
                </a:lnTo>
                <a:lnTo>
                  <a:pt x="2142358" y="1198477"/>
                </a:lnTo>
                <a:lnTo>
                  <a:pt x="2128380" y="1216901"/>
                </a:lnTo>
                <a:lnTo>
                  <a:pt x="2114403" y="1234054"/>
                </a:lnTo>
                <a:lnTo>
                  <a:pt x="2106779" y="1242630"/>
                </a:lnTo>
                <a:lnTo>
                  <a:pt x="2099472" y="1250889"/>
                </a:lnTo>
                <a:lnTo>
                  <a:pt x="2091848" y="1259148"/>
                </a:lnTo>
                <a:lnTo>
                  <a:pt x="2083589" y="1266771"/>
                </a:lnTo>
                <a:lnTo>
                  <a:pt x="2075647" y="1274395"/>
                </a:lnTo>
                <a:lnTo>
                  <a:pt x="2067705" y="1282018"/>
                </a:lnTo>
                <a:lnTo>
                  <a:pt x="2059445" y="1289006"/>
                </a:lnTo>
                <a:lnTo>
                  <a:pt x="2051186" y="1295994"/>
                </a:lnTo>
                <a:lnTo>
                  <a:pt x="2042609" y="1302665"/>
                </a:lnTo>
                <a:lnTo>
                  <a:pt x="2034032" y="1309018"/>
                </a:lnTo>
                <a:lnTo>
                  <a:pt x="2025137" y="1315688"/>
                </a:lnTo>
                <a:lnTo>
                  <a:pt x="2016242" y="1321724"/>
                </a:lnTo>
                <a:lnTo>
                  <a:pt x="2007029" y="1327441"/>
                </a:lnTo>
                <a:lnTo>
                  <a:pt x="1997817" y="1332841"/>
                </a:lnTo>
                <a:lnTo>
                  <a:pt x="1988922" y="1338241"/>
                </a:lnTo>
                <a:lnTo>
                  <a:pt x="1979074" y="1343324"/>
                </a:lnTo>
                <a:lnTo>
                  <a:pt x="1969544" y="1348088"/>
                </a:lnTo>
                <a:lnTo>
                  <a:pt x="1960014" y="1352535"/>
                </a:lnTo>
                <a:lnTo>
                  <a:pt x="1950166" y="1356665"/>
                </a:lnTo>
                <a:lnTo>
                  <a:pt x="1940000" y="1360477"/>
                </a:lnTo>
                <a:lnTo>
                  <a:pt x="1929835" y="1364288"/>
                </a:lnTo>
                <a:lnTo>
                  <a:pt x="1919352" y="1367782"/>
                </a:lnTo>
                <a:lnTo>
                  <a:pt x="1909186" y="1370641"/>
                </a:lnTo>
                <a:lnTo>
                  <a:pt x="1898703" y="1373500"/>
                </a:lnTo>
                <a:lnTo>
                  <a:pt x="1888220" y="1375724"/>
                </a:lnTo>
                <a:lnTo>
                  <a:pt x="1877101" y="1377947"/>
                </a:lnTo>
                <a:lnTo>
                  <a:pt x="1865982" y="1379853"/>
                </a:lnTo>
                <a:lnTo>
                  <a:pt x="1854864" y="1381123"/>
                </a:lnTo>
                <a:lnTo>
                  <a:pt x="1843745" y="1382712"/>
                </a:lnTo>
                <a:lnTo>
                  <a:pt x="1832309" y="1383347"/>
                </a:lnTo>
                <a:lnTo>
                  <a:pt x="1820873" y="1383665"/>
                </a:lnTo>
                <a:lnTo>
                  <a:pt x="1808801" y="1384300"/>
                </a:lnTo>
                <a:lnTo>
                  <a:pt x="1797365" y="1383665"/>
                </a:lnTo>
                <a:lnTo>
                  <a:pt x="1785929" y="1383347"/>
                </a:lnTo>
                <a:lnTo>
                  <a:pt x="1774493" y="1382712"/>
                </a:lnTo>
                <a:lnTo>
                  <a:pt x="1763374" y="1381441"/>
                </a:lnTo>
                <a:lnTo>
                  <a:pt x="1752256" y="1379853"/>
                </a:lnTo>
                <a:lnTo>
                  <a:pt x="1741137" y="1377947"/>
                </a:lnTo>
                <a:lnTo>
                  <a:pt x="1730336" y="1375724"/>
                </a:lnTo>
                <a:lnTo>
                  <a:pt x="1719535" y="1373500"/>
                </a:lnTo>
                <a:lnTo>
                  <a:pt x="1709052" y="1370641"/>
                </a:lnTo>
                <a:lnTo>
                  <a:pt x="1698569" y="1367782"/>
                </a:lnTo>
                <a:lnTo>
                  <a:pt x="1688721" y="1364606"/>
                </a:lnTo>
                <a:lnTo>
                  <a:pt x="1678238" y="1360794"/>
                </a:lnTo>
                <a:lnTo>
                  <a:pt x="1668390" y="1356982"/>
                </a:lnTo>
                <a:lnTo>
                  <a:pt x="1658542" y="1352853"/>
                </a:lnTo>
                <a:lnTo>
                  <a:pt x="1649012" y="1348088"/>
                </a:lnTo>
                <a:lnTo>
                  <a:pt x="1639164" y="1343641"/>
                </a:lnTo>
                <a:lnTo>
                  <a:pt x="1630269" y="1338559"/>
                </a:lnTo>
                <a:lnTo>
                  <a:pt x="1620421" y="1333794"/>
                </a:lnTo>
                <a:lnTo>
                  <a:pt x="1611526" y="1327759"/>
                </a:lnTo>
                <a:lnTo>
                  <a:pt x="1602632" y="1322042"/>
                </a:lnTo>
                <a:lnTo>
                  <a:pt x="1593737" y="1316324"/>
                </a:lnTo>
                <a:lnTo>
                  <a:pt x="1584842" y="1309971"/>
                </a:lnTo>
                <a:lnTo>
                  <a:pt x="1576265" y="1303936"/>
                </a:lnTo>
                <a:lnTo>
                  <a:pt x="1567688" y="1296947"/>
                </a:lnTo>
                <a:lnTo>
                  <a:pt x="1559746" y="1289959"/>
                </a:lnTo>
                <a:lnTo>
                  <a:pt x="1551169" y="1282653"/>
                </a:lnTo>
                <a:lnTo>
                  <a:pt x="1543227" y="1275348"/>
                </a:lnTo>
                <a:lnTo>
                  <a:pt x="1535285" y="1267724"/>
                </a:lnTo>
                <a:lnTo>
                  <a:pt x="1527661" y="1260100"/>
                </a:lnTo>
                <a:lnTo>
                  <a:pt x="1520037" y="1252159"/>
                </a:lnTo>
                <a:lnTo>
                  <a:pt x="1512095" y="1244218"/>
                </a:lnTo>
                <a:lnTo>
                  <a:pt x="1505106" y="1235642"/>
                </a:lnTo>
                <a:lnTo>
                  <a:pt x="1490811" y="1218489"/>
                </a:lnTo>
                <a:lnTo>
                  <a:pt x="1477151" y="1200383"/>
                </a:lnTo>
                <a:lnTo>
                  <a:pt x="1463491" y="1181642"/>
                </a:lnTo>
                <a:lnTo>
                  <a:pt x="1451102" y="1162583"/>
                </a:lnTo>
                <a:lnTo>
                  <a:pt x="1438712" y="1142572"/>
                </a:lnTo>
                <a:lnTo>
                  <a:pt x="1426958" y="1121925"/>
                </a:lnTo>
                <a:lnTo>
                  <a:pt x="1415840" y="1101278"/>
                </a:lnTo>
                <a:lnTo>
                  <a:pt x="1405357" y="1079678"/>
                </a:lnTo>
                <a:lnTo>
                  <a:pt x="1395191" y="1057760"/>
                </a:lnTo>
                <a:lnTo>
                  <a:pt x="1385979" y="1035525"/>
                </a:lnTo>
                <a:lnTo>
                  <a:pt x="1376766" y="1012972"/>
                </a:lnTo>
                <a:lnTo>
                  <a:pt x="1368189" y="989467"/>
                </a:lnTo>
                <a:lnTo>
                  <a:pt x="1360247" y="966278"/>
                </a:lnTo>
                <a:lnTo>
                  <a:pt x="1352941" y="943090"/>
                </a:lnTo>
                <a:lnTo>
                  <a:pt x="1346269" y="919267"/>
                </a:lnTo>
                <a:lnTo>
                  <a:pt x="1339598" y="895126"/>
                </a:lnTo>
                <a:lnTo>
                  <a:pt x="1332292" y="892902"/>
                </a:lnTo>
                <a:lnTo>
                  <a:pt x="1324985" y="889726"/>
                </a:lnTo>
                <a:lnTo>
                  <a:pt x="1318314" y="886232"/>
                </a:lnTo>
                <a:lnTo>
                  <a:pt x="1311325" y="882420"/>
                </a:lnTo>
                <a:lnTo>
                  <a:pt x="1304654" y="878290"/>
                </a:lnTo>
                <a:lnTo>
                  <a:pt x="1298619" y="873208"/>
                </a:lnTo>
                <a:lnTo>
                  <a:pt x="1292265" y="867808"/>
                </a:lnTo>
                <a:lnTo>
                  <a:pt x="1286547" y="862726"/>
                </a:lnTo>
                <a:lnTo>
                  <a:pt x="1280829" y="856373"/>
                </a:lnTo>
                <a:lnTo>
                  <a:pt x="1274793" y="850020"/>
                </a:lnTo>
                <a:lnTo>
                  <a:pt x="1269710" y="843032"/>
                </a:lnTo>
                <a:lnTo>
                  <a:pt x="1264627" y="836044"/>
                </a:lnTo>
                <a:lnTo>
                  <a:pt x="1259545" y="828738"/>
                </a:lnTo>
                <a:lnTo>
                  <a:pt x="1255097" y="821114"/>
                </a:lnTo>
                <a:lnTo>
                  <a:pt x="1250968" y="813491"/>
                </a:lnTo>
                <a:lnTo>
                  <a:pt x="1246520" y="805550"/>
                </a:lnTo>
                <a:lnTo>
                  <a:pt x="1242708" y="796973"/>
                </a:lnTo>
                <a:lnTo>
                  <a:pt x="1239214" y="788714"/>
                </a:lnTo>
                <a:lnTo>
                  <a:pt x="1236037" y="780138"/>
                </a:lnTo>
                <a:lnTo>
                  <a:pt x="1232860" y="771562"/>
                </a:lnTo>
                <a:lnTo>
                  <a:pt x="1230001" y="762667"/>
                </a:lnTo>
                <a:lnTo>
                  <a:pt x="1227460" y="753773"/>
                </a:lnTo>
                <a:lnTo>
                  <a:pt x="1225554" y="745197"/>
                </a:lnTo>
                <a:lnTo>
                  <a:pt x="1223648" y="735985"/>
                </a:lnTo>
                <a:lnTo>
                  <a:pt x="1222059" y="727091"/>
                </a:lnTo>
                <a:lnTo>
                  <a:pt x="1220471" y="718197"/>
                </a:lnTo>
                <a:lnTo>
                  <a:pt x="1219836" y="708985"/>
                </a:lnTo>
                <a:lnTo>
                  <a:pt x="1219200" y="700409"/>
                </a:lnTo>
                <a:lnTo>
                  <a:pt x="1219200" y="691832"/>
                </a:lnTo>
                <a:lnTo>
                  <a:pt x="1219200" y="682938"/>
                </a:lnTo>
                <a:lnTo>
                  <a:pt x="1219518" y="674680"/>
                </a:lnTo>
                <a:lnTo>
                  <a:pt x="1220153" y="666103"/>
                </a:lnTo>
                <a:lnTo>
                  <a:pt x="1221742" y="655621"/>
                </a:lnTo>
                <a:lnTo>
                  <a:pt x="1223648" y="645456"/>
                </a:lnTo>
                <a:lnTo>
                  <a:pt x="1226824" y="635927"/>
                </a:lnTo>
                <a:lnTo>
                  <a:pt x="1229683" y="627350"/>
                </a:lnTo>
                <a:lnTo>
                  <a:pt x="1233496" y="618774"/>
                </a:lnTo>
                <a:lnTo>
                  <a:pt x="1237943" y="611468"/>
                </a:lnTo>
                <a:lnTo>
                  <a:pt x="1242708" y="604162"/>
                </a:lnTo>
                <a:lnTo>
                  <a:pt x="1248108" y="598127"/>
                </a:lnTo>
                <a:lnTo>
                  <a:pt x="1253827" y="592409"/>
                </a:lnTo>
                <a:lnTo>
                  <a:pt x="1259862" y="587009"/>
                </a:lnTo>
                <a:lnTo>
                  <a:pt x="1266534" y="581927"/>
                </a:lnTo>
                <a:lnTo>
                  <a:pt x="1273522" y="577798"/>
                </a:lnTo>
                <a:lnTo>
                  <a:pt x="1280829" y="574304"/>
                </a:lnTo>
                <a:lnTo>
                  <a:pt x="1288453" y="570809"/>
                </a:lnTo>
                <a:lnTo>
                  <a:pt x="1296395" y="568268"/>
                </a:lnTo>
                <a:lnTo>
                  <a:pt x="1304654" y="566045"/>
                </a:lnTo>
                <a:lnTo>
                  <a:pt x="1305607" y="551115"/>
                </a:lnTo>
                <a:lnTo>
                  <a:pt x="1306560" y="536504"/>
                </a:lnTo>
                <a:lnTo>
                  <a:pt x="1308149" y="521892"/>
                </a:lnTo>
                <a:lnTo>
                  <a:pt x="1310055" y="507598"/>
                </a:lnTo>
                <a:lnTo>
                  <a:pt x="1311961" y="493304"/>
                </a:lnTo>
                <a:lnTo>
                  <a:pt x="1314502" y="479010"/>
                </a:lnTo>
                <a:lnTo>
                  <a:pt x="1316726" y="465033"/>
                </a:lnTo>
                <a:lnTo>
                  <a:pt x="1319267" y="450739"/>
                </a:lnTo>
                <a:lnTo>
                  <a:pt x="1322444" y="437081"/>
                </a:lnTo>
                <a:lnTo>
                  <a:pt x="1325303" y="423104"/>
                </a:lnTo>
                <a:lnTo>
                  <a:pt x="1328797" y="409763"/>
                </a:lnTo>
                <a:lnTo>
                  <a:pt x="1332610" y="396422"/>
                </a:lnTo>
                <a:lnTo>
                  <a:pt x="1336422" y="383081"/>
                </a:lnTo>
                <a:lnTo>
                  <a:pt x="1340869" y="370057"/>
                </a:lnTo>
                <a:lnTo>
                  <a:pt x="1344999" y="357034"/>
                </a:lnTo>
                <a:lnTo>
                  <a:pt x="1349446" y="344010"/>
                </a:lnTo>
                <a:lnTo>
                  <a:pt x="1354529" y="331305"/>
                </a:lnTo>
                <a:lnTo>
                  <a:pt x="1359612" y="319234"/>
                </a:lnTo>
                <a:lnTo>
                  <a:pt x="1365012" y="306528"/>
                </a:lnTo>
                <a:lnTo>
                  <a:pt x="1370095" y="294775"/>
                </a:lnTo>
                <a:lnTo>
                  <a:pt x="1376131" y="282705"/>
                </a:lnTo>
                <a:lnTo>
                  <a:pt x="1382167" y="270952"/>
                </a:lnTo>
                <a:lnTo>
                  <a:pt x="1388202" y="259517"/>
                </a:lnTo>
                <a:lnTo>
                  <a:pt x="1394873" y="248081"/>
                </a:lnTo>
                <a:lnTo>
                  <a:pt x="1401227" y="236964"/>
                </a:lnTo>
                <a:lnTo>
                  <a:pt x="1408216" y="225846"/>
                </a:lnTo>
                <a:lnTo>
                  <a:pt x="1414887" y="215046"/>
                </a:lnTo>
                <a:lnTo>
                  <a:pt x="1422193" y="204246"/>
                </a:lnTo>
                <a:lnTo>
                  <a:pt x="1429817" y="194082"/>
                </a:lnTo>
                <a:lnTo>
                  <a:pt x="1437759" y="183917"/>
                </a:lnTo>
                <a:lnTo>
                  <a:pt x="1445701" y="174070"/>
                </a:lnTo>
                <a:lnTo>
                  <a:pt x="1453643" y="164541"/>
                </a:lnTo>
                <a:lnTo>
                  <a:pt x="1461585" y="155011"/>
                </a:lnTo>
                <a:lnTo>
                  <a:pt x="1470480" y="145799"/>
                </a:lnTo>
                <a:lnTo>
                  <a:pt x="1479057" y="136588"/>
                </a:lnTo>
                <a:lnTo>
                  <a:pt x="1488269" y="128329"/>
                </a:lnTo>
                <a:lnTo>
                  <a:pt x="1496846" y="119753"/>
                </a:lnTo>
                <a:lnTo>
                  <a:pt x="1506377" y="111494"/>
                </a:lnTo>
                <a:lnTo>
                  <a:pt x="1515589" y="103235"/>
                </a:lnTo>
                <a:lnTo>
                  <a:pt x="1525755" y="95611"/>
                </a:lnTo>
                <a:lnTo>
                  <a:pt x="1535285" y="88306"/>
                </a:lnTo>
                <a:lnTo>
                  <a:pt x="1545133" y="81000"/>
                </a:lnTo>
                <a:lnTo>
                  <a:pt x="1555616" y="74329"/>
                </a:lnTo>
                <a:lnTo>
                  <a:pt x="1565781" y="67659"/>
                </a:lnTo>
                <a:lnTo>
                  <a:pt x="1576582" y="61306"/>
                </a:lnTo>
                <a:lnTo>
                  <a:pt x="1587383" y="54953"/>
                </a:lnTo>
                <a:lnTo>
                  <a:pt x="1597866" y="49235"/>
                </a:lnTo>
                <a:lnTo>
                  <a:pt x="1608985" y="44153"/>
                </a:lnTo>
                <a:lnTo>
                  <a:pt x="1620421" y="38753"/>
                </a:lnTo>
                <a:lnTo>
                  <a:pt x="1632175" y="33988"/>
                </a:lnTo>
                <a:lnTo>
                  <a:pt x="1643611" y="29541"/>
                </a:lnTo>
                <a:lnTo>
                  <a:pt x="1655365" y="25412"/>
                </a:lnTo>
                <a:lnTo>
                  <a:pt x="1667119" y="20965"/>
                </a:lnTo>
                <a:lnTo>
                  <a:pt x="1679508" y="17471"/>
                </a:lnTo>
                <a:lnTo>
                  <a:pt x="1691898" y="14294"/>
                </a:lnTo>
                <a:lnTo>
                  <a:pt x="1703969" y="11435"/>
                </a:lnTo>
                <a:lnTo>
                  <a:pt x="1716676" y="8894"/>
                </a:lnTo>
                <a:lnTo>
                  <a:pt x="1729383" y="6353"/>
                </a:lnTo>
                <a:lnTo>
                  <a:pt x="1742408" y="4447"/>
                </a:lnTo>
                <a:lnTo>
                  <a:pt x="1755432" y="3177"/>
                </a:lnTo>
                <a:lnTo>
                  <a:pt x="1768457" y="1588"/>
                </a:lnTo>
                <a:lnTo>
                  <a:pt x="1781799" y="635"/>
                </a:lnTo>
                <a:lnTo>
                  <a:pt x="1795459" y="318"/>
                </a:lnTo>
                <a:lnTo>
                  <a:pt x="180880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76609" y="1050171"/>
            <a:ext cx="51347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zh-CN" altLang="en-US" sz="4800" b="1" dirty="0" smtClean="0">
                <a:latin typeface="+mn-ea"/>
              </a:rPr>
              <a:t>一般用于组织构架</a:t>
            </a:r>
            <a:endParaRPr lang="zh-CN" altLang="en-US" sz="4800" b="1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 rot="16200000">
            <a:off x="1367101" y="4188897"/>
            <a:ext cx="3247457" cy="432000"/>
            <a:chOff x="3395700" y="3334210"/>
            <a:chExt cx="5400600" cy="432000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3395700" y="3540352"/>
              <a:ext cx="5400600" cy="0"/>
            </a:xfrm>
            <a:prstGeom prst="line">
              <a:avLst/>
            </a:prstGeom>
            <a:ln w="34925">
              <a:solidFill>
                <a:srgbClr val="BFE7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6168008" y="3334210"/>
              <a:ext cx="0" cy="432000"/>
            </a:xfrm>
            <a:prstGeom prst="line">
              <a:avLst/>
            </a:prstGeom>
            <a:ln w="34925">
              <a:solidFill>
                <a:srgbClr val="BFE7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395700" y="3540352"/>
              <a:ext cx="0" cy="216000"/>
            </a:xfrm>
            <a:prstGeom prst="line">
              <a:avLst/>
            </a:prstGeom>
            <a:ln w="34925">
              <a:solidFill>
                <a:srgbClr val="BFE7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8796300" y="3540352"/>
              <a:ext cx="0" cy="216000"/>
            </a:xfrm>
            <a:prstGeom prst="line">
              <a:avLst/>
            </a:prstGeom>
            <a:ln w="34925">
              <a:solidFill>
                <a:srgbClr val="BFE7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3301311" y="2369748"/>
            <a:ext cx="2712251" cy="1067802"/>
          </a:xfrm>
          <a:prstGeom prst="rect">
            <a:avLst/>
          </a:prstGeom>
          <a:solidFill>
            <a:srgbClr val="2684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66525" y="4481156"/>
            <a:ext cx="1415772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主管领导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61954" y="2933534"/>
            <a:ext cx="2031325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此处添加文字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>
            <a:off x="3999514" y="2451520"/>
            <a:ext cx="1296144" cy="561320"/>
          </a:xfrm>
          <a:custGeom>
            <a:avLst/>
            <a:gdLst>
              <a:gd name="T0" fmla="*/ 1064190 w 4529137"/>
              <a:gd name="T1" fmla="*/ 757398 h 2211388"/>
              <a:gd name="T2" fmla="*/ 1187209 w 4529137"/>
              <a:gd name="T3" fmla="*/ 776390 h 2211388"/>
              <a:gd name="T4" fmla="*/ 765205 w 4529137"/>
              <a:gd name="T5" fmla="*/ 645019 h 2211388"/>
              <a:gd name="T6" fmla="*/ 846226 w 4529137"/>
              <a:gd name="T7" fmla="*/ 630930 h 2211388"/>
              <a:gd name="T8" fmla="*/ 387846 w 4529137"/>
              <a:gd name="T9" fmla="*/ 603839 h 2211388"/>
              <a:gd name="T10" fmla="*/ 382406 w 4529137"/>
              <a:gd name="T11" fmla="*/ 667180 h 2211388"/>
              <a:gd name="T12" fmla="*/ 881438 w 4529137"/>
              <a:gd name="T13" fmla="*/ 621868 h 2211388"/>
              <a:gd name="T14" fmla="*/ 1532434 w 4529137"/>
              <a:gd name="T15" fmla="*/ 564369 h 2211388"/>
              <a:gd name="T16" fmla="*/ 1644899 w 4529137"/>
              <a:gd name="T17" fmla="*/ 617514 h 2211388"/>
              <a:gd name="T18" fmla="*/ 325527 w 4529137"/>
              <a:gd name="T19" fmla="*/ 469049 h 2211388"/>
              <a:gd name="T20" fmla="*/ 1244776 w 4529137"/>
              <a:gd name="T21" fmla="*/ 814170 h 2211388"/>
              <a:gd name="T22" fmla="*/ 1365484 w 4529137"/>
              <a:gd name="T23" fmla="*/ 855916 h 2211388"/>
              <a:gd name="T24" fmla="*/ 1388802 w 4529137"/>
              <a:gd name="T25" fmla="*/ 514277 h 2211388"/>
              <a:gd name="T26" fmla="*/ 1151764 w 4529137"/>
              <a:gd name="T27" fmla="*/ 319165 h 2211388"/>
              <a:gd name="T28" fmla="*/ 230379 w 4529137"/>
              <a:gd name="T29" fmla="*/ 121531 h 2211388"/>
              <a:gd name="T30" fmla="*/ 367041 w 4529137"/>
              <a:gd name="T31" fmla="*/ 120005 h 2211388"/>
              <a:gd name="T32" fmla="*/ 307681 w 4529137"/>
              <a:gd name="T33" fmla="*/ 196224 h 2211388"/>
              <a:gd name="T34" fmla="*/ 590835 w 4529137"/>
              <a:gd name="T35" fmla="*/ 219119 h 2211388"/>
              <a:gd name="T36" fmla="*/ 744597 w 4529137"/>
              <a:gd name="T37" fmla="*/ 110468 h 2211388"/>
              <a:gd name="T38" fmla="*/ 854718 w 4529137"/>
              <a:gd name="T39" fmla="*/ 45410 h 2211388"/>
              <a:gd name="T40" fmla="*/ 864547 w 4529137"/>
              <a:gd name="T41" fmla="*/ 162743 h 2211388"/>
              <a:gd name="T42" fmla="*/ 819506 w 4529137"/>
              <a:gd name="T43" fmla="*/ 296293 h 2211388"/>
              <a:gd name="T44" fmla="*/ 957126 w 4529137"/>
              <a:gd name="T45" fmla="*/ 262494 h 2211388"/>
              <a:gd name="T46" fmla="*/ 1072739 w 4529137"/>
              <a:gd name="T47" fmla="*/ 45506 h 2211388"/>
              <a:gd name="T48" fmla="*/ 1121920 w 4529137"/>
              <a:gd name="T49" fmla="*/ 183711 h 2211388"/>
              <a:gd name="T50" fmla="*/ 1461047 w 4529137"/>
              <a:gd name="T51" fmla="*/ 304654 h 2211388"/>
              <a:gd name="T52" fmla="*/ 1490593 w 4529137"/>
              <a:gd name="T53" fmla="*/ 143215 h 2211388"/>
              <a:gd name="T54" fmla="*/ 1494024 w 4529137"/>
              <a:gd name="T55" fmla="*/ 29482 h 2211388"/>
              <a:gd name="T56" fmla="*/ 1684644 w 4529137"/>
              <a:gd name="T57" fmla="*/ 141879 h 2211388"/>
              <a:gd name="T58" fmla="*/ 1883841 w 4529137"/>
              <a:gd name="T59" fmla="*/ 298643 h 2211388"/>
              <a:gd name="T60" fmla="*/ 1760510 w 4529137"/>
              <a:gd name="T61" fmla="*/ 582497 h 2211388"/>
              <a:gd name="T62" fmla="*/ 1856868 w 4529137"/>
              <a:gd name="T63" fmla="*/ 814543 h 2211388"/>
              <a:gd name="T64" fmla="*/ 1823605 w 4529137"/>
              <a:gd name="T65" fmla="*/ 844025 h 2211388"/>
              <a:gd name="T66" fmla="*/ 1767468 w 4529137"/>
              <a:gd name="T67" fmla="*/ 853662 h 2211388"/>
              <a:gd name="T68" fmla="*/ 1718860 w 4529137"/>
              <a:gd name="T69" fmla="*/ 807196 h 2211388"/>
              <a:gd name="T70" fmla="*/ 1653763 w 4529137"/>
              <a:gd name="T71" fmla="*/ 769030 h 2211388"/>
              <a:gd name="T72" fmla="*/ 1523379 w 4529137"/>
              <a:gd name="T73" fmla="*/ 884671 h 2211388"/>
              <a:gd name="T74" fmla="*/ 1341340 w 4529137"/>
              <a:gd name="T75" fmla="*/ 900420 h 2211388"/>
              <a:gd name="T76" fmla="*/ 1225396 w 4529137"/>
              <a:gd name="T77" fmla="*/ 877803 h 2211388"/>
              <a:gd name="T78" fmla="*/ 1165636 w 4529137"/>
              <a:gd name="T79" fmla="*/ 824440 h 2211388"/>
              <a:gd name="T80" fmla="*/ 1119000 w 4529137"/>
              <a:gd name="T81" fmla="*/ 868727 h 2211388"/>
              <a:gd name="T82" fmla="*/ 1053055 w 4529137"/>
              <a:gd name="T83" fmla="*/ 778539 h 2211388"/>
              <a:gd name="T84" fmla="*/ 971434 w 4529137"/>
              <a:gd name="T85" fmla="*/ 798599 h 2211388"/>
              <a:gd name="T86" fmla="*/ 942891 w 4529137"/>
              <a:gd name="T87" fmla="*/ 822182 h 2211388"/>
              <a:gd name="T88" fmla="*/ 934399 w 4529137"/>
              <a:gd name="T89" fmla="*/ 893355 h 2211388"/>
              <a:gd name="T90" fmla="*/ 863020 w 4529137"/>
              <a:gd name="T91" fmla="*/ 879714 h 2211388"/>
              <a:gd name="T92" fmla="*/ 821987 w 4529137"/>
              <a:gd name="T93" fmla="*/ 833830 h 2211388"/>
              <a:gd name="T94" fmla="*/ 649743 w 4529137"/>
              <a:gd name="T95" fmla="*/ 865214 h 2211388"/>
              <a:gd name="T96" fmla="*/ 658618 w 4529137"/>
              <a:gd name="T97" fmla="*/ 834212 h 2211388"/>
              <a:gd name="T98" fmla="*/ 610428 w 4529137"/>
              <a:gd name="T99" fmla="*/ 861589 h 2211388"/>
              <a:gd name="T100" fmla="*/ 608329 w 4529137"/>
              <a:gd name="T101" fmla="*/ 585046 h 2211388"/>
              <a:gd name="T102" fmla="*/ 514143 w 4529137"/>
              <a:gd name="T103" fmla="*/ 436138 h 2211388"/>
              <a:gd name="T104" fmla="*/ 393668 w 4529137"/>
              <a:gd name="T105" fmla="*/ 501005 h 2211388"/>
              <a:gd name="T106" fmla="*/ 431937 w 4529137"/>
              <a:gd name="T107" fmla="*/ 829635 h 2211388"/>
              <a:gd name="T108" fmla="*/ 369141 w 4529137"/>
              <a:gd name="T109" fmla="*/ 921594 h 2211388"/>
              <a:gd name="T110" fmla="*/ 304150 w 4529137"/>
              <a:gd name="T111" fmla="*/ 839652 h 2211388"/>
              <a:gd name="T112" fmla="*/ 147351 w 4529137"/>
              <a:gd name="T113" fmla="*/ 897841 h 2211388"/>
              <a:gd name="T114" fmla="*/ 205280 w 4529137"/>
              <a:gd name="T115" fmla="*/ 817043 h 2211388"/>
              <a:gd name="T116" fmla="*/ 98870 w 4529137"/>
              <a:gd name="T117" fmla="*/ 887253 h 2211388"/>
              <a:gd name="T118" fmla="*/ 88850 w 4529137"/>
              <a:gd name="T119" fmla="*/ 567876 h 2211388"/>
              <a:gd name="T120" fmla="*/ 157849 w 4529137"/>
              <a:gd name="T121" fmla="*/ 320140 h 2211388"/>
              <a:gd name="T122" fmla="*/ 161475 w 4529137"/>
              <a:gd name="T123" fmla="*/ 264621 h 2211388"/>
              <a:gd name="T124" fmla="*/ 218736 w 4529137"/>
              <a:gd name="T125" fmla="*/ 98541 h 221138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529137" h="2211388">
                <a:moveTo>
                  <a:pt x="738772" y="1925441"/>
                </a:moveTo>
                <a:lnTo>
                  <a:pt x="736503" y="1925667"/>
                </a:lnTo>
                <a:lnTo>
                  <a:pt x="734688" y="1926121"/>
                </a:lnTo>
                <a:lnTo>
                  <a:pt x="733100" y="1926801"/>
                </a:lnTo>
                <a:lnTo>
                  <a:pt x="732192" y="1927482"/>
                </a:lnTo>
                <a:lnTo>
                  <a:pt x="731512" y="1928162"/>
                </a:lnTo>
                <a:lnTo>
                  <a:pt x="731285" y="1928842"/>
                </a:lnTo>
                <a:lnTo>
                  <a:pt x="731285" y="1929749"/>
                </a:lnTo>
                <a:lnTo>
                  <a:pt x="731512" y="1930656"/>
                </a:lnTo>
                <a:lnTo>
                  <a:pt x="731965" y="1932017"/>
                </a:lnTo>
                <a:lnTo>
                  <a:pt x="732873" y="1932924"/>
                </a:lnTo>
                <a:lnTo>
                  <a:pt x="734234" y="1934058"/>
                </a:lnTo>
                <a:lnTo>
                  <a:pt x="739226" y="1937686"/>
                </a:lnTo>
                <a:lnTo>
                  <a:pt x="736276" y="1938139"/>
                </a:lnTo>
                <a:lnTo>
                  <a:pt x="734008" y="1938593"/>
                </a:lnTo>
                <a:lnTo>
                  <a:pt x="732192" y="1939500"/>
                </a:lnTo>
                <a:lnTo>
                  <a:pt x="731739" y="1940180"/>
                </a:lnTo>
                <a:lnTo>
                  <a:pt x="731512" y="1940634"/>
                </a:lnTo>
                <a:lnTo>
                  <a:pt x="731285" y="1941087"/>
                </a:lnTo>
                <a:lnTo>
                  <a:pt x="731285" y="1941768"/>
                </a:lnTo>
                <a:lnTo>
                  <a:pt x="731512" y="1943355"/>
                </a:lnTo>
                <a:lnTo>
                  <a:pt x="732419" y="1944715"/>
                </a:lnTo>
                <a:lnTo>
                  <a:pt x="734234" y="1946303"/>
                </a:lnTo>
                <a:lnTo>
                  <a:pt x="746260" y="1955147"/>
                </a:lnTo>
                <a:lnTo>
                  <a:pt x="767588" y="1971020"/>
                </a:lnTo>
                <a:lnTo>
                  <a:pt x="779840" y="1980544"/>
                </a:lnTo>
                <a:lnTo>
                  <a:pt x="792547" y="1990748"/>
                </a:lnTo>
                <a:lnTo>
                  <a:pt x="804572" y="2000953"/>
                </a:lnTo>
                <a:lnTo>
                  <a:pt x="810698" y="2006168"/>
                </a:lnTo>
                <a:lnTo>
                  <a:pt x="815917" y="2010930"/>
                </a:lnTo>
                <a:lnTo>
                  <a:pt x="821135" y="2015919"/>
                </a:lnTo>
                <a:lnTo>
                  <a:pt x="825446" y="2020908"/>
                </a:lnTo>
                <a:lnTo>
                  <a:pt x="829984" y="2025670"/>
                </a:lnTo>
                <a:lnTo>
                  <a:pt x="833842" y="2030658"/>
                </a:lnTo>
                <a:lnTo>
                  <a:pt x="837472" y="2035420"/>
                </a:lnTo>
                <a:lnTo>
                  <a:pt x="840875" y="2039956"/>
                </a:lnTo>
                <a:lnTo>
                  <a:pt x="846321" y="2048573"/>
                </a:lnTo>
                <a:lnTo>
                  <a:pt x="850632" y="2055602"/>
                </a:lnTo>
                <a:lnTo>
                  <a:pt x="853582" y="2061271"/>
                </a:lnTo>
                <a:lnTo>
                  <a:pt x="856077" y="2066260"/>
                </a:lnTo>
                <a:lnTo>
                  <a:pt x="856758" y="2054922"/>
                </a:lnTo>
                <a:lnTo>
                  <a:pt x="857212" y="2045398"/>
                </a:lnTo>
                <a:lnTo>
                  <a:pt x="857439" y="2038595"/>
                </a:lnTo>
                <a:lnTo>
                  <a:pt x="857439" y="2035874"/>
                </a:lnTo>
                <a:lnTo>
                  <a:pt x="857212" y="2032019"/>
                </a:lnTo>
                <a:lnTo>
                  <a:pt x="857439" y="2026350"/>
                </a:lnTo>
                <a:lnTo>
                  <a:pt x="857439" y="2020227"/>
                </a:lnTo>
                <a:lnTo>
                  <a:pt x="856985" y="2016372"/>
                </a:lnTo>
                <a:lnTo>
                  <a:pt x="856304" y="2012291"/>
                </a:lnTo>
                <a:lnTo>
                  <a:pt x="855170" y="2007755"/>
                </a:lnTo>
                <a:lnTo>
                  <a:pt x="854489" y="2005488"/>
                </a:lnTo>
                <a:lnTo>
                  <a:pt x="853582" y="2003674"/>
                </a:lnTo>
                <a:lnTo>
                  <a:pt x="852447" y="2001406"/>
                </a:lnTo>
                <a:lnTo>
                  <a:pt x="851313" y="1999365"/>
                </a:lnTo>
                <a:lnTo>
                  <a:pt x="849724" y="1997324"/>
                </a:lnTo>
                <a:lnTo>
                  <a:pt x="848363" y="1995737"/>
                </a:lnTo>
                <a:lnTo>
                  <a:pt x="846548" y="1993696"/>
                </a:lnTo>
                <a:lnTo>
                  <a:pt x="845186" y="1991429"/>
                </a:lnTo>
                <a:lnTo>
                  <a:pt x="843598" y="1988934"/>
                </a:lnTo>
                <a:lnTo>
                  <a:pt x="842010" y="1986213"/>
                </a:lnTo>
                <a:lnTo>
                  <a:pt x="840875" y="1983265"/>
                </a:lnTo>
                <a:lnTo>
                  <a:pt x="839741" y="1980317"/>
                </a:lnTo>
                <a:lnTo>
                  <a:pt x="837699" y="1973741"/>
                </a:lnTo>
                <a:lnTo>
                  <a:pt x="835884" y="1967392"/>
                </a:lnTo>
                <a:lnTo>
                  <a:pt x="834749" y="1961269"/>
                </a:lnTo>
                <a:lnTo>
                  <a:pt x="833615" y="1955373"/>
                </a:lnTo>
                <a:lnTo>
                  <a:pt x="832934" y="1951065"/>
                </a:lnTo>
                <a:lnTo>
                  <a:pt x="832253" y="1947210"/>
                </a:lnTo>
                <a:lnTo>
                  <a:pt x="831800" y="1944715"/>
                </a:lnTo>
                <a:lnTo>
                  <a:pt x="830665" y="1942675"/>
                </a:lnTo>
                <a:lnTo>
                  <a:pt x="829531" y="1941087"/>
                </a:lnTo>
                <a:lnTo>
                  <a:pt x="827942" y="1940180"/>
                </a:lnTo>
                <a:lnTo>
                  <a:pt x="826354" y="1939046"/>
                </a:lnTo>
                <a:lnTo>
                  <a:pt x="820455" y="1937232"/>
                </a:lnTo>
                <a:lnTo>
                  <a:pt x="815917" y="1935872"/>
                </a:lnTo>
                <a:lnTo>
                  <a:pt x="809337" y="1934738"/>
                </a:lnTo>
                <a:lnTo>
                  <a:pt x="792093" y="1931563"/>
                </a:lnTo>
                <a:lnTo>
                  <a:pt x="772353" y="1928842"/>
                </a:lnTo>
                <a:lnTo>
                  <a:pt x="754201" y="1926121"/>
                </a:lnTo>
                <a:lnTo>
                  <a:pt x="746941" y="1925441"/>
                </a:lnTo>
                <a:lnTo>
                  <a:pt x="740814" y="1925441"/>
                </a:lnTo>
                <a:lnTo>
                  <a:pt x="738772" y="1925441"/>
                </a:lnTo>
                <a:close/>
                <a:moveTo>
                  <a:pt x="2528301" y="1786853"/>
                </a:moveTo>
                <a:lnTo>
                  <a:pt x="2526491" y="1787306"/>
                </a:lnTo>
                <a:lnTo>
                  <a:pt x="2524907" y="1787532"/>
                </a:lnTo>
                <a:lnTo>
                  <a:pt x="2523776" y="1787985"/>
                </a:lnTo>
                <a:lnTo>
                  <a:pt x="2522871" y="1788890"/>
                </a:lnTo>
                <a:lnTo>
                  <a:pt x="2522192" y="1789570"/>
                </a:lnTo>
                <a:lnTo>
                  <a:pt x="2521966" y="1790022"/>
                </a:lnTo>
                <a:lnTo>
                  <a:pt x="2521966" y="1790701"/>
                </a:lnTo>
                <a:lnTo>
                  <a:pt x="2521966" y="1792060"/>
                </a:lnTo>
                <a:lnTo>
                  <a:pt x="2522418" y="1792965"/>
                </a:lnTo>
                <a:lnTo>
                  <a:pt x="2522645" y="1793418"/>
                </a:lnTo>
                <a:lnTo>
                  <a:pt x="2530111" y="1800436"/>
                </a:lnTo>
                <a:lnTo>
                  <a:pt x="2542329" y="1811528"/>
                </a:lnTo>
                <a:lnTo>
                  <a:pt x="2562239" y="1829864"/>
                </a:lnTo>
                <a:lnTo>
                  <a:pt x="2565181" y="1832581"/>
                </a:lnTo>
                <a:lnTo>
                  <a:pt x="2568122" y="1835524"/>
                </a:lnTo>
                <a:lnTo>
                  <a:pt x="2573778" y="1842089"/>
                </a:lnTo>
                <a:lnTo>
                  <a:pt x="2579661" y="1848653"/>
                </a:lnTo>
                <a:lnTo>
                  <a:pt x="2584865" y="1855897"/>
                </a:lnTo>
                <a:lnTo>
                  <a:pt x="2589616" y="1863368"/>
                </a:lnTo>
                <a:lnTo>
                  <a:pt x="2594368" y="1870838"/>
                </a:lnTo>
                <a:lnTo>
                  <a:pt x="2598893" y="1878082"/>
                </a:lnTo>
                <a:lnTo>
                  <a:pt x="2602739" y="1885553"/>
                </a:lnTo>
                <a:lnTo>
                  <a:pt x="2606585" y="1892797"/>
                </a:lnTo>
                <a:lnTo>
                  <a:pt x="2609850" y="1899547"/>
                </a:lnTo>
                <a:lnTo>
                  <a:pt x="2610304" y="1897617"/>
                </a:lnTo>
                <a:lnTo>
                  <a:pt x="2613025" y="1888313"/>
                </a:lnTo>
                <a:lnTo>
                  <a:pt x="2616427" y="1877648"/>
                </a:lnTo>
                <a:lnTo>
                  <a:pt x="2620282" y="1866757"/>
                </a:lnTo>
                <a:lnTo>
                  <a:pt x="2623457" y="1856092"/>
                </a:lnTo>
                <a:lnTo>
                  <a:pt x="2624818" y="1851100"/>
                </a:lnTo>
                <a:lnTo>
                  <a:pt x="2626179" y="1846334"/>
                </a:lnTo>
                <a:lnTo>
                  <a:pt x="2627086" y="1842023"/>
                </a:lnTo>
                <a:lnTo>
                  <a:pt x="2627539" y="1837939"/>
                </a:lnTo>
                <a:lnTo>
                  <a:pt x="2627993" y="1833854"/>
                </a:lnTo>
                <a:lnTo>
                  <a:pt x="2627993" y="1828635"/>
                </a:lnTo>
                <a:lnTo>
                  <a:pt x="2627539" y="1822282"/>
                </a:lnTo>
                <a:lnTo>
                  <a:pt x="2627086" y="1815474"/>
                </a:lnTo>
                <a:lnTo>
                  <a:pt x="2626449" y="1806813"/>
                </a:lnTo>
                <a:lnTo>
                  <a:pt x="2619482" y="1804737"/>
                </a:lnTo>
                <a:lnTo>
                  <a:pt x="2608848" y="1802020"/>
                </a:lnTo>
                <a:lnTo>
                  <a:pt x="2598440" y="1799304"/>
                </a:lnTo>
                <a:lnTo>
                  <a:pt x="2588485" y="1796814"/>
                </a:lnTo>
                <a:lnTo>
                  <a:pt x="2578756" y="1794550"/>
                </a:lnTo>
                <a:lnTo>
                  <a:pt x="2561334" y="1791154"/>
                </a:lnTo>
                <a:lnTo>
                  <a:pt x="2547080" y="1788664"/>
                </a:lnTo>
                <a:lnTo>
                  <a:pt x="2537351" y="1787079"/>
                </a:lnTo>
                <a:lnTo>
                  <a:pt x="2533505" y="1786853"/>
                </a:lnTo>
                <a:lnTo>
                  <a:pt x="2530790" y="1786853"/>
                </a:lnTo>
                <a:lnTo>
                  <a:pt x="2528301" y="1786853"/>
                </a:lnTo>
                <a:close/>
                <a:moveTo>
                  <a:pt x="3577420" y="1765942"/>
                </a:moveTo>
                <a:lnTo>
                  <a:pt x="3577420" y="1850996"/>
                </a:lnTo>
                <a:lnTo>
                  <a:pt x="3622513" y="1808583"/>
                </a:lnTo>
                <a:lnTo>
                  <a:pt x="3622513" y="1765942"/>
                </a:lnTo>
                <a:lnTo>
                  <a:pt x="3577420" y="1765942"/>
                </a:lnTo>
                <a:close/>
                <a:moveTo>
                  <a:pt x="2758391" y="1666549"/>
                </a:moveTo>
                <a:lnTo>
                  <a:pt x="2757714" y="1671384"/>
                </a:lnTo>
                <a:lnTo>
                  <a:pt x="2756807" y="1681595"/>
                </a:lnTo>
                <a:lnTo>
                  <a:pt x="2756127" y="1689764"/>
                </a:lnTo>
                <a:lnTo>
                  <a:pt x="2755673" y="1700883"/>
                </a:lnTo>
                <a:lnTo>
                  <a:pt x="2755446" y="1705421"/>
                </a:lnTo>
                <a:lnTo>
                  <a:pt x="2754766" y="1709505"/>
                </a:lnTo>
                <a:lnTo>
                  <a:pt x="2754312" y="1712682"/>
                </a:lnTo>
                <a:lnTo>
                  <a:pt x="2753632" y="1715178"/>
                </a:lnTo>
                <a:lnTo>
                  <a:pt x="2752725" y="1717447"/>
                </a:lnTo>
                <a:lnTo>
                  <a:pt x="2751364" y="1719036"/>
                </a:lnTo>
                <a:lnTo>
                  <a:pt x="2749777" y="1720170"/>
                </a:lnTo>
                <a:lnTo>
                  <a:pt x="2747962" y="1721078"/>
                </a:lnTo>
                <a:lnTo>
                  <a:pt x="2745695" y="1721532"/>
                </a:lnTo>
                <a:lnTo>
                  <a:pt x="2743200" y="1721532"/>
                </a:lnTo>
                <a:lnTo>
                  <a:pt x="2740025" y="1721532"/>
                </a:lnTo>
                <a:lnTo>
                  <a:pt x="2736170" y="1721305"/>
                </a:lnTo>
                <a:lnTo>
                  <a:pt x="2727325" y="1720397"/>
                </a:lnTo>
                <a:lnTo>
                  <a:pt x="2723016" y="1720170"/>
                </a:lnTo>
                <a:lnTo>
                  <a:pt x="2721429" y="1720397"/>
                </a:lnTo>
                <a:lnTo>
                  <a:pt x="2719614" y="1720624"/>
                </a:lnTo>
                <a:lnTo>
                  <a:pt x="2718480" y="1721078"/>
                </a:lnTo>
                <a:lnTo>
                  <a:pt x="2716893" y="1721759"/>
                </a:lnTo>
                <a:lnTo>
                  <a:pt x="2715986" y="1722893"/>
                </a:lnTo>
                <a:lnTo>
                  <a:pt x="2714852" y="1724028"/>
                </a:lnTo>
                <a:lnTo>
                  <a:pt x="2714171" y="1725616"/>
                </a:lnTo>
                <a:lnTo>
                  <a:pt x="2713718" y="1727432"/>
                </a:lnTo>
                <a:lnTo>
                  <a:pt x="2713264" y="1729474"/>
                </a:lnTo>
                <a:lnTo>
                  <a:pt x="2712584" y="1732197"/>
                </a:lnTo>
                <a:lnTo>
                  <a:pt x="2712584" y="1735147"/>
                </a:lnTo>
                <a:lnTo>
                  <a:pt x="2712357" y="1738550"/>
                </a:lnTo>
                <a:lnTo>
                  <a:pt x="2713038" y="1746719"/>
                </a:lnTo>
                <a:lnTo>
                  <a:pt x="2713491" y="1752619"/>
                </a:lnTo>
                <a:lnTo>
                  <a:pt x="2714398" y="1761242"/>
                </a:lnTo>
                <a:lnTo>
                  <a:pt x="2717800" y="1785522"/>
                </a:lnTo>
                <a:lnTo>
                  <a:pt x="2721847" y="1810371"/>
                </a:lnTo>
                <a:lnTo>
                  <a:pt x="2724239" y="1811528"/>
                </a:lnTo>
                <a:lnTo>
                  <a:pt x="2737361" y="1818319"/>
                </a:lnTo>
                <a:lnTo>
                  <a:pt x="2750032" y="1825110"/>
                </a:lnTo>
                <a:lnTo>
                  <a:pt x="2761797" y="1832128"/>
                </a:lnTo>
                <a:lnTo>
                  <a:pt x="2773110" y="1838919"/>
                </a:lnTo>
                <a:lnTo>
                  <a:pt x="2783518" y="1845258"/>
                </a:lnTo>
                <a:lnTo>
                  <a:pt x="2801166" y="1856803"/>
                </a:lnTo>
                <a:lnTo>
                  <a:pt x="2822434" y="1871291"/>
                </a:lnTo>
                <a:lnTo>
                  <a:pt x="2823191" y="1871781"/>
                </a:lnTo>
                <a:lnTo>
                  <a:pt x="2823497" y="1868261"/>
                </a:lnTo>
                <a:lnTo>
                  <a:pt x="2823724" y="1863499"/>
                </a:lnTo>
                <a:lnTo>
                  <a:pt x="2823951" y="1858963"/>
                </a:lnTo>
                <a:lnTo>
                  <a:pt x="2823951" y="1854881"/>
                </a:lnTo>
                <a:lnTo>
                  <a:pt x="2823497" y="1850799"/>
                </a:lnTo>
                <a:lnTo>
                  <a:pt x="2822589" y="1845583"/>
                </a:lnTo>
                <a:lnTo>
                  <a:pt x="2821000" y="1839686"/>
                </a:lnTo>
                <a:lnTo>
                  <a:pt x="2819638" y="1832883"/>
                </a:lnTo>
                <a:lnTo>
                  <a:pt x="2815553" y="1817915"/>
                </a:lnTo>
                <a:lnTo>
                  <a:pt x="2811240" y="1802493"/>
                </a:lnTo>
                <a:lnTo>
                  <a:pt x="2802388" y="1773918"/>
                </a:lnTo>
                <a:lnTo>
                  <a:pt x="2799438" y="1763486"/>
                </a:lnTo>
                <a:lnTo>
                  <a:pt x="2798076" y="1757817"/>
                </a:lnTo>
                <a:lnTo>
                  <a:pt x="2796941" y="1752147"/>
                </a:lnTo>
                <a:lnTo>
                  <a:pt x="2796487" y="1749426"/>
                </a:lnTo>
                <a:lnTo>
                  <a:pt x="2796033" y="1747158"/>
                </a:lnTo>
                <a:lnTo>
                  <a:pt x="2795125" y="1745343"/>
                </a:lnTo>
                <a:lnTo>
                  <a:pt x="2794444" y="1744436"/>
                </a:lnTo>
                <a:lnTo>
                  <a:pt x="2793763" y="1743756"/>
                </a:lnTo>
                <a:lnTo>
                  <a:pt x="2793082" y="1743076"/>
                </a:lnTo>
                <a:lnTo>
                  <a:pt x="2791948" y="1742622"/>
                </a:lnTo>
                <a:lnTo>
                  <a:pt x="2790813" y="1742168"/>
                </a:lnTo>
                <a:lnTo>
                  <a:pt x="2789678" y="1741942"/>
                </a:lnTo>
                <a:lnTo>
                  <a:pt x="2788770" y="1741715"/>
                </a:lnTo>
                <a:lnTo>
                  <a:pt x="2787862" y="1740808"/>
                </a:lnTo>
                <a:lnTo>
                  <a:pt x="2786727" y="1739674"/>
                </a:lnTo>
                <a:lnTo>
                  <a:pt x="2785819" y="1738086"/>
                </a:lnTo>
                <a:lnTo>
                  <a:pt x="2783549" y="1734231"/>
                </a:lnTo>
                <a:lnTo>
                  <a:pt x="2781053" y="1729015"/>
                </a:lnTo>
                <a:lnTo>
                  <a:pt x="2778329" y="1723118"/>
                </a:lnTo>
                <a:lnTo>
                  <a:pt x="2775378" y="1716315"/>
                </a:lnTo>
                <a:lnTo>
                  <a:pt x="2769704" y="1700893"/>
                </a:lnTo>
                <a:lnTo>
                  <a:pt x="2764257" y="1685018"/>
                </a:lnTo>
                <a:lnTo>
                  <a:pt x="2759263" y="1669597"/>
                </a:lnTo>
                <a:lnTo>
                  <a:pt x="2758391" y="1666549"/>
                </a:lnTo>
                <a:close/>
                <a:moveTo>
                  <a:pt x="1839474" y="1648604"/>
                </a:moveTo>
                <a:lnTo>
                  <a:pt x="1837888" y="1850604"/>
                </a:lnTo>
                <a:lnTo>
                  <a:pt x="1871011" y="1853779"/>
                </a:lnTo>
                <a:lnTo>
                  <a:pt x="1899144" y="1856273"/>
                </a:lnTo>
                <a:lnTo>
                  <a:pt x="1922966" y="1858314"/>
                </a:lnTo>
                <a:lnTo>
                  <a:pt x="1931814" y="1859221"/>
                </a:lnTo>
                <a:lnTo>
                  <a:pt x="1942250" y="1860809"/>
                </a:lnTo>
                <a:lnTo>
                  <a:pt x="1955311" y="1862576"/>
                </a:lnTo>
                <a:lnTo>
                  <a:pt x="1941771" y="1860557"/>
                </a:lnTo>
                <a:lnTo>
                  <a:pt x="1931827" y="1859199"/>
                </a:lnTo>
                <a:lnTo>
                  <a:pt x="1923239" y="1858294"/>
                </a:lnTo>
                <a:lnTo>
                  <a:pt x="1899508" y="1856257"/>
                </a:lnTo>
                <a:lnTo>
                  <a:pt x="1871483" y="1853767"/>
                </a:lnTo>
                <a:lnTo>
                  <a:pt x="1838486" y="1850599"/>
                </a:lnTo>
                <a:lnTo>
                  <a:pt x="1840068" y="1648721"/>
                </a:lnTo>
                <a:lnTo>
                  <a:pt x="1839474" y="1648604"/>
                </a:lnTo>
                <a:close/>
                <a:moveTo>
                  <a:pt x="2063841" y="1455563"/>
                </a:moveTo>
                <a:lnTo>
                  <a:pt x="2062721" y="1458761"/>
                </a:lnTo>
                <a:lnTo>
                  <a:pt x="2057276" y="1473501"/>
                </a:lnTo>
                <a:lnTo>
                  <a:pt x="2054100" y="1480984"/>
                </a:lnTo>
                <a:lnTo>
                  <a:pt x="2051150" y="1487787"/>
                </a:lnTo>
                <a:lnTo>
                  <a:pt x="2047974" y="1494590"/>
                </a:lnTo>
                <a:lnTo>
                  <a:pt x="2044571" y="1500485"/>
                </a:lnTo>
                <a:lnTo>
                  <a:pt x="2041395" y="1505701"/>
                </a:lnTo>
                <a:lnTo>
                  <a:pt x="2038218" y="1510236"/>
                </a:lnTo>
                <a:lnTo>
                  <a:pt x="2035269" y="1514091"/>
                </a:lnTo>
                <a:lnTo>
                  <a:pt x="2032093" y="1518399"/>
                </a:lnTo>
                <a:lnTo>
                  <a:pt x="2025967" y="1526563"/>
                </a:lnTo>
                <a:lnTo>
                  <a:pt x="2022791" y="1530418"/>
                </a:lnTo>
                <a:lnTo>
                  <a:pt x="2019388" y="1534500"/>
                </a:lnTo>
                <a:lnTo>
                  <a:pt x="2015531" y="1537901"/>
                </a:lnTo>
                <a:lnTo>
                  <a:pt x="2011674" y="1541302"/>
                </a:lnTo>
                <a:lnTo>
                  <a:pt x="2007136" y="1544477"/>
                </a:lnTo>
                <a:lnTo>
                  <a:pt x="2004868" y="1545611"/>
                </a:lnTo>
                <a:lnTo>
                  <a:pt x="2002599" y="1546745"/>
                </a:lnTo>
                <a:lnTo>
                  <a:pt x="1999650" y="1548105"/>
                </a:lnTo>
                <a:lnTo>
                  <a:pt x="1996927" y="1549012"/>
                </a:lnTo>
                <a:lnTo>
                  <a:pt x="1994204" y="1549919"/>
                </a:lnTo>
                <a:lnTo>
                  <a:pt x="1991255" y="1550600"/>
                </a:lnTo>
                <a:lnTo>
                  <a:pt x="1988079" y="1551053"/>
                </a:lnTo>
                <a:lnTo>
                  <a:pt x="1984676" y="1551280"/>
                </a:lnTo>
                <a:lnTo>
                  <a:pt x="1981046" y="1551507"/>
                </a:lnTo>
                <a:lnTo>
                  <a:pt x="1977416" y="1551507"/>
                </a:lnTo>
                <a:lnTo>
                  <a:pt x="1973786" y="1551507"/>
                </a:lnTo>
                <a:lnTo>
                  <a:pt x="1969475" y="1551053"/>
                </a:lnTo>
                <a:lnTo>
                  <a:pt x="1965391" y="1550600"/>
                </a:lnTo>
                <a:lnTo>
                  <a:pt x="1960854" y="1549919"/>
                </a:lnTo>
                <a:lnTo>
                  <a:pt x="1924100" y="1543116"/>
                </a:lnTo>
                <a:lnTo>
                  <a:pt x="1891203" y="1537447"/>
                </a:lnTo>
                <a:lnTo>
                  <a:pt x="1858533" y="1532232"/>
                </a:lnTo>
                <a:lnTo>
                  <a:pt x="1857399" y="1533139"/>
                </a:lnTo>
                <a:lnTo>
                  <a:pt x="1855811" y="1534046"/>
                </a:lnTo>
                <a:lnTo>
                  <a:pt x="1853996" y="1535180"/>
                </a:lnTo>
                <a:lnTo>
                  <a:pt x="1850819" y="1535860"/>
                </a:lnTo>
                <a:lnTo>
                  <a:pt x="1847189" y="1536767"/>
                </a:lnTo>
                <a:lnTo>
                  <a:pt x="1842879" y="1536994"/>
                </a:lnTo>
                <a:lnTo>
                  <a:pt x="1840610" y="1536994"/>
                </a:lnTo>
                <a:lnTo>
                  <a:pt x="1837888" y="1536767"/>
                </a:lnTo>
                <a:lnTo>
                  <a:pt x="1828359" y="1535180"/>
                </a:lnTo>
                <a:lnTo>
                  <a:pt x="1822687" y="1534046"/>
                </a:lnTo>
                <a:lnTo>
                  <a:pt x="1819737" y="1533139"/>
                </a:lnTo>
                <a:lnTo>
                  <a:pt x="1818603" y="1532685"/>
                </a:lnTo>
                <a:lnTo>
                  <a:pt x="1818603" y="1644252"/>
                </a:lnTo>
                <a:lnTo>
                  <a:pt x="1819275" y="1644383"/>
                </a:lnTo>
                <a:lnTo>
                  <a:pt x="1819275" y="1533297"/>
                </a:lnTo>
                <a:lnTo>
                  <a:pt x="1820405" y="1533750"/>
                </a:lnTo>
                <a:lnTo>
                  <a:pt x="1823343" y="1534655"/>
                </a:lnTo>
                <a:lnTo>
                  <a:pt x="1828993" y="1535787"/>
                </a:lnTo>
                <a:lnTo>
                  <a:pt x="1838486" y="1537371"/>
                </a:lnTo>
                <a:lnTo>
                  <a:pt x="1841198" y="1537597"/>
                </a:lnTo>
                <a:lnTo>
                  <a:pt x="1843458" y="1537597"/>
                </a:lnTo>
                <a:lnTo>
                  <a:pt x="1847752" y="1537371"/>
                </a:lnTo>
                <a:lnTo>
                  <a:pt x="1851368" y="1536466"/>
                </a:lnTo>
                <a:lnTo>
                  <a:pt x="1854532" y="1535787"/>
                </a:lnTo>
                <a:lnTo>
                  <a:pt x="1856340" y="1534655"/>
                </a:lnTo>
                <a:lnTo>
                  <a:pt x="1857922" y="1533750"/>
                </a:lnTo>
                <a:lnTo>
                  <a:pt x="1859052" y="1532845"/>
                </a:lnTo>
                <a:lnTo>
                  <a:pt x="1891597" y="1538050"/>
                </a:lnTo>
                <a:lnTo>
                  <a:pt x="1924369" y="1543708"/>
                </a:lnTo>
                <a:lnTo>
                  <a:pt x="1960982" y="1550498"/>
                </a:lnTo>
                <a:lnTo>
                  <a:pt x="1965502" y="1551177"/>
                </a:lnTo>
                <a:lnTo>
                  <a:pt x="1969570" y="1551629"/>
                </a:lnTo>
                <a:lnTo>
                  <a:pt x="1973864" y="1552082"/>
                </a:lnTo>
                <a:lnTo>
                  <a:pt x="1977480" y="1552082"/>
                </a:lnTo>
                <a:lnTo>
                  <a:pt x="1981097" y="1552082"/>
                </a:lnTo>
                <a:lnTo>
                  <a:pt x="1984713" y="1551856"/>
                </a:lnTo>
                <a:lnTo>
                  <a:pt x="1988103" y="1551629"/>
                </a:lnTo>
                <a:lnTo>
                  <a:pt x="1991267" y="1551177"/>
                </a:lnTo>
                <a:lnTo>
                  <a:pt x="1994205" y="1550498"/>
                </a:lnTo>
                <a:lnTo>
                  <a:pt x="1996917" y="1549592"/>
                </a:lnTo>
                <a:lnTo>
                  <a:pt x="1999629" y="1548687"/>
                </a:lnTo>
                <a:lnTo>
                  <a:pt x="2002567" y="1547329"/>
                </a:lnTo>
                <a:lnTo>
                  <a:pt x="2004827" y="1546198"/>
                </a:lnTo>
                <a:lnTo>
                  <a:pt x="2007087" y="1545066"/>
                </a:lnTo>
                <a:lnTo>
                  <a:pt x="2011608" y="1541897"/>
                </a:lnTo>
                <a:lnTo>
                  <a:pt x="2015450" y="1538503"/>
                </a:lnTo>
                <a:lnTo>
                  <a:pt x="2019292" y="1535108"/>
                </a:lnTo>
                <a:lnTo>
                  <a:pt x="2022682" y="1531034"/>
                </a:lnTo>
                <a:lnTo>
                  <a:pt x="2025846" y="1527187"/>
                </a:lnTo>
                <a:lnTo>
                  <a:pt x="2031948" y="1519039"/>
                </a:lnTo>
                <a:lnTo>
                  <a:pt x="2035112" y="1514739"/>
                </a:lnTo>
                <a:lnTo>
                  <a:pt x="2038050" y="1510892"/>
                </a:lnTo>
                <a:lnTo>
                  <a:pt x="2041215" y="1506365"/>
                </a:lnTo>
                <a:lnTo>
                  <a:pt x="2044379" y="1501160"/>
                </a:lnTo>
                <a:lnTo>
                  <a:pt x="2047769" y="1495275"/>
                </a:lnTo>
                <a:lnTo>
                  <a:pt x="2050933" y="1488486"/>
                </a:lnTo>
                <a:lnTo>
                  <a:pt x="2053871" y="1481696"/>
                </a:lnTo>
                <a:lnTo>
                  <a:pt x="2057035" y="1474228"/>
                </a:lnTo>
                <a:lnTo>
                  <a:pt x="2062459" y="1459517"/>
                </a:lnTo>
                <a:lnTo>
                  <a:pt x="2063841" y="1455563"/>
                </a:lnTo>
                <a:close/>
                <a:moveTo>
                  <a:pt x="886028" y="1447652"/>
                </a:moveTo>
                <a:lnTo>
                  <a:pt x="662308" y="1505476"/>
                </a:lnTo>
                <a:lnTo>
                  <a:pt x="716537" y="1515227"/>
                </a:lnTo>
                <a:lnTo>
                  <a:pt x="760100" y="1523164"/>
                </a:lnTo>
                <a:lnTo>
                  <a:pt x="778706" y="1527019"/>
                </a:lnTo>
                <a:lnTo>
                  <a:pt x="792093" y="1529740"/>
                </a:lnTo>
                <a:lnTo>
                  <a:pt x="797311" y="1530647"/>
                </a:lnTo>
                <a:lnTo>
                  <a:pt x="802530" y="1531327"/>
                </a:lnTo>
                <a:lnTo>
                  <a:pt x="807749" y="1532008"/>
                </a:lnTo>
                <a:lnTo>
                  <a:pt x="812740" y="1532234"/>
                </a:lnTo>
                <a:lnTo>
                  <a:pt x="817732" y="1532234"/>
                </a:lnTo>
                <a:lnTo>
                  <a:pt x="822497" y="1532008"/>
                </a:lnTo>
                <a:lnTo>
                  <a:pt x="827262" y="1531327"/>
                </a:lnTo>
                <a:lnTo>
                  <a:pt x="831800" y="1530420"/>
                </a:lnTo>
                <a:lnTo>
                  <a:pt x="836111" y="1529513"/>
                </a:lnTo>
                <a:lnTo>
                  <a:pt x="840195" y="1527926"/>
                </a:lnTo>
                <a:lnTo>
                  <a:pt x="843825" y="1526565"/>
                </a:lnTo>
                <a:lnTo>
                  <a:pt x="847682" y="1524525"/>
                </a:lnTo>
                <a:lnTo>
                  <a:pt x="850632" y="1522030"/>
                </a:lnTo>
                <a:lnTo>
                  <a:pt x="853582" y="1519536"/>
                </a:lnTo>
                <a:lnTo>
                  <a:pt x="856077" y="1516588"/>
                </a:lnTo>
                <a:lnTo>
                  <a:pt x="857893" y="1513640"/>
                </a:lnTo>
                <a:lnTo>
                  <a:pt x="862204" y="1505476"/>
                </a:lnTo>
                <a:lnTo>
                  <a:pt x="866741" y="1495499"/>
                </a:lnTo>
                <a:lnTo>
                  <a:pt x="871279" y="1484841"/>
                </a:lnTo>
                <a:lnTo>
                  <a:pt x="875817" y="1473730"/>
                </a:lnTo>
                <a:lnTo>
                  <a:pt x="883078" y="1455362"/>
                </a:lnTo>
                <a:lnTo>
                  <a:pt x="886028" y="1447652"/>
                </a:lnTo>
                <a:close/>
                <a:moveTo>
                  <a:pt x="2040260" y="1434271"/>
                </a:moveTo>
                <a:lnTo>
                  <a:pt x="1828359" y="1489374"/>
                </a:lnTo>
                <a:lnTo>
                  <a:pt x="1879859" y="1498445"/>
                </a:lnTo>
                <a:lnTo>
                  <a:pt x="1920924" y="1506154"/>
                </a:lnTo>
                <a:lnTo>
                  <a:pt x="1938393" y="1509329"/>
                </a:lnTo>
                <a:lnTo>
                  <a:pt x="1951325" y="1512050"/>
                </a:lnTo>
                <a:lnTo>
                  <a:pt x="1956316" y="1513184"/>
                </a:lnTo>
                <a:lnTo>
                  <a:pt x="1961081" y="1513638"/>
                </a:lnTo>
                <a:lnTo>
                  <a:pt x="1966072" y="1514091"/>
                </a:lnTo>
                <a:lnTo>
                  <a:pt x="1971063" y="1514318"/>
                </a:lnTo>
                <a:lnTo>
                  <a:pt x="1975601" y="1514318"/>
                </a:lnTo>
                <a:lnTo>
                  <a:pt x="1980138" y="1514091"/>
                </a:lnTo>
                <a:lnTo>
                  <a:pt x="1984676" y="1513638"/>
                </a:lnTo>
                <a:lnTo>
                  <a:pt x="1988760" y="1512957"/>
                </a:lnTo>
                <a:lnTo>
                  <a:pt x="1993070" y="1511823"/>
                </a:lnTo>
                <a:lnTo>
                  <a:pt x="1996700" y="1510690"/>
                </a:lnTo>
                <a:lnTo>
                  <a:pt x="2000557" y="1508876"/>
                </a:lnTo>
                <a:lnTo>
                  <a:pt x="2003733" y="1507061"/>
                </a:lnTo>
                <a:lnTo>
                  <a:pt x="2006683" y="1505021"/>
                </a:lnTo>
                <a:lnTo>
                  <a:pt x="2009405" y="1502526"/>
                </a:lnTo>
                <a:lnTo>
                  <a:pt x="2011901" y="1499805"/>
                </a:lnTo>
                <a:lnTo>
                  <a:pt x="2013943" y="1496857"/>
                </a:lnTo>
                <a:lnTo>
                  <a:pt x="2017573" y="1489374"/>
                </a:lnTo>
                <a:lnTo>
                  <a:pt x="2021883" y="1479850"/>
                </a:lnTo>
                <a:lnTo>
                  <a:pt x="2026194" y="1469419"/>
                </a:lnTo>
                <a:lnTo>
                  <a:pt x="2030505" y="1458988"/>
                </a:lnTo>
                <a:lnTo>
                  <a:pt x="2037538" y="1441754"/>
                </a:lnTo>
                <a:lnTo>
                  <a:pt x="2040260" y="1434271"/>
                </a:lnTo>
                <a:close/>
                <a:moveTo>
                  <a:pt x="2534153" y="1431724"/>
                </a:moveTo>
                <a:lnTo>
                  <a:pt x="2534029" y="1431900"/>
                </a:lnTo>
                <a:lnTo>
                  <a:pt x="2532660" y="1434172"/>
                </a:lnTo>
                <a:lnTo>
                  <a:pt x="2530834" y="1435990"/>
                </a:lnTo>
                <a:lnTo>
                  <a:pt x="2528781" y="1437808"/>
                </a:lnTo>
                <a:lnTo>
                  <a:pt x="2526955" y="1439626"/>
                </a:lnTo>
                <a:lnTo>
                  <a:pt x="2524674" y="1440989"/>
                </a:lnTo>
                <a:lnTo>
                  <a:pt x="2522164" y="1442126"/>
                </a:lnTo>
                <a:lnTo>
                  <a:pt x="2519654" y="1443035"/>
                </a:lnTo>
                <a:lnTo>
                  <a:pt x="2517144" y="1443716"/>
                </a:lnTo>
                <a:lnTo>
                  <a:pt x="2514406" y="1444398"/>
                </a:lnTo>
                <a:lnTo>
                  <a:pt x="2511668" y="1444625"/>
                </a:lnTo>
                <a:lnTo>
                  <a:pt x="2508930" y="1444625"/>
                </a:lnTo>
                <a:lnTo>
                  <a:pt x="2506192" y="1443944"/>
                </a:lnTo>
                <a:lnTo>
                  <a:pt x="2473956" y="1438409"/>
                </a:lnTo>
                <a:lnTo>
                  <a:pt x="2472416" y="1565911"/>
                </a:lnTo>
                <a:lnTo>
                  <a:pt x="2483955" y="1565911"/>
                </a:lnTo>
                <a:lnTo>
                  <a:pt x="2482824" y="1738861"/>
                </a:lnTo>
                <a:lnTo>
                  <a:pt x="2483050" y="1742483"/>
                </a:lnTo>
                <a:lnTo>
                  <a:pt x="2483276" y="1745426"/>
                </a:lnTo>
                <a:lnTo>
                  <a:pt x="2483502" y="1747690"/>
                </a:lnTo>
                <a:lnTo>
                  <a:pt x="2483955" y="1749275"/>
                </a:lnTo>
                <a:lnTo>
                  <a:pt x="2484634" y="1750633"/>
                </a:lnTo>
                <a:lnTo>
                  <a:pt x="2484860" y="1750859"/>
                </a:lnTo>
                <a:lnTo>
                  <a:pt x="2491421" y="1751765"/>
                </a:lnTo>
                <a:lnTo>
                  <a:pt x="2509295" y="1753802"/>
                </a:lnTo>
                <a:lnTo>
                  <a:pt x="2516988" y="1754934"/>
                </a:lnTo>
                <a:lnTo>
                  <a:pt x="2527848" y="1756292"/>
                </a:lnTo>
                <a:lnTo>
                  <a:pt x="2541876" y="1758782"/>
                </a:lnTo>
                <a:lnTo>
                  <a:pt x="2559072" y="1761725"/>
                </a:lnTo>
                <a:lnTo>
                  <a:pt x="2578982" y="1765800"/>
                </a:lnTo>
                <a:lnTo>
                  <a:pt x="2601834" y="1770780"/>
                </a:lnTo>
                <a:lnTo>
                  <a:pt x="2623204" y="1775834"/>
                </a:lnTo>
                <a:lnTo>
                  <a:pt x="2620736" y="1754434"/>
                </a:lnTo>
                <a:lnTo>
                  <a:pt x="2619375" y="1743769"/>
                </a:lnTo>
                <a:lnTo>
                  <a:pt x="2618921" y="1737643"/>
                </a:lnTo>
                <a:lnTo>
                  <a:pt x="2618921" y="1731743"/>
                </a:lnTo>
                <a:lnTo>
                  <a:pt x="2618921" y="1729247"/>
                </a:lnTo>
                <a:lnTo>
                  <a:pt x="2618921" y="1726751"/>
                </a:lnTo>
                <a:lnTo>
                  <a:pt x="2618468" y="1724709"/>
                </a:lnTo>
                <a:lnTo>
                  <a:pt x="2618014" y="1724028"/>
                </a:lnTo>
                <a:lnTo>
                  <a:pt x="2617561" y="1723120"/>
                </a:lnTo>
                <a:lnTo>
                  <a:pt x="2616654" y="1722440"/>
                </a:lnTo>
                <a:lnTo>
                  <a:pt x="2615746" y="1721532"/>
                </a:lnTo>
                <a:lnTo>
                  <a:pt x="2614839" y="1721078"/>
                </a:lnTo>
                <a:lnTo>
                  <a:pt x="2613479" y="1720624"/>
                </a:lnTo>
                <a:lnTo>
                  <a:pt x="2612798" y="1720170"/>
                </a:lnTo>
                <a:lnTo>
                  <a:pt x="2612118" y="1719036"/>
                </a:lnTo>
                <a:lnTo>
                  <a:pt x="2611211" y="1717901"/>
                </a:lnTo>
                <a:lnTo>
                  <a:pt x="2610530" y="1716086"/>
                </a:lnTo>
                <a:lnTo>
                  <a:pt x="2608716" y="1712002"/>
                </a:lnTo>
                <a:lnTo>
                  <a:pt x="2607355" y="1706556"/>
                </a:lnTo>
                <a:lnTo>
                  <a:pt x="2605541" y="1699975"/>
                </a:lnTo>
                <a:lnTo>
                  <a:pt x="2604180" y="1692714"/>
                </a:lnTo>
                <a:lnTo>
                  <a:pt x="2601005" y="1676830"/>
                </a:lnTo>
                <a:lnTo>
                  <a:pt x="2598284" y="1660038"/>
                </a:lnTo>
                <a:lnTo>
                  <a:pt x="2596243" y="1644154"/>
                </a:lnTo>
                <a:lnTo>
                  <a:pt x="2594655" y="1630766"/>
                </a:lnTo>
                <a:lnTo>
                  <a:pt x="2594429" y="1625547"/>
                </a:lnTo>
                <a:lnTo>
                  <a:pt x="2594202" y="1621236"/>
                </a:lnTo>
                <a:lnTo>
                  <a:pt x="2593975" y="1608756"/>
                </a:lnTo>
                <a:lnTo>
                  <a:pt x="2593748" y="1603310"/>
                </a:lnTo>
                <a:lnTo>
                  <a:pt x="2593068" y="1598545"/>
                </a:lnTo>
                <a:lnTo>
                  <a:pt x="2592614" y="1594233"/>
                </a:lnTo>
                <a:lnTo>
                  <a:pt x="2591707" y="1590830"/>
                </a:lnTo>
                <a:lnTo>
                  <a:pt x="2590120" y="1587880"/>
                </a:lnTo>
                <a:lnTo>
                  <a:pt x="2589439" y="1586745"/>
                </a:lnTo>
                <a:lnTo>
                  <a:pt x="2588759" y="1585611"/>
                </a:lnTo>
                <a:lnTo>
                  <a:pt x="2588305" y="1584930"/>
                </a:lnTo>
                <a:lnTo>
                  <a:pt x="2587398" y="1583115"/>
                </a:lnTo>
                <a:lnTo>
                  <a:pt x="2585584" y="1577896"/>
                </a:lnTo>
                <a:lnTo>
                  <a:pt x="2583089" y="1570407"/>
                </a:lnTo>
                <a:lnTo>
                  <a:pt x="2580141" y="1560877"/>
                </a:lnTo>
                <a:lnTo>
                  <a:pt x="2573338" y="1537505"/>
                </a:lnTo>
                <a:lnTo>
                  <a:pt x="2565400" y="1510956"/>
                </a:lnTo>
                <a:lnTo>
                  <a:pt x="2557689" y="1484180"/>
                </a:lnTo>
                <a:lnTo>
                  <a:pt x="2550432" y="1460354"/>
                </a:lnTo>
                <a:lnTo>
                  <a:pt x="2547257" y="1450370"/>
                </a:lnTo>
                <a:lnTo>
                  <a:pt x="2544536" y="1442428"/>
                </a:lnTo>
                <a:lnTo>
                  <a:pt x="2542268" y="1436982"/>
                </a:lnTo>
                <a:lnTo>
                  <a:pt x="2541361" y="1435167"/>
                </a:lnTo>
                <a:lnTo>
                  <a:pt x="2540680" y="1434032"/>
                </a:lnTo>
                <a:lnTo>
                  <a:pt x="2539093" y="1433352"/>
                </a:lnTo>
                <a:lnTo>
                  <a:pt x="2536371" y="1432217"/>
                </a:lnTo>
                <a:lnTo>
                  <a:pt x="2534153" y="1431724"/>
                </a:lnTo>
                <a:close/>
                <a:moveTo>
                  <a:pt x="975878" y="1425656"/>
                </a:moveTo>
                <a:lnTo>
                  <a:pt x="922104" y="1435407"/>
                </a:lnTo>
                <a:lnTo>
                  <a:pt x="918474" y="1446972"/>
                </a:lnTo>
                <a:lnTo>
                  <a:pt x="914843" y="1458990"/>
                </a:lnTo>
                <a:lnTo>
                  <a:pt x="909625" y="1473503"/>
                </a:lnTo>
                <a:lnTo>
                  <a:pt x="903952" y="1488696"/>
                </a:lnTo>
                <a:lnTo>
                  <a:pt x="900776" y="1496406"/>
                </a:lnTo>
                <a:lnTo>
                  <a:pt x="897372" y="1503889"/>
                </a:lnTo>
                <a:lnTo>
                  <a:pt x="894196" y="1511146"/>
                </a:lnTo>
                <a:lnTo>
                  <a:pt x="890792" y="1517268"/>
                </a:lnTo>
                <a:lnTo>
                  <a:pt x="887162" y="1522937"/>
                </a:lnTo>
                <a:lnTo>
                  <a:pt x="885574" y="1525432"/>
                </a:lnTo>
                <a:lnTo>
                  <a:pt x="883986" y="1527699"/>
                </a:lnTo>
                <a:lnTo>
                  <a:pt x="880582" y="1532008"/>
                </a:lnTo>
                <a:lnTo>
                  <a:pt x="877406" y="1536089"/>
                </a:lnTo>
                <a:lnTo>
                  <a:pt x="870826" y="1544933"/>
                </a:lnTo>
                <a:lnTo>
                  <a:pt x="867422" y="1549015"/>
                </a:lnTo>
                <a:lnTo>
                  <a:pt x="864019" y="1553097"/>
                </a:lnTo>
                <a:lnTo>
                  <a:pt x="859935" y="1556952"/>
                </a:lnTo>
                <a:lnTo>
                  <a:pt x="855850" y="1560353"/>
                </a:lnTo>
                <a:lnTo>
                  <a:pt x="853582" y="1562167"/>
                </a:lnTo>
                <a:lnTo>
                  <a:pt x="851313" y="1563754"/>
                </a:lnTo>
                <a:lnTo>
                  <a:pt x="848817" y="1565115"/>
                </a:lnTo>
                <a:lnTo>
                  <a:pt x="846094" y="1566476"/>
                </a:lnTo>
                <a:lnTo>
                  <a:pt x="843371" y="1567609"/>
                </a:lnTo>
                <a:lnTo>
                  <a:pt x="840422" y="1568743"/>
                </a:lnTo>
                <a:lnTo>
                  <a:pt x="837472" y="1569424"/>
                </a:lnTo>
                <a:lnTo>
                  <a:pt x="834068" y="1570104"/>
                </a:lnTo>
                <a:lnTo>
                  <a:pt x="830892" y="1570784"/>
                </a:lnTo>
                <a:lnTo>
                  <a:pt x="827488" y="1571011"/>
                </a:lnTo>
                <a:lnTo>
                  <a:pt x="823858" y="1571464"/>
                </a:lnTo>
                <a:lnTo>
                  <a:pt x="819774" y="1571464"/>
                </a:lnTo>
                <a:lnTo>
                  <a:pt x="815463" y="1571011"/>
                </a:lnTo>
                <a:lnTo>
                  <a:pt x="811379" y="1570784"/>
                </a:lnTo>
                <a:lnTo>
                  <a:pt x="806841" y="1570331"/>
                </a:lnTo>
                <a:lnTo>
                  <a:pt x="802076" y="1569424"/>
                </a:lnTo>
                <a:lnTo>
                  <a:pt x="782563" y="1565795"/>
                </a:lnTo>
                <a:lnTo>
                  <a:pt x="763277" y="1562394"/>
                </a:lnTo>
                <a:lnTo>
                  <a:pt x="728789" y="1556498"/>
                </a:lnTo>
                <a:lnTo>
                  <a:pt x="694301" y="1550829"/>
                </a:lnTo>
                <a:lnTo>
                  <a:pt x="692939" y="1551736"/>
                </a:lnTo>
                <a:lnTo>
                  <a:pt x="691578" y="1552870"/>
                </a:lnTo>
                <a:lnTo>
                  <a:pt x="689309" y="1554004"/>
                </a:lnTo>
                <a:lnTo>
                  <a:pt x="686132" y="1554911"/>
                </a:lnTo>
                <a:lnTo>
                  <a:pt x="682275" y="1555818"/>
                </a:lnTo>
                <a:lnTo>
                  <a:pt x="680233" y="1555818"/>
                </a:lnTo>
                <a:lnTo>
                  <a:pt x="677737" y="1556045"/>
                </a:lnTo>
                <a:lnTo>
                  <a:pt x="675015" y="1555818"/>
                </a:lnTo>
                <a:lnTo>
                  <a:pt x="672292" y="1555591"/>
                </a:lnTo>
                <a:lnTo>
                  <a:pt x="662308" y="1554004"/>
                </a:lnTo>
                <a:lnTo>
                  <a:pt x="656409" y="1552870"/>
                </a:lnTo>
                <a:lnTo>
                  <a:pt x="653006" y="1551736"/>
                </a:lnTo>
                <a:lnTo>
                  <a:pt x="652325" y="1551509"/>
                </a:lnTo>
                <a:lnTo>
                  <a:pt x="652325" y="1669199"/>
                </a:lnTo>
                <a:lnTo>
                  <a:pt x="674107" y="1673508"/>
                </a:lnTo>
                <a:lnTo>
                  <a:pt x="672292" y="1887118"/>
                </a:lnTo>
                <a:lnTo>
                  <a:pt x="707234" y="1890292"/>
                </a:lnTo>
                <a:lnTo>
                  <a:pt x="736957" y="1893014"/>
                </a:lnTo>
                <a:lnTo>
                  <a:pt x="761916" y="1895281"/>
                </a:lnTo>
                <a:lnTo>
                  <a:pt x="772580" y="1896188"/>
                </a:lnTo>
                <a:lnTo>
                  <a:pt x="784832" y="1897549"/>
                </a:lnTo>
                <a:lnTo>
                  <a:pt x="809791" y="1900950"/>
                </a:lnTo>
                <a:lnTo>
                  <a:pt x="829758" y="1903898"/>
                </a:lnTo>
                <a:lnTo>
                  <a:pt x="837926" y="1905032"/>
                </a:lnTo>
                <a:lnTo>
                  <a:pt x="842690" y="1900497"/>
                </a:lnTo>
                <a:lnTo>
                  <a:pt x="847682" y="1895054"/>
                </a:lnTo>
                <a:lnTo>
                  <a:pt x="853808" y="1888252"/>
                </a:lnTo>
                <a:lnTo>
                  <a:pt x="860388" y="1880542"/>
                </a:lnTo>
                <a:lnTo>
                  <a:pt x="867422" y="1872151"/>
                </a:lnTo>
                <a:lnTo>
                  <a:pt x="874229" y="1863534"/>
                </a:lnTo>
                <a:lnTo>
                  <a:pt x="877179" y="1859226"/>
                </a:lnTo>
                <a:lnTo>
                  <a:pt x="880128" y="1855144"/>
                </a:lnTo>
                <a:lnTo>
                  <a:pt x="882624" y="1850609"/>
                </a:lnTo>
                <a:lnTo>
                  <a:pt x="885347" y="1845393"/>
                </a:lnTo>
                <a:lnTo>
                  <a:pt x="888070" y="1839724"/>
                </a:lnTo>
                <a:lnTo>
                  <a:pt x="890566" y="1833375"/>
                </a:lnTo>
                <a:lnTo>
                  <a:pt x="893061" y="1827026"/>
                </a:lnTo>
                <a:lnTo>
                  <a:pt x="895557" y="1819769"/>
                </a:lnTo>
                <a:lnTo>
                  <a:pt x="897826" y="1812740"/>
                </a:lnTo>
                <a:lnTo>
                  <a:pt x="900095" y="1805257"/>
                </a:lnTo>
                <a:lnTo>
                  <a:pt x="902137" y="1797773"/>
                </a:lnTo>
                <a:lnTo>
                  <a:pt x="904179" y="1790290"/>
                </a:lnTo>
                <a:lnTo>
                  <a:pt x="905541" y="1782807"/>
                </a:lnTo>
                <a:lnTo>
                  <a:pt x="907129" y="1775551"/>
                </a:lnTo>
                <a:lnTo>
                  <a:pt x="908263" y="1768294"/>
                </a:lnTo>
                <a:lnTo>
                  <a:pt x="909171" y="1761491"/>
                </a:lnTo>
                <a:lnTo>
                  <a:pt x="909625" y="1755142"/>
                </a:lnTo>
                <a:lnTo>
                  <a:pt x="909852" y="1749473"/>
                </a:lnTo>
                <a:lnTo>
                  <a:pt x="909625" y="1734507"/>
                </a:lnTo>
                <a:lnTo>
                  <a:pt x="909398" y="1714098"/>
                </a:lnTo>
                <a:lnTo>
                  <a:pt x="908263" y="1664437"/>
                </a:lnTo>
                <a:lnTo>
                  <a:pt x="908036" y="1638359"/>
                </a:lnTo>
                <a:lnTo>
                  <a:pt x="908036" y="1614322"/>
                </a:lnTo>
                <a:lnTo>
                  <a:pt x="908263" y="1603665"/>
                </a:lnTo>
                <a:lnTo>
                  <a:pt x="908490" y="1593914"/>
                </a:lnTo>
                <a:lnTo>
                  <a:pt x="909171" y="1585977"/>
                </a:lnTo>
                <a:lnTo>
                  <a:pt x="909852" y="1579401"/>
                </a:lnTo>
                <a:lnTo>
                  <a:pt x="911894" y="1566702"/>
                </a:lnTo>
                <a:lnTo>
                  <a:pt x="914616" y="1551736"/>
                </a:lnTo>
                <a:lnTo>
                  <a:pt x="917793" y="1535409"/>
                </a:lnTo>
                <a:lnTo>
                  <a:pt x="919835" y="1527019"/>
                </a:lnTo>
                <a:lnTo>
                  <a:pt x="922104" y="1518629"/>
                </a:lnTo>
                <a:lnTo>
                  <a:pt x="924146" y="1510465"/>
                </a:lnTo>
                <a:lnTo>
                  <a:pt x="926869" y="1502075"/>
                </a:lnTo>
                <a:lnTo>
                  <a:pt x="929592" y="1494138"/>
                </a:lnTo>
                <a:lnTo>
                  <a:pt x="932314" y="1486882"/>
                </a:lnTo>
                <a:lnTo>
                  <a:pt x="935718" y="1480079"/>
                </a:lnTo>
                <a:lnTo>
                  <a:pt x="938894" y="1473957"/>
                </a:lnTo>
                <a:lnTo>
                  <a:pt x="940709" y="1471009"/>
                </a:lnTo>
                <a:lnTo>
                  <a:pt x="942298" y="1468287"/>
                </a:lnTo>
                <a:lnTo>
                  <a:pt x="944113" y="1466020"/>
                </a:lnTo>
                <a:lnTo>
                  <a:pt x="945701" y="1463752"/>
                </a:lnTo>
                <a:lnTo>
                  <a:pt x="952962" y="1455816"/>
                </a:lnTo>
                <a:lnTo>
                  <a:pt x="958861" y="1448332"/>
                </a:lnTo>
                <a:lnTo>
                  <a:pt x="964080" y="1441983"/>
                </a:lnTo>
                <a:lnTo>
                  <a:pt x="968391" y="1436541"/>
                </a:lnTo>
                <a:lnTo>
                  <a:pt x="973836" y="1428604"/>
                </a:lnTo>
                <a:lnTo>
                  <a:pt x="975878" y="1425656"/>
                </a:lnTo>
                <a:close/>
                <a:moveTo>
                  <a:pt x="2083140" y="1421573"/>
                </a:moveTo>
                <a:lnTo>
                  <a:pt x="2074518" y="1423160"/>
                </a:lnTo>
                <a:lnTo>
                  <a:pt x="2074258" y="1423976"/>
                </a:lnTo>
                <a:lnTo>
                  <a:pt x="2082800" y="1422400"/>
                </a:lnTo>
                <a:lnTo>
                  <a:pt x="1963044" y="1863623"/>
                </a:lnTo>
                <a:lnTo>
                  <a:pt x="1964030" y="1863756"/>
                </a:lnTo>
                <a:lnTo>
                  <a:pt x="1964257" y="1861035"/>
                </a:lnTo>
                <a:lnTo>
                  <a:pt x="1964484" y="1859901"/>
                </a:lnTo>
                <a:lnTo>
                  <a:pt x="1964938" y="1858541"/>
                </a:lnTo>
                <a:lnTo>
                  <a:pt x="1966526" y="1856047"/>
                </a:lnTo>
                <a:lnTo>
                  <a:pt x="1968794" y="1853099"/>
                </a:lnTo>
                <a:lnTo>
                  <a:pt x="1971290" y="1850151"/>
                </a:lnTo>
                <a:lnTo>
                  <a:pt x="1974466" y="1847203"/>
                </a:lnTo>
                <a:lnTo>
                  <a:pt x="1977870" y="1844255"/>
                </a:lnTo>
                <a:lnTo>
                  <a:pt x="1982180" y="1840854"/>
                </a:lnTo>
                <a:lnTo>
                  <a:pt x="1986264" y="1837679"/>
                </a:lnTo>
                <a:lnTo>
                  <a:pt x="1995793" y="1831556"/>
                </a:lnTo>
                <a:lnTo>
                  <a:pt x="2005775" y="1825434"/>
                </a:lnTo>
                <a:lnTo>
                  <a:pt x="2015984" y="1819538"/>
                </a:lnTo>
                <a:lnTo>
                  <a:pt x="2025740" y="1814323"/>
                </a:lnTo>
                <a:lnTo>
                  <a:pt x="2028236" y="1813189"/>
                </a:lnTo>
                <a:lnTo>
                  <a:pt x="2030505" y="1811601"/>
                </a:lnTo>
                <a:lnTo>
                  <a:pt x="2032773" y="1810241"/>
                </a:lnTo>
                <a:lnTo>
                  <a:pt x="2034815" y="1808427"/>
                </a:lnTo>
                <a:lnTo>
                  <a:pt x="2038672" y="1804799"/>
                </a:lnTo>
                <a:lnTo>
                  <a:pt x="2042529" y="1800490"/>
                </a:lnTo>
                <a:lnTo>
                  <a:pt x="2045705" y="1795955"/>
                </a:lnTo>
                <a:lnTo>
                  <a:pt x="2048655" y="1791420"/>
                </a:lnTo>
                <a:lnTo>
                  <a:pt x="2051604" y="1786431"/>
                </a:lnTo>
                <a:lnTo>
                  <a:pt x="2054100" y="1781442"/>
                </a:lnTo>
                <a:lnTo>
                  <a:pt x="2056368" y="1776453"/>
                </a:lnTo>
                <a:lnTo>
                  <a:pt x="2058410" y="1771691"/>
                </a:lnTo>
                <a:lnTo>
                  <a:pt x="2061813" y="1762621"/>
                </a:lnTo>
                <a:lnTo>
                  <a:pt x="2064309" y="1754684"/>
                </a:lnTo>
                <a:lnTo>
                  <a:pt x="2066124" y="1748789"/>
                </a:lnTo>
                <a:lnTo>
                  <a:pt x="2067031" y="1746067"/>
                </a:lnTo>
                <a:lnTo>
                  <a:pt x="2067485" y="1743346"/>
                </a:lnTo>
                <a:lnTo>
                  <a:pt x="2068393" y="1736544"/>
                </a:lnTo>
                <a:lnTo>
                  <a:pt x="2069300" y="1729287"/>
                </a:lnTo>
                <a:lnTo>
                  <a:pt x="2070208" y="1722258"/>
                </a:lnTo>
                <a:lnTo>
                  <a:pt x="2071342" y="1715228"/>
                </a:lnTo>
                <a:lnTo>
                  <a:pt x="2072250" y="1712053"/>
                </a:lnTo>
                <a:lnTo>
                  <a:pt x="2072930" y="1709332"/>
                </a:lnTo>
                <a:lnTo>
                  <a:pt x="2074065" y="1706838"/>
                </a:lnTo>
                <a:lnTo>
                  <a:pt x="2075426" y="1704570"/>
                </a:lnTo>
                <a:lnTo>
                  <a:pt x="2077241" y="1702983"/>
                </a:lnTo>
                <a:lnTo>
                  <a:pt x="2077921" y="1702303"/>
                </a:lnTo>
                <a:lnTo>
                  <a:pt x="2078829" y="1702076"/>
                </a:lnTo>
                <a:lnTo>
                  <a:pt x="2079963" y="1701396"/>
                </a:lnTo>
                <a:lnTo>
                  <a:pt x="2080871" y="1699808"/>
                </a:lnTo>
                <a:lnTo>
                  <a:pt x="2081778" y="1697767"/>
                </a:lnTo>
                <a:lnTo>
                  <a:pt x="2082686" y="1695500"/>
                </a:lnTo>
                <a:lnTo>
                  <a:pt x="2083593" y="1692325"/>
                </a:lnTo>
                <a:lnTo>
                  <a:pt x="2084274" y="1689150"/>
                </a:lnTo>
                <a:lnTo>
                  <a:pt x="2086089" y="1680987"/>
                </a:lnTo>
                <a:lnTo>
                  <a:pt x="2087677" y="1671236"/>
                </a:lnTo>
                <a:lnTo>
                  <a:pt x="2088812" y="1660579"/>
                </a:lnTo>
                <a:lnTo>
                  <a:pt x="2089946" y="1649014"/>
                </a:lnTo>
                <a:lnTo>
                  <a:pt x="2091080" y="1636769"/>
                </a:lnTo>
                <a:lnTo>
                  <a:pt x="2091988" y="1624750"/>
                </a:lnTo>
                <a:lnTo>
                  <a:pt x="2092668" y="1612505"/>
                </a:lnTo>
                <a:lnTo>
                  <a:pt x="2093803" y="1589602"/>
                </a:lnTo>
                <a:lnTo>
                  <a:pt x="2094030" y="1579398"/>
                </a:lnTo>
                <a:lnTo>
                  <a:pt x="2094256" y="1570328"/>
                </a:lnTo>
                <a:lnTo>
                  <a:pt x="2094030" y="1563298"/>
                </a:lnTo>
                <a:lnTo>
                  <a:pt x="2093803" y="1557856"/>
                </a:lnTo>
                <a:lnTo>
                  <a:pt x="2093576" y="1552867"/>
                </a:lnTo>
                <a:lnTo>
                  <a:pt x="2093576" y="1547198"/>
                </a:lnTo>
                <a:lnTo>
                  <a:pt x="2093803" y="1533366"/>
                </a:lnTo>
                <a:lnTo>
                  <a:pt x="2094937" y="1501392"/>
                </a:lnTo>
                <a:lnTo>
                  <a:pt x="2095618" y="1485519"/>
                </a:lnTo>
                <a:lnTo>
                  <a:pt x="2095618" y="1478263"/>
                </a:lnTo>
                <a:lnTo>
                  <a:pt x="2095164" y="1471233"/>
                </a:lnTo>
                <a:lnTo>
                  <a:pt x="2094710" y="1465111"/>
                </a:lnTo>
                <a:lnTo>
                  <a:pt x="2094030" y="1459668"/>
                </a:lnTo>
                <a:lnTo>
                  <a:pt x="2093122" y="1455133"/>
                </a:lnTo>
                <a:lnTo>
                  <a:pt x="2092442" y="1453092"/>
                </a:lnTo>
                <a:lnTo>
                  <a:pt x="2091761" y="1451732"/>
                </a:lnTo>
                <a:lnTo>
                  <a:pt x="2089719" y="1447877"/>
                </a:lnTo>
                <a:lnTo>
                  <a:pt x="2088131" y="1444249"/>
                </a:lnTo>
                <a:lnTo>
                  <a:pt x="2086543" y="1440167"/>
                </a:lnTo>
                <a:lnTo>
                  <a:pt x="2085408" y="1436539"/>
                </a:lnTo>
                <a:lnTo>
                  <a:pt x="2084501" y="1432457"/>
                </a:lnTo>
                <a:lnTo>
                  <a:pt x="2083820" y="1428829"/>
                </a:lnTo>
                <a:lnTo>
                  <a:pt x="2083366" y="1425201"/>
                </a:lnTo>
                <a:lnTo>
                  <a:pt x="2083140" y="1421573"/>
                </a:lnTo>
                <a:close/>
                <a:moveTo>
                  <a:pt x="2323009" y="1398465"/>
                </a:moveTo>
                <a:lnTo>
                  <a:pt x="2324989" y="1469192"/>
                </a:lnTo>
                <a:lnTo>
                  <a:pt x="2327030" y="1550146"/>
                </a:lnTo>
                <a:lnTo>
                  <a:pt x="2328619" y="1623617"/>
                </a:lnTo>
                <a:lnTo>
                  <a:pt x="2329072" y="1655817"/>
                </a:lnTo>
                <a:lnTo>
                  <a:pt x="2329526" y="1683255"/>
                </a:lnTo>
                <a:lnTo>
                  <a:pt x="2329753" y="1705251"/>
                </a:lnTo>
                <a:lnTo>
                  <a:pt x="2329526" y="1721124"/>
                </a:lnTo>
                <a:lnTo>
                  <a:pt x="2328619" y="1744027"/>
                </a:lnTo>
                <a:lnTo>
                  <a:pt x="2328573" y="1748038"/>
                </a:lnTo>
                <a:lnTo>
                  <a:pt x="2331006" y="1747690"/>
                </a:lnTo>
                <a:lnTo>
                  <a:pt x="2343676" y="1746332"/>
                </a:lnTo>
                <a:lnTo>
                  <a:pt x="2355668" y="1744974"/>
                </a:lnTo>
                <a:lnTo>
                  <a:pt x="2361324" y="1744747"/>
                </a:lnTo>
                <a:lnTo>
                  <a:pt x="2366754" y="1744521"/>
                </a:lnTo>
                <a:lnTo>
                  <a:pt x="2371732" y="1744521"/>
                </a:lnTo>
                <a:lnTo>
                  <a:pt x="2376257" y="1744974"/>
                </a:lnTo>
                <a:lnTo>
                  <a:pt x="2384402" y="1745426"/>
                </a:lnTo>
                <a:lnTo>
                  <a:pt x="2392321" y="1745879"/>
                </a:lnTo>
                <a:lnTo>
                  <a:pt x="2405897" y="1746785"/>
                </a:lnTo>
                <a:lnTo>
                  <a:pt x="2415399" y="1747011"/>
                </a:lnTo>
                <a:lnTo>
                  <a:pt x="2418793" y="1747011"/>
                </a:lnTo>
                <a:lnTo>
                  <a:pt x="2418793" y="1562289"/>
                </a:lnTo>
                <a:lnTo>
                  <a:pt x="2439156" y="1562289"/>
                </a:lnTo>
                <a:lnTo>
                  <a:pt x="2440560" y="1432674"/>
                </a:lnTo>
                <a:lnTo>
                  <a:pt x="2420170" y="1429173"/>
                </a:lnTo>
                <a:lnTo>
                  <a:pt x="2417432" y="1428491"/>
                </a:lnTo>
                <a:lnTo>
                  <a:pt x="2414694" y="1427355"/>
                </a:lnTo>
                <a:lnTo>
                  <a:pt x="2412184" y="1426446"/>
                </a:lnTo>
                <a:lnTo>
                  <a:pt x="2409903" y="1424856"/>
                </a:lnTo>
                <a:lnTo>
                  <a:pt x="2407621" y="1423492"/>
                </a:lnTo>
                <a:lnTo>
                  <a:pt x="2405567" y="1421674"/>
                </a:lnTo>
                <a:lnTo>
                  <a:pt x="2403970" y="1419629"/>
                </a:lnTo>
                <a:lnTo>
                  <a:pt x="2402145" y="1417811"/>
                </a:lnTo>
                <a:lnTo>
                  <a:pt x="2401004" y="1415539"/>
                </a:lnTo>
                <a:lnTo>
                  <a:pt x="2399635" y="1413039"/>
                </a:lnTo>
                <a:lnTo>
                  <a:pt x="2398722" y="1410540"/>
                </a:lnTo>
                <a:lnTo>
                  <a:pt x="2398206" y="1409126"/>
                </a:lnTo>
                <a:lnTo>
                  <a:pt x="2353582" y="1402718"/>
                </a:lnTo>
                <a:lnTo>
                  <a:pt x="2323009" y="1398465"/>
                </a:lnTo>
                <a:close/>
                <a:moveTo>
                  <a:pt x="3879477" y="1361086"/>
                </a:moveTo>
                <a:lnTo>
                  <a:pt x="3879704" y="1361313"/>
                </a:lnTo>
                <a:lnTo>
                  <a:pt x="3880157" y="1361993"/>
                </a:lnTo>
                <a:lnTo>
                  <a:pt x="3881516" y="1363127"/>
                </a:lnTo>
                <a:lnTo>
                  <a:pt x="3882876" y="1365396"/>
                </a:lnTo>
                <a:lnTo>
                  <a:pt x="3885142" y="1369251"/>
                </a:lnTo>
                <a:lnTo>
                  <a:pt x="3887635" y="1375375"/>
                </a:lnTo>
                <a:lnTo>
                  <a:pt x="3890580" y="1383314"/>
                </a:lnTo>
                <a:lnTo>
                  <a:pt x="3894432" y="1393974"/>
                </a:lnTo>
                <a:lnTo>
                  <a:pt x="3898058" y="1404861"/>
                </a:lnTo>
                <a:lnTo>
                  <a:pt x="3899644" y="1409624"/>
                </a:lnTo>
                <a:lnTo>
                  <a:pt x="3901230" y="1413479"/>
                </a:lnTo>
                <a:lnTo>
                  <a:pt x="3903043" y="1416881"/>
                </a:lnTo>
                <a:lnTo>
                  <a:pt x="3904403" y="1419830"/>
                </a:lnTo>
                <a:lnTo>
                  <a:pt x="3906216" y="1422098"/>
                </a:lnTo>
                <a:lnTo>
                  <a:pt x="3908028" y="1424139"/>
                </a:lnTo>
                <a:lnTo>
                  <a:pt x="3909615" y="1425500"/>
                </a:lnTo>
                <a:lnTo>
                  <a:pt x="3911654" y="1425954"/>
                </a:lnTo>
                <a:lnTo>
                  <a:pt x="3913693" y="1426181"/>
                </a:lnTo>
                <a:lnTo>
                  <a:pt x="3915959" y="1425727"/>
                </a:lnTo>
                <a:lnTo>
                  <a:pt x="3918452" y="1424820"/>
                </a:lnTo>
                <a:lnTo>
                  <a:pt x="3920945" y="1423459"/>
                </a:lnTo>
                <a:lnTo>
                  <a:pt x="3923890" y="1421418"/>
                </a:lnTo>
                <a:lnTo>
                  <a:pt x="3926836" y="1418696"/>
                </a:lnTo>
                <a:lnTo>
                  <a:pt x="3933408" y="1412799"/>
                </a:lnTo>
                <a:lnTo>
                  <a:pt x="3940206" y="1406221"/>
                </a:lnTo>
                <a:lnTo>
                  <a:pt x="3946324" y="1399644"/>
                </a:lnTo>
                <a:lnTo>
                  <a:pt x="3951989" y="1393293"/>
                </a:lnTo>
                <a:lnTo>
                  <a:pt x="3960826" y="1383314"/>
                </a:lnTo>
                <a:lnTo>
                  <a:pt x="3964225" y="1379004"/>
                </a:lnTo>
                <a:lnTo>
                  <a:pt x="3879477" y="1361086"/>
                </a:lnTo>
                <a:close/>
                <a:moveTo>
                  <a:pt x="3657636" y="1336364"/>
                </a:moveTo>
                <a:lnTo>
                  <a:pt x="3653558" y="1336591"/>
                </a:lnTo>
                <a:lnTo>
                  <a:pt x="3649705" y="1337044"/>
                </a:lnTo>
                <a:lnTo>
                  <a:pt x="3648346" y="1337498"/>
                </a:lnTo>
                <a:lnTo>
                  <a:pt x="3646986" y="1338178"/>
                </a:lnTo>
                <a:lnTo>
                  <a:pt x="3645853" y="1338859"/>
                </a:lnTo>
                <a:lnTo>
                  <a:pt x="3644947" y="1339539"/>
                </a:lnTo>
                <a:lnTo>
                  <a:pt x="3644040" y="1340673"/>
                </a:lnTo>
                <a:lnTo>
                  <a:pt x="3643361" y="1341581"/>
                </a:lnTo>
                <a:lnTo>
                  <a:pt x="3642907" y="1342715"/>
                </a:lnTo>
                <a:lnTo>
                  <a:pt x="3642454" y="1344075"/>
                </a:lnTo>
                <a:lnTo>
                  <a:pt x="3642228" y="1345436"/>
                </a:lnTo>
                <a:lnTo>
                  <a:pt x="3642228" y="1347251"/>
                </a:lnTo>
                <a:lnTo>
                  <a:pt x="3642228" y="1351333"/>
                </a:lnTo>
                <a:lnTo>
                  <a:pt x="3642907" y="1355870"/>
                </a:lnTo>
                <a:lnTo>
                  <a:pt x="3644040" y="1361540"/>
                </a:lnTo>
                <a:lnTo>
                  <a:pt x="3645627" y="1368117"/>
                </a:lnTo>
                <a:lnTo>
                  <a:pt x="3646986" y="1375602"/>
                </a:lnTo>
                <a:lnTo>
                  <a:pt x="3648572" y="1383314"/>
                </a:lnTo>
                <a:lnTo>
                  <a:pt x="3649705" y="1391706"/>
                </a:lnTo>
                <a:lnTo>
                  <a:pt x="3650838" y="1400324"/>
                </a:lnTo>
                <a:lnTo>
                  <a:pt x="3652878" y="1418469"/>
                </a:lnTo>
                <a:lnTo>
                  <a:pt x="3654691" y="1437294"/>
                </a:lnTo>
                <a:lnTo>
                  <a:pt x="3656050" y="1447047"/>
                </a:lnTo>
                <a:lnTo>
                  <a:pt x="3657183" y="1456346"/>
                </a:lnTo>
                <a:lnTo>
                  <a:pt x="3658769" y="1465872"/>
                </a:lnTo>
                <a:lnTo>
                  <a:pt x="3660582" y="1474945"/>
                </a:lnTo>
                <a:lnTo>
                  <a:pt x="3662622" y="1484017"/>
                </a:lnTo>
                <a:lnTo>
                  <a:pt x="3665114" y="1492636"/>
                </a:lnTo>
                <a:lnTo>
                  <a:pt x="3667833" y="1500801"/>
                </a:lnTo>
                <a:lnTo>
                  <a:pt x="3669419" y="1504430"/>
                </a:lnTo>
                <a:lnTo>
                  <a:pt x="3671232" y="1508513"/>
                </a:lnTo>
                <a:lnTo>
                  <a:pt x="3674631" y="1516451"/>
                </a:lnTo>
                <a:lnTo>
                  <a:pt x="3678257" y="1525070"/>
                </a:lnTo>
                <a:lnTo>
                  <a:pt x="3681882" y="1534823"/>
                </a:lnTo>
                <a:lnTo>
                  <a:pt x="3685055" y="1545256"/>
                </a:lnTo>
                <a:lnTo>
                  <a:pt x="3688454" y="1555916"/>
                </a:lnTo>
                <a:lnTo>
                  <a:pt x="3691626" y="1567030"/>
                </a:lnTo>
                <a:lnTo>
                  <a:pt x="3698198" y="1590164"/>
                </a:lnTo>
                <a:lnTo>
                  <a:pt x="3704089" y="1613072"/>
                </a:lnTo>
                <a:lnTo>
                  <a:pt x="3709301" y="1635300"/>
                </a:lnTo>
                <a:lnTo>
                  <a:pt x="3717912" y="1672043"/>
                </a:lnTo>
                <a:lnTo>
                  <a:pt x="3721084" y="1687012"/>
                </a:lnTo>
                <a:lnTo>
                  <a:pt x="3724256" y="1702662"/>
                </a:lnTo>
                <a:lnTo>
                  <a:pt x="3727202" y="1718312"/>
                </a:lnTo>
                <a:lnTo>
                  <a:pt x="3730148" y="1733282"/>
                </a:lnTo>
                <a:lnTo>
                  <a:pt x="3731508" y="1740313"/>
                </a:lnTo>
                <a:lnTo>
                  <a:pt x="3733320" y="1747117"/>
                </a:lnTo>
                <a:lnTo>
                  <a:pt x="3735133" y="1753241"/>
                </a:lnTo>
                <a:lnTo>
                  <a:pt x="3736719" y="1759138"/>
                </a:lnTo>
                <a:lnTo>
                  <a:pt x="3738759" y="1764808"/>
                </a:lnTo>
                <a:lnTo>
                  <a:pt x="3741025" y="1769344"/>
                </a:lnTo>
                <a:lnTo>
                  <a:pt x="3743291" y="1773654"/>
                </a:lnTo>
                <a:lnTo>
                  <a:pt x="3744424" y="1775468"/>
                </a:lnTo>
                <a:lnTo>
                  <a:pt x="3746010" y="1777056"/>
                </a:lnTo>
                <a:lnTo>
                  <a:pt x="3750542" y="1782499"/>
                </a:lnTo>
                <a:lnTo>
                  <a:pt x="3754847" y="1786809"/>
                </a:lnTo>
                <a:lnTo>
                  <a:pt x="3756660" y="1788397"/>
                </a:lnTo>
                <a:lnTo>
                  <a:pt x="3758473" y="1789757"/>
                </a:lnTo>
                <a:lnTo>
                  <a:pt x="3760286" y="1790891"/>
                </a:lnTo>
                <a:lnTo>
                  <a:pt x="3762325" y="1791799"/>
                </a:lnTo>
                <a:lnTo>
                  <a:pt x="3764365" y="1792479"/>
                </a:lnTo>
                <a:lnTo>
                  <a:pt x="3766404" y="1792933"/>
                </a:lnTo>
                <a:lnTo>
                  <a:pt x="3768897" y="1792933"/>
                </a:lnTo>
                <a:lnTo>
                  <a:pt x="3771389" y="1792933"/>
                </a:lnTo>
                <a:lnTo>
                  <a:pt x="3774335" y="1792706"/>
                </a:lnTo>
                <a:lnTo>
                  <a:pt x="3777960" y="1792479"/>
                </a:lnTo>
                <a:lnTo>
                  <a:pt x="3785665" y="1790891"/>
                </a:lnTo>
                <a:lnTo>
                  <a:pt x="3795635" y="1789077"/>
                </a:lnTo>
                <a:lnTo>
                  <a:pt x="3807872" y="1786809"/>
                </a:lnTo>
                <a:lnTo>
                  <a:pt x="3821468" y="1784541"/>
                </a:lnTo>
                <a:lnTo>
                  <a:pt x="3835970" y="1782499"/>
                </a:lnTo>
                <a:lnTo>
                  <a:pt x="3850472" y="1780912"/>
                </a:lnTo>
                <a:lnTo>
                  <a:pt x="3864521" y="1779551"/>
                </a:lnTo>
                <a:lnTo>
                  <a:pt x="3871319" y="1779097"/>
                </a:lnTo>
                <a:lnTo>
                  <a:pt x="3877438" y="1779097"/>
                </a:lnTo>
                <a:lnTo>
                  <a:pt x="3883103" y="1779097"/>
                </a:lnTo>
                <a:lnTo>
                  <a:pt x="3888088" y="1779324"/>
                </a:lnTo>
                <a:lnTo>
                  <a:pt x="3897832" y="1780005"/>
                </a:lnTo>
                <a:lnTo>
                  <a:pt x="3906669" y="1780458"/>
                </a:lnTo>
                <a:lnTo>
                  <a:pt x="3922304" y="1781365"/>
                </a:lnTo>
                <a:lnTo>
                  <a:pt x="3933181" y="1781592"/>
                </a:lnTo>
                <a:lnTo>
                  <a:pt x="3937260" y="1781592"/>
                </a:lnTo>
                <a:lnTo>
                  <a:pt x="3937260" y="1569071"/>
                </a:lnTo>
                <a:lnTo>
                  <a:pt x="3960600" y="1569071"/>
                </a:lnTo>
                <a:lnTo>
                  <a:pt x="3962866" y="1447728"/>
                </a:lnTo>
                <a:lnTo>
                  <a:pt x="3962412" y="1447274"/>
                </a:lnTo>
                <a:lnTo>
                  <a:pt x="3961279" y="1446140"/>
                </a:lnTo>
                <a:lnTo>
                  <a:pt x="3959013" y="1445233"/>
                </a:lnTo>
                <a:lnTo>
                  <a:pt x="3957880" y="1444779"/>
                </a:lnTo>
                <a:lnTo>
                  <a:pt x="3956294" y="1444552"/>
                </a:lnTo>
                <a:lnTo>
                  <a:pt x="3954481" y="1444326"/>
                </a:lnTo>
                <a:lnTo>
                  <a:pt x="3952668" y="1444099"/>
                </a:lnTo>
                <a:lnTo>
                  <a:pt x="3950629" y="1444326"/>
                </a:lnTo>
                <a:lnTo>
                  <a:pt x="3948137" y="1444779"/>
                </a:lnTo>
                <a:lnTo>
                  <a:pt x="3945644" y="1445460"/>
                </a:lnTo>
                <a:lnTo>
                  <a:pt x="3943151" y="1446367"/>
                </a:lnTo>
                <a:lnTo>
                  <a:pt x="3940206" y="1447954"/>
                </a:lnTo>
                <a:lnTo>
                  <a:pt x="3937260" y="1449996"/>
                </a:lnTo>
                <a:lnTo>
                  <a:pt x="3924344" y="1459295"/>
                </a:lnTo>
                <a:lnTo>
                  <a:pt x="3917546" y="1463831"/>
                </a:lnTo>
                <a:lnTo>
                  <a:pt x="3914147" y="1466099"/>
                </a:lnTo>
                <a:lnTo>
                  <a:pt x="3910748" y="1467914"/>
                </a:lnTo>
                <a:lnTo>
                  <a:pt x="3907122" y="1469275"/>
                </a:lnTo>
                <a:lnTo>
                  <a:pt x="3903950" y="1470182"/>
                </a:lnTo>
                <a:lnTo>
                  <a:pt x="3900777" y="1471089"/>
                </a:lnTo>
                <a:lnTo>
                  <a:pt x="3897605" y="1471316"/>
                </a:lnTo>
                <a:lnTo>
                  <a:pt x="3894432" y="1471089"/>
                </a:lnTo>
                <a:lnTo>
                  <a:pt x="3892846" y="1470635"/>
                </a:lnTo>
                <a:lnTo>
                  <a:pt x="3891487" y="1469955"/>
                </a:lnTo>
                <a:lnTo>
                  <a:pt x="3890127" y="1469275"/>
                </a:lnTo>
                <a:lnTo>
                  <a:pt x="3888541" y="1468594"/>
                </a:lnTo>
                <a:lnTo>
                  <a:pt x="3887181" y="1467460"/>
                </a:lnTo>
                <a:lnTo>
                  <a:pt x="3885822" y="1466326"/>
                </a:lnTo>
                <a:lnTo>
                  <a:pt x="3884462" y="1464512"/>
                </a:lnTo>
                <a:lnTo>
                  <a:pt x="3882876" y="1462697"/>
                </a:lnTo>
                <a:lnTo>
                  <a:pt x="3879704" y="1457481"/>
                </a:lnTo>
                <a:lnTo>
                  <a:pt x="3876305" y="1450449"/>
                </a:lnTo>
                <a:lnTo>
                  <a:pt x="3872226" y="1442511"/>
                </a:lnTo>
                <a:lnTo>
                  <a:pt x="3868374" y="1433665"/>
                </a:lnTo>
                <a:lnTo>
                  <a:pt x="3864295" y="1423913"/>
                </a:lnTo>
                <a:lnTo>
                  <a:pt x="3856137" y="1403726"/>
                </a:lnTo>
                <a:lnTo>
                  <a:pt x="3848660" y="1384221"/>
                </a:lnTo>
                <a:lnTo>
                  <a:pt x="3842541" y="1367664"/>
                </a:lnTo>
                <a:lnTo>
                  <a:pt x="3837103" y="1351787"/>
                </a:lnTo>
                <a:lnTo>
                  <a:pt x="3821241" y="1349746"/>
                </a:lnTo>
                <a:lnTo>
                  <a:pt x="3783172" y="1345436"/>
                </a:lnTo>
                <a:lnTo>
                  <a:pt x="3759606" y="1343395"/>
                </a:lnTo>
                <a:lnTo>
                  <a:pt x="3735586" y="1340900"/>
                </a:lnTo>
                <a:lnTo>
                  <a:pt x="3712473" y="1339086"/>
                </a:lnTo>
                <a:lnTo>
                  <a:pt x="3692079" y="1337952"/>
                </a:lnTo>
                <a:lnTo>
                  <a:pt x="3675764" y="1336818"/>
                </a:lnTo>
                <a:lnTo>
                  <a:pt x="3662848" y="1336364"/>
                </a:lnTo>
                <a:lnTo>
                  <a:pt x="3657636" y="1336364"/>
                </a:lnTo>
                <a:close/>
                <a:moveTo>
                  <a:pt x="740134" y="1112044"/>
                </a:moveTo>
                <a:lnTo>
                  <a:pt x="736957" y="1112270"/>
                </a:lnTo>
                <a:lnTo>
                  <a:pt x="734234" y="1112497"/>
                </a:lnTo>
                <a:lnTo>
                  <a:pt x="731965" y="1113177"/>
                </a:lnTo>
                <a:lnTo>
                  <a:pt x="729923" y="1114084"/>
                </a:lnTo>
                <a:lnTo>
                  <a:pt x="728562" y="1114991"/>
                </a:lnTo>
                <a:lnTo>
                  <a:pt x="727201" y="1116579"/>
                </a:lnTo>
                <a:lnTo>
                  <a:pt x="726293" y="1118166"/>
                </a:lnTo>
                <a:lnTo>
                  <a:pt x="725612" y="1119980"/>
                </a:lnTo>
                <a:lnTo>
                  <a:pt x="724705" y="1122248"/>
                </a:lnTo>
                <a:lnTo>
                  <a:pt x="724478" y="1124742"/>
                </a:lnTo>
                <a:lnTo>
                  <a:pt x="724024" y="1130638"/>
                </a:lnTo>
                <a:lnTo>
                  <a:pt x="724024" y="1137668"/>
                </a:lnTo>
                <a:lnTo>
                  <a:pt x="724251" y="1146058"/>
                </a:lnTo>
                <a:lnTo>
                  <a:pt x="724251" y="1155355"/>
                </a:lnTo>
                <a:lnTo>
                  <a:pt x="724251" y="1165106"/>
                </a:lnTo>
                <a:lnTo>
                  <a:pt x="724705" y="1175084"/>
                </a:lnTo>
                <a:lnTo>
                  <a:pt x="725839" y="1184608"/>
                </a:lnTo>
                <a:lnTo>
                  <a:pt x="726293" y="1188689"/>
                </a:lnTo>
                <a:lnTo>
                  <a:pt x="726974" y="1192998"/>
                </a:lnTo>
                <a:lnTo>
                  <a:pt x="728108" y="1196626"/>
                </a:lnTo>
                <a:lnTo>
                  <a:pt x="729243" y="1199801"/>
                </a:lnTo>
                <a:lnTo>
                  <a:pt x="730377" y="1202975"/>
                </a:lnTo>
                <a:lnTo>
                  <a:pt x="732192" y="1205016"/>
                </a:lnTo>
                <a:lnTo>
                  <a:pt x="732873" y="1206150"/>
                </a:lnTo>
                <a:lnTo>
                  <a:pt x="734008" y="1206830"/>
                </a:lnTo>
                <a:lnTo>
                  <a:pt x="734915" y="1207511"/>
                </a:lnTo>
                <a:lnTo>
                  <a:pt x="736276" y="1207737"/>
                </a:lnTo>
                <a:lnTo>
                  <a:pt x="737638" y="1208418"/>
                </a:lnTo>
                <a:lnTo>
                  <a:pt x="739907" y="1208644"/>
                </a:lnTo>
                <a:lnTo>
                  <a:pt x="746714" y="1209325"/>
                </a:lnTo>
                <a:lnTo>
                  <a:pt x="755563" y="1209778"/>
                </a:lnTo>
                <a:lnTo>
                  <a:pt x="766680" y="1210232"/>
                </a:lnTo>
                <a:lnTo>
                  <a:pt x="793227" y="1211139"/>
                </a:lnTo>
                <a:lnTo>
                  <a:pt x="822497" y="1211366"/>
                </a:lnTo>
                <a:lnTo>
                  <a:pt x="876044" y="1211819"/>
                </a:lnTo>
                <a:lnTo>
                  <a:pt x="899868" y="1211819"/>
                </a:lnTo>
                <a:lnTo>
                  <a:pt x="899414" y="1210005"/>
                </a:lnTo>
                <a:lnTo>
                  <a:pt x="897826" y="1205016"/>
                </a:lnTo>
                <a:lnTo>
                  <a:pt x="896692" y="1201615"/>
                </a:lnTo>
                <a:lnTo>
                  <a:pt x="894876" y="1197760"/>
                </a:lnTo>
                <a:lnTo>
                  <a:pt x="893061" y="1192998"/>
                </a:lnTo>
                <a:lnTo>
                  <a:pt x="890566" y="1188009"/>
                </a:lnTo>
                <a:lnTo>
                  <a:pt x="887162" y="1182567"/>
                </a:lnTo>
                <a:lnTo>
                  <a:pt x="883759" y="1176898"/>
                </a:lnTo>
                <a:lnTo>
                  <a:pt x="879674" y="1170775"/>
                </a:lnTo>
                <a:lnTo>
                  <a:pt x="874683" y="1164652"/>
                </a:lnTo>
                <a:lnTo>
                  <a:pt x="869237" y="1158530"/>
                </a:lnTo>
                <a:lnTo>
                  <a:pt x="862884" y="1152181"/>
                </a:lnTo>
                <a:lnTo>
                  <a:pt x="856077" y="1146058"/>
                </a:lnTo>
                <a:lnTo>
                  <a:pt x="851993" y="1143110"/>
                </a:lnTo>
                <a:lnTo>
                  <a:pt x="848136" y="1139935"/>
                </a:lnTo>
                <a:lnTo>
                  <a:pt x="845186" y="1137894"/>
                </a:lnTo>
                <a:lnTo>
                  <a:pt x="841783" y="1135854"/>
                </a:lnTo>
                <a:lnTo>
                  <a:pt x="835430" y="1132225"/>
                </a:lnTo>
                <a:lnTo>
                  <a:pt x="828169" y="1129051"/>
                </a:lnTo>
                <a:lnTo>
                  <a:pt x="820682" y="1126103"/>
                </a:lnTo>
                <a:lnTo>
                  <a:pt x="812740" y="1123608"/>
                </a:lnTo>
                <a:lnTo>
                  <a:pt x="805253" y="1121341"/>
                </a:lnTo>
                <a:lnTo>
                  <a:pt x="797311" y="1119300"/>
                </a:lnTo>
                <a:lnTo>
                  <a:pt x="789370" y="1117486"/>
                </a:lnTo>
                <a:lnTo>
                  <a:pt x="781656" y="1116125"/>
                </a:lnTo>
                <a:lnTo>
                  <a:pt x="773941" y="1114991"/>
                </a:lnTo>
                <a:lnTo>
                  <a:pt x="766907" y="1114084"/>
                </a:lnTo>
                <a:lnTo>
                  <a:pt x="760327" y="1113404"/>
                </a:lnTo>
                <a:lnTo>
                  <a:pt x="748529" y="1112270"/>
                </a:lnTo>
                <a:lnTo>
                  <a:pt x="740134" y="1112044"/>
                </a:lnTo>
                <a:close/>
                <a:moveTo>
                  <a:pt x="1305638" y="1054673"/>
                </a:moveTo>
                <a:lnTo>
                  <a:pt x="1304925" y="1054679"/>
                </a:lnTo>
                <a:lnTo>
                  <a:pt x="1304925" y="1962890"/>
                </a:lnTo>
                <a:lnTo>
                  <a:pt x="1355725" y="1947343"/>
                </a:lnTo>
                <a:lnTo>
                  <a:pt x="1355725" y="1201521"/>
                </a:lnTo>
                <a:lnTo>
                  <a:pt x="1345341" y="1171682"/>
                </a:lnTo>
                <a:lnTo>
                  <a:pt x="1317663" y="1090048"/>
                </a:lnTo>
                <a:lnTo>
                  <a:pt x="1305638" y="1054673"/>
                </a:lnTo>
                <a:close/>
                <a:moveTo>
                  <a:pt x="3135313" y="1001713"/>
                </a:moveTo>
                <a:lnTo>
                  <a:pt x="3135313" y="1963376"/>
                </a:lnTo>
                <a:lnTo>
                  <a:pt x="3187700" y="1947343"/>
                </a:lnTo>
                <a:lnTo>
                  <a:pt x="3187700" y="1001713"/>
                </a:lnTo>
                <a:lnTo>
                  <a:pt x="3135313" y="1001713"/>
                </a:lnTo>
                <a:close/>
                <a:moveTo>
                  <a:pt x="2678432" y="1001713"/>
                </a:moveTo>
                <a:lnTo>
                  <a:pt x="2677719" y="1004936"/>
                </a:lnTo>
                <a:lnTo>
                  <a:pt x="2678112" y="1008569"/>
                </a:lnTo>
                <a:lnTo>
                  <a:pt x="2679473" y="1019688"/>
                </a:lnTo>
                <a:lnTo>
                  <a:pt x="2681061" y="1032849"/>
                </a:lnTo>
                <a:lnTo>
                  <a:pt x="2684545" y="1057432"/>
                </a:lnTo>
                <a:lnTo>
                  <a:pt x="2709329" y="1072923"/>
                </a:lnTo>
                <a:lnTo>
                  <a:pt x="2773790" y="1120775"/>
                </a:lnTo>
                <a:lnTo>
                  <a:pt x="2800346" y="1140732"/>
                </a:lnTo>
                <a:lnTo>
                  <a:pt x="2823270" y="1158422"/>
                </a:lnTo>
                <a:lnTo>
                  <a:pt x="2843017" y="1173390"/>
                </a:lnTo>
                <a:lnTo>
                  <a:pt x="2859813" y="1186543"/>
                </a:lnTo>
                <a:lnTo>
                  <a:pt x="2873885" y="1198336"/>
                </a:lnTo>
                <a:lnTo>
                  <a:pt x="2885688" y="1208088"/>
                </a:lnTo>
                <a:lnTo>
                  <a:pt x="2894994" y="1216932"/>
                </a:lnTo>
                <a:lnTo>
                  <a:pt x="2899079" y="1220561"/>
                </a:lnTo>
                <a:lnTo>
                  <a:pt x="2902484" y="1224190"/>
                </a:lnTo>
                <a:lnTo>
                  <a:pt x="2905435" y="1227818"/>
                </a:lnTo>
                <a:lnTo>
                  <a:pt x="2908158" y="1231220"/>
                </a:lnTo>
                <a:lnTo>
                  <a:pt x="2910428" y="1234168"/>
                </a:lnTo>
                <a:lnTo>
                  <a:pt x="2912471" y="1237116"/>
                </a:lnTo>
                <a:lnTo>
                  <a:pt x="2914060" y="1240065"/>
                </a:lnTo>
                <a:lnTo>
                  <a:pt x="2915648" y="1243240"/>
                </a:lnTo>
                <a:lnTo>
                  <a:pt x="2916556" y="1245961"/>
                </a:lnTo>
                <a:lnTo>
                  <a:pt x="2917691" y="1248682"/>
                </a:lnTo>
                <a:lnTo>
                  <a:pt x="2918372" y="1251631"/>
                </a:lnTo>
                <a:lnTo>
                  <a:pt x="2919053" y="1254352"/>
                </a:lnTo>
                <a:lnTo>
                  <a:pt x="2919961" y="1260249"/>
                </a:lnTo>
                <a:lnTo>
                  <a:pt x="2920415" y="1264558"/>
                </a:lnTo>
                <a:lnTo>
                  <a:pt x="2920642" y="1270681"/>
                </a:lnTo>
                <a:lnTo>
                  <a:pt x="2921096" y="1287690"/>
                </a:lnTo>
                <a:lnTo>
                  <a:pt x="2921550" y="1310822"/>
                </a:lnTo>
                <a:lnTo>
                  <a:pt x="2922004" y="1338943"/>
                </a:lnTo>
                <a:lnTo>
                  <a:pt x="2922685" y="1405618"/>
                </a:lnTo>
                <a:lnTo>
                  <a:pt x="2922912" y="1479550"/>
                </a:lnTo>
                <a:lnTo>
                  <a:pt x="2923593" y="1617209"/>
                </a:lnTo>
                <a:lnTo>
                  <a:pt x="2924046" y="1664608"/>
                </a:lnTo>
                <a:lnTo>
                  <a:pt x="2924273" y="1679349"/>
                </a:lnTo>
                <a:lnTo>
                  <a:pt x="2924727" y="1686833"/>
                </a:lnTo>
                <a:lnTo>
                  <a:pt x="2926316" y="1697945"/>
                </a:lnTo>
                <a:lnTo>
                  <a:pt x="2926770" y="1702481"/>
                </a:lnTo>
                <a:lnTo>
                  <a:pt x="2926997" y="1706336"/>
                </a:lnTo>
                <a:lnTo>
                  <a:pt x="2926997" y="1709738"/>
                </a:lnTo>
                <a:lnTo>
                  <a:pt x="2926770" y="1712459"/>
                </a:lnTo>
                <a:lnTo>
                  <a:pt x="2926089" y="1714501"/>
                </a:lnTo>
                <a:lnTo>
                  <a:pt x="2925408" y="1716315"/>
                </a:lnTo>
                <a:lnTo>
                  <a:pt x="2924046" y="1717902"/>
                </a:lnTo>
                <a:lnTo>
                  <a:pt x="2922231" y="1719036"/>
                </a:lnTo>
                <a:lnTo>
                  <a:pt x="2920188" y="1719717"/>
                </a:lnTo>
                <a:lnTo>
                  <a:pt x="2917691" y="1720624"/>
                </a:lnTo>
                <a:lnTo>
                  <a:pt x="2914287" y="1721077"/>
                </a:lnTo>
                <a:lnTo>
                  <a:pt x="2910882" y="1721304"/>
                </a:lnTo>
                <a:lnTo>
                  <a:pt x="2901803" y="1721984"/>
                </a:lnTo>
                <a:lnTo>
                  <a:pt x="2897718" y="1722438"/>
                </a:lnTo>
                <a:lnTo>
                  <a:pt x="2895675" y="1723118"/>
                </a:lnTo>
                <a:lnTo>
                  <a:pt x="2894313" y="1723572"/>
                </a:lnTo>
                <a:lnTo>
                  <a:pt x="2892951" y="1724252"/>
                </a:lnTo>
                <a:lnTo>
                  <a:pt x="2891816" y="1725159"/>
                </a:lnTo>
                <a:lnTo>
                  <a:pt x="2891135" y="1726293"/>
                </a:lnTo>
                <a:lnTo>
                  <a:pt x="2890227" y="1727654"/>
                </a:lnTo>
                <a:lnTo>
                  <a:pt x="2889773" y="1729242"/>
                </a:lnTo>
                <a:lnTo>
                  <a:pt x="2889546" y="1731283"/>
                </a:lnTo>
                <a:lnTo>
                  <a:pt x="2889319" y="1733551"/>
                </a:lnTo>
                <a:lnTo>
                  <a:pt x="2889546" y="1736272"/>
                </a:lnTo>
                <a:lnTo>
                  <a:pt x="2889773" y="1739220"/>
                </a:lnTo>
                <a:lnTo>
                  <a:pt x="2890227" y="1742395"/>
                </a:lnTo>
                <a:lnTo>
                  <a:pt x="2892043" y="1750333"/>
                </a:lnTo>
                <a:lnTo>
                  <a:pt x="2893632" y="1756002"/>
                </a:lnTo>
                <a:lnTo>
                  <a:pt x="2896356" y="1764393"/>
                </a:lnTo>
                <a:lnTo>
                  <a:pt x="2903619" y="1787752"/>
                </a:lnTo>
                <a:lnTo>
                  <a:pt x="2913833" y="1816781"/>
                </a:lnTo>
                <a:lnTo>
                  <a:pt x="2925635" y="1849211"/>
                </a:lnTo>
                <a:lnTo>
                  <a:pt x="2937665" y="1881415"/>
                </a:lnTo>
                <a:lnTo>
                  <a:pt x="2943566" y="1896836"/>
                </a:lnTo>
                <a:lnTo>
                  <a:pt x="2949468" y="1911351"/>
                </a:lnTo>
                <a:lnTo>
                  <a:pt x="2954688" y="1924051"/>
                </a:lnTo>
                <a:lnTo>
                  <a:pt x="2959454" y="1935390"/>
                </a:lnTo>
                <a:lnTo>
                  <a:pt x="2963540" y="1944235"/>
                </a:lnTo>
                <a:lnTo>
                  <a:pt x="2966945" y="1950585"/>
                </a:lnTo>
                <a:lnTo>
                  <a:pt x="2970122" y="1955574"/>
                </a:lnTo>
                <a:lnTo>
                  <a:pt x="2973754" y="1960790"/>
                </a:lnTo>
                <a:lnTo>
                  <a:pt x="2977612" y="1966006"/>
                </a:lnTo>
                <a:lnTo>
                  <a:pt x="2981698" y="1970995"/>
                </a:lnTo>
                <a:lnTo>
                  <a:pt x="2989642" y="1980974"/>
                </a:lnTo>
                <a:lnTo>
                  <a:pt x="2997586" y="1989819"/>
                </a:lnTo>
                <a:lnTo>
                  <a:pt x="3004622" y="1997529"/>
                </a:lnTo>
                <a:lnTo>
                  <a:pt x="3010751" y="2003426"/>
                </a:lnTo>
                <a:lnTo>
                  <a:pt x="3016198" y="2008869"/>
                </a:lnTo>
                <a:lnTo>
                  <a:pt x="3026866" y="2020435"/>
                </a:lnTo>
                <a:lnTo>
                  <a:pt x="3047747" y="2044927"/>
                </a:lnTo>
                <a:lnTo>
                  <a:pt x="3063863" y="2063297"/>
                </a:lnTo>
                <a:lnTo>
                  <a:pt x="3070218" y="2070554"/>
                </a:lnTo>
                <a:lnTo>
                  <a:pt x="3074757" y="2075090"/>
                </a:lnTo>
                <a:lnTo>
                  <a:pt x="3076119" y="2076677"/>
                </a:lnTo>
                <a:lnTo>
                  <a:pt x="3076575" y="2077406"/>
                </a:lnTo>
                <a:lnTo>
                  <a:pt x="3076575" y="1001713"/>
                </a:lnTo>
                <a:lnTo>
                  <a:pt x="2678432" y="1001713"/>
                </a:lnTo>
                <a:close/>
                <a:moveTo>
                  <a:pt x="1853446" y="1001713"/>
                </a:moveTo>
                <a:lnTo>
                  <a:pt x="1853996" y="1005013"/>
                </a:lnTo>
                <a:lnTo>
                  <a:pt x="1855357" y="1013403"/>
                </a:lnTo>
                <a:lnTo>
                  <a:pt x="1858533" y="1027916"/>
                </a:lnTo>
                <a:lnTo>
                  <a:pt x="1860121" y="1034038"/>
                </a:lnTo>
                <a:lnTo>
                  <a:pt x="1875776" y="1038347"/>
                </a:lnTo>
                <a:lnTo>
                  <a:pt x="1892791" y="1042655"/>
                </a:lnTo>
                <a:lnTo>
                  <a:pt x="1914571" y="1047871"/>
                </a:lnTo>
                <a:lnTo>
                  <a:pt x="1926596" y="1050592"/>
                </a:lnTo>
                <a:lnTo>
                  <a:pt x="1939074" y="1053086"/>
                </a:lnTo>
                <a:lnTo>
                  <a:pt x="1951779" y="1055580"/>
                </a:lnTo>
                <a:lnTo>
                  <a:pt x="1964938" y="1057848"/>
                </a:lnTo>
                <a:lnTo>
                  <a:pt x="1978096" y="1059889"/>
                </a:lnTo>
                <a:lnTo>
                  <a:pt x="1990801" y="1061476"/>
                </a:lnTo>
                <a:lnTo>
                  <a:pt x="2003506" y="1062837"/>
                </a:lnTo>
                <a:lnTo>
                  <a:pt x="2015077" y="1063517"/>
                </a:lnTo>
                <a:lnTo>
                  <a:pt x="2027328" y="1063971"/>
                </a:lnTo>
                <a:lnTo>
                  <a:pt x="2040033" y="1065104"/>
                </a:lnTo>
                <a:lnTo>
                  <a:pt x="2053192" y="1066238"/>
                </a:lnTo>
                <a:lnTo>
                  <a:pt x="2067031" y="1067826"/>
                </a:lnTo>
                <a:lnTo>
                  <a:pt x="2081098" y="1069640"/>
                </a:lnTo>
                <a:lnTo>
                  <a:pt x="2095618" y="1071680"/>
                </a:lnTo>
                <a:lnTo>
                  <a:pt x="2124885" y="1076216"/>
                </a:lnTo>
                <a:lnTo>
                  <a:pt x="2153698" y="1081204"/>
                </a:lnTo>
                <a:lnTo>
                  <a:pt x="2181603" y="1086193"/>
                </a:lnTo>
                <a:lnTo>
                  <a:pt x="2229701" y="1095264"/>
                </a:lnTo>
                <a:lnTo>
                  <a:pt x="2234692" y="1096171"/>
                </a:lnTo>
                <a:lnTo>
                  <a:pt x="2239684" y="1097758"/>
                </a:lnTo>
                <a:lnTo>
                  <a:pt x="2244675" y="1099345"/>
                </a:lnTo>
                <a:lnTo>
                  <a:pt x="2249212" y="1101159"/>
                </a:lnTo>
                <a:lnTo>
                  <a:pt x="2253750" y="1103200"/>
                </a:lnTo>
                <a:lnTo>
                  <a:pt x="2258287" y="1105468"/>
                </a:lnTo>
                <a:lnTo>
                  <a:pt x="2262598" y="1107962"/>
                </a:lnTo>
                <a:lnTo>
                  <a:pt x="2263570" y="1108576"/>
                </a:lnTo>
                <a:lnTo>
                  <a:pt x="2261707" y="1094105"/>
                </a:lnTo>
                <a:lnTo>
                  <a:pt x="2257857" y="1065515"/>
                </a:lnTo>
                <a:lnTo>
                  <a:pt x="2254687" y="1037379"/>
                </a:lnTo>
                <a:lnTo>
                  <a:pt x="2253978" y="1030395"/>
                </a:lnTo>
                <a:lnTo>
                  <a:pt x="2208022" y="1030395"/>
                </a:lnTo>
                <a:lnTo>
                  <a:pt x="2203726" y="1029941"/>
                </a:lnTo>
                <a:lnTo>
                  <a:pt x="2199657" y="1029487"/>
                </a:lnTo>
                <a:lnTo>
                  <a:pt x="2196039" y="1028807"/>
                </a:lnTo>
                <a:lnTo>
                  <a:pt x="2192422" y="1027899"/>
                </a:lnTo>
                <a:lnTo>
                  <a:pt x="2188804" y="1026311"/>
                </a:lnTo>
                <a:lnTo>
                  <a:pt x="2185639" y="1024496"/>
                </a:lnTo>
                <a:lnTo>
                  <a:pt x="2182474" y="1022681"/>
                </a:lnTo>
                <a:lnTo>
                  <a:pt x="2179309" y="1020413"/>
                </a:lnTo>
                <a:lnTo>
                  <a:pt x="2176370" y="1017691"/>
                </a:lnTo>
                <a:lnTo>
                  <a:pt x="2172978" y="1014968"/>
                </a:lnTo>
                <a:lnTo>
                  <a:pt x="2170039" y="1011565"/>
                </a:lnTo>
                <a:lnTo>
                  <a:pt x="2167100" y="1008162"/>
                </a:lnTo>
                <a:lnTo>
                  <a:pt x="2164161" y="1004533"/>
                </a:lnTo>
                <a:lnTo>
                  <a:pt x="2162132" y="1001713"/>
                </a:lnTo>
                <a:lnTo>
                  <a:pt x="1853446" y="1001713"/>
                </a:lnTo>
                <a:close/>
                <a:moveTo>
                  <a:pt x="4275346" y="983674"/>
                </a:moveTo>
                <a:lnTo>
                  <a:pt x="4311602" y="1044686"/>
                </a:lnTo>
                <a:lnTo>
                  <a:pt x="4336981" y="983674"/>
                </a:lnTo>
                <a:lnTo>
                  <a:pt x="4275346" y="983674"/>
                </a:lnTo>
                <a:close/>
                <a:moveTo>
                  <a:pt x="3664434" y="861650"/>
                </a:moveTo>
                <a:lnTo>
                  <a:pt x="3663301" y="861877"/>
                </a:lnTo>
                <a:lnTo>
                  <a:pt x="3662168" y="862331"/>
                </a:lnTo>
                <a:lnTo>
                  <a:pt x="3659676" y="863465"/>
                </a:lnTo>
                <a:lnTo>
                  <a:pt x="3657410" y="865052"/>
                </a:lnTo>
                <a:lnTo>
                  <a:pt x="3655597" y="867094"/>
                </a:lnTo>
                <a:lnTo>
                  <a:pt x="3653558" y="869362"/>
                </a:lnTo>
                <a:lnTo>
                  <a:pt x="3651745" y="871630"/>
                </a:lnTo>
                <a:lnTo>
                  <a:pt x="3650385" y="873671"/>
                </a:lnTo>
                <a:lnTo>
                  <a:pt x="3648346" y="877300"/>
                </a:lnTo>
                <a:lnTo>
                  <a:pt x="3647666" y="878434"/>
                </a:lnTo>
                <a:lnTo>
                  <a:pt x="3649269" y="901700"/>
                </a:lnTo>
                <a:lnTo>
                  <a:pt x="3660775" y="901700"/>
                </a:lnTo>
                <a:lnTo>
                  <a:pt x="3660775" y="1001713"/>
                </a:lnTo>
                <a:lnTo>
                  <a:pt x="3246438" y="1001713"/>
                </a:lnTo>
                <a:lnTo>
                  <a:pt x="3246438" y="2034626"/>
                </a:lnTo>
                <a:lnTo>
                  <a:pt x="3247945" y="2034259"/>
                </a:lnTo>
                <a:lnTo>
                  <a:pt x="3256556" y="2031991"/>
                </a:lnTo>
                <a:lnTo>
                  <a:pt x="3265620" y="2029496"/>
                </a:lnTo>
                <a:lnTo>
                  <a:pt x="3274910" y="2026547"/>
                </a:lnTo>
                <a:lnTo>
                  <a:pt x="3284427" y="2023145"/>
                </a:lnTo>
                <a:lnTo>
                  <a:pt x="3293718" y="2019743"/>
                </a:lnTo>
                <a:lnTo>
                  <a:pt x="3303008" y="2015887"/>
                </a:lnTo>
                <a:lnTo>
                  <a:pt x="3311846" y="2012258"/>
                </a:lnTo>
                <a:lnTo>
                  <a:pt x="3320457" y="2008402"/>
                </a:lnTo>
                <a:lnTo>
                  <a:pt x="3328841" y="2004773"/>
                </a:lnTo>
                <a:lnTo>
                  <a:pt x="3336092" y="2001144"/>
                </a:lnTo>
                <a:lnTo>
                  <a:pt x="3343117" y="1997515"/>
                </a:lnTo>
                <a:lnTo>
                  <a:pt x="3349008" y="1994340"/>
                </a:lnTo>
                <a:lnTo>
                  <a:pt x="3354220" y="1991392"/>
                </a:lnTo>
                <a:lnTo>
                  <a:pt x="3358299" y="1988670"/>
                </a:lnTo>
                <a:lnTo>
                  <a:pt x="3365550" y="1983453"/>
                </a:lnTo>
                <a:lnTo>
                  <a:pt x="3374161" y="1978010"/>
                </a:lnTo>
                <a:lnTo>
                  <a:pt x="3383225" y="1972113"/>
                </a:lnTo>
                <a:lnTo>
                  <a:pt x="3392515" y="1965762"/>
                </a:lnTo>
                <a:lnTo>
                  <a:pt x="3401353" y="1959411"/>
                </a:lnTo>
                <a:lnTo>
                  <a:pt x="3405431" y="1956236"/>
                </a:lnTo>
                <a:lnTo>
                  <a:pt x="3409510" y="1953061"/>
                </a:lnTo>
                <a:lnTo>
                  <a:pt x="3413362" y="1949659"/>
                </a:lnTo>
                <a:lnTo>
                  <a:pt x="3416988" y="1946483"/>
                </a:lnTo>
                <a:lnTo>
                  <a:pt x="3419934" y="1943308"/>
                </a:lnTo>
                <a:lnTo>
                  <a:pt x="3422653" y="1940132"/>
                </a:lnTo>
                <a:lnTo>
                  <a:pt x="3424919" y="1936504"/>
                </a:lnTo>
                <a:lnTo>
                  <a:pt x="3427185" y="1932648"/>
                </a:lnTo>
                <a:lnTo>
                  <a:pt x="3428771" y="1928338"/>
                </a:lnTo>
                <a:lnTo>
                  <a:pt x="3430357" y="1924256"/>
                </a:lnTo>
                <a:lnTo>
                  <a:pt x="3431490" y="1919493"/>
                </a:lnTo>
                <a:lnTo>
                  <a:pt x="3432623" y="1914957"/>
                </a:lnTo>
                <a:lnTo>
                  <a:pt x="3433530" y="1910194"/>
                </a:lnTo>
                <a:lnTo>
                  <a:pt x="3433983" y="1905884"/>
                </a:lnTo>
                <a:lnTo>
                  <a:pt x="3435116" y="1897719"/>
                </a:lnTo>
                <a:lnTo>
                  <a:pt x="3435569" y="1890915"/>
                </a:lnTo>
                <a:lnTo>
                  <a:pt x="3435796" y="1884791"/>
                </a:lnTo>
                <a:lnTo>
                  <a:pt x="3394555" y="1883430"/>
                </a:lnTo>
                <a:lnTo>
                  <a:pt x="3362378" y="1882523"/>
                </a:lnTo>
                <a:lnTo>
                  <a:pt x="3339944" y="1882069"/>
                </a:lnTo>
                <a:lnTo>
                  <a:pt x="3336319" y="1882069"/>
                </a:lnTo>
                <a:lnTo>
                  <a:pt x="3333373" y="1881842"/>
                </a:lnTo>
                <a:lnTo>
                  <a:pt x="3330880" y="1881615"/>
                </a:lnTo>
                <a:lnTo>
                  <a:pt x="3328388" y="1880708"/>
                </a:lnTo>
                <a:lnTo>
                  <a:pt x="3326575" y="1879801"/>
                </a:lnTo>
                <a:lnTo>
                  <a:pt x="3324535" y="1878894"/>
                </a:lnTo>
                <a:lnTo>
                  <a:pt x="3322949" y="1877306"/>
                </a:lnTo>
                <a:lnTo>
                  <a:pt x="3321816" y="1875265"/>
                </a:lnTo>
                <a:lnTo>
                  <a:pt x="3320457" y="1872997"/>
                </a:lnTo>
                <a:lnTo>
                  <a:pt x="3319550" y="1870275"/>
                </a:lnTo>
                <a:lnTo>
                  <a:pt x="3318870" y="1867326"/>
                </a:lnTo>
                <a:lnTo>
                  <a:pt x="3318417" y="1863697"/>
                </a:lnTo>
                <a:lnTo>
                  <a:pt x="3317737" y="1859615"/>
                </a:lnTo>
                <a:lnTo>
                  <a:pt x="3317511" y="1855079"/>
                </a:lnTo>
                <a:lnTo>
                  <a:pt x="3317284" y="1843738"/>
                </a:lnTo>
                <a:lnTo>
                  <a:pt x="3317284" y="1837614"/>
                </a:lnTo>
                <a:lnTo>
                  <a:pt x="3317058" y="1831264"/>
                </a:lnTo>
                <a:lnTo>
                  <a:pt x="3316604" y="1824686"/>
                </a:lnTo>
                <a:lnTo>
                  <a:pt x="3316151" y="1818109"/>
                </a:lnTo>
                <a:lnTo>
                  <a:pt x="3314338" y="1803593"/>
                </a:lnTo>
                <a:lnTo>
                  <a:pt x="3312072" y="1788170"/>
                </a:lnTo>
                <a:lnTo>
                  <a:pt x="3309353" y="1771159"/>
                </a:lnTo>
                <a:lnTo>
                  <a:pt x="3306181" y="1752107"/>
                </a:lnTo>
                <a:lnTo>
                  <a:pt x="3298930" y="1706972"/>
                </a:lnTo>
                <a:lnTo>
                  <a:pt x="3296664" y="1691549"/>
                </a:lnTo>
                <a:lnTo>
                  <a:pt x="3294624" y="1670909"/>
                </a:lnTo>
                <a:lnTo>
                  <a:pt x="3291905" y="1646187"/>
                </a:lnTo>
                <a:lnTo>
                  <a:pt x="3289186" y="1617608"/>
                </a:lnTo>
                <a:lnTo>
                  <a:pt x="3283068" y="1553194"/>
                </a:lnTo>
                <a:lnTo>
                  <a:pt x="3276950" y="1483790"/>
                </a:lnTo>
                <a:lnTo>
                  <a:pt x="3271058" y="1415521"/>
                </a:lnTo>
                <a:lnTo>
                  <a:pt x="3265393" y="1354736"/>
                </a:lnTo>
                <a:lnTo>
                  <a:pt x="3262900" y="1328879"/>
                </a:lnTo>
                <a:lnTo>
                  <a:pt x="3260634" y="1307559"/>
                </a:lnTo>
                <a:lnTo>
                  <a:pt x="3258595" y="1291002"/>
                </a:lnTo>
                <a:lnTo>
                  <a:pt x="3257689" y="1284651"/>
                </a:lnTo>
                <a:lnTo>
                  <a:pt x="3256782" y="1280342"/>
                </a:lnTo>
                <a:lnTo>
                  <a:pt x="3256556" y="1278300"/>
                </a:lnTo>
                <a:lnTo>
                  <a:pt x="3256556" y="1276259"/>
                </a:lnTo>
                <a:lnTo>
                  <a:pt x="3256556" y="1274445"/>
                </a:lnTo>
                <a:lnTo>
                  <a:pt x="3256782" y="1272403"/>
                </a:lnTo>
                <a:lnTo>
                  <a:pt x="3257235" y="1270362"/>
                </a:lnTo>
                <a:lnTo>
                  <a:pt x="3257689" y="1268321"/>
                </a:lnTo>
                <a:lnTo>
                  <a:pt x="3259275" y="1264465"/>
                </a:lnTo>
                <a:lnTo>
                  <a:pt x="3261314" y="1260156"/>
                </a:lnTo>
                <a:lnTo>
                  <a:pt x="3264033" y="1256300"/>
                </a:lnTo>
                <a:lnTo>
                  <a:pt x="3267206" y="1251991"/>
                </a:lnTo>
                <a:lnTo>
                  <a:pt x="3271058" y="1247908"/>
                </a:lnTo>
                <a:lnTo>
                  <a:pt x="3275137" y="1243599"/>
                </a:lnTo>
                <a:lnTo>
                  <a:pt x="3279669" y="1239289"/>
                </a:lnTo>
                <a:lnTo>
                  <a:pt x="3284654" y="1235207"/>
                </a:lnTo>
                <a:lnTo>
                  <a:pt x="3290092" y="1230897"/>
                </a:lnTo>
                <a:lnTo>
                  <a:pt x="3295757" y="1226815"/>
                </a:lnTo>
                <a:lnTo>
                  <a:pt x="3301876" y="1222505"/>
                </a:lnTo>
                <a:lnTo>
                  <a:pt x="3308447" y="1218196"/>
                </a:lnTo>
                <a:lnTo>
                  <a:pt x="3314792" y="1214113"/>
                </a:lnTo>
                <a:lnTo>
                  <a:pt x="3329067" y="1205948"/>
                </a:lnTo>
                <a:lnTo>
                  <a:pt x="3343570" y="1197783"/>
                </a:lnTo>
                <a:lnTo>
                  <a:pt x="3358752" y="1190071"/>
                </a:lnTo>
                <a:lnTo>
                  <a:pt x="3374161" y="1182360"/>
                </a:lnTo>
                <a:lnTo>
                  <a:pt x="3389343" y="1174875"/>
                </a:lnTo>
                <a:lnTo>
                  <a:pt x="3404525" y="1167844"/>
                </a:lnTo>
                <a:lnTo>
                  <a:pt x="3433303" y="1155143"/>
                </a:lnTo>
                <a:lnTo>
                  <a:pt x="3440328" y="1151967"/>
                </a:lnTo>
                <a:lnTo>
                  <a:pt x="3448259" y="1149019"/>
                </a:lnTo>
                <a:lnTo>
                  <a:pt x="3456643" y="1145843"/>
                </a:lnTo>
                <a:lnTo>
                  <a:pt x="3465480" y="1142895"/>
                </a:lnTo>
                <a:lnTo>
                  <a:pt x="3484741" y="1136544"/>
                </a:lnTo>
                <a:lnTo>
                  <a:pt x="3505588" y="1129967"/>
                </a:lnTo>
                <a:lnTo>
                  <a:pt x="3528022" y="1123616"/>
                </a:lnTo>
                <a:lnTo>
                  <a:pt x="3550908" y="1117265"/>
                </a:lnTo>
                <a:lnTo>
                  <a:pt x="3574248" y="1111141"/>
                </a:lnTo>
                <a:lnTo>
                  <a:pt x="3597588" y="1105244"/>
                </a:lnTo>
                <a:lnTo>
                  <a:pt x="3620247" y="1099574"/>
                </a:lnTo>
                <a:lnTo>
                  <a:pt x="3642228" y="1094357"/>
                </a:lnTo>
                <a:lnTo>
                  <a:pt x="3682109" y="1085058"/>
                </a:lnTo>
                <a:lnTo>
                  <a:pt x="3713153" y="1078481"/>
                </a:lnTo>
                <a:lnTo>
                  <a:pt x="3724936" y="1076213"/>
                </a:lnTo>
                <a:lnTo>
                  <a:pt x="3733094" y="1074852"/>
                </a:lnTo>
                <a:lnTo>
                  <a:pt x="3744877" y="1072810"/>
                </a:lnTo>
                <a:lnTo>
                  <a:pt x="3749862" y="1071676"/>
                </a:lnTo>
                <a:lnTo>
                  <a:pt x="3754621" y="1070542"/>
                </a:lnTo>
                <a:lnTo>
                  <a:pt x="3758926" y="1069182"/>
                </a:lnTo>
                <a:lnTo>
                  <a:pt x="3762552" y="1068047"/>
                </a:lnTo>
                <a:lnTo>
                  <a:pt x="3765724" y="1066460"/>
                </a:lnTo>
                <a:lnTo>
                  <a:pt x="3768443" y="1065099"/>
                </a:lnTo>
                <a:lnTo>
                  <a:pt x="3770936" y="1063284"/>
                </a:lnTo>
                <a:lnTo>
                  <a:pt x="3772975" y="1061470"/>
                </a:lnTo>
                <a:lnTo>
                  <a:pt x="3774335" y="1059656"/>
                </a:lnTo>
                <a:lnTo>
                  <a:pt x="3775694" y="1057387"/>
                </a:lnTo>
                <a:lnTo>
                  <a:pt x="3776374" y="1055119"/>
                </a:lnTo>
                <a:lnTo>
                  <a:pt x="3776828" y="1052624"/>
                </a:lnTo>
                <a:lnTo>
                  <a:pt x="3776828" y="1049903"/>
                </a:lnTo>
                <a:lnTo>
                  <a:pt x="3776374" y="1047181"/>
                </a:lnTo>
                <a:lnTo>
                  <a:pt x="3774788" y="1034706"/>
                </a:lnTo>
                <a:lnTo>
                  <a:pt x="3773428" y="1028129"/>
                </a:lnTo>
                <a:lnTo>
                  <a:pt x="3772069" y="1021325"/>
                </a:lnTo>
                <a:lnTo>
                  <a:pt x="3770709" y="1017696"/>
                </a:lnTo>
                <a:lnTo>
                  <a:pt x="3769576" y="1014067"/>
                </a:lnTo>
                <a:lnTo>
                  <a:pt x="3767990" y="1010438"/>
                </a:lnTo>
                <a:lnTo>
                  <a:pt x="3766177" y="1006582"/>
                </a:lnTo>
                <a:lnTo>
                  <a:pt x="3764138" y="1002726"/>
                </a:lnTo>
                <a:lnTo>
                  <a:pt x="3761645" y="998870"/>
                </a:lnTo>
                <a:lnTo>
                  <a:pt x="3758926" y="994561"/>
                </a:lnTo>
                <a:lnTo>
                  <a:pt x="3755527" y="990252"/>
                </a:lnTo>
                <a:lnTo>
                  <a:pt x="3747143" y="980272"/>
                </a:lnTo>
                <a:lnTo>
                  <a:pt x="3736946" y="966890"/>
                </a:lnTo>
                <a:lnTo>
                  <a:pt x="3725616" y="951240"/>
                </a:lnTo>
                <a:lnTo>
                  <a:pt x="3713380" y="934230"/>
                </a:lnTo>
                <a:lnTo>
                  <a:pt x="3701823" y="917219"/>
                </a:lnTo>
                <a:lnTo>
                  <a:pt x="3696385" y="908827"/>
                </a:lnTo>
                <a:lnTo>
                  <a:pt x="3691173" y="900662"/>
                </a:lnTo>
                <a:lnTo>
                  <a:pt x="3686641" y="892950"/>
                </a:lnTo>
                <a:lnTo>
                  <a:pt x="3682562" y="885692"/>
                </a:lnTo>
                <a:lnTo>
                  <a:pt x="3679163" y="879341"/>
                </a:lnTo>
                <a:lnTo>
                  <a:pt x="3676671" y="873218"/>
                </a:lnTo>
                <a:lnTo>
                  <a:pt x="3675311" y="870723"/>
                </a:lnTo>
                <a:lnTo>
                  <a:pt x="3674178" y="868681"/>
                </a:lnTo>
                <a:lnTo>
                  <a:pt x="3673045" y="866867"/>
                </a:lnTo>
                <a:lnTo>
                  <a:pt x="3671912" y="865052"/>
                </a:lnTo>
                <a:lnTo>
                  <a:pt x="3670552" y="864145"/>
                </a:lnTo>
                <a:lnTo>
                  <a:pt x="3669419" y="863011"/>
                </a:lnTo>
                <a:lnTo>
                  <a:pt x="3668060" y="862331"/>
                </a:lnTo>
                <a:lnTo>
                  <a:pt x="3666927" y="861877"/>
                </a:lnTo>
                <a:lnTo>
                  <a:pt x="3665567" y="861650"/>
                </a:lnTo>
                <a:lnTo>
                  <a:pt x="3664434" y="861650"/>
                </a:lnTo>
                <a:close/>
                <a:moveTo>
                  <a:pt x="2220472" y="826676"/>
                </a:moveTo>
                <a:lnTo>
                  <a:pt x="2208828" y="831767"/>
                </a:lnTo>
                <a:lnTo>
                  <a:pt x="2195216" y="837663"/>
                </a:lnTo>
                <a:lnTo>
                  <a:pt x="2181830" y="843559"/>
                </a:lnTo>
                <a:lnTo>
                  <a:pt x="2166630" y="850815"/>
                </a:lnTo>
                <a:lnTo>
                  <a:pt x="2150522" y="858979"/>
                </a:lnTo>
                <a:lnTo>
                  <a:pt x="2133506" y="867822"/>
                </a:lnTo>
                <a:lnTo>
                  <a:pt x="2122843" y="873945"/>
                </a:lnTo>
                <a:lnTo>
                  <a:pt x="2109684" y="881428"/>
                </a:lnTo>
                <a:lnTo>
                  <a:pt x="2078602" y="900703"/>
                </a:lnTo>
                <a:lnTo>
                  <a:pt x="2077000" y="901700"/>
                </a:lnTo>
                <a:lnTo>
                  <a:pt x="2239166" y="901700"/>
                </a:lnTo>
                <a:lnTo>
                  <a:pt x="2235378" y="885430"/>
                </a:lnTo>
                <a:lnTo>
                  <a:pt x="2228822" y="858660"/>
                </a:lnTo>
                <a:lnTo>
                  <a:pt x="2221587" y="830530"/>
                </a:lnTo>
                <a:lnTo>
                  <a:pt x="2220472" y="826676"/>
                </a:lnTo>
                <a:close/>
                <a:moveTo>
                  <a:pt x="2743080" y="753710"/>
                </a:moveTo>
                <a:lnTo>
                  <a:pt x="2741946" y="753937"/>
                </a:lnTo>
                <a:lnTo>
                  <a:pt x="2741040" y="754844"/>
                </a:lnTo>
                <a:lnTo>
                  <a:pt x="2739906" y="755750"/>
                </a:lnTo>
                <a:lnTo>
                  <a:pt x="2738999" y="757110"/>
                </a:lnTo>
                <a:lnTo>
                  <a:pt x="2738319" y="758697"/>
                </a:lnTo>
                <a:lnTo>
                  <a:pt x="2737412" y="760737"/>
                </a:lnTo>
                <a:lnTo>
                  <a:pt x="2736052" y="765724"/>
                </a:lnTo>
                <a:lnTo>
                  <a:pt x="2734692" y="771618"/>
                </a:lnTo>
                <a:lnTo>
                  <a:pt x="2733332" y="778872"/>
                </a:lnTo>
                <a:lnTo>
                  <a:pt x="2731518" y="787032"/>
                </a:lnTo>
                <a:lnTo>
                  <a:pt x="2729251" y="795646"/>
                </a:lnTo>
                <a:lnTo>
                  <a:pt x="2726758" y="805394"/>
                </a:lnTo>
                <a:lnTo>
                  <a:pt x="2723584" y="815821"/>
                </a:lnTo>
                <a:lnTo>
                  <a:pt x="2721770" y="821035"/>
                </a:lnTo>
                <a:lnTo>
                  <a:pt x="2719730" y="826475"/>
                </a:lnTo>
                <a:lnTo>
                  <a:pt x="2717463" y="831915"/>
                </a:lnTo>
                <a:lnTo>
                  <a:pt x="2714969" y="837583"/>
                </a:lnTo>
                <a:lnTo>
                  <a:pt x="2714856" y="837822"/>
                </a:lnTo>
                <a:lnTo>
                  <a:pt x="2706804" y="873933"/>
                </a:lnTo>
                <a:lnTo>
                  <a:pt x="2715680" y="872288"/>
                </a:lnTo>
                <a:lnTo>
                  <a:pt x="2736799" y="867591"/>
                </a:lnTo>
                <a:lnTo>
                  <a:pt x="2756101" y="863117"/>
                </a:lnTo>
                <a:lnTo>
                  <a:pt x="2773813" y="859090"/>
                </a:lnTo>
                <a:lnTo>
                  <a:pt x="2790390" y="855064"/>
                </a:lnTo>
                <a:lnTo>
                  <a:pt x="2805378" y="851708"/>
                </a:lnTo>
                <a:lnTo>
                  <a:pt x="2819230" y="848800"/>
                </a:lnTo>
                <a:lnTo>
                  <a:pt x="2820115" y="848642"/>
                </a:lnTo>
                <a:lnTo>
                  <a:pt x="2815623" y="842570"/>
                </a:lnTo>
                <a:lnTo>
                  <a:pt x="2792727" y="811061"/>
                </a:lnTo>
                <a:lnTo>
                  <a:pt x="2773457" y="784766"/>
                </a:lnTo>
                <a:lnTo>
                  <a:pt x="2765296" y="774338"/>
                </a:lnTo>
                <a:lnTo>
                  <a:pt x="2758722" y="766404"/>
                </a:lnTo>
                <a:lnTo>
                  <a:pt x="2753508" y="760511"/>
                </a:lnTo>
                <a:lnTo>
                  <a:pt x="2751468" y="758244"/>
                </a:lnTo>
                <a:lnTo>
                  <a:pt x="2749427" y="756430"/>
                </a:lnTo>
                <a:lnTo>
                  <a:pt x="2747614" y="755297"/>
                </a:lnTo>
                <a:lnTo>
                  <a:pt x="2745800" y="754164"/>
                </a:lnTo>
                <a:lnTo>
                  <a:pt x="2744440" y="753710"/>
                </a:lnTo>
                <a:lnTo>
                  <a:pt x="2743080" y="753710"/>
                </a:lnTo>
                <a:close/>
                <a:moveTo>
                  <a:pt x="547726" y="288896"/>
                </a:moveTo>
                <a:lnTo>
                  <a:pt x="546138" y="292070"/>
                </a:lnTo>
                <a:lnTo>
                  <a:pt x="545003" y="295472"/>
                </a:lnTo>
                <a:lnTo>
                  <a:pt x="543415" y="300234"/>
                </a:lnTo>
                <a:lnTo>
                  <a:pt x="541600" y="305449"/>
                </a:lnTo>
                <a:lnTo>
                  <a:pt x="540466" y="311345"/>
                </a:lnTo>
                <a:lnTo>
                  <a:pt x="539558" y="317241"/>
                </a:lnTo>
                <a:lnTo>
                  <a:pt x="539331" y="320642"/>
                </a:lnTo>
                <a:lnTo>
                  <a:pt x="538877" y="323590"/>
                </a:lnTo>
                <a:lnTo>
                  <a:pt x="538877" y="330393"/>
                </a:lnTo>
                <a:lnTo>
                  <a:pt x="538877" y="338557"/>
                </a:lnTo>
                <a:lnTo>
                  <a:pt x="538877" y="342865"/>
                </a:lnTo>
                <a:lnTo>
                  <a:pt x="539331" y="347400"/>
                </a:lnTo>
                <a:lnTo>
                  <a:pt x="539785" y="351709"/>
                </a:lnTo>
                <a:lnTo>
                  <a:pt x="540692" y="356244"/>
                </a:lnTo>
                <a:lnTo>
                  <a:pt x="541600" y="360553"/>
                </a:lnTo>
                <a:lnTo>
                  <a:pt x="543415" y="364408"/>
                </a:lnTo>
                <a:lnTo>
                  <a:pt x="545457" y="368489"/>
                </a:lnTo>
                <a:lnTo>
                  <a:pt x="546365" y="370077"/>
                </a:lnTo>
                <a:lnTo>
                  <a:pt x="547953" y="371891"/>
                </a:lnTo>
                <a:lnTo>
                  <a:pt x="549314" y="373478"/>
                </a:lnTo>
                <a:lnTo>
                  <a:pt x="550903" y="374839"/>
                </a:lnTo>
                <a:lnTo>
                  <a:pt x="552718" y="376426"/>
                </a:lnTo>
                <a:lnTo>
                  <a:pt x="554533" y="377560"/>
                </a:lnTo>
                <a:lnTo>
                  <a:pt x="556575" y="378920"/>
                </a:lnTo>
                <a:lnTo>
                  <a:pt x="558844" y="379601"/>
                </a:lnTo>
                <a:lnTo>
                  <a:pt x="561340" y="380508"/>
                </a:lnTo>
                <a:lnTo>
                  <a:pt x="564063" y="380961"/>
                </a:lnTo>
                <a:lnTo>
                  <a:pt x="569054" y="382095"/>
                </a:lnTo>
                <a:lnTo>
                  <a:pt x="573365" y="382322"/>
                </a:lnTo>
                <a:lnTo>
                  <a:pt x="577223" y="382095"/>
                </a:lnTo>
                <a:lnTo>
                  <a:pt x="578811" y="381642"/>
                </a:lnTo>
                <a:lnTo>
                  <a:pt x="580399" y="381415"/>
                </a:lnTo>
                <a:lnTo>
                  <a:pt x="581987" y="380508"/>
                </a:lnTo>
                <a:lnTo>
                  <a:pt x="583122" y="380054"/>
                </a:lnTo>
                <a:lnTo>
                  <a:pt x="584029" y="379374"/>
                </a:lnTo>
                <a:lnTo>
                  <a:pt x="585164" y="378240"/>
                </a:lnTo>
                <a:lnTo>
                  <a:pt x="585845" y="377333"/>
                </a:lnTo>
                <a:lnTo>
                  <a:pt x="586525" y="376426"/>
                </a:lnTo>
                <a:lnTo>
                  <a:pt x="587660" y="373932"/>
                </a:lnTo>
                <a:lnTo>
                  <a:pt x="588114" y="371437"/>
                </a:lnTo>
                <a:lnTo>
                  <a:pt x="588114" y="368489"/>
                </a:lnTo>
                <a:lnTo>
                  <a:pt x="587887" y="365541"/>
                </a:lnTo>
                <a:lnTo>
                  <a:pt x="587206" y="361913"/>
                </a:lnTo>
                <a:lnTo>
                  <a:pt x="585845" y="358739"/>
                </a:lnTo>
                <a:lnTo>
                  <a:pt x="584256" y="355337"/>
                </a:lnTo>
                <a:lnTo>
                  <a:pt x="582441" y="351482"/>
                </a:lnTo>
                <a:lnTo>
                  <a:pt x="580399" y="348081"/>
                </a:lnTo>
                <a:lnTo>
                  <a:pt x="575407" y="340824"/>
                </a:lnTo>
                <a:lnTo>
                  <a:pt x="569962" y="333568"/>
                </a:lnTo>
                <a:lnTo>
                  <a:pt x="564516" y="326085"/>
                </a:lnTo>
                <a:lnTo>
                  <a:pt x="559298" y="318375"/>
                </a:lnTo>
                <a:lnTo>
                  <a:pt x="556802" y="314520"/>
                </a:lnTo>
                <a:lnTo>
                  <a:pt x="554533" y="310892"/>
                </a:lnTo>
                <a:lnTo>
                  <a:pt x="552718" y="307037"/>
                </a:lnTo>
                <a:lnTo>
                  <a:pt x="550903" y="303182"/>
                </a:lnTo>
                <a:lnTo>
                  <a:pt x="549541" y="299554"/>
                </a:lnTo>
                <a:lnTo>
                  <a:pt x="548407" y="295925"/>
                </a:lnTo>
                <a:lnTo>
                  <a:pt x="547953" y="292297"/>
                </a:lnTo>
                <a:lnTo>
                  <a:pt x="547726" y="288896"/>
                </a:lnTo>
                <a:close/>
                <a:moveTo>
                  <a:pt x="680233" y="0"/>
                </a:moveTo>
                <a:lnTo>
                  <a:pt x="686132" y="0"/>
                </a:lnTo>
                <a:lnTo>
                  <a:pt x="692032" y="453"/>
                </a:lnTo>
                <a:lnTo>
                  <a:pt x="697931" y="1134"/>
                </a:lnTo>
                <a:lnTo>
                  <a:pt x="703830" y="2494"/>
                </a:lnTo>
                <a:lnTo>
                  <a:pt x="709957" y="3855"/>
                </a:lnTo>
                <a:lnTo>
                  <a:pt x="715856" y="5669"/>
                </a:lnTo>
                <a:lnTo>
                  <a:pt x="721528" y="7937"/>
                </a:lnTo>
                <a:lnTo>
                  <a:pt x="727201" y="10431"/>
                </a:lnTo>
                <a:lnTo>
                  <a:pt x="732873" y="12926"/>
                </a:lnTo>
                <a:lnTo>
                  <a:pt x="738318" y="15874"/>
                </a:lnTo>
                <a:lnTo>
                  <a:pt x="743537" y="19048"/>
                </a:lnTo>
                <a:lnTo>
                  <a:pt x="748529" y="22223"/>
                </a:lnTo>
                <a:lnTo>
                  <a:pt x="753294" y="25624"/>
                </a:lnTo>
                <a:lnTo>
                  <a:pt x="757832" y="29479"/>
                </a:lnTo>
                <a:lnTo>
                  <a:pt x="762596" y="33107"/>
                </a:lnTo>
                <a:lnTo>
                  <a:pt x="767361" y="37189"/>
                </a:lnTo>
                <a:lnTo>
                  <a:pt x="778025" y="45126"/>
                </a:lnTo>
                <a:lnTo>
                  <a:pt x="789824" y="53063"/>
                </a:lnTo>
                <a:lnTo>
                  <a:pt x="801396" y="60772"/>
                </a:lnTo>
                <a:lnTo>
                  <a:pt x="812513" y="67575"/>
                </a:lnTo>
                <a:lnTo>
                  <a:pt x="822951" y="73925"/>
                </a:lnTo>
                <a:lnTo>
                  <a:pt x="831346" y="78687"/>
                </a:lnTo>
                <a:lnTo>
                  <a:pt x="837699" y="82315"/>
                </a:lnTo>
                <a:lnTo>
                  <a:pt x="840195" y="83675"/>
                </a:lnTo>
                <a:lnTo>
                  <a:pt x="842464" y="85490"/>
                </a:lnTo>
                <a:lnTo>
                  <a:pt x="844279" y="87304"/>
                </a:lnTo>
                <a:lnTo>
                  <a:pt x="846094" y="88891"/>
                </a:lnTo>
                <a:lnTo>
                  <a:pt x="847682" y="90932"/>
                </a:lnTo>
                <a:lnTo>
                  <a:pt x="848817" y="92973"/>
                </a:lnTo>
                <a:lnTo>
                  <a:pt x="849951" y="95014"/>
                </a:lnTo>
                <a:lnTo>
                  <a:pt x="850859" y="97054"/>
                </a:lnTo>
                <a:lnTo>
                  <a:pt x="851313" y="99095"/>
                </a:lnTo>
                <a:lnTo>
                  <a:pt x="851539" y="101136"/>
                </a:lnTo>
                <a:lnTo>
                  <a:pt x="851539" y="103177"/>
                </a:lnTo>
                <a:lnTo>
                  <a:pt x="851313" y="104764"/>
                </a:lnTo>
                <a:lnTo>
                  <a:pt x="850859" y="106579"/>
                </a:lnTo>
                <a:lnTo>
                  <a:pt x="849951" y="108393"/>
                </a:lnTo>
                <a:lnTo>
                  <a:pt x="848817" y="109753"/>
                </a:lnTo>
                <a:lnTo>
                  <a:pt x="847228" y="110887"/>
                </a:lnTo>
                <a:lnTo>
                  <a:pt x="844506" y="112928"/>
                </a:lnTo>
                <a:lnTo>
                  <a:pt x="841783" y="115195"/>
                </a:lnTo>
                <a:lnTo>
                  <a:pt x="839968" y="117463"/>
                </a:lnTo>
                <a:lnTo>
                  <a:pt x="838380" y="119957"/>
                </a:lnTo>
                <a:lnTo>
                  <a:pt x="837926" y="121091"/>
                </a:lnTo>
                <a:lnTo>
                  <a:pt x="837472" y="122452"/>
                </a:lnTo>
                <a:lnTo>
                  <a:pt x="837245" y="123812"/>
                </a:lnTo>
                <a:lnTo>
                  <a:pt x="837018" y="125400"/>
                </a:lnTo>
                <a:lnTo>
                  <a:pt x="837245" y="128574"/>
                </a:lnTo>
                <a:lnTo>
                  <a:pt x="837699" y="132656"/>
                </a:lnTo>
                <a:lnTo>
                  <a:pt x="840195" y="141500"/>
                </a:lnTo>
                <a:lnTo>
                  <a:pt x="841329" y="146942"/>
                </a:lnTo>
                <a:lnTo>
                  <a:pt x="842464" y="152611"/>
                </a:lnTo>
                <a:lnTo>
                  <a:pt x="843144" y="159187"/>
                </a:lnTo>
                <a:lnTo>
                  <a:pt x="843371" y="162589"/>
                </a:lnTo>
                <a:lnTo>
                  <a:pt x="843371" y="165990"/>
                </a:lnTo>
                <a:lnTo>
                  <a:pt x="843144" y="169618"/>
                </a:lnTo>
                <a:lnTo>
                  <a:pt x="842917" y="173247"/>
                </a:lnTo>
                <a:lnTo>
                  <a:pt x="842464" y="177328"/>
                </a:lnTo>
                <a:lnTo>
                  <a:pt x="841556" y="181183"/>
                </a:lnTo>
                <a:lnTo>
                  <a:pt x="839968" y="189120"/>
                </a:lnTo>
                <a:lnTo>
                  <a:pt x="838606" y="196830"/>
                </a:lnTo>
                <a:lnTo>
                  <a:pt x="838153" y="200231"/>
                </a:lnTo>
                <a:lnTo>
                  <a:pt x="837926" y="203860"/>
                </a:lnTo>
                <a:lnTo>
                  <a:pt x="837926" y="207261"/>
                </a:lnTo>
                <a:lnTo>
                  <a:pt x="838153" y="210663"/>
                </a:lnTo>
                <a:lnTo>
                  <a:pt x="838380" y="213837"/>
                </a:lnTo>
                <a:lnTo>
                  <a:pt x="838833" y="217239"/>
                </a:lnTo>
                <a:lnTo>
                  <a:pt x="839741" y="220187"/>
                </a:lnTo>
                <a:lnTo>
                  <a:pt x="840648" y="223134"/>
                </a:lnTo>
                <a:lnTo>
                  <a:pt x="841783" y="225856"/>
                </a:lnTo>
                <a:lnTo>
                  <a:pt x="843598" y="228577"/>
                </a:lnTo>
                <a:lnTo>
                  <a:pt x="845413" y="231298"/>
                </a:lnTo>
                <a:lnTo>
                  <a:pt x="847228" y="233792"/>
                </a:lnTo>
                <a:lnTo>
                  <a:pt x="850632" y="237420"/>
                </a:lnTo>
                <a:lnTo>
                  <a:pt x="854035" y="241956"/>
                </a:lnTo>
                <a:lnTo>
                  <a:pt x="861296" y="251933"/>
                </a:lnTo>
                <a:lnTo>
                  <a:pt x="868103" y="261004"/>
                </a:lnTo>
                <a:lnTo>
                  <a:pt x="871052" y="264632"/>
                </a:lnTo>
                <a:lnTo>
                  <a:pt x="873548" y="266900"/>
                </a:lnTo>
                <a:lnTo>
                  <a:pt x="874683" y="268034"/>
                </a:lnTo>
                <a:lnTo>
                  <a:pt x="875590" y="269167"/>
                </a:lnTo>
                <a:lnTo>
                  <a:pt x="876271" y="270528"/>
                </a:lnTo>
                <a:lnTo>
                  <a:pt x="877179" y="271888"/>
                </a:lnTo>
                <a:lnTo>
                  <a:pt x="877632" y="273476"/>
                </a:lnTo>
                <a:lnTo>
                  <a:pt x="877859" y="274836"/>
                </a:lnTo>
                <a:lnTo>
                  <a:pt x="878086" y="276424"/>
                </a:lnTo>
                <a:lnTo>
                  <a:pt x="877859" y="278011"/>
                </a:lnTo>
                <a:lnTo>
                  <a:pt x="877632" y="279372"/>
                </a:lnTo>
                <a:lnTo>
                  <a:pt x="877179" y="280959"/>
                </a:lnTo>
                <a:lnTo>
                  <a:pt x="876271" y="282093"/>
                </a:lnTo>
                <a:lnTo>
                  <a:pt x="875364" y="283453"/>
                </a:lnTo>
                <a:lnTo>
                  <a:pt x="874229" y="284360"/>
                </a:lnTo>
                <a:lnTo>
                  <a:pt x="872641" y="285267"/>
                </a:lnTo>
                <a:lnTo>
                  <a:pt x="870826" y="285948"/>
                </a:lnTo>
                <a:lnTo>
                  <a:pt x="869010" y="286401"/>
                </a:lnTo>
                <a:lnTo>
                  <a:pt x="864472" y="286855"/>
                </a:lnTo>
                <a:lnTo>
                  <a:pt x="860162" y="287535"/>
                </a:lnTo>
                <a:lnTo>
                  <a:pt x="856077" y="288896"/>
                </a:lnTo>
                <a:lnTo>
                  <a:pt x="852447" y="290029"/>
                </a:lnTo>
                <a:lnTo>
                  <a:pt x="850859" y="290710"/>
                </a:lnTo>
                <a:lnTo>
                  <a:pt x="849497" y="291844"/>
                </a:lnTo>
                <a:lnTo>
                  <a:pt x="848363" y="292751"/>
                </a:lnTo>
                <a:lnTo>
                  <a:pt x="847002" y="294111"/>
                </a:lnTo>
                <a:lnTo>
                  <a:pt x="846321" y="295018"/>
                </a:lnTo>
                <a:lnTo>
                  <a:pt x="845640" y="296606"/>
                </a:lnTo>
                <a:lnTo>
                  <a:pt x="845186" y="297739"/>
                </a:lnTo>
                <a:lnTo>
                  <a:pt x="845186" y="299327"/>
                </a:lnTo>
                <a:lnTo>
                  <a:pt x="845413" y="302501"/>
                </a:lnTo>
                <a:lnTo>
                  <a:pt x="845867" y="305676"/>
                </a:lnTo>
                <a:lnTo>
                  <a:pt x="846321" y="308624"/>
                </a:lnTo>
                <a:lnTo>
                  <a:pt x="846548" y="311572"/>
                </a:lnTo>
                <a:lnTo>
                  <a:pt x="846548" y="314293"/>
                </a:lnTo>
                <a:lnTo>
                  <a:pt x="846548" y="315427"/>
                </a:lnTo>
                <a:lnTo>
                  <a:pt x="846094" y="316561"/>
                </a:lnTo>
                <a:lnTo>
                  <a:pt x="845640" y="317695"/>
                </a:lnTo>
                <a:lnTo>
                  <a:pt x="844960" y="318375"/>
                </a:lnTo>
                <a:lnTo>
                  <a:pt x="843825" y="319055"/>
                </a:lnTo>
                <a:lnTo>
                  <a:pt x="842690" y="319509"/>
                </a:lnTo>
                <a:lnTo>
                  <a:pt x="840195" y="320642"/>
                </a:lnTo>
                <a:lnTo>
                  <a:pt x="837699" y="322003"/>
                </a:lnTo>
                <a:lnTo>
                  <a:pt x="835884" y="323817"/>
                </a:lnTo>
                <a:lnTo>
                  <a:pt x="834522" y="325858"/>
                </a:lnTo>
                <a:lnTo>
                  <a:pt x="833842" y="326765"/>
                </a:lnTo>
                <a:lnTo>
                  <a:pt x="833615" y="327672"/>
                </a:lnTo>
                <a:lnTo>
                  <a:pt x="833388" y="328806"/>
                </a:lnTo>
                <a:lnTo>
                  <a:pt x="833388" y="329940"/>
                </a:lnTo>
                <a:lnTo>
                  <a:pt x="833615" y="331073"/>
                </a:lnTo>
                <a:lnTo>
                  <a:pt x="833842" y="331981"/>
                </a:lnTo>
                <a:lnTo>
                  <a:pt x="834522" y="332888"/>
                </a:lnTo>
                <a:lnTo>
                  <a:pt x="835430" y="333795"/>
                </a:lnTo>
                <a:lnTo>
                  <a:pt x="837472" y="335382"/>
                </a:lnTo>
                <a:lnTo>
                  <a:pt x="839741" y="336969"/>
                </a:lnTo>
                <a:lnTo>
                  <a:pt x="844279" y="339237"/>
                </a:lnTo>
                <a:lnTo>
                  <a:pt x="846548" y="340371"/>
                </a:lnTo>
                <a:lnTo>
                  <a:pt x="848363" y="341731"/>
                </a:lnTo>
                <a:lnTo>
                  <a:pt x="848817" y="342412"/>
                </a:lnTo>
                <a:lnTo>
                  <a:pt x="849270" y="343092"/>
                </a:lnTo>
                <a:lnTo>
                  <a:pt x="849724" y="343772"/>
                </a:lnTo>
                <a:lnTo>
                  <a:pt x="849724" y="344679"/>
                </a:lnTo>
                <a:lnTo>
                  <a:pt x="849497" y="346267"/>
                </a:lnTo>
                <a:lnTo>
                  <a:pt x="848817" y="347854"/>
                </a:lnTo>
                <a:lnTo>
                  <a:pt x="847682" y="349441"/>
                </a:lnTo>
                <a:lnTo>
                  <a:pt x="846094" y="350575"/>
                </a:lnTo>
                <a:lnTo>
                  <a:pt x="842010" y="353296"/>
                </a:lnTo>
                <a:lnTo>
                  <a:pt x="837699" y="356471"/>
                </a:lnTo>
                <a:lnTo>
                  <a:pt x="833615" y="359646"/>
                </a:lnTo>
                <a:lnTo>
                  <a:pt x="832253" y="361233"/>
                </a:lnTo>
                <a:lnTo>
                  <a:pt x="830892" y="363047"/>
                </a:lnTo>
                <a:lnTo>
                  <a:pt x="830211" y="364634"/>
                </a:lnTo>
                <a:lnTo>
                  <a:pt x="829984" y="366675"/>
                </a:lnTo>
                <a:lnTo>
                  <a:pt x="829984" y="369170"/>
                </a:lnTo>
                <a:lnTo>
                  <a:pt x="830665" y="371891"/>
                </a:lnTo>
                <a:lnTo>
                  <a:pt x="831346" y="375065"/>
                </a:lnTo>
                <a:lnTo>
                  <a:pt x="832026" y="378013"/>
                </a:lnTo>
                <a:lnTo>
                  <a:pt x="832026" y="380961"/>
                </a:lnTo>
                <a:lnTo>
                  <a:pt x="832026" y="383909"/>
                </a:lnTo>
                <a:lnTo>
                  <a:pt x="831119" y="386857"/>
                </a:lnTo>
                <a:lnTo>
                  <a:pt x="829758" y="389805"/>
                </a:lnTo>
                <a:lnTo>
                  <a:pt x="827942" y="392753"/>
                </a:lnTo>
                <a:lnTo>
                  <a:pt x="825446" y="395701"/>
                </a:lnTo>
                <a:lnTo>
                  <a:pt x="823858" y="397288"/>
                </a:lnTo>
                <a:lnTo>
                  <a:pt x="821816" y="398422"/>
                </a:lnTo>
                <a:lnTo>
                  <a:pt x="819774" y="399329"/>
                </a:lnTo>
                <a:lnTo>
                  <a:pt x="817278" y="400236"/>
                </a:lnTo>
                <a:lnTo>
                  <a:pt x="814782" y="400690"/>
                </a:lnTo>
                <a:lnTo>
                  <a:pt x="811833" y="401143"/>
                </a:lnTo>
                <a:lnTo>
                  <a:pt x="805933" y="401597"/>
                </a:lnTo>
                <a:lnTo>
                  <a:pt x="799127" y="401823"/>
                </a:lnTo>
                <a:lnTo>
                  <a:pt x="792093" y="401823"/>
                </a:lnTo>
                <a:lnTo>
                  <a:pt x="784605" y="401823"/>
                </a:lnTo>
                <a:lnTo>
                  <a:pt x="777118" y="402504"/>
                </a:lnTo>
                <a:lnTo>
                  <a:pt x="773487" y="402957"/>
                </a:lnTo>
                <a:lnTo>
                  <a:pt x="770084" y="403864"/>
                </a:lnTo>
                <a:lnTo>
                  <a:pt x="766907" y="405452"/>
                </a:lnTo>
                <a:lnTo>
                  <a:pt x="763958" y="407266"/>
                </a:lnTo>
                <a:lnTo>
                  <a:pt x="761235" y="409533"/>
                </a:lnTo>
                <a:lnTo>
                  <a:pt x="758512" y="412028"/>
                </a:lnTo>
                <a:lnTo>
                  <a:pt x="756016" y="414976"/>
                </a:lnTo>
                <a:lnTo>
                  <a:pt x="753520" y="418377"/>
                </a:lnTo>
                <a:lnTo>
                  <a:pt x="751252" y="422005"/>
                </a:lnTo>
                <a:lnTo>
                  <a:pt x="748983" y="425633"/>
                </a:lnTo>
                <a:lnTo>
                  <a:pt x="744898" y="434250"/>
                </a:lnTo>
                <a:lnTo>
                  <a:pt x="740588" y="443321"/>
                </a:lnTo>
                <a:lnTo>
                  <a:pt x="736503" y="453072"/>
                </a:lnTo>
                <a:lnTo>
                  <a:pt x="734461" y="457834"/>
                </a:lnTo>
                <a:lnTo>
                  <a:pt x="732873" y="462142"/>
                </a:lnTo>
                <a:lnTo>
                  <a:pt x="731512" y="466451"/>
                </a:lnTo>
                <a:lnTo>
                  <a:pt x="730831" y="470079"/>
                </a:lnTo>
                <a:lnTo>
                  <a:pt x="729923" y="473480"/>
                </a:lnTo>
                <a:lnTo>
                  <a:pt x="729696" y="476655"/>
                </a:lnTo>
                <a:lnTo>
                  <a:pt x="729696" y="479376"/>
                </a:lnTo>
                <a:lnTo>
                  <a:pt x="729696" y="481644"/>
                </a:lnTo>
                <a:lnTo>
                  <a:pt x="730150" y="483685"/>
                </a:lnTo>
                <a:lnTo>
                  <a:pt x="731058" y="485499"/>
                </a:lnTo>
                <a:lnTo>
                  <a:pt x="731739" y="486859"/>
                </a:lnTo>
                <a:lnTo>
                  <a:pt x="732646" y="488220"/>
                </a:lnTo>
                <a:lnTo>
                  <a:pt x="734008" y="489127"/>
                </a:lnTo>
                <a:lnTo>
                  <a:pt x="735142" y="490034"/>
                </a:lnTo>
                <a:lnTo>
                  <a:pt x="736730" y="490261"/>
                </a:lnTo>
                <a:lnTo>
                  <a:pt x="738092" y="490488"/>
                </a:lnTo>
                <a:lnTo>
                  <a:pt x="741495" y="490714"/>
                </a:lnTo>
                <a:lnTo>
                  <a:pt x="745125" y="491395"/>
                </a:lnTo>
                <a:lnTo>
                  <a:pt x="748983" y="492982"/>
                </a:lnTo>
                <a:lnTo>
                  <a:pt x="753294" y="494796"/>
                </a:lnTo>
                <a:lnTo>
                  <a:pt x="758285" y="497290"/>
                </a:lnTo>
                <a:lnTo>
                  <a:pt x="763504" y="500012"/>
                </a:lnTo>
                <a:lnTo>
                  <a:pt x="775302" y="507041"/>
                </a:lnTo>
                <a:lnTo>
                  <a:pt x="778933" y="509309"/>
                </a:lnTo>
                <a:lnTo>
                  <a:pt x="782336" y="512257"/>
                </a:lnTo>
                <a:lnTo>
                  <a:pt x="785967" y="515885"/>
                </a:lnTo>
                <a:lnTo>
                  <a:pt x="790051" y="520193"/>
                </a:lnTo>
                <a:lnTo>
                  <a:pt x="793908" y="525182"/>
                </a:lnTo>
                <a:lnTo>
                  <a:pt x="798219" y="530398"/>
                </a:lnTo>
                <a:lnTo>
                  <a:pt x="802530" y="536067"/>
                </a:lnTo>
                <a:lnTo>
                  <a:pt x="806614" y="542189"/>
                </a:lnTo>
                <a:lnTo>
                  <a:pt x="815009" y="554888"/>
                </a:lnTo>
                <a:lnTo>
                  <a:pt x="823404" y="568267"/>
                </a:lnTo>
                <a:lnTo>
                  <a:pt x="831346" y="581646"/>
                </a:lnTo>
                <a:lnTo>
                  <a:pt x="838606" y="594118"/>
                </a:lnTo>
                <a:lnTo>
                  <a:pt x="840648" y="597519"/>
                </a:lnTo>
                <a:lnTo>
                  <a:pt x="843144" y="601374"/>
                </a:lnTo>
                <a:lnTo>
                  <a:pt x="849497" y="610218"/>
                </a:lnTo>
                <a:lnTo>
                  <a:pt x="857666" y="620876"/>
                </a:lnTo>
                <a:lnTo>
                  <a:pt x="866968" y="632668"/>
                </a:lnTo>
                <a:lnTo>
                  <a:pt x="877406" y="645593"/>
                </a:lnTo>
                <a:lnTo>
                  <a:pt x="888523" y="659199"/>
                </a:lnTo>
                <a:lnTo>
                  <a:pt x="912121" y="687091"/>
                </a:lnTo>
                <a:lnTo>
                  <a:pt x="934810" y="713622"/>
                </a:lnTo>
                <a:lnTo>
                  <a:pt x="954777" y="736752"/>
                </a:lnTo>
                <a:lnTo>
                  <a:pt x="969298" y="753759"/>
                </a:lnTo>
                <a:lnTo>
                  <a:pt x="976559" y="761922"/>
                </a:lnTo>
                <a:lnTo>
                  <a:pt x="979282" y="764870"/>
                </a:lnTo>
                <a:lnTo>
                  <a:pt x="982004" y="767365"/>
                </a:lnTo>
                <a:lnTo>
                  <a:pt x="984954" y="769405"/>
                </a:lnTo>
                <a:lnTo>
                  <a:pt x="987904" y="770993"/>
                </a:lnTo>
                <a:lnTo>
                  <a:pt x="989265" y="771446"/>
                </a:lnTo>
                <a:lnTo>
                  <a:pt x="990400" y="771673"/>
                </a:lnTo>
                <a:lnTo>
                  <a:pt x="991761" y="771673"/>
                </a:lnTo>
                <a:lnTo>
                  <a:pt x="992669" y="771673"/>
                </a:lnTo>
                <a:lnTo>
                  <a:pt x="993803" y="771220"/>
                </a:lnTo>
                <a:lnTo>
                  <a:pt x="994484" y="770539"/>
                </a:lnTo>
                <a:lnTo>
                  <a:pt x="995164" y="769632"/>
                </a:lnTo>
                <a:lnTo>
                  <a:pt x="995618" y="768725"/>
                </a:lnTo>
                <a:lnTo>
                  <a:pt x="1003106" y="731536"/>
                </a:lnTo>
                <a:lnTo>
                  <a:pt x="1018308" y="654664"/>
                </a:lnTo>
                <a:lnTo>
                  <a:pt x="1033737" y="575750"/>
                </a:lnTo>
                <a:lnTo>
                  <a:pt x="1042132" y="531758"/>
                </a:lnTo>
                <a:lnTo>
                  <a:pt x="1042812" y="528584"/>
                </a:lnTo>
                <a:lnTo>
                  <a:pt x="1043720" y="525862"/>
                </a:lnTo>
                <a:lnTo>
                  <a:pt x="1045081" y="523141"/>
                </a:lnTo>
                <a:lnTo>
                  <a:pt x="1046443" y="521100"/>
                </a:lnTo>
                <a:lnTo>
                  <a:pt x="1048031" y="519286"/>
                </a:lnTo>
                <a:lnTo>
                  <a:pt x="1049846" y="517472"/>
                </a:lnTo>
                <a:lnTo>
                  <a:pt x="1051662" y="516112"/>
                </a:lnTo>
                <a:lnTo>
                  <a:pt x="1053930" y="514978"/>
                </a:lnTo>
                <a:lnTo>
                  <a:pt x="1056199" y="514298"/>
                </a:lnTo>
                <a:lnTo>
                  <a:pt x="1058695" y="513391"/>
                </a:lnTo>
                <a:lnTo>
                  <a:pt x="1061191" y="512937"/>
                </a:lnTo>
                <a:lnTo>
                  <a:pt x="1063914" y="512484"/>
                </a:lnTo>
                <a:lnTo>
                  <a:pt x="1069813" y="512030"/>
                </a:lnTo>
                <a:lnTo>
                  <a:pt x="1075939" y="512030"/>
                </a:lnTo>
                <a:lnTo>
                  <a:pt x="1093183" y="511350"/>
                </a:lnTo>
                <a:lnTo>
                  <a:pt x="1127672" y="509536"/>
                </a:lnTo>
                <a:lnTo>
                  <a:pt x="1225464" y="504547"/>
                </a:lnTo>
                <a:lnTo>
                  <a:pt x="1324390" y="499331"/>
                </a:lnTo>
                <a:lnTo>
                  <a:pt x="1359786" y="497517"/>
                </a:lnTo>
                <a:lnTo>
                  <a:pt x="1378391" y="496837"/>
                </a:lnTo>
                <a:lnTo>
                  <a:pt x="1382475" y="497064"/>
                </a:lnTo>
                <a:lnTo>
                  <a:pt x="1386106" y="497290"/>
                </a:lnTo>
                <a:lnTo>
                  <a:pt x="1389509" y="498197"/>
                </a:lnTo>
                <a:lnTo>
                  <a:pt x="1392686" y="498878"/>
                </a:lnTo>
                <a:lnTo>
                  <a:pt x="1395182" y="499785"/>
                </a:lnTo>
                <a:lnTo>
                  <a:pt x="1397450" y="501372"/>
                </a:lnTo>
                <a:lnTo>
                  <a:pt x="1399492" y="502733"/>
                </a:lnTo>
                <a:lnTo>
                  <a:pt x="1401308" y="504547"/>
                </a:lnTo>
                <a:lnTo>
                  <a:pt x="1402442" y="506814"/>
                </a:lnTo>
                <a:lnTo>
                  <a:pt x="1403804" y="509082"/>
                </a:lnTo>
                <a:lnTo>
                  <a:pt x="1404257" y="511803"/>
                </a:lnTo>
                <a:lnTo>
                  <a:pt x="1404711" y="514524"/>
                </a:lnTo>
                <a:lnTo>
                  <a:pt x="1404938" y="517699"/>
                </a:lnTo>
                <a:lnTo>
                  <a:pt x="1404711" y="520874"/>
                </a:lnTo>
                <a:lnTo>
                  <a:pt x="1404257" y="524729"/>
                </a:lnTo>
                <a:lnTo>
                  <a:pt x="1403577" y="528584"/>
                </a:lnTo>
                <a:lnTo>
                  <a:pt x="1397904" y="555568"/>
                </a:lnTo>
                <a:lnTo>
                  <a:pt x="1386332" y="613393"/>
                </a:lnTo>
                <a:lnTo>
                  <a:pt x="1353886" y="778929"/>
                </a:lnTo>
                <a:lnTo>
                  <a:pt x="1351865" y="789240"/>
                </a:lnTo>
                <a:lnTo>
                  <a:pt x="1356912" y="789590"/>
                </a:lnTo>
                <a:lnTo>
                  <a:pt x="1382549" y="790497"/>
                </a:lnTo>
                <a:lnTo>
                  <a:pt x="1409547" y="791631"/>
                </a:lnTo>
                <a:lnTo>
                  <a:pt x="1437226" y="792084"/>
                </a:lnTo>
                <a:lnTo>
                  <a:pt x="1463770" y="792311"/>
                </a:lnTo>
                <a:lnTo>
                  <a:pt x="1487819" y="792084"/>
                </a:lnTo>
                <a:lnTo>
                  <a:pt x="1488008" y="791357"/>
                </a:lnTo>
                <a:lnTo>
                  <a:pt x="1487487" y="791299"/>
                </a:lnTo>
                <a:lnTo>
                  <a:pt x="1488025" y="791291"/>
                </a:lnTo>
                <a:lnTo>
                  <a:pt x="1490995" y="779839"/>
                </a:lnTo>
                <a:lnTo>
                  <a:pt x="1493945" y="766914"/>
                </a:lnTo>
                <a:lnTo>
                  <a:pt x="1500524" y="740609"/>
                </a:lnTo>
                <a:lnTo>
                  <a:pt x="1503700" y="727457"/>
                </a:lnTo>
                <a:lnTo>
                  <a:pt x="1507103" y="714985"/>
                </a:lnTo>
                <a:lnTo>
                  <a:pt x="1510960" y="703194"/>
                </a:lnTo>
                <a:lnTo>
                  <a:pt x="1514590" y="692083"/>
                </a:lnTo>
                <a:lnTo>
                  <a:pt x="1517993" y="683466"/>
                </a:lnTo>
                <a:lnTo>
                  <a:pt x="1522758" y="672808"/>
                </a:lnTo>
                <a:lnTo>
                  <a:pt x="1528883" y="660109"/>
                </a:lnTo>
                <a:lnTo>
                  <a:pt x="1535917" y="646277"/>
                </a:lnTo>
                <a:lnTo>
                  <a:pt x="1543857" y="631084"/>
                </a:lnTo>
                <a:lnTo>
                  <a:pt x="1552478" y="615211"/>
                </a:lnTo>
                <a:lnTo>
                  <a:pt x="1561553" y="598884"/>
                </a:lnTo>
                <a:lnTo>
                  <a:pt x="1570628" y="582784"/>
                </a:lnTo>
                <a:lnTo>
                  <a:pt x="1580157" y="566684"/>
                </a:lnTo>
                <a:lnTo>
                  <a:pt x="1589459" y="551264"/>
                </a:lnTo>
                <a:lnTo>
                  <a:pt x="1598307" y="536751"/>
                </a:lnTo>
                <a:lnTo>
                  <a:pt x="1607155" y="523599"/>
                </a:lnTo>
                <a:lnTo>
                  <a:pt x="1615096" y="512034"/>
                </a:lnTo>
                <a:lnTo>
                  <a:pt x="1622129" y="502737"/>
                </a:lnTo>
                <a:lnTo>
                  <a:pt x="1625532" y="498656"/>
                </a:lnTo>
                <a:lnTo>
                  <a:pt x="1628482" y="495254"/>
                </a:lnTo>
                <a:lnTo>
                  <a:pt x="1630977" y="492760"/>
                </a:lnTo>
                <a:lnTo>
                  <a:pt x="1633473" y="490719"/>
                </a:lnTo>
                <a:lnTo>
                  <a:pt x="1692234" y="447634"/>
                </a:lnTo>
                <a:lnTo>
                  <a:pt x="1723316" y="424731"/>
                </a:lnTo>
                <a:lnTo>
                  <a:pt x="1734886" y="416568"/>
                </a:lnTo>
                <a:lnTo>
                  <a:pt x="1741466" y="412033"/>
                </a:lnTo>
                <a:lnTo>
                  <a:pt x="1745322" y="409539"/>
                </a:lnTo>
                <a:lnTo>
                  <a:pt x="1748952" y="407271"/>
                </a:lnTo>
                <a:lnTo>
                  <a:pt x="1754851" y="402509"/>
                </a:lnTo>
                <a:lnTo>
                  <a:pt x="1759162" y="398654"/>
                </a:lnTo>
                <a:lnTo>
                  <a:pt x="1760750" y="397293"/>
                </a:lnTo>
                <a:lnTo>
                  <a:pt x="1777539" y="388903"/>
                </a:lnTo>
                <a:lnTo>
                  <a:pt x="1780488" y="386636"/>
                </a:lnTo>
                <a:lnTo>
                  <a:pt x="1783664" y="384368"/>
                </a:lnTo>
                <a:lnTo>
                  <a:pt x="1787067" y="381193"/>
                </a:lnTo>
                <a:lnTo>
                  <a:pt x="1790697" y="377565"/>
                </a:lnTo>
                <a:lnTo>
                  <a:pt x="1792286" y="375751"/>
                </a:lnTo>
                <a:lnTo>
                  <a:pt x="1793647" y="373710"/>
                </a:lnTo>
                <a:lnTo>
                  <a:pt x="1794781" y="371669"/>
                </a:lnTo>
                <a:lnTo>
                  <a:pt x="1795916" y="369402"/>
                </a:lnTo>
                <a:lnTo>
                  <a:pt x="1796369" y="367588"/>
                </a:lnTo>
                <a:lnTo>
                  <a:pt x="1796596" y="365547"/>
                </a:lnTo>
                <a:lnTo>
                  <a:pt x="1796596" y="363733"/>
                </a:lnTo>
                <a:lnTo>
                  <a:pt x="1796369" y="362372"/>
                </a:lnTo>
                <a:lnTo>
                  <a:pt x="1795916" y="361012"/>
                </a:lnTo>
                <a:lnTo>
                  <a:pt x="1795462" y="360331"/>
                </a:lnTo>
                <a:lnTo>
                  <a:pt x="1794554" y="359651"/>
                </a:lnTo>
                <a:lnTo>
                  <a:pt x="1793647" y="358971"/>
                </a:lnTo>
                <a:lnTo>
                  <a:pt x="1791832" y="358517"/>
                </a:lnTo>
                <a:lnTo>
                  <a:pt x="1789563" y="358064"/>
                </a:lnTo>
                <a:lnTo>
                  <a:pt x="1787521" y="357610"/>
                </a:lnTo>
                <a:lnTo>
                  <a:pt x="1786387" y="357157"/>
                </a:lnTo>
                <a:lnTo>
                  <a:pt x="1785252" y="356250"/>
                </a:lnTo>
                <a:lnTo>
                  <a:pt x="1784118" y="355569"/>
                </a:lnTo>
                <a:lnTo>
                  <a:pt x="1783211" y="354662"/>
                </a:lnTo>
                <a:lnTo>
                  <a:pt x="1782530" y="353075"/>
                </a:lnTo>
                <a:lnTo>
                  <a:pt x="1782076" y="351034"/>
                </a:lnTo>
                <a:lnTo>
                  <a:pt x="1781622" y="348540"/>
                </a:lnTo>
                <a:lnTo>
                  <a:pt x="1781396" y="345592"/>
                </a:lnTo>
                <a:lnTo>
                  <a:pt x="1781396" y="339016"/>
                </a:lnTo>
                <a:lnTo>
                  <a:pt x="1781622" y="331533"/>
                </a:lnTo>
                <a:lnTo>
                  <a:pt x="1782757" y="316793"/>
                </a:lnTo>
                <a:lnTo>
                  <a:pt x="1782984" y="311124"/>
                </a:lnTo>
                <a:lnTo>
                  <a:pt x="1782757" y="308630"/>
                </a:lnTo>
                <a:lnTo>
                  <a:pt x="1782530" y="307043"/>
                </a:lnTo>
                <a:lnTo>
                  <a:pt x="1781622" y="304321"/>
                </a:lnTo>
                <a:lnTo>
                  <a:pt x="1780715" y="302054"/>
                </a:lnTo>
                <a:lnTo>
                  <a:pt x="1778900" y="297519"/>
                </a:lnTo>
                <a:lnTo>
                  <a:pt x="1776177" y="291396"/>
                </a:lnTo>
                <a:lnTo>
                  <a:pt x="1774362" y="287088"/>
                </a:lnTo>
                <a:lnTo>
                  <a:pt x="1772094" y="281192"/>
                </a:lnTo>
                <a:lnTo>
                  <a:pt x="1770959" y="278017"/>
                </a:lnTo>
                <a:lnTo>
                  <a:pt x="1770506" y="274162"/>
                </a:lnTo>
                <a:lnTo>
                  <a:pt x="1770052" y="270534"/>
                </a:lnTo>
                <a:lnTo>
                  <a:pt x="1770052" y="266452"/>
                </a:lnTo>
                <a:lnTo>
                  <a:pt x="1770279" y="262597"/>
                </a:lnTo>
                <a:lnTo>
                  <a:pt x="1770732" y="258289"/>
                </a:lnTo>
                <a:lnTo>
                  <a:pt x="1771413" y="254434"/>
                </a:lnTo>
                <a:lnTo>
                  <a:pt x="1772321" y="250126"/>
                </a:lnTo>
                <a:lnTo>
                  <a:pt x="1774362" y="241962"/>
                </a:lnTo>
                <a:lnTo>
                  <a:pt x="1776404" y="234479"/>
                </a:lnTo>
                <a:lnTo>
                  <a:pt x="1778900" y="227676"/>
                </a:lnTo>
                <a:lnTo>
                  <a:pt x="1781169" y="222007"/>
                </a:lnTo>
                <a:lnTo>
                  <a:pt x="1782303" y="219286"/>
                </a:lnTo>
                <a:lnTo>
                  <a:pt x="1783211" y="215885"/>
                </a:lnTo>
                <a:lnTo>
                  <a:pt x="1785026" y="208855"/>
                </a:lnTo>
                <a:lnTo>
                  <a:pt x="1786387" y="200692"/>
                </a:lnTo>
                <a:lnTo>
                  <a:pt x="1787521" y="192075"/>
                </a:lnTo>
                <a:lnTo>
                  <a:pt x="1788202" y="183458"/>
                </a:lnTo>
                <a:lnTo>
                  <a:pt x="1788429" y="175294"/>
                </a:lnTo>
                <a:lnTo>
                  <a:pt x="1788429" y="167811"/>
                </a:lnTo>
                <a:lnTo>
                  <a:pt x="1787975" y="161462"/>
                </a:lnTo>
                <a:lnTo>
                  <a:pt x="1787748" y="158741"/>
                </a:lnTo>
                <a:lnTo>
                  <a:pt x="1788202" y="155566"/>
                </a:lnTo>
                <a:lnTo>
                  <a:pt x="1788656" y="152165"/>
                </a:lnTo>
                <a:lnTo>
                  <a:pt x="1790017" y="148763"/>
                </a:lnTo>
                <a:lnTo>
                  <a:pt x="1791151" y="145362"/>
                </a:lnTo>
                <a:lnTo>
                  <a:pt x="1792966" y="141507"/>
                </a:lnTo>
                <a:lnTo>
                  <a:pt x="1794781" y="138106"/>
                </a:lnTo>
                <a:lnTo>
                  <a:pt x="1796823" y="134704"/>
                </a:lnTo>
                <a:lnTo>
                  <a:pt x="1799092" y="131076"/>
                </a:lnTo>
                <a:lnTo>
                  <a:pt x="1801587" y="127675"/>
                </a:lnTo>
                <a:lnTo>
                  <a:pt x="1804083" y="124727"/>
                </a:lnTo>
                <a:lnTo>
                  <a:pt x="1806806" y="121779"/>
                </a:lnTo>
                <a:lnTo>
                  <a:pt x="1809301" y="119058"/>
                </a:lnTo>
                <a:lnTo>
                  <a:pt x="1812024" y="116790"/>
                </a:lnTo>
                <a:lnTo>
                  <a:pt x="1814519" y="114522"/>
                </a:lnTo>
                <a:lnTo>
                  <a:pt x="1817015" y="113162"/>
                </a:lnTo>
                <a:lnTo>
                  <a:pt x="1822460" y="109987"/>
                </a:lnTo>
                <a:lnTo>
                  <a:pt x="1828586" y="106813"/>
                </a:lnTo>
                <a:lnTo>
                  <a:pt x="1842198" y="100690"/>
                </a:lnTo>
                <a:lnTo>
                  <a:pt x="1855130" y="95021"/>
                </a:lnTo>
                <a:lnTo>
                  <a:pt x="1864659" y="90939"/>
                </a:lnTo>
                <a:lnTo>
                  <a:pt x="1871692" y="88218"/>
                </a:lnTo>
                <a:lnTo>
                  <a:pt x="1879406" y="85497"/>
                </a:lnTo>
                <a:lnTo>
                  <a:pt x="1883262" y="84590"/>
                </a:lnTo>
                <a:lnTo>
                  <a:pt x="1886439" y="83910"/>
                </a:lnTo>
                <a:lnTo>
                  <a:pt x="1889615" y="83456"/>
                </a:lnTo>
                <a:lnTo>
                  <a:pt x="1892111" y="83456"/>
                </a:lnTo>
                <a:lnTo>
                  <a:pt x="1898690" y="84590"/>
                </a:lnTo>
                <a:lnTo>
                  <a:pt x="1903228" y="85043"/>
                </a:lnTo>
                <a:lnTo>
                  <a:pt x="1907992" y="85270"/>
                </a:lnTo>
                <a:lnTo>
                  <a:pt x="1912983" y="85270"/>
                </a:lnTo>
                <a:lnTo>
                  <a:pt x="1917294" y="85043"/>
                </a:lnTo>
                <a:lnTo>
                  <a:pt x="1919563" y="84590"/>
                </a:lnTo>
                <a:lnTo>
                  <a:pt x="1921604" y="84136"/>
                </a:lnTo>
                <a:lnTo>
                  <a:pt x="1923646" y="83456"/>
                </a:lnTo>
                <a:lnTo>
                  <a:pt x="1925008" y="82776"/>
                </a:lnTo>
                <a:lnTo>
                  <a:pt x="1928638" y="80962"/>
                </a:lnTo>
                <a:lnTo>
                  <a:pt x="1932494" y="79828"/>
                </a:lnTo>
                <a:lnTo>
                  <a:pt x="1937032" y="78921"/>
                </a:lnTo>
                <a:lnTo>
                  <a:pt x="1941796" y="78014"/>
                </a:lnTo>
                <a:lnTo>
                  <a:pt x="1946334" y="77787"/>
                </a:lnTo>
                <a:lnTo>
                  <a:pt x="1951098" y="77787"/>
                </a:lnTo>
                <a:lnTo>
                  <a:pt x="1955636" y="78241"/>
                </a:lnTo>
                <a:lnTo>
                  <a:pt x="1959720" y="79148"/>
                </a:lnTo>
                <a:lnTo>
                  <a:pt x="1964030" y="80281"/>
                </a:lnTo>
                <a:lnTo>
                  <a:pt x="1968568" y="82096"/>
                </a:lnTo>
                <a:lnTo>
                  <a:pt x="1977643" y="85497"/>
                </a:lnTo>
                <a:lnTo>
                  <a:pt x="1982407" y="87311"/>
                </a:lnTo>
                <a:lnTo>
                  <a:pt x="1986264" y="88672"/>
                </a:lnTo>
                <a:lnTo>
                  <a:pt x="1990121" y="89805"/>
                </a:lnTo>
                <a:lnTo>
                  <a:pt x="1991482" y="90032"/>
                </a:lnTo>
                <a:lnTo>
                  <a:pt x="1992843" y="90032"/>
                </a:lnTo>
                <a:lnTo>
                  <a:pt x="1995112" y="90032"/>
                </a:lnTo>
                <a:lnTo>
                  <a:pt x="1997381" y="89805"/>
                </a:lnTo>
                <a:lnTo>
                  <a:pt x="2001464" y="89352"/>
                </a:lnTo>
                <a:lnTo>
                  <a:pt x="2006229" y="88445"/>
                </a:lnTo>
                <a:lnTo>
                  <a:pt x="2009405" y="88218"/>
                </a:lnTo>
                <a:lnTo>
                  <a:pt x="2012808" y="88218"/>
                </a:lnTo>
                <a:lnTo>
                  <a:pt x="2014623" y="88218"/>
                </a:lnTo>
                <a:lnTo>
                  <a:pt x="2015984" y="88672"/>
                </a:lnTo>
                <a:lnTo>
                  <a:pt x="2016892" y="89352"/>
                </a:lnTo>
                <a:lnTo>
                  <a:pt x="2017573" y="90032"/>
                </a:lnTo>
                <a:lnTo>
                  <a:pt x="2018026" y="90939"/>
                </a:lnTo>
                <a:lnTo>
                  <a:pt x="2018707" y="92300"/>
                </a:lnTo>
                <a:lnTo>
                  <a:pt x="2019161" y="94567"/>
                </a:lnTo>
                <a:lnTo>
                  <a:pt x="2019388" y="96835"/>
                </a:lnTo>
                <a:lnTo>
                  <a:pt x="2019841" y="98196"/>
                </a:lnTo>
                <a:lnTo>
                  <a:pt x="2020295" y="99329"/>
                </a:lnTo>
                <a:lnTo>
                  <a:pt x="2021203" y="100463"/>
                </a:lnTo>
                <a:lnTo>
                  <a:pt x="2022110" y="101370"/>
                </a:lnTo>
                <a:lnTo>
                  <a:pt x="2023245" y="102051"/>
                </a:lnTo>
                <a:lnTo>
                  <a:pt x="2025060" y="102958"/>
                </a:lnTo>
                <a:lnTo>
                  <a:pt x="2026875" y="103411"/>
                </a:lnTo>
                <a:lnTo>
                  <a:pt x="2028236" y="104091"/>
                </a:lnTo>
                <a:lnTo>
                  <a:pt x="2029597" y="104772"/>
                </a:lnTo>
                <a:lnTo>
                  <a:pt x="2030505" y="105905"/>
                </a:lnTo>
                <a:lnTo>
                  <a:pt x="2031185" y="106813"/>
                </a:lnTo>
                <a:lnTo>
                  <a:pt x="2032093" y="107946"/>
                </a:lnTo>
                <a:lnTo>
                  <a:pt x="2033000" y="109987"/>
                </a:lnTo>
                <a:lnTo>
                  <a:pt x="2033454" y="112708"/>
                </a:lnTo>
                <a:lnTo>
                  <a:pt x="2033681" y="115203"/>
                </a:lnTo>
                <a:lnTo>
                  <a:pt x="2033681" y="117697"/>
                </a:lnTo>
                <a:lnTo>
                  <a:pt x="2033908" y="120191"/>
                </a:lnTo>
                <a:lnTo>
                  <a:pt x="2034588" y="122686"/>
                </a:lnTo>
                <a:lnTo>
                  <a:pt x="2035042" y="124727"/>
                </a:lnTo>
                <a:lnTo>
                  <a:pt x="2036176" y="129035"/>
                </a:lnTo>
                <a:lnTo>
                  <a:pt x="2036403" y="130849"/>
                </a:lnTo>
                <a:lnTo>
                  <a:pt x="2036403" y="133117"/>
                </a:lnTo>
                <a:lnTo>
                  <a:pt x="2035950" y="135384"/>
                </a:lnTo>
                <a:lnTo>
                  <a:pt x="2035042" y="137652"/>
                </a:lnTo>
                <a:lnTo>
                  <a:pt x="2032320" y="142868"/>
                </a:lnTo>
                <a:lnTo>
                  <a:pt x="2030958" y="145589"/>
                </a:lnTo>
                <a:lnTo>
                  <a:pt x="2030051" y="148537"/>
                </a:lnTo>
                <a:lnTo>
                  <a:pt x="2029370" y="151258"/>
                </a:lnTo>
                <a:lnTo>
                  <a:pt x="2028916" y="153752"/>
                </a:lnTo>
                <a:lnTo>
                  <a:pt x="2029370" y="156246"/>
                </a:lnTo>
                <a:lnTo>
                  <a:pt x="2029597" y="157153"/>
                </a:lnTo>
                <a:lnTo>
                  <a:pt x="2029824" y="158287"/>
                </a:lnTo>
                <a:lnTo>
                  <a:pt x="2035723" y="169172"/>
                </a:lnTo>
                <a:lnTo>
                  <a:pt x="2046613" y="188220"/>
                </a:lnTo>
                <a:lnTo>
                  <a:pt x="2057503" y="207721"/>
                </a:lnTo>
                <a:lnTo>
                  <a:pt x="2061586" y="215204"/>
                </a:lnTo>
                <a:lnTo>
                  <a:pt x="2063855" y="219739"/>
                </a:lnTo>
                <a:lnTo>
                  <a:pt x="2064536" y="222234"/>
                </a:lnTo>
                <a:lnTo>
                  <a:pt x="2064763" y="224728"/>
                </a:lnTo>
                <a:lnTo>
                  <a:pt x="2064763" y="227223"/>
                </a:lnTo>
                <a:lnTo>
                  <a:pt x="2064309" y="229944"/>
                </a:lnTo>
                <a:lnTo>
                  <a:pt x="2062721" y="235386"/>
                </a:lnTo>
                <a:lnTo>
                  <a:pt x="2061133" y="241282"/>
                </a:lnTo>
                <a:lnTo>
                  <a:pt x="2060452" y="244230"/>
                </a:lnTo>
                <a:lnTo>
                  <a:pt x="2060225" y="247178"/>
                </a:lnTo>
                <a:lnTo>
                  <a:pt x="2060225" y="249899"/>
                </a:lnTo>
                <a:lnTo>
                  <a:pt x="2060679" y="252620"/>
                </a:lnTo>
                <a:lnTo>
                  <a:pt x="2061360" y="255114"/>
                </a:lnTo>
                <a:lnTo>
                  <a:pt x="2062267" y="257382"/>
                </a:lnTo>
                <a:lnTo>
                  <a:pt x="2063175" y="259650"/>
                </a:lnTo>
                <a:lnTo>
                  <a:pt x="2064763" y="261690"/>
                </a:lnTo>
                <a:lnTo>
                  <a:pt x="2074972" y="275296"/>
                </a:lnTo>
                <a:lnTo>
                  <a:pt x="2081551" y="283913"/>
                </a:lnTo>
                <a:lnTo>
                  <a:pt x="2087223" y="291850"/>
                </a:lnTo>
                <a:lnTo>
                  <a:pt x="2089265" y="295251"/>
                </a:lnTo>
                <a:lnTo>
                  <a:pt x="2091080" y="298652"/>
                </a:lnTo>
                <a:lnTo>
                  <a:pt x="2092215" y="301827"/>
                </a:lnTo>
                <a:lnTo>
                  <a:pt x="2092442" y="303188"/>
                </a:lnTo>
                <a:lnTo>
                  <a:pt x="2092668" y="304548"/>
                </a:lnTo>
                <a:lnTo>
                  <a:pt x="2092668" y="305909"/>
                </a:lnTo>
                <a:lnTo>
                  <a:pt x="2092442" y="307043"/>
                </a:lnTo>
                <a:lnTo>
                  <a:pt x="2091988" y="308176"/>
                </a:lnTo>
                <a:lnTo>
                  <a:pt x="2091534" y="309310"/>
                </a:lnTo>
                <a:lnTo>
                  <a:pt x="2090853" y="310217"/>
                </a:lnTo>
                <a:lnTo>
                  <a:pt x="2089492" y="310897"/>
                </a:lnTo>
                <a:lnTo>
                  <a:pt x="2088358" y="311578"/>
                </a:lnTo>
                <a:lnTo>
                  <a:pt x="2086770" y="312258"/>
                </a:lnTo>
                <a:lnTo>
                  <a:pt x="2079963" y="313845"/>
                </a:lnTo>
                <a:lnTo>
                  <a:pt x="2073611" y="315886"/>
                </a:lnTo>
                <a:lnTo>
                  <a:pt x="2068620" y="317927"/>
                </a:lnTo>
                <a:lnTo>
                  <a:pt x="2066805" y="318834"/>
                </a:lnTo>
                <a:lnTo>
                  <a:pt x="2065670" y="319968"/>
                </a:lnTo>
                <a:lnTo>
                  <a:pt x="2063175" y="322462"/>
                </a:lnTo>
                <a:lnTo>
                  <a:pt x="2060452" y="326317"/>
                </a:lnTo>
                <a:lnTo>
                  <a:pt x="2059091" y="328585"/>
                </a:lnTo>
                <a:lnTo>
                  <a:pt x="2057730" y="330852"/>
                </a:lnTo>
                <a:lnTo>
                  <a:pt x="2057049" y="332667"/>
                </a:lnTo>
                <a:lnTo>
                  <a:pt x="2056368" y="334707"/>
                </a:lnTo>
                <a:lnTo>
                  <a:pt x="2055915" y="338789"/>
                </a:lnTo>
                <a:lnTo>
                  <a:pt x="2055007" y="342871"/>
                </a:lnTo>
                <a:lnTo>
                  <a:pt x="2054326" y="344912"/>
                </a:lnTo>
                <a:lnTo>
                  <a:pt x="2053646" y="346726"/>
                </a:lnTo>
                <a:lnTo>
                  <a:pt x="2052511" y="348086"/>
                </a:lnTo>
                <a:lnTo>
                  <a:pt x="2051150" y="349220"/>
                </a:lnTo>
                <a:lnTo>
                  <a:pt x="2048201" y="351034"/>
                </a:lnTo>
                <a:lnTo>
                  <a:pt x="2047066" y="352168"/>
                </a:lnTo>
                <a:lnTo>
                  <a:pt x="2046159" y="353075"/>
                </a:lnTo>
                <a:lnTo>
                  <a:pt x="2045705" y="353982"/>
                </a:lnTo>
                <a:lnTo>
                  <a:pt x="2045705" y="355116"/>
                </a:lnTo>
                <a:lnTo>
                  <a:pt x="2045932" y="356023"/>
                </a:lnTo>
                <a:lnTo>
                  <a:pt x="2046840" y="356930"/>
                </a:lnTo>
                <a:lnTo>
                  <a:pt x="2049108" y="358971"/>
                </a:lnTo>
                <a:lnTo>
                  <a:pt x="2050696" y="360331"/>
                </a:lnTo>
                <a:lnTo>
                  <a:pt x="2051831" y="361465"/>
                </a:lnTo>
                <a:lnTo>
                  <a:pt x="2052738" y="363053"/>
                </a:lnTo>
                <a:lnTo>
                  <a:pt x="2053419" y="364413"/>
                </a:lnTo>
                <a:lnTo>
                  <a:pt x="2053873" y="366000"/>
                </a:lnTo>
                <a:lnTo>
                  <a:pt x="2053646" y="367588"/>
                </a:lnTo>
                <a:lnTo>
                  <a:pt x="2052511" y="370762"/>
                </a:lnTo>
                <a:lnTo>
                  <a:pt x="2052058" y="372576"/>
                </a:lnTo>
                <a:lnTo>
                  <a:pt x="2052058" y="374844"/>
                </a:lnTo>
                <a:lnTo>
                  <a:pt x="2052058" y="377112"/>
                </a:lnTo>
                <a:lnTo>
                  <a:pt x="2052511" y="379606"/>
                </a:lnTo>
                <a:lnTo>
                  <a:pt x="2053646" y="382327"/>
                </a:lnTo>
                <a:lnTo>
                  <a:pt x="2054780" y="385048"/>
                </a:lnTo>
                <a:lnTo>
                  <a:pt x="2055461" y="386862"/>
                </a:lnTo>
                <a:lnTo>
                  <a:pt x="2056141" y="388450"/>
                </a:lnTo>
                <a:lnTo>
                  <a:pt x="2056368" y="390717"/>
                </a:lnTo>
                <a:lnTo>
                  <a:pt x="2056368" y="392985"/>
                </a:lnTo>
                <a:lnTo>
                  <a:pt x="2055915" y="395479"/>
                </a:lnTo>
                <a:lnTo>
                  <a:pt x="2055234" y="397747"/>
                </a:lnTo>
                <a:lnTo>
                  <a:pt x="2054780" y="400241"/>
                </a:lnTo>
                <a:lnTo>
                  <a:pt x="2053873" y="402736"/>
                </a:lnTo>
                <a:lnTo>
                  <a:pt x="2052511" y="405230"/>
                </a:lnTo>
                <a:lnTo>
                  <a:pt x="2051377" y="407498"/>
                </a:lnTo>
                <a:lnTo>
                  <a:pt x="2049789" y="409312"/>
                </a:lnTo>
                <a:lnTo>
                  <a:pt x="2048428" y="411353"/>
                </a:lnTo>
                <a:lnTo>
                  <a:pt x="2046386" y="412940"/>
                </a:lnTo>
                <a:lnTo>
                  <a:pt x="2044344" y="414074"/>
                </a:lnTo>
                <a:lnTo>
                  <a:pt x="2042529" y="414981"/>
                </a:lnTo>
                <a:lnTo>
                  <a:pt x="2040033" y="415661"/>
                </a:lnTo>
                <a:lnTo>
                  <a:pt x="2034815" y="416115"/>
                </a:lnTo>
                <a:lnTo>
                  <a:pt x="2028690" y="416115"/>
                </a:lnTo>
                <a:lnTo>
                  <a:pt x="2022337" y="416115"/>
                </a:lnTo>
                <a:lnTo>
                  <a:pt x="2015531" y="416115"/>
                </a:lnTo>
                <a:lnTo>
                  <a:pt x="2009178" y="415661"/>
                </a:lnTo>
                <a:lnTo>
                  <a:pt x="2003280" y="414981"/>
                </a:lnTo>
                <a:lnTo>
                  <a:pt x="1998061" y="414300"/>
                </a:lnTo>
                <a:lnTo>
                  <a:pt x="1994204" y="413620"/>
                </a:lnTo>
                <a:lnTo>
                  <a:pt x="1991255" y="412940"/>
                </a:lnTo>
                <a:lnTo>
                  <a:pt x="1988079" y="412033"/>
                </a:lnTo>
                <a:lnTo>
                  <a:pt x="1985130" y="411806"/>
                </a:lnTo>
                <a:lnTo>
                  <a:pt x="1981953" y="412033"/>
                </a:lnTo>
                <a:lnTo>
                  <a:pt x="1980592" y="412260"/>
                </a:lnTo>
                <a:lnTo>
                  <a:pt x="1979231" y="412940"/>
                </a:lnTo>
                <a:lnTo>
                  <a:pt x="1977643" y="413620"/>
                </a:lnTo>
                <a:lnTo>
                  <a:pt x="1976508" y="414300"/>
                </a:lnTo>
                <a:lnTo>
                  <a:pt x="1975147" y="415434"/>
                </a:lnTo>
                <a:lnTo>
                  <a:pt x="1974013" y="416341"/>
                </a:lnTo>
                <a:lnTo>
                  <a:pt x="1972651" y="417929"/>
                </a:lnTo>
                <a:lnTo>
                  <a:pt x="1971744" y="419289"/>
                </a:lnTo>
                <a:lnTo>
                  <a:pt x="1969702" y="422917"/>
                </a:lnTo>
                <a:lnTo>
                  <a:pt x="1968341" y="426999"/>
                </a:lnTo>
                <a:lnTo>
                  <a:pt x="1965391" y="434936"/>
                </a:lnTo>
                <a:lnTo>
                  <a:pt x="1963803" y="438564"/>
                </a:lnTo>
                <a:lnTo>
                  <a:pt x="1962215" y="442192"/>
                </a:lnTo>
                <a:lnTo>
                  <a:pt x="1960627" y="444686"/>
                </a:lnTo>
                <a:lnTo>
                  <a:pt x="1959493" y="445593"/>
                </a:lnTo>
                <a:lnTo>
                  <a:pt x="1958585" y="446274"/>
                </a:lnTo>
                <a:lnTo>
                  <a:pt x="1948603" y="452850"/>
                </a:lnTo>
                <a:lnTo>
                  <a:pt x="1944292" y="456024"/>
                </a:lnTo>
                <a:lnTo>
                  <a:pt x="1942704" y="457158"/>
                </a:lnTo>
                <a:lnTo>
                  <a:pt x="1942023" y="458519"/>
                </a:lnTo>
                <a:lnTo>
                  <a:pt x="1941796" y="459653"/>
                </a:lnTo>
                <a:lnTo>
                  <a:pt x="1942023" y="462147"/>
                </a:lnTo>
                <a:lnTo>
                  <a:pt x="1942477" y="464868"/>
                </a:lnTo>
                <a:lnTo>
                  <a:pt x="1943384" y="468496"/>
                </a:lnTo>
                <a:lnTo>
                  <a:pt x="1944519" y="472125"/>
                </a:lnTo>
                <a:lnTo>
                  <a:pt x="1945653" y="475526"/>
                </a:lnTo>
                <a:lnTo>
                  <a:pt x="1947241" y="479154"/>
                </a:lnTo>
                <a:lnTo>
                  <a:pt x="1948603" y="481875"/>
                </a:lnTo>
                <a:lnTo>
                  <a:pt x="1952913" y="488678"/>
                </a:lnTo>
                <a:lnTo>
                  <a:pt x="1953140" y="489585"/>
                </a:lnTo>
                <a:lnTo>
                  <a:pt x="1953367" y="490492"/>
                </a:lnTo>
                <a:lnTo>
                  <a:pt x="1953367" y="491626"/>
                </a:lnTo>
                <a:lnTo>
                  <a:pt x="1953140" y="493440"/>
                </a:lnTo>
                <a:lnTo>
                  <a:pt x="1952459" y="495254"/>
                </a:lnTo>
                <a:lnTo>
                  <a:pt x="1950871" y="497522"/>
                </a:lnTo>
                <a:lnTo>
                  <a:pt x="1948603" y="499789"/>
                </a:lnTo>
                <a:lnTo>
                  <a:pt x="1946334" y="502057"/>
                </a:lnTo>
                <a:lnTo>
                  <a:pt x="1944519" y="503418"/>
                </a:lnTo>
                <a:lnTo>
                  <a:pt x="1943158" y="504098"/>
                </a:lnTo>
                <a:lnTo>
                  <a:pt x="1942250" y="504778"/>
                </a:lnTo>
                <a:lnTo>
                  <a:pt x="1942023" y="505458"/>
                </a:lnTo>
                <a:lnTo>
                  <a:pt x="1942023" y="505912"/>
                </a:lnTo>
                <a:lnTo>
                  <a:pt x="1942023" y="507272"/>
                </a:lnTo>
                <a:lnTo>
                  <a:pt x="1942250" y="509994"/>
                </a:lnTo>
                <a:lnTo>
                  <a:pt x="1943158" y="513849"/>
                </a:lnTo>
                <a:lnTo>
                  <a:pt x="1943611" y="517023"/>
                </a:lnTo>
                <a:lnTo>
                  <a:pt x="1943838" y="521332"/>
                </a:lnTo>
                <a:lnTo>
                  <a:pt x="1944519" y="532896"/>
                </a:lnTo>
                <a:lnTo>
                  <a:pt x="1944746" y="547182"/>
                </a:lnTo>
                <a:lnTo>
                  <a:pt x="1944519" y="563282"/>
                </a:lnTo>
                <a:lnTo>
                  <a:pt x="1944292" y="594575"/>
                </a:lnTo>
                <a:lnTo>
                  <a:pt x="1943838" y="615664"/>
                </a:lnTo>
                <a:lnTo>
                  <a:pt x="1943611" y="622694"/>
                </a:lnTo>
                <a:lnTo>
                  <a:pt x="1943384" y="631537"/>
                </a:lnTo>
                <a:lnTo>
                  <a:pt x="1942477" y="652173"/>
                </a:lnTo>
                <a:lnTo>
                  <a:pt x="1941569" y="672808"/>
                </a:lnTo>
                <a:lnTo>
                  <a:pt x="1941116" y="681652"/>
                </a:lnTo>
                <a:lnTo>
                  <a:pt x="1940889" y="688681"/>
                </a:lnTo>
                <a:lnTo>
                  <a:pt x="1941116" y="694123"/>
                </a:lnTo>
                <a:lnTo>
                  <a:pt x="1941796" y="697752"/>
                </a:lnTo>
                <a:lnTo>
                  <a:pt x="1942250" y="699339"/>
                </a:lnTo>
                <a:lnTo>
                  <a:pt x="1942704" y="700473"/>
                </a:lnTo>
                <a:lnTo>
                  <a:pt x="1943384" y="701607"/>
                </a:lnTo>
                <a:lnTo>
                  <a:pt x="1944292" y="702287"/>
                </a:lnTo>
                <a:lnTo>
                  <a:pt x="1944973" y="702967"/>
                </a:lnTo>
                <a:lnTo>
                  <a:pt x="1945880" y="703421"/>
                </a:lnTo>
                <a:lnTo>
                  <a:pt x="1948376" y="704328"/>
                </a:lnTo>
                <a:lnTo>
                  <a:pt x="1955182" y="705462"/>
                </a:lnTo>
                <a:lnTo>
                  <a:pt x="1962442" y="707276"/>
                </a:lnTo>
                <a:lnTo>
                  <a:pt x="1969475" y="709090"/>
                </a:lnTo>
                <a:lnTo>
                  <a:pt x="1976281" y="711811"/>
                </a:lnTo>
                <a:lnTo>
                  <a:pt x="1982861" y="715212"/>
                </a:lnTo>
                <a:lnTo>
                  <a:pt x="1986264" y="717026"/>
                </a:lnTo>
                <a:lnTo>
                  <a:pt x="1990348" y="718840"/>
                </a:lnTo>
                <a:lnTo>
                  <a:pt x="1994658" y="720655"/>
                </a:lnTo>
                <a:lnTo>
                  <a:pt x="1999196" y="722015"/>
                </a:lnTo>
                <a:lnTo>
                  <a:pt x="2003960" y="723149"/>
                </a:lnTo>
                <a:lnTo>
                  <a:pt x="2009178" y="723829"/>
                </a:lnTo>
                <a:lnTo>
                  <a:pt x="2014396" y="724056"/>
                </a:lnTo>
                <a:lnTo>
                  <a:pt x="2017119" y="723829"/>
                </a:lnTo>
                <a:lnTo>
                  <a:pt x="2019841" y="723602"/>
                </a:lnTo>
                <a:lnTo>
                  <a:pt x="2031412" y="721562"/>
                </a:lnTo>
                <a:lnTo>
                  <a:pt x="2037538" y="720881"/>
                </a:lnTo>
                <a:lnTo>
                  <a:pt x="2043210" y="720201"/>
                </a:lnTo>
                <a:lnTo>
                  <a:pt x="2048201" y="720201"/>
                </a:lnTo>
                <a:lnTo>
                  <a:pt x="2050470" y="720428"/>
                </a:lnTo>
                <a:lnTo>
                  <a:pt x="2052285" y="720655"/>
                </a:lnTo>
                <a:lnTo>
                  <a:pt x="2054100" y="721108"/>
                </a:lnTo>
                <a:lnTo>
                  <a:pt x="2055461" y="721788"/>
                </a:lnTo>
                <a:lnTo>
                  <a:pt x="2056822" y="722922"/>
                </a:lnTo>
                <a:lnTo>
                  <a:pt x="2057503" y="724283"/>
                </a:lnTo>
                <a:lnTo>
                  <a:pt x="2057956" y="725643"/>
                </a:lnTo>
                <a:lnTo>
                  <a:pt x="2059318" y="726550"/>
                </a:lnTo>
                <a:lnTo>
                  <a:pt x="2060452" y="727457"/>
                </a:lnTo>
                <a:lnTo>
                  <a:pt x="2062267" y="728364"/>
                </a:lnTo>
                <a:lnTo>
                  <a:pt x="2064309" y="728818"/>
                </a:lnTo>
                <a:lnTo>
                  <a:pt x="2066124" y="729271"/>
                </a:lnTo>
                <a:lnTo>
                  <a:pt x="2068620" y="729271"/>
                </a:lnTo>
                <a:lnTo>
                  <a:pt x="2071115" y="729498"/>
                </a:lnTo>
                <a:lnTo>
                  <a:pt x="2077014" y="729271"/>
                </a:lnTo>
                <a:lnTo>
                  <a:pt x="2082913" y="728591"/>
                </a:lnTo>
                <a:lnTo>
                  <a:pt x="2089038" y="727457"/>
                </a:lnTo>
                <a:lnTo>
                  <a:pt x="2094937" y="726324"/>
                </a:lnTo>
                <a:lnTo>
                  <a:pt x="2108323" y="723376"/>
                </a:lnTo>
                <a:lnTo>
                  <a:pt x="2115356" y="721788"/>
                </a:lnTo>
                <a:lnTo>
                  <a:pt x="2122389" y="720655"/>
                </a:lnTo>
                <a:lnTo>
                  <a:pt x="2125565" y="720428"/>
                </a:lnTo>
                <a:lnTo>
                  <a:pt x="2128742" y="720201"/>
                </a:lnTo>
                <a:lnTo>
                  <a:pt x="2131464" y="720201"/>
                </a:lnTo>
                <a:lnTo>
                  <a:pt x="2134186" y="720201"/>
                </a:lnTo>
                <a:lnTo>
                  <a:pt x="2136682" y="720655"/>
                </a:lnTo>
                <a:lnTo>
                  <a:pt x="2138724" y="721335"/>
                </a:lnTo>
                <a:lnTo>
                  <a:pt x="2140312" y="722242"/>
                </a:lnTo>
                <a:lnTo>
                  <a:pt x="2141673" y="723829"/>
                </a:lnTo>
                <a:lnTo>
                  <a:pt x="2143715" y="726777"/>
                </a:lnTo>
                <a:lnTo>
                  <a:pt x="2146211" y="729952"/>
                </a:lnTo>
                <a:lnTo>
                  <a:pt x="2148480" y="732673"/>
                </a:lnTo>
                <a:lnTo>
                  <a:pt x="2150068" y="734033"/>
                </a:lnTo>
                <a:lnTo>
                  <a:pt x="2151883" y="734940"/>
                </a:lnTo>
                <a:lnTo>
                  <a:pt x="2153244" y="735621"/>
                </a:lnTo>
                <a:lnTo>
                  <a:pt x="2155286" y="736528"/>
                </a:lnTo>
                <a:lnTo>
                  <a:pt x="2157101" y="736981"/>
                </a:lnTo>
                <a:lnTo>
                  <a:pt x="2159370" y="737208"/>
                </a:lnTo>
                <a:lnTo>
                  <a:pt x="2161412" y="736981"/>
                </a:lnTo>
                <a:lnTo>
                  <a:pt x="2163680" y="736528"/>
                </a:lnTo>
                <a:lnTo>
                  <a:pt x="2166403" y="736074"/>
                </a:lnTo>
                <a:lnTo>
                  <a:pt x="2169125" y="734714"/>
                </a:lnTo>
                <a:lnTo>
                  <a:pt x="2184326" y="727684"/>
                </a:lnTo>
                <a:lnTo>
                  <a:pt x="2188637" y="726324"/>
                </a:lnTo>
                <a:lnTo>
                  <a:pt x="2192493" y="724963"/>
                </a:lnTo>
                <a:lnTo>
                  <a:pt x="2194762" y="724736"/>
                </a:lnTo>
                <a:lnTo>
                  <a:pt x="2197258" y="724736"/>
                </a:lnTo>
                <a:lnTo>
                  <a:pt x="2199980" y="724963"/>
                </a:lnTo>
                <a:lnTo>
                  <a:pt x="2202703" y="725416"/>
                </a:lnTo>
                <a:lnTo>
                  <a:pt x="2203269" y="725501"/>
                </a:lnTo>
                <a:lnTo>
                  <a:pt x="2203274" y="725493"/>
                </a:lnTo>
                <a:lnTo>
                  <a:pt x="2204178" y="723905"/>
                </a:lnTo>
                <a:lnTo>
                  <a:pt x="2205761" y="722316"/>
                </a:lnTo>
                <a:lnTo>
                  <a:pt x="2207117" y="721182"/>
                </a:lnTo>
                <a:lnTo>
                  <a:pt x="2208926" y="719821"/>
                </a:lnTo>
                <a:lnTo>
                  <a:pt x="2210961" y="718687"/>
                </a:lnTo>
                <a:lnTo>
                  <a:pt x="2212770" y="718006"/>
                </a:lnTo>
                <a:lnTo>
                  <a:pt x="2215030" y="716872"/>
                </a:lnTo>
                <a:lnTo>
                  <a:pt x="2220230" y="715511"/>
                </a:lnTo>
                <a:lnTo>
                  <a:pt x="2225883" y="714376"/>
                </a:lnTo>
                <a:lnTo>
                  <a:pt x="2232665" y="713469"/>
                </a:lnTo>
                <a:lnTo>
                  <a:pt x="2239222" y="712561"/>
                </a:lnTo>
                <a:lnTo>
                  <a:pt x="2245778" y="711881"/>
                </a:lnTo>
                <a:lnTo>
                  <a:pt x="2251430" y="711427"/>
                </a:lnTo>
                <a:lnTo>
                  <a:pt x="2257083" y="711200"/>
                </a:lnTo>
                <a:lnTo>
                  <a:pt x="2262057" y="711200"/>
                </a:lnTo>
                <a:lnTo>
                  <a:pt x="2266804" y="711427"/>
                </a:lnTo>
                <a:lnTo>
                  <a:pt x="2271100" y="711881"/>
                </a:lnTo>
                <a:lnTo>
                  <a:pt x="2275170" y="712561"/>
                </a:lnTo>
                <a:lnTo>
                  <a:pt x="2276646" y="712747"/>
                </a:lnTo>
                <a:lnTo>
                  <a:pt x="2276020" y="705380"/>
                </a:lnTo>
                <a:lnTo>
                  <a:pt x="2275340" y="693817"/>
                </a:lnTo>
                <a:lnTo>
                  <a:pt x="2275114" y="682027"/>
                </a:lnTo>
                <a:lnTo>
                  <a:pt x="2274887" y="670010"/>
                </a:lnTo>
                <a:lnTo>
                  <a:pt x="2275114" y="646204"/>
                </a:lnTo>
                <a:lnTo>
                  <a:pt x="2275567" y="623984"/>
                </a:lnTo>
                <a:lnTo>
                  <a:pt x="2275793" y="604712"/>
                </a:lnTo>
                <a:lnTo>
                  <a:pt x="2276020" y="589975"/>
                </a:lnTo>
                <a:lnTo>
                  <a:pt x="2276247" y="583853"/>
                </a:lnTo>
                <a:lnTo>
                  <a:pt x="2276926" y="577278"/>
                </a:lnTo>
                <a:lnTo>
                  <a:pt x="2277606" y="570476"/>
                </a:lnTo>
                <a:lnTo>
                  <a:pt x="2278739" y="563448"/>
                </a:lnTo>
                <a:lnTo>
                  <a:pt x="2280099" y="556646"/>
                </a:lnTo>
                <a:lnTo>
                  <a:pt x="2281459" y="549617"/>
                </a:lnTo>
                <a:lnTo>
                  <a:pt x="2283271" y="542589"/>
                </a:lnTo>
                <a:lnTo>
                  <a:pt x="2285084" y="536013"/>
                </a:lnTo>
                <a:lnTo>
                  <a:pt x="2288483" y="523543"/>
                </a:lnTo>
                <a:lnTo>
                  <a:pt x="2291882" y="513341"/>
                </a:lnTo>
                <a:lnTo>
                  <a:pt x="2293468" y="509259"/>
                </a:lnTo>
                <a:lnTo>
                  <a:pt x="2294828" y="506085"/>
                </a:lnTo>
                <a:lnTo>
                  <a:pt x="2296188" y="503591"/>
                </a:lnTo>
                <a:lnTo>
                  <a:pt x="2297094" y="502231"/>
                </a:lnTo>
                <a:lnTo>
                  <a:pt x="2299360" y="500190"/>
                </a:lnTo>
                <a:lnTo>
                  <a:pt x="2302533" y="498150"/>
                </a:lnTo>
                <a:lnTo>
                  <a:pt x="2306385" y="495656"/>
                </a:lnTo>
                <a:lnTo>
                  <a:pt x="2310464" y="493162"/>
                </a:lnTo>
                <a:lnTo>
                  <a:pt x="2315222" y="490668"/>
                </a:lnTo>
                <a:lnTo>
                  <a:pt x="2319981" y="488627"/>
                </a:lnTo>
                <a:lnTo>
                  <a:pt x="2324966" y="486813"/>
                </a:lnTo>
                <a:lnTo>
                  <a:pt x="2329498" y="485680"/>
                </a:lnTo>
                <a:lnTo>
                  <a:pt x="2335617" y="484319"/>
                </a:lnTo>
                <a:lnTo>
                  <a:pt x="2344454" y="482505"/>
                </a:lnTo>
                <a:lnTo>
                  <a:pt x="2354878" y="479785"/>
                </a:lnTo>
                <a:lnTo>
                  <a:pt x="2366208" y="476384"/>
                </a:lnTo>
                <a:lnTo>
                  <a:pt x="2377992" y="473209"/>
                </a:lnTo>
                <a:lnTo>
                  <a:pt x="2388869" y="469809"/>
                </a:lnTo>
                <a:lnTo>
                  <a:pt x="2397933" y="466634"/>
                </a:lnTo>
                <a:lnTo>
                  <a:pt x="2401785" y="465047"/>
                </a:lnTo>
                <a:lnTo>
                  <a:pt x="2404731" y="463687"/>
                </a:lnTo>
                <a:lnTo>
                  <a:pt x="2409716" y="461193"/>
                </a:lnTo>
                <a:lnTo>
                  <a:pt x="2413568" y="459379"/>
                </a:lnTo>
                <a:lnTo>
                  <a:pt x="2416741" y="457792"/>
                </a:lnTo>
                <a:lnTo>
                  <a:pt x="2419460" y="456432"/>
                </a:lnTo>
                <a:lnTo>
                  <a:pt x="2420593" y="455751"/>
                </a:lnTo>
                <a:lnTo>
                  <a:pt x="2421499" y="454844"/>
                </a:lnTo>
                <a:lnTo>
                  <a:pt x="2422179" y="453937"/>
                </a:lnTo>
                <a:lnTo>
                  <a:pt x="2422859" y="452577"/>
                </a:lnTo>
                <a:lnTo>
                  <a:pt x="2423312" y="451217"/>
                </a:lnTo>
                <a:lnTo>
                  <a:pt x="2423766" y="449630"/>
                </a:lnTo>
                <a:lnTo>
                  <a:pt x="2424219" y="445548"/>
                </a:lnTo>
                <a:lnTo>
                  <a:pt x="2424899" y="436479"/>
                </a:lnTo>
                <a:lnTo>
                  <a:pt x="2425805" y="428090"/>
                </a:lnTo>
                <a:lnTo>
                  <a:pt x="2426032" y="424236"/>
                </a:lnTo>
                <a:lnTo>
                  <a:pt x="2426032" y="420155"/>
                </a:lnTo>
                <a:lnTo>
                  <a:pt x="2425805" y="416074"/>
                </a:lnTo>
                <a:lnTo>
                  <a:pt x="2424899" y="411993"/>
                </a:lnTo>
                <a:lnTo>
                  <a:pt x="2424672" y="409272"/>
                </a:lnTo>
                <a:lnTo>
                  <a:pt x="2424672" y="404964"/>
                </a:lnTo>
                <a:lnTo>
                  <a:pt x="2424899" y="399296"/>
                </a:lnTo>
                <a:lnTo>
                  <a:pt x="2425125" y="392947"/>
                </a:lnTo>
                <a:lnTo>
                  <a:pt x="2426485" y="377303"/>
                </a:lnTo>
                <a:lnTo>
                  <a:pt x="2428298" y="359845"/>
                </a:lnTo>
                <a:lnTo>
                  <a:pt x="2431923" y="324475"/>
                </a:lnTo>
                <a:lnTo>
                  <a:pt x="2433509" y="309964"/>
                </a:lnTo>
                <a:lnTo>
                  <a:pt x="2434416" y="298855"/>
                </a:lnTo>
                <a:lnTo>
                  <a:pt x="2435096" y="289105"/>
                </a:lnTo>
                <a:lnTo>
                  <a:pt x="2436682" y="277089"/>
                </a:lnTo>
                <a:lnTo>
                  <a:pt x="2438268" y="263938"/>
                </a:lnTo>
                <a:lnTo>
                  <a:pt x="2440081" y="250335"/>
                </a:lnTo>
                <a:lnTo>
                  <a:pt x="2442120" y="237411"/>
                </a:lnTo>
                <a:lnTo>
                  <a:pt x="2444160" y="225621"/>
                </a:lnTo>
                <a:lnTo>
                  <a:pt x="2445746" y="216325"/>
                </a:lnTo>
                <a:lnTo>
                  <a:pt x="2447332" y="209977"/>
                </a:lnTo>
                <a:lnTo>
                  <a:pt x="2448012" y="207256"/>
                </a:lnTo>
                <a:lnTo>
                  <a:pt x="2449372" y="203401"/>
                </a:lnTo>
                <a:lnTo>
                  <a:pt x="2450958" y="199094"/>
                </a:lnTo>
                <a:lnTo>
                  <a:pt x="2453224" y="193652"/>
                </a:lnTo>
                <a:lnTo>
                  <a:pt x="2455943" y="187530"/>
                </a:lnTo>
                <a:lnTo>
                  <a:pt x="2459342" y="180955"/>
                </a:lnTo>
                <a:lnTo>
                  <a:pt x="2463648" y="173927"/>
                </a:lnTo>
                <a:lnTo>
                  <a:pt x="2468406" y="166898"/>
                </a:lnTo>
                <a:lnTo>
                  <a:pt x="2473845" y="159416"/>
                </a:lnTo>
                <a:lnTo>
                  <a:pt x="2476791" y="155562"/>
                </a:lnTo>
                <a:lnTo>
                  <a:pt x="2479963" y="151934"/>
                </a:lnTo>
                <a:lnTo>
                  <a:pt x="2483136" y="148306"/>
                </a:lnTo>
                <a:lnTo>
                  <a:pt x="2486988" y="144452"/>
                </a:lnTo>
                <a:lnTo>
                  <a:pt x="2490614" y="140824"/>
                </a:lnTo>
                <a:lnTo>
                  <a:pt x="2494692" y="136970"/>
                </a:lnTo>
                <a:lnTo>
                  <a:pt x="2498998" y="133569"/>
                </a:lnTo>
                <a:lnTo>
                  <a:pt x="2503303" y="130168"/>
                </a:lnTo>
                <a:lnTo>
                  <a:pt x="2508062" y="126994"/>
                </a:lnTo>
                <a:lnTo>
                  <a:pt x="2513047" y="123593"/>
                </a:lnTo>
                <a:lnTo>
                  <a:pt x="2518033" y="120419"/>
                </a:lnTo>
                <a:lnTo>
                  <a:pt x="2523244" y="117471"/>
                </a:lnTo>
                <a:lnTo>
                  <a:pt x="2529136" y="114750"/>
                </a:lnTo>
                <a:lnTo>
                  <a:pt x="2535028" y="112030"/>
                </a:lnTo>
                <a:lnTo>
                  <a:pt x="2538200" y="111123"/>
                </a:lnTo>
                <a:lnTo>
                  <a:pt x="2541599" y="109989"/>
                </a:lnTo>
                <a:lnTo>
                  <a:pt x="2545905" y="109082"/>
                </a:lnTo>
                <a:lnTo>
                  <a:pt x="2550437" y="108175"/>
                </a:lnTo>
                <a:lnTo>
                  <a:pt x="2559954" y="106815"/>
                </a:lnTo>
                <a:lnTo>
                  <a:pt x="2569925" y="106135"/>
                </a:lnTo>
                <a:lnTo>
                  <a:pt x="2588506" y="104548"/>
                </a:lnTo>
                <a:lnTo>
                  <a:pt x="2595758" y="104094"/>
                </a:lnTo>
                <a:lnTo>
                  <a:pt x="2600970" y="103641"/>
                </a:lnTo>
                <a:lnTo>
                  <a:pt x="2603009" y="103414"/>
                </a:lnTo>
                <a:lnTo>
                  <a:pt x="2606181" y="103187"/>
                </a:lnTo>
                <a:lnTo>
                  <a:pt x="2613886" y="103414"/>
                </a:lnTo>
                <a:lnTo>
                  <a:pt x="2622950" y="104094"/>
                </a:lnTo>
                <a:lnTo>
                  <a:pt x="2633147" y="105228"/>
                </a:lnTo>
                <a:lnTo>
                  <a:pt x="2638359" y="106361"/>
                </a:lnTo>
                <a:lnTo>
                  <a:pt x="2643571" y="107268"/>
                </a:lnTo>
                <a:lnTo>
                  <a:pt x="2648556" y="108629"/>
                </a:lnTo>
                <a:lnTo>
                  <a:pt x="2652862" y="109989"/>
                </a:lnTo>
                <a:lnTo>
                  <a:pt x="2657394" y="111576"/>
                </a:lnTo>
                <a:lnTo>
                  <a:pt x="2661019" y="113163"/>
                </a:lnTo>
                <a:lnTo>
                  <a:pt x="2664418" y="115204"/>
                </a:lnTo>
                <a:lnTo>
                  <a:pt x="2665778" y="116564"/>
                </a:lnTo>
                <a:lnTo>
                  <a:pt x="2667138" y="117471"/>
                </a:lnTo>
                <a:lnTo>
                  <a:pt x="2669177" y="119965"/>
                </a:lnTo>
                <a:lnTo>
                  <a:pt x="2670990" y="122459"/>
                </a:lnTo>
                <a:lnTo>
                  <a:pt x="2672803" y="124953"/>
                </a:lnTo>
                <a:lnTo>
                  <a:pt x="2674389" y="127674"/>
                </a:lnTo>
                <a:lnTo>
                  <a:pt x="2677108" y="133569"/>
                </a:lnTo>
                <a:lnTo>
                  <a:pt x="2679828" y="139464"/>
                </a:lnTo>
                <a:lnTo>
                  <a:pt x="2683000" y="145812"/>
                </a:lnTo>
                <a:lnTo>
                  <a:pt x="2684586" y="148986"/>
                </a:lnTo>
                <a:lnTo>
                  <a:pt x="2686399" y="152161"/>
                </a:lnTo>
                <a:lnTo>
                  <a:pt x="2688438" y="155335"/>
                </a:lnTo>
                <a:lnTo>
                  <a:pt x="2690478" y="158282"/>
                </a:lnTo>
                <a:lnTo>
                  <a:pt x="2692971" y="161683"/>
                </a:lnTo>
                <a:lnTo>
                  <a:pt x="2695916" y="164631"/>
                </a:lnTo>
                <a:lnTo>
                  <a:pt x="2699089" y="167805"/>
                </a:lnTo>
                <a:lnTo>
                  <a:pt x="2701808" y="171206"/>
                </a:lnTo>
                <a:lnTo>
                  <a:pt x="2704527" y="175287"/>
                </a:lnTo>
                <a:lnTo>
                  <a:pt x="2707247" y="179141"/>
                </a:lnTo>
                <a:lnTo>
                  <a:pt x="2709739" y="183449"/>
                </a:lnTo>
                <a:lnTo>
                  <a:pt x="2712232" y="187984"/>
                </a:lnTo>
                <a:lnTo>
                  <a:pt x="2714271" y="192292"/>
                </a:lnTo>
                <a:lnTo>
                  <a:pt x="2716311" y="196826"/>
                </a:lnTo>
                <a:lnTo>
                  <a:pt x="2720163" y="205442"/>
                </a:lnTo>
                <a:lnTo>
                  <a:pt x="2723109" y="213378"/>
                </a:lnTo>
                <a:lnTo>
                  <a:pt x="2724922" y="220406"/>
                </a:lnTo>
                <a:lnTo>
                  <a:pt x="2726281" y="225848"/>
                </a:lnTo>
                <a:lnTo>
                  <a:pt x="2726961" y="230836"/>
                </a:lnTo>
                <a:lnTo>
                  <a:pt x="2727414" y="236504"/>
                </a:lnTo>
                <a:lnTo>
                  <a:pt x="2728321" y="249201"/>
                </a:lnTo>
                <a:lnTo>
                  <a:pt x="2729000" y="261444"/>
                </a:lnTo>
                <a:lnTo>
                  <a:pt x="2729454" y="267113"/>
                </a:lnTo>
                <a:lnTo>
                  <a:pt x="2730134" y="272101"/>
                </a:lnTo>
                <a:lnTo>
                  <a:pt x="2731720" y="281623"/>
                </a:lnTo>
                <a:lnTo>
                  <a:pt x="2732626" y="290466"/>
                </a:lnTo>
                <a:lnTo>
                  <a:pt x="2734666" y="305203"/>
                </a:lnTo>
                <a:lnTo>
                  <a:pt x="2734892" y="308151"/>
                </a:lnTo>
                <a:lnTo>
                  <a:pt x="2735119" y="311778"/>
                </a:lnTo>
                <a:lnTo>
                  <a:pt x="2735119" y="316313"/>
                </a:lnTo>
                <a:lnTo>
                  <a:pt x="2734892" y="320847"/>
                </a:lnTo>
                <a:lnTo>
                  <a:pt x="2734212" y="325382"/>
                </a:lnTo>
                <a:lnTo>
                  <a:pt x="2733533" y="329917"/>
                </a:lnTo>
                <a:lnTo>
                  <a:pt x="2732173" y="334224"/>
                </a:lnTo>
                <a:lnTo>
                  <a:pt x="2731493" y="336038"/>
                </a:lnTo>
                <a:lnTo>
                  <a:pt x="2730360" y="337852"/>
                </a:lnTo>
                <a:lnTo>
                  <a:pt x="2726281" y="345561"/>
                </a:lnTo>
                <a:lnTo>
                  <a:pt x="2724015" y="349869"/>
                </a:lnTo>
                <a:lnTo>
                  <a:pt x="2721749" y="354177"/>
                </a:lnTo>
                <a:lnTo>
                  <a:pt x="2719710" y="358938"/>
                </a:lnTo>
                <a:lnTo>
                  <a:pt x="2718124" y="363699"/>
                </a:lnTo>
                <a:lnTo>
                  <a:pt x="2716764" y="368234"/>
                </a:lnTo>
                <a:lnTo>
                  <a:pt x="2716084" y="372542"/>
                </a:lnTo>
                <a:lnTo>
                  <a:pt x="2715178" y="382291"/>
                </a:lnTo>
                <a:lnTo>
                  <a:pt x="2713818" y="393174"/>
                </a:lnTo>
                <a:lnTo>
                  <a:pt x="2713591" y="398389"/>
                </a:lnTo>
                <a:lnTo>
                  <a:pt x="2713365" y="403377"/>
                </a:lnTo>
                <a:lnTo>
                  <a:pt x="2713591" y="407231"/>
                </a:lnTo>
                <a:lnTo>
                  <a:pt x="2713818" y="408818"/>
                </a:lnTo>
                <a:lnTo>
                  <a:pt x="2714045" y="409952"/>
                </a:lnTo>
                <a:lnTo>
                  <a:pt x="2714271" y="411312"/>
                </a:lnTo>
                <a:lnTo>
                  <a:pt x="2714498" y="412673"/>
                </a:lnTo>
                <a:lnTo>
                  <a:pt x="2714271" y="416074"/>
                </a:lnTo>
                <a:lnTo>
                  <a:pt x="2713591" y="419475"/>
                </a:lnTo>
                <a:lnTo>
                  <a:pt x="2712685" y="423102"/>
                </a:lnTo>
                <a:lnTo>
                  <a:pt x="2711099" y="426730"/>
                </a:lnTo>
                <a:lnTo>
                  <a:pt x="2709059" y="430131"/>
                </a:lnTo>
                <a:lnTo>
                  <a:pt x="2707247" y="432852"/>
                </a:lnTo>
                <a:lnTo>
                  <a:pt x="2705887" y="433759"/>
                </a:lnTo>
                <a:lnTo>
                  <a:pt x="2704981" y="434892"/>
                </a:lnTo>
                <a:lnTo>
                  <a:pt x="2703394" y="435346"/>
                </a:lnTo>
                <a:lnTo>
                  <a:pt x="2701581" y="436026"/>
                </a:lnTo>
                <a:lnTo>
                  <a:pt x="2699089" y="436253"/>
                </a:lnTo>
                <a:lnTo>
                  <a:pt x="2696596" y="436706"/>
                </a:lnTo>
                <a:lnTo>
                  <a:pt x="2690251" y="437160"/>
                </a:lnTo>
                <a:lnTo>
                  <a:pt x="2683680" y="437386"/>
                </a:lnTo>
                <a:lnTo>
                  <a:pt x="2672350" y="437160"/>
                </a:lnTo>
                <a:lnTo>
                  <a:pt x="2667364" y="436706"/>
                </a:lnTo>
                <a:lnTo>
                  <a:pt x="2665325" y="437613"/>
                </a:lnTo>
                <a:lnTo>
                  <a:pt x="2663285" y="438520"/>
                </a:lnTo>
                <a:lnTo>
                  <a:pt x="2661019" y="440107"/>
                </a:lnTo>
                <a:lnTo>
                  <a:pt x="2658753" y="441694"/>
                </a:lnTo>
                <a:lnTo>
                  <a:pt x="2657847" y="443054"/>
                </a:lnTo>
                <a:lnTo>
                  <a:pt x="2656941" y="443961"/>
                </a:lnTo>
                <a:lnTo>
                  <a:pt x="2656034" y="445548"/>
                </a:lnTo>
                <a:lnTo>
                  <a:pt x="2655354" y="446909"/>
                </a:lnTo>
                <a:lnTo>
                  <a:pt x="2655128" y="448496"/>
                </a:lnTo>
                <a:lnTo>
                  <a:pt x="2654901" y="450083"/>
                </a:lnTo>
                <a:lnTo>
                  <a:pt x="2655128" y="456432"/>
                </a:lnTo>
                <a:lnTo>
                  <a:pt x="2655354" y="459152"/>
                </a:lnTo>
                <a:lnTo>
                  <a:pt x="2655808" y="461646"/>
                </a:lnTo>
                <a:lnTo>
                  <a:pt x="2656714" y="463687"/>
                </a:lnTo>
                <a:lnTo>
                  <a:pt x="2657620" y="465274"/>
                </a:lnTo>
                <a:lnTo>
                  <a:pt x="2658527" y="467088"/>
                </a:lnTo>
                <a:lnTo>
                  <a:pt x="2660113" y="468221"/>
                </a:lnTo>
                <a:lnTo>
                  <a:pt x="2663965" y="470715"/>
                </a:lnTo>
                <a:lnTo>
                  <a:pt x="2672350" y="475703"/>
                </a:lnTo>
                <a:lnTo>
                  <a:pt x="2683453" y="482279"/>
                </a:lnTo>
                <a:lnTo>
                  <a:pt x="2696823" y="489534"/>
                </a:lnTo>
                <a:lnTo>
                  <a:pt x="2710872" y="497016"/>
                </a:lnTo>
                <a:lnTo>
                  <a:pt x="2718124" y="500417"/>
                </a:lnTo>
                <a:lnTo>
                  <a:pt x="2724922" y="503818"/>
                </a:lnTo>
                <a:lnTo>
                  <a:pt x="2731720" y="506765"/>
                </a:lnTo>
                <a:lnTo>
                  <a:pt x="2737838" y="509259"/>
                </a:lnTo>
                <a:lnTo>
                  <a:pt x="2743503" y="510847"/>
                </a:lnTo>
                <a:lnTo>
                  <a:pt x="2748488" y="512434"/>
                </a:lnTo>
                <a:lnTo>
                  <a:pt x="2765257" y="515608"/>
                </a:lnTo>
                <a:lnTo>
                  <a:pt x="2772055" y="517422"/>
                </a:lnTo>
                <a:lnTo>
                  <a:pt x="2775001" y="518102"/>
                </a:lnTo>
                <a:lnTo>
                  <a:pt x="2777947" y="519236"/>
                </a:lnTo>
                <a:lnTo>
                  <a:pt x="2780440" y="520369"/>
                </a:lnTo>
                <a:lnTo>
                  <a:pt x="2782932" y="521503"/>
                </a:lnTo>
                <a:lnTo>
                  <a:pt x="2785198" y="522863"/>
                </a:lnTo>
                <a:lnTo>
                  <a:pt x="2787238" y="524677"/>
                </a:lnTo>
                <a:lnTo>
                  <a:pt x="2788803" y="526048"/>
                </a:lnTo>
                <a:lnTo>
                  <a:pt x="2792727" y="527028"/>
                </a:lnTo>
                <a:lnTo>
                  <a:pt x="2797034" y="528389"/>
                </a:lnTo>
                <a:lnTo>
                  <a:pt x="2800888" y="529975"/>
                </a:lnTo>
                <a:lnTo>
                  <a:pt x="2804062" y="531562"/>
                </a:lnTo>
                <a:lnTo>
                  <a:pt x="2807236" y="533829"/>
                </a:lnTo>
                <a:lnTo>
                  <a:pt x="2809956" y="536096"/>
                </a:lnTo>
                <a:lnTo>
                  <a:pt x="2811996" y="538816"/>
                </a:lnTo>
                <a:lnTo>
                  <a:pt x="2814036" y="541763"/>
                </a:lnTo>
                <a:lnTo>
                  <a:pt x="2815623" y="545163"/>
                </a:lnTo>
                <a:lnTo>
                  <a:pt x="2816757" y="548790"/>
                </a:lnTo>
                <a:lnTo>
                  <a:pt x="2817437" y="553097"/>
                </a:lnTo>
                <a:lnTo>
                  <a:pt x="2818117" y="557404"/>
                </a:lnTo>
                <a:lnTo>
                  <a:pt x="2818344" y="562617"/>
                </a:lnTo>
                <a:lnTo>
                  <a:pt x="2818344" y="568058"/>
                </a:lnTo>
                <a:lnTo>
                  <a:pt x="2818570" y="573952"/>
                </a:lnTo>
                <a:lnTo>
                  <a:pt x="2819250" y="580299"/>
                </a:lnTo>
                <a:lnTo>
                  <a:pt x="2820157" y="586872"/>
                </a:lnTo>
                <a:lnTo>
                  <a:pt x="2821517" y="593900"/>
                </a:lnTo>
                <a:lnTo>
                  <a:pt x="2822878" y="601153"/>
                </a:lnTo>
                <a:lnTo>
                  <a:pt x="2824918" y="608407"/>
                </a:lnTo>
                <a:lnTo>
                  <a:pt x="2826823" y="615074"/>
                </a:lnTo>
                <a:lnTo>
                  <a:pt x="2833691" y="630106"/>
                </a:lnTo>
                <a:lnTo>
                  <a:pt x="2838450" y="640536"/>
                </a:lnTo>
                <a:lnTo>
                  <a:pt x="2836258" y="640536"/>
                </a:lnTo>
                <a:lnTo>
                  <a:pt x="2836480" y="641049"/>
                </a:lnTo>
                <a:lnTo>
                  <a:pt x="2840107" y="649663"/>
                </a:lnTo>
                <a:lnTo>
                  <a:pt x="2844641" y="658277"/>
                </a:lnTo>
                <a:lnTo>
                  <a:pt x="2849175" y="667571"/>
                </a:lnTo>
                <a:lnTo>
                  <a:pt x="2854615" y="676412"/>
                </a:lnTo>
                <a:lnTo>
                  <a:pt x="2860510" y="685706"/>
                </a:lnTo>
                <a:lnTo>
                  <a:pt x="2866177" y="694320"/>
                </a:lnTo>
                <a:lnTo>
                  <a:pt x="2872751" y="705200"/>
                </a:lnTo>
                <a:lnTo>
                  <a:pt x="2889074" y="732629"/>
                </a:lnTo>
                <a:lnTo>
                  <a:pt x="2908570" y="764818"/>
                </a:lnTo>
                <a:lnTo>
                  <a:pt x="2928972" y="799727"/>
                </a:lnTo>
                <a:lnTo>
                  <a:pt x="2939627" y="816728"/>
                </a:lnTo>
                <a:lnTo>
                  <a:pt x="2949829" y="833502"/>
                </a:lnTo>
                <a:lnTo>
                  <a:pt x="2960030" y="849143"/>
                </a:lnTo>
                <a:lnTo>
                  <a:pt x="2969551" y="863878"/>
                </a:lnTo>
                <a:lnTo>
                  <a:pt x="2978393" y="876798"/>
                </a:lnTo>
                <a:lnTo>
                  <a:pt x="2986554" y="887906"/>
                </a:lnTo>
                <a:lnTo>
                  <a:pt x="2990181" y="892666"/>
                </a:lnTo>
                <a:lnTo>
                  <a:pt x="2993808" y="896520"/>
                </a:lnTo>
                <a:lnTo>
                  <a:pt x="2996755" y="899920"/>
                </a:lnTo>
                <a:lnTo>
                  <a:pt x="2998859" y="901700"/>
                </a:lnTo>
                <a:lnTo>
                  <a:pt x="3305549" y="901700"/>
                </a:lnTo>
                <a:lnTo>
                  <a:pt x="3306861" y="868001"/>
                </a:lnTo>
                <a:lnTo>
                  <a:pt x="3330654" y="846908"/>
                </a:lnTo>
                <a:lnTo>
                  <a:pt x="3383904" y="800185"/>
                </a:lnTo>
                <a:lnTo>
                  <a:pt x="3413136" y="774555"/>
                </a:lnTo>
                <a:lnTo>
                  <a:pt x="3439421" y="751647"/>
                </a:lnTo>
                <a:lnTo>
                  <a:pt x="3450525" y="742348"/>
                </a:lnTo>
                <a:lnTo>
                  <a:pt x="3459815" y="734863"/>
                </a:lnTo>
                <a:lnTo>
                  <a:pt x="3466387" y="729420"/>
                </a:lnTo>
                <a:lnTo>
                  <a:pt x="3470465" y="726698"/>
                </a:lnTo>
                <a:lnTo>
                  <a:pt x="3471825" y="725791"/>
                </a:lnTo>
                <a:lnTo>
                  <a:pt x="3473638" y="724203"/>
                </a:lnTo>
                <a:lnTo>
                  <a:pt x="3478623" y="720348"/>
                </a:lnTo>
                <a:lnTo>
                  <a:pt x="3484968" y="714224"/>
                </a:lnTo>
                <a:lnTo>
                  <a:pt x="3492445" y="707193"/>
                </a:lnTo>
                <a:lnTo>
                  <a:pt x="3510347" y="689728"/>
                </a:lnTo>
                <a:lnTo>
                  <a:pt x="3530061" y="669996"/>
                </a:lnTo>
                <a:lnTo>
                  <a:pt x="3568130" y="630984"/>
                </a:lnTo>
                <a:lnTo>
                  <a:pt x="3591923" y="606489"/>
                </a:lnTo>
                <a:lnTo>
                  <a:pt x="3594868" y="603540"/>
                </a:lnTo>
                <a:lnTo>
                  <a:pt x="3597588" y="600138"/>
                </a:lnTo>
                <a:lnTo>
                  <a:pt x="3600307" y="596736"/>
                </a:lnTo>
                <a:lnTo>
                  <a:pt x="3603026" y="593561"/>
                </a:lnTo>
                <a:lnTo>
                  <a:pt x="3605518" y="589932"/>
                </a:lnTo>
                <a:lnTo>
                  <a:pt x="3607784" y="586303"/>
                </a:lnTo>
                <a:lnTo>
                  <a:pt x="3609597" y="582901"/>
                </a:lnTo>
                <a:lnTo>
                  <a:pt x="3611637" y="579272"/>
                </a:lnTo>
                <a:lnTo>
                  <a:pt x="3613449" y="575869"/>
                </a:lnTo>
                <a:lnTo>
                  <a:pt x="3614582" y="572467"/>
                </a:lnTo>
                <a:lnTo>
                  <a:pt x="3615942" y="569292"/>
                </a:lnTo>
                <a:lnTo>
                  <a:pt x="3616622" y="565890"/>
                </a:lnTo>
                <a:lnTo>
                  <a:pt x="3617302" y="562941"/>
                </a:lnTo>
                <a:lnTo>
                  <a:pt x="3617528" y="559993"/>
                </a:lnTo>
                <a:lnTo>
                  <a:pt x="3617302" y="557498"/>
                </a:lnTo>
                <a:lnTo>
                  <a:pt x="3616848" y="555003"/>
                </a:lnTo>
                <a:lnTo>
                  <a:pt x="3616395" y="552735"/>
                </a:lnTo>
                <a:lnTo>
                  <a:pt x="3616169" y="550240"/>
                </a:lnTo>
                <a:lnTo>
                  <a:pt x="3616169" y="548425"/>
                </a:lnTo>
                <a:lnTo>
                  <a:pt x="3616395" y="546157"/>
                </a:lnTo>
                <a:lnTo>
                  <a:pt x="3616848" y="543889"/>
                </a:lnTo>
                <a:lnTo>
                  <a:pt x="3617302" y="541621"/>
                </a:lnTo>
                <a:lnTo>
                  <a:pt x="3619114" y="537539"/>
                </a:lnTo>
                <a:lnTo>
                  <a:pt x="3621380" y="533229"/>
                </a:lnTo>
                <a:lnTo>
                  <a:pt x="3623873" y="528693"/>
                </a:lnTo>
                <a:lnTo>
                  <a:pt x="3629311" y="519847"/>
                </a:lnTo>
                <a:lnTo>
                  <a:pt x="3636109" y="507146"/>
                </a:lnTo>
                <a:lnTo>
                  <a:pt x="3645400" y="489908"/>
                </a:lnTo>
                <a:lnTo>
                  <a:pt x="3655370" y="471310"/>
                </a:lnTo>
                <a:lnTo>
                  <a:pt x="3664208" y="454526"/>
                </a:lnTo>
                <a:lnTo>
                  <a:pt x="3666247" y="450897"/>
                </a:lnTo>
                <a:lnTo>
                  <a:pt x="3668286" y="447495"/>
                </a:lnTo>
                <a:lnTo>
                  <a:pt x="3672818" y="440917"/>
                </a:lnTo>
                <a:lnTo>
                  <a:pt x="3677124" y="434794"/>
                </a:lnTo>
                <a:lnTo>
                  <a:pt x="3680976" y="429350"/>
                </a:lnTo>
                <a:lnTo>
                  <a:pt x="3683922" y="424134"/>
                </a:lnTo>
                <a:lnTo>
                  <a:pt x="3685281" y="421865"/>
                </a:lnTo>
                <a:lnTo>
                  <a:pt x="3685961" y="419597"/>
                </a:lnTo>
                <a:lnTo>
                  <a:pt x="3686641" y="417329"/>
                </a:lnTo>
                <a:lnTo>
                  <a:pt x="3686641" y="415515"/>
                </a:lnTo>
                <a:lnTo>
                  <a:pt x="3686414" y="413700"/>
                </a:lnTo>
                <a:lnTo>
                  <a:pt x="3685735" y="411886"/>
                </a:lnTo>
                <a:lnTo>
                  <a:pt x="3683695" y="408257"/>
                </a:lnTo>
                <a:lnTo>
                  <a:pt x="3681882" y="403721"/>
                </a:lnTo>
                <a:lnTo>
                  <a:pt x="3679616" y="398958"/>
                </a:lnTo>
                <a:lnTo>
                  <a:pt x="3678257" y="396463"/>
                </a:lnTo>
                <a:lnTo>
                  <a:pt x="3676671" y="394421"/>
                </a:lnTo>
                <a:lnTo>
                  <a:pt x="3674858" y="392380"/>
                </a:lnTo>
                <a:lnTo>
                  <a:pt x="3672818" y="390339"/>
                </a:lnTo>
                <a:lnTo>
                  <a:pt x="3670552" y="388524"/>
                </a:lnTo>
                <a:lnTo>
                  <a:pt x="3667833" y="387163"/>
                </a:lnTo>
                <a:lnTo>
                  <a:pt x="3664888" y="386256"/>
                </a:lnTo>
                <a:lnTo>
                  <a:pt x="3661715" y="385349"/>
                </a:lnTo>
                <a:lnTo>
                  <a:pt x="3658090" y="384895"/>
                </a:lnTo>
                <a:lnTo>
                  <a:pt x="3653558" y="385122"/>
                </a:lnTo>
                <a:lnTo>
                  <a:pt x="3646986" y="386256"/>
                </a:lnTo>
                <a:lnTo>
                  <a:pt x="3639055" y="387617"/>
                </a:lnTo>
                <a:lnTo>
                  <a:pt x="3620474" y="391700"/>
                </a:lnTo>
                <a:lnTo>
                  <a:pt x="3600533" y="396009"/>
                </a:lnTo>
                <a:lnTo>
                  <a:pt x="3590563" y="398050"/>
                </a:lnTo>
                <a:lnTo>
                  <a:pt x="3581272" y="399638"/>
                </a:lnTo>
                <a:lnTo>
                  <a:pt x="3576740" y="400092"/>
                </a:lnTo>
                <a:lnTo>
                  <a:pt x="3573115" y="400318"/>
                </a:lnTo>
                <a:lnTo>
                  <a:pt x="3569716" y="400092"/>
                </a:lnTo>
                <a:lnTo>
                  <a:pt x="3566770" y="399638"/>
                </a:lnTo>
                <a:lnTo>
                  <a:pt x="3564504" y="398731"/>
                </a:lnTo>
                <a:lnTo>
                  <a:pt x="3562465" y="397824"/>
                </a:lnTo>
                <a:lnTo>
                  <a:pt x="3560878" y="396463"/>
                </a:lnTo>
                <a:lnTo>
                  <a:pt x="3559292" y="395102"/>
                </a:lnTo>
                <a:lnTo>
                  <a:pt x="3558386" y="393287"/>
                </a:lnTo>
                <a:lnTo>
                  <a:pt x="3557706" y="391700"/>
                </a:lnTo>
                <a:lnTo>
                  <a:pt x="3556800" y="389658"/>
                </a:lnTo>
                <a:lnTo>
                  <a:pt x="3556346" y="387390"/>
                </a:lnTo>
                <a:lnTo>
                  <a:pt x="3555667" y="383081"/>
                </a:lnTo>
                <a:lnTo>
                  <a:pt x="3555213" y="378545"/>
                </a:lnTo>
                <a:lnTo>
                  <a:pt x="3554534" y="373555"/>
                </a:lnTo>
                <a:lnTo>
                  <a:pt x="3553854" y="368111"/>
                </a:lnTo>
                <a:lnTo>
                  <a:pt x="3553401" y="361988"/>
                </a:lnTo>
                <a:lnTo>
                  <a:pt x="3552721" y="356317"/>
                </a:lnTo>
                <a:lnTo>
                  <a:pt x="3552268" y="353596"/>
                </a:lnTo>
                <a:lnTo>
                  <a:pt x="3551361" y="350874"/>
                </a:lnTo>
                <a:lnTo>
                  <a:pt x="3550681" y="348379"/>
                </a:lnTo>
                <a:lnTo>
                  <a:pt x="3549775" y="346564"/>
                </a:lnTo>
                <a:lnTo>
                  <a:pt x="3548415" y="344523"/>
                </a:lnTo>
                <a:lnTo>
                  <a:pt x="3547282" y="342709"/>
                </a:lnTo>
                <a:lnTo>
                  <a:pt x="3545470" y="341575"/>
                </a:lnTo>
                <a:lnTo>
                  <a:pt x="3543884" y="340441"/>
                </a:lnTo>
                <a:lnTo>
                  <a:pt x="3542071" y="339533"/>
                </a:lnTo>
                <a:lnTo>
                  <a:pt x="3540484" y="338853"/>
                </a:lnTo>
                <a:lnTo>
                  <a:pt x="3539352" y="337719"/>
                </a:lnTo>
                <a:lnTo>
                  <a:pt x="3538672" y="336585"/>
                </a:lnTo>
                <a:lnTo>
                  <a:pt x="3537992" y="335224"/>
                </a:lnTo>
                <a:lnTo>
                  <a:pt x="3537539" y="334090"/>
                </a:lnTo>
                <a:lnTo>
                  <a:pt x="3537539" y="332502"/>
                </a:lnTo>
                <a:lnTo>
                  <a:pt x="3537539" y="331141"/>
                </a:lnTo>
                <a:lnTo>
                  <a:pt x="3537765" y="328193"/>
                </a:lnTo>
                <a:lnTo>
                  <a:pt x="3538218" y="324791"/>
                </a:lnTo>
                <a:lnTo>
                  <a:pt x="3538898" y="321615"/>
                </a:lnTo>
                <a:lnTo>
                  <a:pt x="3539125" y="318440"/>
                </a:lnTo>
                <a:lnTo>
                  <a:pt x="3539125" y="314811"/>
                </a:lnTo>
                <a:lnTo>
                  <a:pt x="3538672" y="310275"/>
                </a:lnTo>
                <a:lnTo>
                  <a:pt x="3537312" y="299842"/>
                </a:lnTo>
                <a:lnTo>
                  <a:pt x="3536179" y="289635"/>
                </a:lnTo>
                <a:lnTo>
                  <a:pt x="3535499" y="285099"/>
                </a:lnTo>
                <a:lnTo>
                  <a:pt x="3535273" y="281243"/>
                </a:lnTo>
                <a:lnTo>
                  <a:pt x="3535046" y="278748"/>
                </a:lnTo>
                <a:lnTo>
                  <a:pt x="3534593" y="276707"/>
                </a:lnTo>
                <a:lnTo>
                  <a:pt x="3533913" y="275119"/>
                </a:lnTo>
                <a:lnTo>
                  <a:pt x="3532554" y="273758"/>
                </a:lnTo>
                <a:lnTo>
                  <a:pt x="3531421" y="272851"/>
                </a:lnTo>
                <a:lnTo>
                  <a:pt x="3530061" y="271717"/>
                </a:lnTo>
                <a:lnTo>
                  <a:pt x="3528475" y="271263"/>
                </a:lnTo>
                <a:lnTo>
                  <a:pt x="3526889" y="271037"/>
                </a:lnTo>
                <a:lnTo>
                  <a:pt x="3523490" y="270583"/>
                </a:lnTo>
                <a:lnTo>
                  <a:pt x="3519637" y="270583"/>
                </a:lnTo>
                <a:lnTo>
                  <a:pt x="3516238" y="270129"/>
                </a:lnTo>
                <a:lnTo>
                  <a:pt x="3514879" y="269903"/>
                </a:lnTo>
                <a:lnTo>
                  <a:pt x="3513293" y="269222"/>
                </a:lnTo>
                <a:lnTo>
                  <a:pt x="3511027" y="268315"/>
                </a:lnTo>
                <a:lnTo>
                  <a:pt x="3509440" y="267181"/>
                </a:lnTo>
                <a:lnTo>
                  <a:pt x="3507628" y="265820"/>
                </a:lnTo>
                <a:lnTo>
                  <a:pt x="3506721" y="263779"/>
                </a:lnTo>
                <a:lnTo>
                  <a:pt x="3505815" y="261964"/>
                </a:lnTo>
                <a:lnTo>
                  <a:pt x="3505588" y="259469"/>
                </a:lnTo>
                <a:lnTo>
                  <a:pt x="3505815" y="256748"/>
                </a:lnTo>
                <a:lnTo>
                  <a:pt x="3506948" y="253345"/>
                </a:lnTo>
                <a:lnTo>
                  <a:pt x="3508534" y="249717"/>
                </a:lnTo>
                <a:lnTo>
                  <a:pt x="3510800" y="245634"/>
                </a:lnTo>
                <a:lnTo>
                  <a:pt x="3513972" y="240871"/>
                </a:lnTo>
                <a:lnTo>
                  <a:pt x="3518051" y="235654"/>
                </a:lnTo>
                <a:lnTo>
                  <a:pt x="3523036" y="229757"/>
                </a:lnTo>
                <a:lnTo>
                  <a:pt x="3528701" y="223180"/>
                </a:lnTo>
                <a:lnTo>
                  <a:pt x="3535273" y="215922"/>
                </a:lnTo>
                <a:lnTo>
                  <a:pt x="3543204" y="207983"/>
                </a:lnTo>
                <a:lnTo>
                  <a:pt x="3544110" y="207076"/>
                </a:lnTo>
                <a:lnTo>
                  <a:pt x="3544563" y="205942"/>
                </a:lnTo>
                <a:lnTo>
                  <a:pt x="3544790" y="204581"/>
                </a:lnTo>
                <a:lnTo>
                  <a:pt x="3545016" y="203220"/>
                </a:lnTo>
                <a:lnTo>
                  <a:pt x="3544790" y="201406"/>
                </a:lnTo>
                <a:lnTo>
                  <a:pt x="3544790" y="199818"/>
                </a:lnTo>
                <a:lnTo>
                  <a:pt x="3543884" y="196189"/>
                </a:lnTo>
                <a:lnTo>
                  <a:pt x="3542524" y="192787"/>
                </a:lnTo>
                <a:lnTo>
                  <a:pt x="3541391" y="189158"/>
                </a:lnTo>
                <a:lnTo>
                  <a:pt x="3539125" y="183034"/>
                </a:lnTo>
                <a:lnTo>
                  <a:pt x="3538672" y="180086"/>
                </a:lnTo>
                <a:lnTo>
                  <a:pt x="3538218" y="176910"/>
                </a:lnTo>
                <a:lnTo>
                  <a:pt x="3538672" y="173055"/>
                </a:lnTo>
                <a:lnTo>
                  <a:pt x="3539352" y="168972"/>
                </a:lnTo>
                <a:lnTo>
                  <a:pt x="3540258" y="164663"/>
                </a:lnTo>
                <a:lnTo>
                  <a:pt x="3541618" y="160126"/>
                </a:lnTo>
                <a:lnTo>
                  <a:pt x="3544790" y="150600"/>
                </a:lnTo>
                <a:lnTo>
                  <a:pt x="3552041" y="130414"/>
                </a:lnTo>
                <a:lnTo>
                  <a:pt x="3555213" y="120661"/>
                </a:lnTo>
                <a:lnTo>
                  <a:pt x="3556573" y="116125"/>
                </a:lnTo>
                <a:lnTo>
                  <a:pt x="3557706" y="111589"/>
                </a:lnTo>
                <a:lnTo>
                  <a:pt x="3559292" y="103877"/>
                </a:lnTo>
                <a:lnTo>
                  <a:pt x="3560425" y="98661"/>
                </a:lnTo>
                <a:lnTo>
                  <a:pt x="3560652" y="96620"/>
                </a:lnTo>
                <a:lnTo>
                  <a:pt x="3560652" y="95259"/>
                </a:lnTo>
                <a:lnTo>
                  <a:pt x="3560425" y="93898"/>
                </a:lnTo>
                <a:lnTo>
                  <a:pt x="3560199" y="93217"/>
                </a:lnTo>
                <a:lnTo>
                  <a:pt x="3559745" y="92537"/>
                </a:lnTo>
                <a:lnTo>
                  <a:pt x="3558839" y="92310"/>
                </a:lnTo>
                <a:lnTo>
                  <a:pt x="3557933" y="92083"/>
                </a:lnTo>
                <a:lnTo>
                  <a:pt x="3556800" y="91857"/>
                </a:lnTo>
                <a:lnTo>
                  <a:pt x="3553854" y="91857"/>
                </a:lnTo>
                <a:lnTo>
                  <a:pt x="3550002" y="91403"/>
                </a:lnTo>
                <a:lnTo>
                  <a:pt x="3548642" y="91176"/>
                </a:lnTo>
                <a:lnTo>
                  <a:pt x="3547282" y="90722"/>
                </a:lnTo>
                <a:lnTo>
                  <a:pt x="3546149" y="90496"/>
                </a:lnTo>
                <a:lnTo>
                  <a:pt x="3545243" y="89815"/>
                </a:lnTo>
                <a:lnTo>
                  <a:pt x="3544337" y="88908"/>
                </a:lnTo>
                <a:lnTo>
                  <a:pt x="3543884" y="88001"/>
                </a:lnTo>
                <a:lnTo>
                  <a:pt x="3543430" y="86867"/>
                </a:lnTo>
                <a:lnTo>
                  <a:pt x="3543430" y="85279"/>
                </a:lnTo>
                <a:lnTo>
                  <a:pt x="3543884" y="83465"/>
                </a:lnTo>
                <a:lnTo>
                  <a:pt x="3544563" y="81650"/>
                </a:lnTo>
                <a:lnTo>
                  <a:pt x="3545696" y="79155"/>
                </a:lnTo>
                <a:lnTo>
                  <a:pt x="3547282" y="76660"/>
                </a:lnTo>
                <a:lnTo>
                  <a:pt x="3549322" y="73712"/>
                </a:lnTo>
                <a:lnTo>
                  <a:pt x="3552041" y="70083"/>
                </a:lnTo>
                <a:lnTo>
                  <a:pt x="3554987" y="66454"/>
                </a:lnTo>
                <a:lnTo>
                  <a:pt x="3558612" y="62371"/>
                </a:lnTo>
                <a:lnTo>
                  <a:pt x="3562691" y="58289"/>
                </a:lnTo>
                <a:lnTo>
                  <a:pt x="3566770" y="54433"/>
                </a:lnTo>
                <a:lnTo>
                  <a:pt x="3571529" y="50804"/>
                </a:lnTo>
                <a:lnTo>
                  <a:pt x="3576287" y="47402"/>
                </a:lnTo>
                <a:lnTo>
                  <a:pt x="3581499" y="44226"/>
                </a:lnTo>
                <a:lnTo>
                  <a:pt x="3586937" y="41051"/>
                </a:lnTo>
                <a:lnTo>
                  <a:pt x="3592829" y="38103"/>
                </a:lnTo>
                <a:lnTo>
                  <a:pt x="3598947" y="35381"/>
                </a:lnTo>
                <a:lnTo>
                  <a:pt x="3605518" y="32886"/>
                </a:lnTo>
                <a:lnTo>
                  <a:pt x="3612316" y="30164"/>
                </a:lnTo>
                <a:lnTo>
                  <a:pt x="3619794" y="27896"/>
                </a:lnTo>
                <a:lnTo>
                  <a:pt x="3627725" y="25628"/>
                </a:lnTo>
                <a:lnTo>
                  <a:pt x="3636109" y="23360"/>
                </a:lnTo>
                <a:lnTo>
                  <a:pt x="3644947" y="21092"/>
                </a:lnTo>
                <a:lnTo>
                  <a:pt x="3664208" y="16329"/>
                </a:lnTo>
                <a:lnTo>
                  <a:pt x="3674405" y="14287"/>
                </a:lnTo>
                <a:lnTo>
                  <a:pt x="3684148" y="12927"/>
                </a:lnTo>
                <a:lnTo>
                  <a:pt x="3694119" y="11566"/>
                </a:lnTo>
                <a:lnTo>
                  <a:pt x="3703863" y="11112"/>
                </a:lnTo>
                <a:lnTo>
                  <a:pt x="3713380" y="11112"/>
                </a:lnTo>
                <a:lnTo>
                  <a:pt x="3722897" y="11566"/>
                </a:lnTo>
                <a:lnTo>
                  <a:pt x="3731961" y="12927"/>
                </a:lnTo>
                <a:lnTo>
                  <a:pt x="3741251" y="14287"/>
                </a:lnTo>
                <a:lnTo>
                  <a:pt x="3750089" y="16556"/>
                </a:lnTo>
                <a:lnTo>
                  <a:pt x="3759153" y="19277"/>
                </a:lnTo>
                <a:lnTo>
                  <a:pt x="3767764" y="22453"/>
                </a:lnTo>
                <a:lnTo>
                  <a:pt x="3776148" y="26535"/>
                </a:lnTo>
                <a:lnTo>
                  <a:pt x="3784532" y="31071"/>
                </a:lnTo>
                <a:lnTo>
                  <a:pt x="3792689" y="35834"/>
                </a:lnTo>
                <a:lnTo>
                  <a:pt x="3800847" y="41731"/>
                </a:lnTo>
                <a:lnTo>
                  <a:pt x="3808778" y="47855"/>
                </a:lnTo>
                <a:lnTo>
                  <a:pt x="3812857" y="51258"/>
                </a:lnTo>
                <a:lnTo>
                  <a:pt x="3816256" y="54886"/>
                </a:lnTo>
                <a:lnTo>
                  <a:pt x="3819428" y="58289"/>
                </a:lnTo>
                <a:lnTo>
                  <a:pt x="3822827" y="61918"/>
                </a:lnTo>
                <a:lnTo>
                  <a:pt x="3825546" y="65773"/>
                </a:lnTo>
                <a:lnTo>
                  <a:pt x="3828039" y="69402"/>
                </a:lnTo>
                <a:lnTo>
                  <a:pt x="3830532" y="73031"/>
                </a:lnTo>
                <a:lnTo>
                  <a:pt x="3832344" y="77114"/>
                </a:lnTo>
                <a:lnTo>
                  <a:pt x="3834384" y="80743"/>
                </a:lnTo>
                <a:lnTo>
                  <a:pt x="3836196" y="84825"/>
                </a:lnTo>
                <a:lnTo>
                  <a:pt x="3837783" y="88681"/>
                </a:lnTo>
                <a:lnTo>
                  <a:pt x="3839142" y="92764"/>
                </a:lnTo>
                <a:lnTo>
                  <a:pt x="3840275" y="96620"/>
                </a:lnTo>
                <a:lnTo>
                  <a:pt x="3841408" y="100702"/>
                </a:lnTo>
                <a:lnTo>
                  <a:pt x="3842994" y="108640"/>
                </a:lnTo>
                <a:lnTo>
                  <a:pt x="3844354" y="116352"/>
                </a:lnTo>
                <a:lnTo>
                  <a:pt x="3845034" y="124064"/>
                </a:lnTo>
                <a:lnTo>
                  <a:pt x="3845487" y="131095"/>
                </a:lnTo>
                <a:lnTo>
                  <a:pt x="3845487" y="138126"/>
                </a:lnTo>
                <a:lnTo>
                  <a:pt x="3845487" y="144477"/>
                </a:lnTo>
                <a:lnTo>
                  <a:pt x="3845260" y="150827"/>
                </a:lnTo>
                <a:lnTo>
                  <a:pt x="3844581" y="161260"/>
                </a:lnTo>
                <a:lnTo>
                  <a:pt x="3845260" y="196416"/>
                </a:lnTo>
                <a:lnTo>
                  <a:pt x="3845714" y="225221"/>
                </a:lnTo>
                <a:lnTo>
                  <a:pt x="3845940" y="247675"/>
                </a:lnTo>
                <a:lnTo>
                  <a:pt x="3845940" y="261284"/>
                </a:lnTo>
                <a:lnTo>
                  <a:pt x="3846620" y="271263"/>
                </a:lnTo>
                <a:lnTo>
                  <a:pt x="3847526" y="280563"/>
                </a:lnTo>
                <a:lnTo>
                  <a:pt x="3849113" y="290996"/>
                </a:lnTo>
                <a:lnTo>
                  <a:pt x="3849339" y="292357"/>
                </a:lnTo>
                <a:lnTo>
                  <a:pt x="3850019" y="293718"/>
                </a:lnTo>
                <a:lnTo>
                  <a:pt x="3850699" y="294852"/>
                </a:lnTo>
                <a:lnTo>
                  <a:pt x="3851832" y="295759"/>
                </a:lnTo>
                <a:lnTo>
                  <a:pt x="3852965" y="296893"/>
                </a:lnTo>
                <a:lnTo>
                  <a:pt x="3854324" y="297573"/>
                </a:lnTo>
                <a:lnTo>
                  <a:pt x="3855911" y="298027"/>
                </a:lnTo>
                <a:lnTo>
                  <a:pt x="3857723" y="298934"/>
                </a:lnTo>
                <a:lnTo>
                  <a:pt x="3861349" y="299615"/>
                </a:lnTo>
                <a:lnTo>
                  <a:pt x="3865654" y="300068"/>
                </a:lnTo>
                <a:lnTo>
                  <a:pt x="3870640" y="300295"/>
                </a:lnTo>
                <a:lnTo>
                  <a:pt x="3875625" y="300295"/>
                </a:lnTo>
                <a:lnTo>
                  <a:pt x="3886502" y="300068"/>
                </a:lnTo>
                <a:lnTo>
                  <a:pt x="3897605" y="299842"/>
                </a:lnTo>
                <a:lnTo>
                  <a:pt x="3903270" y="299842"/>
                </a:lnTo>
                <a:lnTo>
                  <a:pt x="3908482" y="300068"/>
                </a:lnTo>
                <a:lnTo>
                  <a:pt x="3913693" y="300522"/>
                </a:lnTo>
                <a:lnTo>
                  <a:pt x="3918452" y="301656"/>
                </a:lnTo>
                <a:lnTo>
                  <a:pt x="3928649" y="303697"/>
                </a:lnTo>
                <a:lnTo>
                  <a:pt x="3940432" y="307099"/>
                </a:lnTo>
                <a:lnTo>
                  <a:pt x="3953348" y="310728"/>
                </a:lnTo>
                <a:lnTo>
                  <a:pt x="3959920" y="312997"/>
                </a:lnTo>
                <a:lnTo>
                  <a:pt x="3966718" y="315265"/>
                </a:lnTo>
                <a:lnTo>
                  <a:pt x="3973062" y="317760"/>
                </a:lnTo>
                <a:lnTo>
                  <a:pt x="3979407" y="320254"/>
                </a:lnTo>
                <a:lnTo>
                  <a:pt x="3985299" y="323203"/>
                </a:lnTo>
                <a:lnTo>
                  <a:pt x="3990737" y="325925"/>
                </a:lnTo>
                <a:lnTo>
                  <a:pt x="3995722" y="329100"/>
                </a:lnTo>
                <a:lnTo>
                  <a:pt x="4000028" y="332049"/>
                </a:lnTo>
                <a:lnTo>
                  <a:pt x="4002067" y="333863"/>
                </a:lnTo>
                <a:lnTo>
                  <a:pt x="4003880" y="335451"/>
                </a:lnTo>
                <a:lnTo>
                  <a:pt x="4005240" y="337265"/>
                </a:lnTo>
                <a:lnTo>
                  <a:pt x="4006826" y="339080"/>
                </a:lnTo>
                <a:lnTo>
                  <a:pt x="4012038" y="346111"/>
                </a:lnTo>
                <a:lnTo>
                  <a:pt x="4018156" y="353822"/>
                </a:lnTo>
                <a:lnTo>
                  <a:pt x="4032885" y="371287"/>
                </a:lnTo>
                <a:lnTo>
                  <a:pt x="4041269" y="381266"/>
                </a:lnTo>
                <a:lnTo>
                  <a:pt x="4050333" y="392607"/>
                </a:lnTo>
                <a:lnTo>
                  <a:pt x="4060303" y="405308"/>
                </a:lnTo>
                <a:lnTo>
                  <a:pt x="4070953" y="419371"/>
                </a:lnTo>
                <a:lnTo>
                  <a:pt x="4076618" y="427536"/>
                </a:lnTo>
                <a:lnTo>
                  <a:pt x="4082736" y="437062"/>
                </a:lnTo>
                <a:lnTo>
                  <a:pt x="4088855" y="447722"/>
                </a:lnTo>
                <a:lnTo>
                  <a:pt x="4094973" y="459289"/>
                </a:lnTo>
                <a:lnTo>
                  <a:pt x="4101544" y="471990"/>
                </a:lnTo>
                <a:lnTo>
                  <a:pt x="4107889" y="485372"/>
                </a:lnTo>
                <a:lnTo>
                  <a:pt x="4114007" y="499434"/>
                </a:lnTo>
                <a:lnTo>
                  <a:pt x="4120352" y="514404"/>
                </a:lnTo>
                <a:lnTo>
                  <a:pt x="4126470" y="529827"/>
                </a:lnTo>
                <a:lnTo>
                  <a:pt x="4132135" y="545704"/>
                </a:lnTo>
                <a:lnTo>
                  <a:pt x="4137800" y="561807"/>
                </a:lnTo>
                <a:lnTo>
                  <a:pt x="4143012" y="578138"/>
                </a:lnTo>
                <a:lnTo>
                  <a:pt x="4147770" y="594468"/>
                </a:lnTo>
                <a:lnTo>
                  <a:pt x="4152302" y="611025"/>
                </a:lnTo>
                <a:lnTo>
                  <a:pt x="4155928" y="627582"/>
                </a:lnTo>
                <a:lnTo>
                  <a:pt x="4159100" y="643686"/>
                </a:lnTo>
                <a:lnTo>
                  <a:pt x="4164992" y="674078"/>
                </a:lnTo>
                <a:lnTo>
                  <a:pt x="4167711" y="687914"/>
                </a:lnTo>
                <a:lnTo>
                  <a:pt x="4170657" y="701296"/>
                </a:lnTo>
                <a:lnTo>
                  <a:pt x="4173603" y="713997"/>
                </a:lnTo>
                <a:lnTo>
                  <a:pt x="4176549" y="726018"/>
                </a:lnTo>
                <a:lnTo>
                  <a:pt x="4179721" y="737358"/>
                </a:lnTo>
                <a:lnTo>
                  <a:pt x="4183120" y="748245"/>
                </a:lnTo>
                <a:lnTo>
                  <a:pt x="4186746" y="758678"/>
                </a:lnTo>
                <a:lnTo>
                  <a:pt x="4190371" y="768658"/>
                </a:lnTo>
                <a:lnTo>
                  <a:pt x="4194450" y="778184"/>
                </a:lnTo>
                <a:lnTo>
                  <a:pt x="4198529" y="787483"/>
                </a:lnTo>
                <a:lnTo>
                  <a:pt x="4203061" y="796329"/>
                </a:lnTo>
                <a:lnTo>
                  <a:pt x="4207819" y="805175"/>
                </a:lnTo>
                <a:lnTo>
                  <a:pt x="4213031" y="813567"/>
                </a:lnTo>
                <a:lnTo>
                  <a:pt x="4218696" y="821958"/>
                </a:lnTo>
                <a:lnTo>
                  <a:pt x="4221415" y="826268"/>
                </a:lnTo>
                <a:lnTo>
                  <a:pt x="4224134" y="830350"/>
                </a:lnTo>
                <a:lnTo>
                  <a:pt x="4226627" y="834887"/>
                </a:lnTo>
                <a:lnTo>
                  <a:pt x="4228893" y="839196"/>
                </a:lnTo>
                <a:lnTo>
                  <a:pt x="4230932" y="843959"/>
                </a:lnTo>
                <a:lnTo>
                  <a:pt x="4233198" y="848495"/>
                </a:lnTo>
                <a:lnTo>
                  <a:pt x="4237051" y="857795"/>
                </a:lnTo>
                <a:lnTo>
                  <a:pt x="4239996" y="867321"/>
                </a:lnTo>
                <a:lnTo>
                  <a:pt x="4242716" y="876620"/>
                </a:lnTo>
                <a:lnTo>
                  <a:pt x="4244982" y="885692"/>
                </a:lnTo>
                <a:lnTo>
                  <a:pt x="4246794" y="894084"/>
                </a:lnTo>
                <a:lnTo>
                  <a:pt x="4248380" y="902249"/>
                </a:lnTo>
                <a:lnTo>
                  <a:pt x="4249514" y="909734"/>
                </a:lnTo>
                <a:lnTo>
                  <a:pt x="4250646" y="916538"/>
                </a:lnTo>
                <a:lnTo>
                  <a:pt x="4251100" y="922209"/>
                </a:lnTo>
                <a:lnTo>
                  <a:pt x="4251780" y="930374"/>
                </a:lnTo>
                <a:lnTo>
                  <a:pt x="4252006" y="933322"/>
                </a:lnTo>
                <a:lnTo>
                  <a:pt x="4352843" y="927879"/>
                </a:lnTo>
                <a:lnTo>
                  <a:pt x="4374596" y="841464"/>
                </a:lnTo>
                <a:lnTo>
                  <a:pt x="4391138" y="776370"/>
                </a:lnTo>
                <a:lnTo>
                  <a:pt x="4397483" y="750513"/>
                </a:lnTo>
                <a:lnTo>
                  <a:pt x="4402015" y="734183"/>
                </a:lnTo>
                <a:lnTo>
                  <a:pt x="4404734" y="724430"/>
                </a:lnTo>
                <a:lnTo>
                  <a:pt x="4406094" y="720348"/>
                </a:lnTo>
                <a:lnTo>
                  <a:pt x="4407680" y="716492"/>
                </a:lnTo>
                <a:lnTo>
                  <a:pt x="4409493" y="713316"/>
                </a:lnTo>
                <a:lnTo>
                  <a:pt x="4411079" y="710368"/>
                </a:lnTo>
                <a:lnTo>
                  <a:pt x="4413345" y="707646"/>
                </a:lnTo>
                <a:lnTo>
                  <a:pt x="4415611" y="705151"/>
                </a:lnTo>
                <a:lnTo>
                  <a:pt x="4418103" y="702883"/>
                </a:lnTo>
                <a:lnTo>
                  <a:pt x="4421049" y="700842"/>
                </a:lnTo>
                <a:lnTo>
                  <a:pt x="4424448" y="699027"/>
                </a:lnTo>
                <a:lnTo>
                  <a:pt x="4428300" y="697213"/>
                </a:lnTo>
                <a:lnTo>
                  <a:pt x="4432379" y="695398"/>
                </a:lnTo>
                <a:lnTo>
                  <a:pt x="4437138" y="693811"/>
                </a:lnTo>
                <a:lnTo>
                  <a:pt x="4448468" y="689955"/>
                </a:lnTo>
                <a:lnTo>
                  <a:pt x="4451640" y="689048"/>
                </a:lnTo>
                <a:lnTo>
                  <a:pt x="4454586" y="688594"/>
                </a:lnTo>
                <a:lnTo>
                  <a:pt x="4457305" y="687914"/>
                </a:lnTo>
                <a:lnTo>
                  <a:pt x="4459798" y="687687"/>
                </a:lnTo>
                <a:lnTo>
                  <a:pt x="4462290" y="687460"/>
                </a:lnTo>
                <a:lnTo>
                  <a:pt x="4464330" y="687687"/>
                </a:lnTo>
                <a:lnTo>
                  <a:pt x="4466369" y="687914"/>
                </a:lnTo>
                <a:lnTo>
                  <a:pt x="4468408" y="688821"/>
                </a:lnTo>
                <a:lnTo>
                  <a:pt x="4470221" y="689501"/>
                </a:lnTo>
                <a:lnTo>
                  <a:pt x="4471807" y="690409"/>
                </a:lnTo>
                <a:lnTo>
                  <a:pt x="4473167" y="691769"/>
                </a:lnTo>
                <a:lnTo>
                  <a:pt x="4474300" y="693130"/>
                </a:lnTo>
                <a:lnTo>
                  <a:pt x="4475660" y="694718"/>
                </a:lnTo>
                <a:lnTo>
                  <a:pt x="4476566" y="696759"/>
                </a:lnTo>
                <a:lnTo>
                  <a:pt x="4477246" y="699027"/>
                </a:lnTo>
                <a:lnTo>
                  <a:pt x="4477699" y="701069"/>
                </a:lnTo>
                <a:lnTo>
                  <a:pt x="4478379" y="703790"/>
                </a:lnTo>
                <a:lnTo>
                  <a:pt x="4478832" y="706512"/>
                </a:lnTo>
                <a:lnTo>
                  <a:pt x="4478832" y="709914"/>
                </a:lnTo>
                <a:lnTo>
                  <a:pt x="4478832" y="713090"/>
                </a:lnTo>
                <a:lnTo>
                  <a:pt x="4478379" y="720574"/>
                </a:lnTo>
                <a:lnTo>
                  <a:pt x="4477246" y="728740"/>
                </a:lnTo>
                <a:lnTo>
                  <a:pt x="4475660" y="738039"/>
                </a:lnTo>
                <a:lnTo>
                  <a:pt x="4473167" y="748472"/>
                </a:lnTo>
                <a:lnTo>
                  <a:pt x="4470221" y="760266"/>
                </a:lnTo>
                <a:lnTo>
                  <a:pt x="4466369" y="772514"/>
                </a:lnTo>
                <a:lnTo>
                  <a:pt x="4462743" y="785669"/>
                </a:lnTo>
                <a:lnTo>
                  <a:pt x="4458891" y="799051"/>
                </a:lnTo>
                <a:lnTo>
                  <a:pt x="4452093" y="825134"/>
                </a:lnTo>
                <a:lnTo>
                  <a:pt x="4445748" y="849856"/>
                </a:lnTo>
                <a:lnTo>
                  <a:pt x="4440537" y="872537"/>
                </a:lnTo>
                <a:lnTo>
                  <a:pt x="4436458" y="891816"/>
                </a:lnTo>
                <a:lnTo>
                  <a:pt x="4433286" y="906785"/>
                </a:lnTo>
                <a:lnTo>
                  <a:pt x="4430566" y="920167"/>
                </a:lnTo>
                <a:lnTo>
                  <a:pt x="4433965" y="919940"/>
                </a:lnTo>
                <a:lnTo>
                  <a:pt x="4444842" y="919714"/>
                </a:lnTo>
                <a:lnTo>
                  <a:pt x="4463197" y="918806"/>
                </a:lnTo>
                <a:lnTo>
                  <a:pt x="4489935" y="917446"/>
                </a:lnTo>
                <a:lnTo>
                  <a:pt x="4497413" y="917219"/>
                </a:lnTo>
                <a:lnTo>
                  <a:pt x="4503758" y="917219"/>
                </a:lnTo>
                <a:lnTo>
                  <a:pt x="4509423" y="917446"/>
                </a:lnTo>
                <a:lnTo>
                  <a:pt x="4514408" y="917899"/>
                </a:lnTo>
                <a:lnTo>
                  <a:pt x="4518713" y="918806"/>
                </a:lnTo>
                <a:lnTo>
                  <a:pt x="4522112" y="920167"/>
                </a:lnTo>
                <a:lnTo>
                  <a:pt x="4523699" y="920621"/>
                </a:lnTo>
                <a:lnTo>
                  <a:pt x="4524832" y="921755"/>
                </a:lnTo>
                <a:lnTo>
                  <a:pt x="4525965" y="922435"/>
                </a:lnTo>
                <a:lnTo>
                  <a:pt x="4526871" y="923343"/>
                </a:lnTo>
                <a:lnTo>
                  <a:pt x="4527551" y="924477"/>
                </a:lnTo>
                <a:lnTo>
                  <a:pt x="4528004" y="925384"/>
                </a:lnTo>
                <a:lnTo>
                  <a:pt x="4528684" y="926518"/>
                </a:lnTo>
                <a:lnTo>
                  <a:pt x="4528910" y="927879"/>
                </a:lnTo>
                <a:lnTo>
                  <a:pt x="4529137" y="929013"/>
                </a:lnTo>
                <a:lnTo>
                  <a:pt x="4528910" y="930601"/>
                </a:lnTo>
                <a:lnTo>
                  <a:pt x="4528231" y="933549"/>
                </a:lnTo>
                <a:lnTo>
                  <a:pt x="4527324" y="936951"/>
                </a:lnTo>
                <a:lnTo>
                  <a:pt x="4525511" y="940580"/>
                </a:lnTo>
                <a:lnTo>
                  <a:pt x="4523699" y="944436"/>
                </a:lnTo>
                <a:lnTo>
                  <a:pt x="4520979" y="948745"/>
                </a:lnTo>
                <a:lnTo>
                  <a:pt x="4515314" y="957137"/>
                </a:lnTo>
                <a:lnTo>
                  <a:pt x="4512595" y="960766"/>
                </a:lnTo>
                <a:lnTo>
                  <a:pt x="4509650" y="964395"/>
                </a:lnTo>
                <a:lnTo>
                  <a:pt x="4506704" y="967571"/>
                </a:lnTo>
                <a:lnTo>
                  <a:pt x="4503984" y="970519"/>
                </a:lnTo>
                <a:lnTo>
                  <a:pt x="4501265" y="973241"/>
                </a:lnTo>
                <a:lnTo>
                  <a:pt x="4498320" y="975736"/>
                </a:lnTo>
                <a:lnTo>
                  <a:pt x="4495374" y="977777"/>
                </a:lnTo>
                <a:lnTo>
                  <a:pt x="4492428" y="979592"/>
                </a:lnTo>
                <a:lnTo>
                  <a:pt x="4489256" y="981179"/>
                </a:lnTo>
                <a:lnTo>
                  <a:pt x="4486083" y="982313"/>
                </a:lnTo>
                <a:lnTo>
                  <a:pt x="4482684" y="983447"/>
                </a:lnTo>
                <a:lnTo>
                  <a:pt x="4479285" y="984128"/>
                </a:lnTo>
                <a:lnTo>
                  <a:pt x="4475660" y="984581"/>
                </a:lnTo>
                <a:lnTo>
                  <a:pt x="4471581" y="984808"/>
                </a:lnTo>
                <a:lnTo>
                  <a:pt x="4407453" y="984808"/>
                </a:lnTo>
                <a:lnTo>
                  <a:pt x="4406094" y="987076"/>
                </a:lnTo>
                <a:lnTo>
                  <a:pt x="4404281" y="991159"/>
                </a:lnTo>
                <a:lnTo>
                  <a:pt x="4401335" y="997736"/>
                </a:lnTo>
                <a:lnTo>
                  <a:pt x="4396803" y="1007716"/>
                </a:lnTo>
                <a:lnTo>
                  <a:pt x="4390912" y="1021778"/>
                </a:lnTo>
                <a:lnTo>
                  <a:pt x="4383207" y="1040603"/>
                </a:lnTo>
                <a:lnTo>
                  <a:pt x="4373463" y="1065099"/>
                </a:lnTo>
                <a:lnTo>
                  <a:pt x="4368025" y="1079842"/>
                </a:lnTo>
                <a:lnTo>
                  <a:pt x="4361907" y="1096852"/>
                </a:lnTo>
                <a:lnTo>
                  <a:pt x="4347631" y="1136544"/>
                </a:lnTo>
                <a:lnTo>
                  <a:pt x="4339473" y="1158318"/>
                </a:lnTo>
                <a:lnTo>
                  <a:pt x="4330636" y="1180772"/>
                </a:lnTo>
                <a:lnTo>
                  <a:pt x="4325878" y="1192566"/>
                </a:lnTo>
                <a:lnTo>
                  <a:pt x="4321119" y="1204134"/>
                </a:lnTo>
                <a:lnTo>
                  <a:pt x="4315907" y="1215701"/>
                </a:lnTo>
                <a:lnTo>
                  <a:pt x="4310922" y="1227495"/>
                </a:lnTo>
                <a:lnTo>
                  <a:pt x="4305257" y="1239062"/>
                </a:lnTo>
                <a:lnTo>
                  <a:pt x="4299592" y="1250856"/>
                </a:lnTo>
                <a:lnTo>
                  <a:pt x="4293700" y="1262197"/>
                </a:lnTo>
                <a:lnTo>
                  <a:pt x="4287582" y="1273311"/>
                </a:lnTo>
                <a:lnTo>
                  <a:pt x="4281237" y="1284198"/>
                </a:lnTo>
                <a:lnTo>
                  <a:pt x="4274666" y="1295084"/>
                </a:lnTo>
                <a:lnTo>
                  <a:pt x="4267868" y="1305518"/>
                </a:lnTo>
                <a:lnTo>
                  <a:pt x="4260844" y="1315724"/>
                </a:lnTo>
                <a:lnTo>
                  <a:pt x="4253592" y="1325477"/>
                </a:lnTo>
                <a:lnTo>
                  <a:pt x="4246114" y="1334776"/>
                </a:lnTo>
                <a:lnTo>
                  <a:pt x="4238410" y="1343622"/>
                </a:lnTo>
                <a:lnTo>
                  <a:pt x="4230253" y="1352014"/>
                </a:lnTo>
                <a:lnTo>
                  <a:pt x="4226400" y="1355870"/>
                </a:lnTo>
                <a:lnTo>
                  <a:pt x="4222095" y="1359725"/>
                </a:lnTo>
                <a:lnTo>
                  <a:pt x="4218016" y="1363127"/>
                </a:lnTo>
                <a:lnTo>
                  <a:pt x="4213711" y="1366756"/>
                </a:lnTo>
                <a:lnTo>
                  <a:pt x="4209179" y="1370159"/>
                </a:lnTo>
                <a:lnTo>
                  <a:pt x="4204874" y="1373334"/>
                </a:lnTo>
                <a:lnTo>
                  <a:pt x="4200342" y="1376282"/>
                </a:lnTo>
                <a:lnTo>
                  <a:pt x="4195810" y="1379004"/>
                </a:lnTo>
                <a:lnTo>
                  <a:pt x="4190598" y="1381953"/>
                </a:lnTo>
                <a:lnTo>
                  <a:pt x="4185613" y="1384674"/>
                </a:lnTo>
                <a:lnTo>
                  <a:pt x="4180854" y="1387169"/>
                </a:lnTo>
                <a:lnTo>
                  <a:pt x="4176095" y="1389437"/>
                </a:lnTo>
                <a:lnTo>
                  <a:pt x="4171337" y="1391479"/>
                </a:lnTo>
                <a:lnTo>
                  <a:pt x="4166805" y="1392840"/>
                </a:lnTo>
                <a:lnTo>
                  <a:pt x="4162499" y="1394427"/>
                </a:lnTo>
                <a:lnTo>
                  <a:pt x="4157967" y="1395561"/>
                </a:lnTo>
                <a:lnTo>
                  <a:pt x="4153435" y="1396695"/>
                </a:lnTo>
                <a:lnTo>
                  <a:pt x="4149130" y="1397376"/>
                </a:lnTo>
                <a:lnTo>
                  <a:pt x="4144598" y="1397829"/>
                </a:lnTo>
                <a:lnTo>
                  <a:pt x="4140066" y="1398283"/>
                </a:lnTo>
                <a:lnTo>
                  <a:pt x="4135761" y="1398283"/>
                </a:lnTo>
                <a:lnTo>
                  <a:pt x="4131229" y="1398283"/>
                </a:lnTo>
                <a:lnTo>
                  <a:pt x="4126470" y="1398056"/>
                </a:lnTo>
                <a:lnTo>
                  <a:pt x="4121485" y="1397603"/>
                </a:lnTo>
                <a:lnTo>
                  <a:pt x="4099731" y="1395335"/>
                </a:lnTo>
                <a:lnTo>
                  <a:pt x="4074806" y="1392840"/>
                </a:lnTo>
                <a:lnTo>
                  <a:pt x="4027220" y="1388530"/>
                </a:lnTo>
                <a:lnTo>
                  <a:pt x="4022688" y="1387850"/>
                </a:lnTo>
                <a:lnTo>
                  <a:pt x="4019289" y="1387850"/>
                </a:lnTo>
                <a:lnTo>
                  <a:pt x="4016796" y="1388303"/>
                </a:lnTo>
                <a:lnTo>
                  <a:pt x="4014983" y="1388530"/>
                </a:lnTo>
                <a:lnTo>
                  <a:pt x="4014077" y="1389211"/>
                </a:lnTo>
                <a:lnTo>
                  <a:pt x="4013850" y="1389664"/>
                </a:lnTo>
                <a:lnTo>
                  <a:pt x="4013850" y="1390118"/>
                </a:lnTo>
                <a:lnTo>
                  <a:pt x="4014077" y="1391252"/>
                </a:lnTo>
                <a:lnTo>
                  <a:pt x="4014757" y="1392386"/>
                </a:lnTo>
                <a:lnTo>
                  <a:pt x="4015663" y="1393747"/>
                </a:lnTo>
                <a:lnTo>
                  <a:pt x="4017023" y="1394881"/>
                </a:lnTo>
                <a:lnTo>
                  <a:pt x="4020195" y="1397829"/>
                </a:lnTo>
                <a:lnTo>
                  <a:pt x="4023594" y="1400551"/>
                </a:lnTo>
                <a:lnTo>
                  <a:pt x="4026313" y="1403273"/>
                </a:lnTo>
                <a:lnTo>
                  <a:pt x="4027220" y="1404634"/>
                </a:lnTo>
                <a:lnTo>
                  <a:pt x="4027900" y="1406221"/>
                </a:lnTo>
                <a:lnTo>
                  <a:pt x="4028353" y="1408490"/>
                </a:lnTo>
                <a:lnTo>
                  <a:pt x="4028579" y="1410758"/>
                </a:lnTo>
                <a:lnTo>
                  <a:pt x="4028579" y="1413253"/>
                </a:lnTo>
                <a:lnTo>
                  <a:pt x="4028353" y="1415974"/>
                </a:lnTo>
                <a:lnTo>
                  <a:pt x="4027673" y="1421418"/>
                </a:lnTo>
                <a:lnTo>
                  <a:pt x="4026313" y="1426861"/>
                </a:lnTo>
                <a:lnTo>
                  <a:pt x="4024727" y="1432078"/>
                </a:lnTo>
                <a:lnTo>
                  <a:pt x="4023594" y="1434346"/>
                </a:lnTo>
                <a:lnTo>
                  <a:pt x="4022688" y="1436387"/>
                </a:lnTo>
                <a:lnTo>
                  <a:pt x="4021781" y="1437975"/>
                </a:lnTo>
                <a:lnTo>
                  <a:pt x="4020648" y="1439336"/>
                </a:lnTo>
                <a:lnTo>
                  <a:pt x="4018156" y="1441604"/>
                </a:lnTo>
                <a:lnTo>
                  <a:pt x="4015210" y="1443645"/>
                </a:lnTo>
                <a:lnTo>
                  <a:pt x="4012038" y="1445460"/>
                </a:lnTo>
                <a:lnTo>
                  <a:pt x="4008865" y="1447274"/>
                </a:lnTo>
                <a:lnTo>
                  <a:pt x="4003427" y="1449769"/>
                </a:lnTo>
                <a:lnTo>
                  <a:pt x="4001161" y="1450449"/>
                </a:lnTo>
                <a:lnTo>
                  <a:pt x="3999121" y="1573380"/>
                </a:lnTo>
                <a:lnTo>
                  <a:pt x="4012264" y="1573380"/>
                </a:lnTo>
                <a:lnTo>
                  <a:pt x="4011131" y="1772066"/>
                </a:lnTo>
                <a:lnTo>
                  <a:pt x="4011358" y="1776602"/>
                </a:lnTo>
                <a:lnTo>
                  <a:pt x="4011358" y="1780005"/>
                </a:lnTo>
                <a:lnTo>
                  <a:pt x="4011811" y="1782499"/>
                </a:lnTo>
                <a:lnTo>
                  <a:pt x="4012264" y="1784314"/>
                </a:lnTo>
                <a:lnTo>
                  <a:pt x="4012491" y="1785221"/>
                </a:lnTo>
                <a:lnTo>
                  <a:pt x="4012944" y="1786128"/>
                </a:lnTo>
                <a:lnTo>
                  <a:pt x="4013170" y="1786582"/>
                </a:lnTo>
                <a:lnTo>
                  <a:pt x="4020875" y="1787262"/>
                </a:lnTo>
                <a:lnTo>
                  <a:pt x="4041495" y="1789757"/>
                </a:lnTo>
                <a:lnTo>
                  <a:pt x="4050106" y="1790665"/>
                </a:lnTo>
                <a:lnTo>
                  <a:pt x="4062569" y="1792706"/>
                </a:lnTo>
                <a:lnTo>
                  <a:pt x="4078884" y="1795201"/>
                </a:lnTo>
                <a:lnTo>
                  <a:pt x="4098825" y="1798830"/>
                </a:lnTo>
                <a:lnTo>
                  <a:pt x="4121712" y="1803366"/>
                </a:lnTo>
                <a:lnTo>
                  <a:pt x="4147770" y="1809036"/>
                </a:lnTo>
                <a:lnTo>
                  <a:pt x="4161820" y="1812212"/>
                </a:lnTo>
                <a:lnTo>
                  <a:pt x="4176775" y="1816067"/>
                </a:lnTo>
                <a:lnTo>
                  <a:pt x="4192184" y="1819696"/>
                </a:lnTo>
                <a:lnTo>
                  <a:pt x="4208272" y="1824233"/>
                </a:lnTo>
                <a:lnTo>
                  <a:pt x="4216430" y="1826501"/>
                </a:lnTo>
                <a:lnTo>
                  <a:pt x="4224588" y="1828996"/>
                </a:lnTo>
                <a:lnTo>
                  <a:pt x="4232745" y="1831944"/>
                </a:lnTo>
                <a:lnTo>
                  <a:pt x="4240903" y="1834893"/>
                </a:lnTo>
                <a:lnTo>
                  <a:pt x="4249060" y="1838068"/>
                </a:lnTo>
                <a:lnTo>
                  <a:pt x="4257218" y="1841243"/>
                </a:lnTo>
                <a:lnTo>
                  <a:pt x="4265149" y="1844872"/>
                </a:lnTo>
                <a:lnTo>
                  <a:pt x="4273080" y="1848501"/>
                </a:lnTo>
                <a:lnTo>
                  <a:pt x="4288715" y="1855986"/>
                </a:lnTo>
                <a:lnTo>
                  <a:pt x="4303897" y="1863924"/>
                </a:lnTo>
                <a:lnTo>
                  <a:pt x="4318173" y="1871863"/>
                </a:lnTo>
                <a:lnTo>
                  <a:pt x="4332222" y="1879801"/>
                </a:lnTo>
                <a:lnTo>
                  <a:pt x="4344912" y="1887513"/>
                </a:lnTo>
                <a:lnTo>
                  <a:pt x="4356922" y="1894997"/>
                </a:lnTo>
                <a:lnTo>
                  <a:pt x="4367798" y="1901802"/>
                </a:lnTo>
                <a:lnTo>
                  <a:pt x="4377542" y="1908379"/>
                </a:lnTo>
                <a:lnTo>
                  <a:pt x="4392724" y="1918586"/>
                </a:lnTo>
                <a:lnTo>
                  <a:pt x="4401788" y="1924709"/>
                </a:lnTo>
                <a:lnTo>
                  <a:pt x="4406094" y="1927658"/>
                </a:lnTo>
                <a:lnTo>
                  <a:pt x="4409719" y="1930833"/>
                </a:lnTo>
                <a:lnTo>
                  <a:pt x="4412665" y="1933555"/>
                </a:lnTo>
                <a:lnTo>
                  <a:pt x="4414704" y="1936277"/>
                </a:lnTo>
                <a:lnTo>
                  <a:pt x="4416064" y="1938545"/>
                </a:lnTo>
                <a:lnTo>
                  <a:pt x="4416291" y="1939225"/>
                </a:lnTo>
                <a:lnTo>
                  <a:pt x="4416517" y="1940359"/>
                </a:lnTo>
                <a:lnTo>
                  <a:pt x="4416291" y="1940813"/>
                </a:lnTo>
                <a:lnTo>
                  <a:pt x="4416064" y="1941267"/>
                </a:lnTo>
                <a:lnTo>
                  <a:pt x="4415611" y="1941493"/>
                </a:lnTo>
                <a:lnTo>
                  <a:pt x="4414931" y="1941720"/>
                </a:lnTo>
                <a:lnTo>
                  <a:pt x="4413118" y="1941720"/>
                </a:lnTo>
                <a:lnTo>
                  <a:pt x="4410852" y="1942174"/>
                </a:lnTo>
                <a:lnTo>
                  <a:pt x="4408586" y="1942854"/>
                </a:lnTo>
                <a:lnTo>
                  <a:pt x="4407227" y="1943535"/>
                </a:lnTo>
                <a:lnTo>
                  <a:pt x="4406773" y="1943988"/>
                </a:lnTo>
                <a:lnTo>
                  <a:pt x="4406094" y="1944669"/>
                </a:lnTo>
                <a:lnTo>
                  <a:pt x="4406094" y="1945349"/>
                </a:lnTo>
                <a:lnTo>
                  <a:pt x="4406547" y="1946030"/>
                </a:lnTo>
                <a:lnTo>
                  <a:pt x="4407227" y="1946710"/>
                </a:lnTo>
                <a:lnTo>
                  <a:pt x="4408360" y="1947844"/>
                </a:lnTo>
                <a:lnTo>
                  <a:pt x="4409946" y="1948751"/>
                </a:lnTo>
                <a:lnTo>
                  <a:pt x="4411985" y="1949659"/>
                </a:lnTo>
                <a:lnTo>
                  <a:pt x="4414478" y="1951019"/>
                </a:lnTo>
                <a:lnTo>
                  <a:pt x="4416517" y="1952153"/>
                </a:lnTo>
                <a:lnTo>
                  <a:pt x="4418783" y="1953968"/>
                </a:lnTo>
                <a:lnTo>
                  <a:pt x="4421049" y="1955782"/>
                </a:lnTo>
                <a:lnTo>
                  <a:pt x="4425581" y="1959638"/>
                </a:lnTo>
                <a:lnTo>
                  <a:pt x="4429433" y="1964174"/>
                </a:lnTo>
                <a:lnTo>
                  <a:pt x="4433286" y="1969164"/>
                </a:lnTo>
                <a:lnTo>
                  <a:pt x="4436684" y="1973927"/>
                </a:lnTo>
                <a:lnTo>
                  <a:pt x="4439630" y="1979144"/>
                </a:lnTo>
                <a:lnTo>
                  <a:pt x="4441896" y="1984360"/>
                </a:lnTo>
                <a:lnTo>
                  <a:pt x="4442576" y="1987082"/>
                </a:lnTo>
                <a:lnTo>
                  <a:pt x="4443256" y="1990484"/>
                </a:lnTo>
                <a:lnTo>
                  <a:pt x="4443936" y="1993660"/>
                </a:lnTo>
                <a:lnTo>
                  <a:pt x="4443936" y="1997289"/>
                </a:lnTo>
                <a:lnTo>
                  <a:pt x="4443936" y="2000918"/>
                </a:lnTo>
                <a:lnTo>
                  <a:pt x="4443709" y="2004773"/>
                </a:lnTo>
                <a:lnTo>
                  <a:pt x="4443029" y="2008402"/>
                </a:lnTo>
                <a:lnTo>
                  <a:pt x="4442350" y="2012258"/>
                </a:lnTo>
                <a:lnTo>
                  <a:pt x="4441443" y="2015887"/>
                </a:lnTo>
                <a:lnTo>
                  <a:pt x="4440310" y="2019743"/>
                </a:lnTo>
                <a:lnTo>
                  <a:pt x="4438950" y="2023145"/>
                </a:lnTo>
                <a:lnTo>
                  <a:pt x="4437364" y="2026094"/>
                </a:lnTo>
                <a:lnTo>
                  <a:pt x="4435778" y="2029042"/>
                </a:lnTo>
                <a:lnTo>
                  <a:pt x="4433739" y="2031537"/>
                </a:lnTo>
                <a:lnTo>
                  <a:pt x="4431473" y="2033578"/>
                </a:lnTo>
                <a:lnTo>
                  <a:pt x="4429207" y="2035393"/>
                </a:lnTo>
                <a:lnTo>
                  <a:pt x="4426034" y="2036527"/>
                </a:lnTo>
                <a:lnTo>
                  <a:pt x="4422635" y="2037888"/>
                </a:lnTo>
                <a:lnTo>
                  <a:pt x="4419010" y="2038568"/>
                </a:lnTo>
                <a:lnTo>
                  <a:pt x="4415837" y="2039022"/>
                </a:lnTo>
                <a:lnTo>
                  <a:pt x="4412438" y="2039249"/>
                </a:lnTo>
                <a:lnTo>
                  <a:pt x="4409493" y="2039249"/>
                </a:lnTo>
                <a:lnTo>
                  <a:pt x="4404507" y="2039249"/>
                </a:lnTo>
                <a:lnTo>
                  <a:pt x="4402695" y="2038795"/>
                </a:lnTo>
                <a:lnTo>
                  <a:pt x="4400655" y="2038114"/>
                </a:lnTo>
                <a:lnTo>
                  <a:pt x="4399069" y="2036754"/>
                </a:lnTo>
                <a:lnTo>
                  <a:pt x="4397256" y="2035393"/>
                </a:lnTo>
                <a:lnTo>
                  <a:pt x="4395897" y="2033805"/>
                </a:lnTo>
                <a:lnTo>
                  <a:pt x="4394764" y="2032217"/>
                </a:lnTo>
                <a:lnTo>
                  <a:pt x="4393857" y="2030857"/>
                </a:lnTo>
                <a:lnTo>
                  <a:pt x="4393631" y="2029496"/>
                </a:lnTo>
                <a:lnTo>
                  <a:pt x="4393178" y="2027454"/>
                </a:lnTo>
                <a:lnTo>
                  <a:pt x="4392271" y="2025413"/>
                </a:lnTo>
                <a:lnTo>
                  <a:pt x="4391818" y="2024733"/>
                </a:lnTo>
                <a:lnTo>
                  <a:pt x="4391138" y="2023825"/>
                </a:lnTo>
                <a:lnTo>
                  <a:pt x="4390458" y="2023599"/>
                </a:lnTo>
                <a:lnTo>
                  <a:pt x="4389552" y="2023372"/>
                </a:lnTo>
                <a:lnTo>
                  <a:pt x="4388646" y="2023599"/>
                </a:lnTo>
                <a:lnTo>
                  <a:pt x="4387966" y="2024052"/>
                </a:lnTo>
                <a:lnTo>
                  <a:pt x="4387059" y="2024733"/>
                </a:lnTo>
                <a:lnTo>
                  <a:pt x="4386606" y="2025413"/>
                </a:lnTo>
                <a:lnTo>
                  <a:pt x="4385473" y="2027681"/>
                </a:lnTo>
                <a:lnTo>
                  <a:pt x="4384567" y="2030176"/>
                </a:lnTo>
                <a:lnTo>
                  <a:pt x="4384114" y="2031537"/>
                </a:lnTo>
                <a:lnTo>
                  <a:pt x="4383434" y="2032898"/>
                </a:lnTo>
                <a:lnTo>
                  <a:pt x="4381848" y="2034712"/>
                </a:lnTo>
                <a:lnTo>
                  <a:pt x="4380261" y="2036300"/>
                </a:lnTo>
                <a:lnTo>
                  <a:pt x="4379355" y="2036754"/>
                </a:lnTo>
                <a:lnTo>
                  <a:pt x="4378902" y="2036754"/>
                </a:lnTo>
                <a:lnTo>
                  <a:pt x="4367118" y="2036527"/>
                </a:lnTo>
                <a:lnTo>
                  <a:pt x="4365986" y="2036527"/>
                </a:lnTo>
                <a:lnTo>
                  <a:pt x="4363266" y="2036300"/>
                </a:lnTo>
                <a:lnTo>
                  <a:pt x="4359414" y="2035846"/>
                </a:lnTo>
                <a:lnTo>
                  <a:pt x="4357148" y="2034939"/>
                </a:lnTo>
                <a:lnTo>
                  <a:pt x="4354656" y="2034259"/>
                </a:lnTo>
                <a:lnTo>
                  <a:pt x="4352163" y="2033578"/>
                </a:lnTo>
                <a:lnTo>
                  <a:pt x="4349897" y="2032217"/>
                </a:lnTo>
                <a:lnTo>
                  <a:pt x="4347404" y="2030857"/>
                </a:lnTo>
                <a:lnTo>
                  <a:pt x="4344912" y="2028815"/>
                </a:lnTo>
                <a:lnTo>
                  <a:pt x="4343099" y="2026774"/>
                </a:lnTo>
                <a:lnTo>
                  <a:pt x="4341060" y="2024279"/>
                </a:lnTo>
                <a:lnTo>
                  <a:pt x="4339247" y="2021331"/>
                </a:lnTo>
                <a:lnTo>
                  <a:pt x="4338114" y="2018155"/>
                </a:lnTo>
                <a:lnTo>
                  <a:pt x="4336528" y="2012712"/>
                </a:lnTo>
                <a:lnTo>
                  <a:pt x="4335621" y="2006361"/>
                </a:lnTo>
                <a:lnTo>
                  <a:pt x="4334942" y="1998876"/>
                </a:lnTo>
                <a:lnTo>
                  <a:pt x="4334942" y="1995021"/>
                </a:lnTo>
                <a:lnTo>
                  <a:pt x="4334942" y="1991392"/>
                </a:lnTo>
                <a:lnTo>
                  <a:pt x="4335168" y="1987536"/>
                </a:lnTo>
                <a:lnTo>
                  <a:pt x="4335395" y="1983680"/>
                </a:lnTo>
                <a:lnTo>
                  <a:pt x="4336074" y="1980278"/>
                </a:lnTo>
                <a:lnTo>
                  <a:pt x="4336754" y="1976649"/>
                </a:lnTo>
                <a:lnTo>
                  <a:pt x="4337661" y="1973474"/>
                </a:lnTo>
                <a:lnTo>
                  <a:pt x="4338794" y="1970525"/>
                </a:lnTo>
                <a:lnTo>
                  <a:pt x="4340380" y="1967803"/>
                </a:lnTo>
                <a:lnTo>
                  <a:pt x="4341966" y="1965308"/>
                </a:lnTo>
                <a:lnTo>
                  <a:pt x="4344232" y="1962587"/>
                </a:lnTo>
                <a:lnTo>
                  <a:pt x="4346271" y="1959865"/>
                </a:lnTo>
                <a:lnTo>
                  <a:pt x="4348084" y="1957143"/>
                </a:lnTo>
                <a:lnTo>
                  <a:pt x="4349217" y="1954648"/>
                </a:lnTo>
                <a:lnTo>
                  <a:pt x="4350124" y="1952153"/>
                </a:lnTo>
                <a:lnTo>
                  <a:pt x="4351030" y="1949659"/>
                </a:lnTo>
                <a:lnTo>
                  <a:pt x="4351483" y="1947164"/>
                </a:lnTo>
                <a:lnTo>
                  <a:pt x="4351710" y="1945122"/>
                </a:lnTo>
                <a:lnTo>
                  <a:pt x="4351483" y="1942854"/>
                </a:lnTo>
                <a:lnTo>
                  <a:pt x="4351257" y="1940813"/>
                </a:lnTo>
                <a:lnTo>
                  <a:pt x="4350350" y="1938772"/>
                </a:lnTo>
                <a:lnTo>
                  <a:pt x="4349670" y="1936730"/>
                </a:lnTo>
                <a:lnTo>
                  <a:pt x="4348537" y="1935143"/>
                </a:lnTo>
                <a:lnTo>
                  <a:pt x="4347178" y="1933328"/>
                </a:lnTo>
                <a:lnTo>
                  <a:pt x="4345818" y="1931967"/>
                </a:lnTo>
                <a:lnTo>
                  <a:pt x="4344005" y="1930380"/>
                </a:lnTo>
                <a:lnTo>
                  <a:pt x="4338794" y="1927204"/>
                </a:lnTo>
                <a:lnTo>
                  <a:pt x="4331089" y="1922441"/>
                </a:lnTo>
                <a:lnTo>
                  <a:pt x="4320892" y="1916544"/>
                </a:lnTo>
                <a:lnTo>
                  <a:pt x="4308429" y="1909513"/>
                </a:lnTo>
                <a:lnTo>
                  <a:pt x="4293474" y="1901802"/>
                </a:lnTo>
                <a:lnTo>
                  <a:pt x="4276932" y="1893183"/>
                </a:lnTo>
                <a:lnTo>
                  <a:pt x="4258578" y="1884110"/>
                </a:lnTo>
                <a:lnTo>
                  <a:pt x="4238410" y="1874131"/>
                </a:lnTo>
                <a:lnTo>
                  <a:pt x="4227760" y="1869141"/>
                </a:lnTo>
                <a:lnTo>
                  <a:pt x="4216430" y="1864378"/>
                </a:lnTo>
                <a:lnTo>
                  <a:pt x="4204874" y="1859842"/>
                </a:lnTo>
                <a:lnTo>
                  <a:pt x="4192637" y="1855759"/>
                </a:lnTo>
                <a:lnTo>
                  <a:pt x="4180401" y="1851903"/>
                </a:lnTo>
                <a:lnTo>
                  <a:pt x="4168164" y="1848274"/>
                </a:lnTo>
                <a:lnTo>
                  <a:pt x="4155928" y="1844872"/>
                </a:lnTo>
                <a:lnTo>
                  <a:pt x="4144145" y="1841924"/>
                </a:lnTo>
                <a:lnTo>
                  <a:pt x="4132362" y="1839202"/>
                </a:lnTo>
                <a:lnTo>
                  <a:pt x="4121258" y="1836480"/>
                </a:lnTo>
                <a:lnTo>
                  <a:pt x="4101318" y="1832398"/>
                </a:lnTo>
                <a:lnTo>
                  <a:pt x="4084776" y="1829449"/>
                </a:lnTo>
                <a:lnTo>
                  <a:pt x="4078431" y="1828769"/>
                </a:lnTo>
                <a:lnTo>
                  <a:pt x="4073446" y="1827861"/>
                </a:lnTo>
                <a:lnTo>
                  <a:pt x="4069594" y="1827635"/>
                </a:lnTo>
                <a:lnTo>
                  <a:pt x="4065968" y="1827635"/>
                </a:lnTo>
                <a:lnTo>
                  <a:pt x="4063249" y="1827635"/>
                </a:lnTo>
                <a:lnTo>
                  <a:pt x="4060983" y="1828088"/>
                </a:lnTo>
                <a:lnTo>
                  <a:pt x="4059397" y="1828769"/>
                </a:lnTo>
                <a:lnTo>
                  <a:pt x="4057811" y="1829222"/>
                </a:lnTo>
                <a:lnTo>
                  <a:pt x="4056904" y="1829903"/>
                </a:lnTo>
                <a:lnTo>
                  <a:pt x="4056451" y="1830583"/>
                </a:lnTo>
                <a:lnTo>
                  <a:pt x="4055771" y="1831490"/>
                </a:lnTo>
                <a:lnTo>
                  <a:pt x="4055771" y="1832171"/>
                </a:lnTo>
                <a:lnTo>
                  <a:pt x="4056224" y="1833759"/>
                </a:lnTo>
                <a:lnTo>
                  <a:pt x="4056451" y="1834666"/>
                </a:lnTo>
                <a:lnTo>
                  <a:pt x="4056678" y="1835119"/>
                </a:lnTo>
                <a:lnTo>
                  <a:pt x="4065288" y="1843285"/>
                </a:lnTo>
                <a:lnTo>
                  <a:pt x="4079111" y="1856213"/>
                </a:lnTo>
                <a:lnTo>
                  <a:pt x="4102224" y="1877079"/>
                </a:lnTo>
                <a:lnTo>
                  <a:pt x="4105623" y="1880481"/>
                </a:lnTo>
                <a:lnTo>
                  <a:pt x="4109249" y="1883657"/>
                </a:lnTo>
                <a:lnTo>
                  <a:pt x="4112648" y="1887513"/>
                </a:lnTo>
                <a:lnTo>
                  <a:pt x="4115820" y="1891142"/>
                </a:lnTo>
                <a:lnTo>
                  <a:pt x="4122391" y="1898853"/>
                </a:lnTo>
                <a:lnTo>
                  <a:pt x="4128283" y="1907018"/>
                </a:lnTo>
                <a:lnTo>
                  <a:pt x="4133948" y="1915410"/>
                </a:lnTo>
                <a:lnTo>
                  <a:pt x="4139386" y="1924256"/>
                </a:lnTo>
                <a:lnTo>
                  <a:pt x="4144372" y="1932875"/>
                </a:lnTo>
                <a:lnTo>
                  <a:pt x="4149130" y="1941267"/>
                </a:lnTo>
                <a:lnTo>
                  <a:pt x="4153435" y="1949659"/>
                </a:lnTo>
                <a:lnTo>
                  <a:pt x="4157514" y="1957597"/>
                </a:lnTo>
                <a:lnTo>
                  <a:pt x="4164086" y="1972113"/>
                </a:lnTo>
                <a:lnTo>
                  <a:pt x="4169297" y="1983907"/>
                </a:lnTo>
                <a:lnTo>
                  <a:pt x="4173150" y="1992072"/>
                </a:lnTo>
                <a:lnTo>
                  <a:pt x="4174509" y="1995474"/>
                </a:lnTo>
                <a:lnTo>
                  <a:pt x="4175869" y="1998876"/>
                </a:lnTo>
                <a:lnTo>
                  <a:pt x="4178135" y="2005454"/>
                </a:lnTo>
                <a:lnTo>
                  <a:pt x="4179948" y="2011578"/>
                </a:lnTo>
                <a:lnTo>
                  <a:pt x="4181081" y="2014073"/>
                </a:lnTo>
                <a:lnTo>
                  <a:pt x="4181760" y="2016114"/>
                </a:lnTo>
                <a:lnTo>
                  <a:pt x="4182893" y="2017928"/>
                </a:lnTo>
                <a:lnTo>
                  <a:pt x="4184253" y="2019743"/>
                </a:lnTo>
                <a:lnTo>
                  <a:pt x="4185839" y="2021331"/>
                </a:lnTo>
                <a:lnTo>
                  <a:pt x="4188105" y="2022918"/>
                </a:lnTo>
                <a:lnTo>
                  <a:pt x="4190598" y="2024733"/>
                </a:lnTo>
                <a:lnTo>
                  <a:pt x="4193770" y="2026094"/>
                </a:lnTo>
                <a:lnTo>
                  <a:pt x="4197622" y="2027681"/>
                </a:lnTo>
                <a:lnTo>
                  <a:pt x="4202154" y="2029269"/>
                </a:lnTo>
                <a:lnTo>
                  <a:pt x="4204420" y="2030176"/>
                </a:lnTo>
                <a:lnTo>
                  <a:pt x="4206913" y="2031310"/>
                </a:lnTo>
                <a:lnTo>
                  <a:pt x="4209406" y="2032898"/>
                </a:lnTo>
                <a:lnTo>
                  <a:pt x="4211672" y="2034486"/>
                </a:lnTo>
                <a:lnTo>
                  <a:pt x="4213938" y="2036527"/>
                </a:lnTo>
                <a:lnTo>
                  <a:pt x="4216204" y="2038568"/>
                </a:lnTo>
                <a:lnTo>
                  <a:pt x="4218469" y="2041063"/>
                </a:lnTo>
                <a:lnTo>
                  <a:pt x="4220282" y="2043558"/>
                </a:lnTo>
                <a:lnTo>
                  <a:pt x="4222322" y="2046280"/>
                </a:lnTo>
                <a:lnTo>
                  <a:pt x="4224134" y="2049228"/>
                </a:lnTo>
                <a:lnTo>
                  <a:pt x="4225494" y="2052404"/>
                </a:lnTo>
                <a:lnTo>
                  <a:pt x="4226854" y="2055352"/>
                </a:lnTo>
                <a:lnTo>
                  <a:pt x="4227987" y="2058754"/>
                </a:lnTo>
                <a:lnTo>
                  <a:pt x="4229120" y="2062383"/>
                </a:lnTo>
                <a:lnTo>
                  <a:pt x="4229799" y="2065785"/>
                </a:lnTo>
                <a:lnTo>
                  <a:pt x="4230253" y="2069187"/>
                </a:lnTo>
                <a:lnTo>
                  <a:pt x="4230253" y="2073043"/>
                </a:lnTo>
                <a:lnTo>
                  <a:pt x="4230026" y="2076899"/>
                </a:lnTo>
                <a:lnTo>
                  <a:pt x="4229120" y="2081208"/>
                </a:lnTo>
                <a:lnTo>
                  <a:pt x="4227987" y="2085291"/>
                </a:lnTo>
                <a:lnTo>
                  <a:pt x="4226400" y="2089600"/>
                </a:lnTo>
                <a:lnTo>
                  <a:pt x="4224134" y="2093910"/>
                </a:lnTo>
                <a:lnTo>
                  <a:pt x="4221415" y="2097992"/>
                </a:lnTo>
                <a:lnTo>
                  <a:pt x="4218469" y="2102075"/>
                </a:lnTo>
                <a:lnTo>
                  <a:pt x="4214617" y="2105704"/>
                </a:lnTo>
                <a:lnTo>
                  <a:pt x="4210538" y="2109106"/>
                </a:lnTo>
                <a:lnTo>
                  <a:pt x="4208272" y="2110920"/>
                </a:lnTo>
                <a:lnTo>
                  <a:pt x="4205780" y="2112508"/>
                </a:lnTo>
                <a:lnTo>
                  <a:pt x="4203287" y="2113869"/>
                </a:lnTo>
                <a:lnTo>
                  <a:pt x="4200568" y="2115230"/>
                </a:lnTo>
                <a:lnTo>
                  <a:pt x="4197849" y="2116364"/>
                </a:lnTo>
                <a:lnTo>
                  <a:pt x="4194903" y="2117498"/>
                </a:lnTo>
                <a:lnTo>
                  <a:pt x="4191731" y="2118405"/>
                </a:lnTo>
                <a:lnTo>
                  <a:pt x="4188332" y="2119086"/>
                </a:lnTo>
                <a:lnTo>
                  <a:pt x="4184933" y="2119766"/>
                </a:lnTo>
                <a:lnTo>
                  <a:pt x="4181534" y="2120447"/>
                </a:lnTo>
                <a:lnTo>
                  <a:pt x="4177682" y="2120673"/>
                </a:lnTo>
                <a:lnTo>
                  <a:pt x="4173829" y="2120900"/>
                </a:lnTo>
                <a:lnTo>
                  <a:pt x="4170204" y="2120900"/>
                </a:lnTo>
                <a:lnTo>
                  <a:pt x="4166352" y="2120673"/>
                </a:lnTo>
                <a:lnTo>
                  <a:pt x="4162953" y="2120220"/>
                </a:lnTo>
                <a:lnTo>
                  <a:pt x="4159554" y="2119539"/>
                </a:lnTo>
                <a:lnTo>
                  <a:pt x="4156155" y="2118859"/>
                </a:lnTo>
                <a:lnTo>
                  <a:pt x="4153209" y="2117952"/>
                </a:lnTo>
                <a:lnTo>
                  <a:pt x="4150490" y="2116818"/>
                </a:lnTo>
                <a:lnTo>
                  <a:pt x="4147770" y="2115683"/>
                </a:lnTo>
                <a:lnTo>
                  <a:pt x="4145051" y="2114323"/>
                </a:lnTo>
                <a:lnTo>
                  <a:pt x="4142785" y="2112962"/>
                </a:lnTo>
                <a:lnTo>
                  <a:pt x="4140519" y="2111147"/>
                </a:lnTo>
                <a:lnTo>
                  <a:pt x="4138480" y="2109560"/>
                </a:lnTo>
                <a:lnTo>
                  <a:pt x="4136440" y="2107745"/>
                </a:lnTo>
                <a:lnTo>
                  <a:pt x="4134401" y="2105931"/>
                </a:lnTo>
                <a:lnTo>
                  <a:pt x="4131229" y="2102075"/>
                </a:lnTo>
                <a:lnTo>
                  <a:pt x="4128283" y="2097766"/>
                </a:lnTo>
                <a:lnTo>
                  <a:pt x="4125790" y="2093683"/>
                </a:lnTo>
                <a:lnTo>
                  <a:pt x="4123751" y="2089374"/>
                </a:lnTo>
                <a:lnTo>
                  <a:pt x="4121938" y="2084837"/>
                </a:lnTo>
                <a:lnTo>
                  <a:pt x="4120805" y="2080755"/>
                </a:lnTo>
                <a:lnTo>
                  <a:pt x="4119899" y="2076672"/>
                </a:lnTo>
                <a:lnTo>
                  <a:pt x="4118992" y="2072816"/>
                </a:lnTo>
                <a:lnTo>
                  <a:pt x="4118539" y="2069187"/>
                </a:lnTo>
                <a:lnTo>
                  <a:pt x="4118539" y="2066012"/>
                </a:lnTo>
                <a:lnTo>
                  <a:pt x="4118539" y="2062837"/>
                </a:lnTo>
                <a:lnTo>
                  <a:pt x="4118992" y="2059435"/>
                </a:lnTo>
                <a:lnTo>
                  <a:pt x="4119446" y="2056486"/>
                </a:lnTo>
                <a:lnTo>
                  <a:pt x="4120352" y="2053084"/>
                </a:lnTo>
                <a:lnTo>
                  <a:pt x="4121258" y="2050135"/>
                </a:lnTo>
                <a:lnTo>
                  <a:pt x="4122618" y="2047187"/>
                </a:lnTo>
                <a:lnTo>
                  <a:pt x="4123751" y="2044465"/>
                </a:lnTo>
                <a:lnTo>
                  <a:pt x="4125111" y="2041970"/>
                </a:lnTo>
                <a:lnTo>
                  <a:pt x="4126470" y="2039475"/>
                </a:lnTo>
                <a:lnTo>
                  <a:pt x="4128056" y="2037207"/>
                </a:lnTo>
                <a:lnTo>
                  <a:pt x="4129416" y="2035393"/>
                </a:lnTo>
                <a:lnTo>
                  <a:pt x="4131002" y="2033578"/>
                </a:lnTo>
                <a:lnTo>
                  <a:pt x="4132362" y="2031991"/>
                </a:lnTo>
                <a:lnTo>
                  <a:pt x="4133948" y="2030857"/>
                </a:lnTo>
                <a:lnTo>
                  <a:pt x="4135308" y="2030176"/>
                </a:lnTo>
                <a:lnTo>
                  <a:pt x="4139840" y="2027908"/>
                </a:lnTo>
                <a:lnTo>
                  <a:pt x="4141426" y="2027001"/>
                </a:lnTo>
                <a:lnTo>
                  <a:pt x="4142106" y="2026320"/>
                </a:lnTo>
                <a:lnTo>
                  <a:pt x="4142785" y="2025413"/>
                </a:lnTo>
                <a:lnTo>
                  <a:pt x="4142785" y="2024052"/>
                </a:lnTo>
                <a:lnTo>
                  <a:pt x="4142559" y="2022238"/>
                </a:lnTo>
                <a:lnTo>
                  <a:pt x="4141879" y="2019743"/>
                </a:lnTo>
                <a:lnTo>
                  <a:pt x="4140519" y="2015887"/>
                </a:lnTo>
                <a:lnTo>
                  <a:pt x="4138480" y="2011351"/>
                </a:lnTo>
                <a:lnTo>
                  <a:pt x="4135308" y="2005000"/>
                </a:lnTo>
                <a:lnTo>
                  <a:pt x="4131682" y="1997289"/>
                </a:lnTo>
                <a:lnTo>
                  <a:pt x="4120805" y="1977103"/>
                </a:lnTo>
                <a:lnTo>
                  <a:pt x="4105396" y="1948751"/>
                </a:lnTo>
                <a:lnTo>
                  <a:pt x="4100864" y="1940813"/>
                </a:lnTo>
                <a:lnTo>
                  <a:pt x="4096332" y="1933101"/>
                </a:lnTo>
                <a:lnTo>
                  <a:pt x="4091574" y="1925843"/>
                </a:lnTo>
                <a:lnTo>
                  <a:pt x="4086589" y="1918812"/>
                </a:lnTo>
                <a:lnTo>
                  <a:pt x="4081604" y="1912008"/>
                </a:lnTo>
                <a:lnTo>
                  <a:pt x="4076618" y="1905884"/>
                </a:lnTo>
                <a:lnTo>
                  <a:pt x="4072086" y="1899760"/>
                </a:lnTo>
                <a:lnTo>
                  <a:pt x="4067101" y="1894090"/>
                </a:lnTo>
                <a:lnTo>
                  <a:pt x="4057811" y="1884337"/>
                </a:lnTo>
                <a:lnTo>
                  <a:pt x="4049653" y="1875718"/>
                </a:lnTo>
                <a:lnTo>
                  <a:pt x="4042855" y="1868914"/>
                </a:lnTo>
                <a:lnTo>
                  <a:pt x="4036963" y="1863924"/>
                </a:lnTo>
                <a:lnTo>
                  <a:pt x="4034244" y="1861883"/>
                </a:lnTo>
                <a:lnTo>
                  <a:pt x="4031298" y="1860295"/>
                </a:lnTo>
                <a:lnTo>
                  <a:pt x="4028806" y="1859161"/>
                </a:lnTo>
                <a:lnTo>
                  <a:pt x="4026313" y="1858481"/>
                </a:lnTo>
                <a:lnTo>
                  <a:pt x="4024274" y="1858027"/>
                </a:lnTo>
                <a:lnTo>
                  <a:pt x="4022688" y="1857800"/>
                </a:lnTo>
                <a:lnTo>
                  <a:pt x="4021102" y="1857800"/>
                </a:lnTo>
                <a:lnTo>
                  <a:pt x="4020875" y="1861883"/>
                </a:lnTo>
                <a:lnTo>
                  <a:pt x="4020875" y="1866419"/>
                </a:lnTo>
                <a:lnTo>
                  <a:pt x="4020875" y="1871636"/>
                </a:lnTo>
                <a:lnTo>
                  <a:pt x="4021102" y="1876852"/>
                </a:lnTo>
                <a:lnTo>
                  <a:pt x="4021781" y="1881615"/>
                </a:lnTo>
                <a:lnTo>
                  <a:pt x="4022234" y="1883430"/>
                </a:lnTo>
                <a:lnTo>
                  <a:pt x="4022914" y="1885018"/>
                </a:lnTo>
                <a:lnTo>
                  <a:pt x="4023368" y="1886152"/>
                </a:lnTo>
                <a:lnTo>
                  <a:pt x="4024500" y="1886832"/>
                </a:lnTo>
                <a:lnTo>
                  <a:pt x="4025180" y="1887286"/>
                </a:lnTo>
                <a:lnTo>
                  <a:pt x="4026313" y="1887966"/>
                </a:lnTo>
                <a:lnTo>
                  <a:pt x="4028353" y="1890007"/>
                </a:lnTo>
                <a:lnTo>
                  <a:pt x="4030845" y="1892729"/>
                </a:lnTo>
                <a:lnTo>
                  <a:pt x="4032885" y="1896585"/>
                </a:lnTo>
                <a:lnTo>
                  <a:pt x="4034018" y="1898853"/>
                </a:lnTo>
                <a:lnTo>
                  <a:pt x="4034924" y="1901121"/>
                </a:lnTo>
                <a:lnTo>
                  <a:pt x="4035830" y="1903843"/>
                </a:lnTo>
                <a:lnTo>
                  <a:pt x="4036510" y="1906565"/>
                </a:lnTo>
                <a:lnTo>
                  <a:pt x="4036963" y="1909513"/>
                </a:lnTo>
                <a:lnTo>
                  <a:pt x="4037643" y="1912688"/>
                </a:lnTo>
                <a:lnTo>
                  <a:pt x="4037870" y="1916091"/>
                </a:lnTo>
                <a:lnTo>
                  <a:pt x="4038096" y="1919720"/>
                </a:lnTo>
                <a:lnTo>
                  <a:pt x="4037870" y="1923122"/>
                </a:lnTo>
                <a:lnTo>
                  <a:pt x="4036963" y="1927204"/>
                </a:lnTo>
                <a:lnTo>
                  <a:pt x="4036057" y="1930833"/>
                </a:lnTo>
                <a:lnTo>
                  <a:pt x="4034471" y="1934689"/>
                </a:lnTo>
                <a:lnTo>
                  <a:pt x="4032885" y="1938545"/>
                </a:lnTo>
                <a:lnTo>
                  <a:pt x="4030619" y="1941947"/>
                </a:lnTo>
                <a:lnTo>
                  <a:pt x="4027900" y="1945803"/>
                </a:lnTo>
                <a:lnTo>
                  <a:pt x="4024954" y="1948978"/>
                </a:lnTo>
                <a:lnTo>
                  <a:pt x="4021555" y="1952153"/>
                </a:lnTo>
                <a:lnTo>
                  <a:pt x="4017702" y="1954875"/>
                </a:lnTo>
                <a:lnTo>
                  <a:pt x="4013624" y="1957597"/>
                </a:lnTo>
                <a:lnTo>
                  <a:pt x="4008865" y="1959865"/>
                </a:lnTo>
                <a:lnTo>
                  <a:pt x="4003880" y="1961679"/>
                </a:lnTo>
                <a:lnTo>
                  <a:pt x="3998668" y="1962814"/>
                </a:lnTo>
                <a:lnTo>
                  <a:pt x="3992777" y="1963721"/>
                </a:lnTo>
                <a:lnTo>
                  <a:pt x="3986658" y="1964174"/>
                </a:lnTo>
                <a:lnTo>
                  <a:pt x="3983486" y="1963948"/>
                </a:lnTo>
                <a:lnTo>
                  <a:pt x="3980540" y="1963721"/>
                </a:lnTo>
                <a:lnTo>
                  <a:pt x="3977821" y="1963267"/>
                </a:lnTo>
                <a:lnTo>
                  <a:pt x="3975102" y="1962814"/>
                </a:lnTo>
                <a:lnTo>
                  <a:pt x="3972383" y="1962133"/>
                </a:lnTo>
                <a:lnTo>
                  <a:pt x="3969890" y="1961453"/>
                </a:lnTo>
                <a:lnTo>
                  <a:pt x="3965132" y="1959411"/>
                </a:lnTo>
                <a:lnTo>
                  <a:pt x="3961053" y="1957143"/>
                </a:lnTo>
                <a:lnTo>
                  <a:pt x="3957200" y="1954648"/>
                </a:lnTo>
                <a:lnTo>
                  <a:pt x="3954028" y="1951700"/>
                </a:lnTo>
                <a:lnTo>
                  <a:pt x="3951082" y="1948524"/>
                </a:lnTo>
                <a:lnTo>
                  <a:pt x="3948363" y="1945349"/>
                </a:lnTo>
                <a:lnTo>
                  <a:pt x="3946097" y="1941720"/>
                </a:lnTo>
                <a:lnTo>
                  <a:pt x="3944284" y="1938545"/>
                </a:lnTo>
                <a:lnTo>
                  <a:pt x="3942925" y="1935143"/>
                </a:lnTo>
                <a:lnTo>
                  <a:pt x="3941565" y="1931967"/>
                </a:lnTo>
                <a:lnTo>
                  <a:pt x="3940885" y="1928565"/>
                </a:lnTo>
                <a:lnTo>
                  <a:pt x="3940432" y="1925617"/>
                </a:lnTo>
                <a:lnTo>
                  <a:pt x="3940206" y="1922895"/>
                </a:lnTo>
                <a:lnTo>
                  <a:pt x="3940432" y="1920400"/>
                </a:lnTo>
                <a:lnTo>
                  <a:pt x="3940885" y="1917678"/>
                </a:lnTo>
                <a:lnTo>
                  <a:pt x="3941565" y="1915183"/>
                </a:lnTo>
                <a:lnTo>
                  <a:pt x="3942925" y="1912462"/>
                </a:lnTo>
                <a:lnTo>
                  <a:pt x="3944058" y="1909740"/>
                </a:lnTo>
                <a:lnTo>
                  <a:pt x="3945644" y="1907245"/>
                </a:lnTo>
                <a:lnTo>
                  <a:pt x="3948816" y="1902255"/>
                </a:lnTo>
                <a:lnTo>
                  <a:pt x="3951989" y="1898173"/>
                </a:lnTo>
                <a:lnTo>
                  <a:pt x="3954934" y="1894770"/>
                </a:lnTo>
                <a:lnTo>
                  <a:pt x="3957880" y="1891595"/>
                </a:lnTo>
                <a:lnTo>
                  <a:pt x="3957200" y="1885018"/>
                </a:lnTo>
                <a:lnTo>
                  <a:pt x="3934541" y="1885471"/>
                </a:lnTo>
                <a:lnTo>
                  <a:pt x="3934087" y="1863471"/>
                </a:lnTo>
                <a:lnTo>
                  <a:pt x="3933634" y="1846687"/>
                </a:lnTo>
                <a:lnTo>
                  <a:pt x="3933408" y="1836934"/>
                </a:lnTo>
                <a:lnTo>
                  <a:pt x="3933408" y="1834666"/>
                </a:lnTo>
                <a:lnTo>
                  <a:pt x="3933634" y="1832851"/>
                </a:lnTo>
                <a:lnTo>
                  <a:pt x="3934087" y="1830130"/>
                </a:lnTo>
                <a:lnTo>
                  <a:pt x="3934087" y="1829222"/>
                </a:lnTo>
                <a:lnTo>
                  <a:pt x="3933408" y="1828542"/>
                </a:lnTo>
                <a:lnTo>
                  <a:pt x="3932954" y="1828088"/>
                </a:lnTo>
                <a:lnTo>
                  <a:pt x="3931821" y="1828088"/>
                </a:lnTo>
                <a:lnTo>
                  <a:pt x="3923890" y="1829222"/>
                </a:lnTo>
                <a:lnTo>
                  <a:pt x="3915959" y="1830356"/>
                </a:lnTo>
                <a:lnTo>
                  <a:pt x="3908255" y="1832171"/>
                </a:lnTo>
                <a:lnTo>
                  <a:pt x="3900777" y="1834212"/>
                </a:lnTo>
                <a:lnTo>
                  <a:pt x="3893300" y="1836707"/>
                </a:lnTo>
                <a:lnTo>
                  <a:pt x="3886502" y="1839202"/>
                </a:lnTo>
                <a:lnTo>
                  <a:pt x="3879477" y="1841697"/>
                </a:lnTo>
                <a:lnTo>
                  <a:pt x="3872906" y="1844419"/>
                </a:lnTo>
                <a:lnTo>
                  <a:pt x="3866561" y="1847367"/>
                </a:lnTo>
                <a:lnTo>
                  <a:pt x="3860443" y="1850316"/>
                </a:lnTo>
                <a:lnTo>
                  <a:pt x="3849339" y="1856213"/>
                </a:lnTo>
                <a:lnTo>
                  <a:pt x="3839142" y="1862110"/>
                </a:lnTo>
                <a:lnTo>
                  <a:pt x="3830532" y="1867553"/>
                </a:lnTo>
                <a:lnTo>
                  <a:pt x="3826906" y="1869821"/>
                </a:lnTo>
                <a:lnTo>
                  <a:pt x="3823734" y="1872316"/>
                </a:lnTo>
                <a:lnTo>
                  <a:pt x="3821014" y="1874584"/>
                </a:lnTo>
                <a:lnTo>
                  <a:pt x="3818522" y="1876852"/>
                </a:lnTo>
                <a:lnTo>
                  <a:pt x="3816482" y="1879121"/>
                </a:lnTo>
                <a:lnTo>
                  <a:pt x="3814896" y="1880935"/>
                </a:lnTo>
                <a:lnTo>
                  <a:pt x="3811950" y="1884791"/>
                </a:lnTo>
                <a:lnTo>
                  <a:pt x="3809911" y="1887966"/>
                </a:lnTo>
                <a:lnTo>
                  <a:pt x="3808778" y="1890461"/>
                </a:lnTo>
                <a:lnTo>
                  <a:pt x="3808098" y="1892729"/>
                </a:lnTo>
                <a:lnTo>
                  <a:pt x="3802886" y="1957143"/>
                </a:lnTo>
                <a:lnTo>
                  <a:pt x="3792916" y="1959638"/>
                </a:lnTo>
                <a:lnTo>
                  <a:pt x="3782266" y="1962133"/>
                </a:lnTo>
                <a:lnTo>
                  <a:pt x="3770030" y="1964628"/>
                </a:lnTo>
                <a:lnTo>
                  <a:pt x="3756660" y="1967350"/>
                </a:lnTo>
                <a:lnTo>
                  <a:pt x="3743971" y="1969391"/>
                </a:lnTo>
                <a:lnTo>
                  <a:pt x="3738306" y="1970071"/>
                </a:lnTo>
                <a:lnTo>
                  <a:pt x="3733094" y="1970525"/>
                </a:lnTo>
                <a:lnTo>
                  <a:pt x="3728562" y="1970525"/>
                </a:lnTo>
                <a:lnTo>
                  <a:pt x="3725163" y="1970298"/>
                </a:lnTo>
                <a:lnTo>
                  <a:pt x="3722444" y="1969845"/>
                </a:lnTo>
                <a:lnTo>
                  <a:pt x="3719724" y="1969164"/>
                </a:lnTo>
                <a:lnTo>
                  <a:pt x="3717458" y="1968030"/>
                </a:lnTo>
                <a:lnTo>
                  <a:pt x="3715192" y="1967123"/>
                </a:lnTo>
                <a:lnTo>
                  <a:pt x="3713153" y="1965989"/>
                </a:lnTo>
                <a:lnTo>
                  <a:pt x="3711567" y="1965082"/>
                </a:lnTo>
                <a:lnTo>
                  <a:pt x="3708848" y="1962587"/>
                </a:lnTo>
                <a:lnTo>
                  <a:pt x="3706582" y="1960545"/>
                </a:lnTo>
                <a:lnTo>
                  <a:pt x="3705222" y="1958958"/>
                </a:lnTo>
                <a:lnTo>
                  <a:pt x="3704089" y="1957143"/>
                </a:lnTo>
                <a:lnTo>
                  <a:pt x="3668740" y="1991392"/>
                </a:lnTo>
                <a:lnTo>
                  <a:pt x="3673045" y="1996381"/>
                </a:lnTo>
                <a:lnTo>
                  <a:pt x="3677577" y="2002052"/>
                </a:lnTo>
                <a:lnTo>
                  <a:pt x="3682789" y="2008856"/>
                </a:lnTo>
                <a:lnTo>
                  <a:pt x="3688227" y="2016794"/>
                </a:lnTo>
                <a:lnTo>
                  <a:pt x="3690720" y="2020650"/>
                </a:lnTo>
                <a:lnTo>
                  <a:pt x="3693212" y="2024733"/>
                </a:lnTo>
                <a:lnTo>
                  <a:pt x="3695252" y="2028815"/>
                </a:lnTo>
                <a:lnTo>
                  <a:pt x="3696838" y="2032898"/>
                </a:lnTo>
                <a:lnTo>
                  <a:pt x="3698198" y="2036527"/>
                </a:lnTo>
                <a:lnTo>
                  <a:pt x="3698877" y="2039929"/>
                </a:lnTo>
                <a:lnTo>
                  <a:pt x="3699104" y="2043558"/>
                </a:lnTo>
                <a:lnTo>
                  <a:pt x="3699104" y="2046960"/>
                </a:lnTo>
                <a:lnTo>
                  <a:pt x="3698651" y="2050362"/>
                </a:lnTo>
                <a:lnTo>
                  <a:pt x="3697971" y="2053764"/>
                </a:lnTo>
                <a:lnTo>
                  <a:pt x="3696611" y="2056940"/>
                </a:lnTo>
                <a:lnTo>
                  <a:pt x="3695478" y="2059888"/>
                </a:lnTo>
                <a:lnTo>
                  <a:pt x="3693666" y="2062837"/>
                </a:lnTo>
                <a:lnTo>
                  <a:pt x="3691853" y="2065559"/>
                </a:lnTo>
                <a:lnTo>
                  <a:pt x="3690040" y="2068053"/>
                </a:lnTo>
                <a:lnTo>
                  <a:pt x="3687774" y="2070322"/>
                </a:lnTo>
                <a:lnTo>
                  <a:pt x="3685508" y="2071909"/>
                </a:lnTo>
                <a:lnTo>
                  <a:pt x="3683242" y="2073724"/>
                </a:lnTo>
                <a:lnTo>
                  <a:pt x="3680749" y="2075311"/>
                </a:lnTo>
                <a:lnTo>
                  <a:pt x="3678483" y="2076219"/>
                </a:lnTo>
                <a:lnTo>
                  <a:pt x="3675991" y="2076672"/>
                </a:lnTo>
                <a:lnTo>
                  <a:pt x="3673951" y="2076899"/>
                </a:lnTo>
                <a:lnTo>
                  <a:pt x="3671685" y="2076672"/>
                </a:lnTo>
                <a:lnTo>
                  <a:pt x="3669419" y="2076445"/>
                </a:lnTo>
                <a:lnTo>
                  <a:pt x="3665114" y="2075538"/>
                </a:lnTo>
                <a:lnTo>
                  <a:pt x="3657410" y="2073043"/>
                </a:lnTo>
                <a:lnTo>
                  <a:pt x="3654464" y="2072363"/>
                </a:lnTo>
                <a:lnTo>
                  <a:pt x="3653331" y="2072363"/>
                </a:lnTo>
                <a:lnTo>
                  <a:pt x="3652198" y="2072590"/>
                </a:lnTo>
                <a:lnTo>
                  <a:pt x="3651292" y="2073043"/>
                </a:lnTo>
                <a:lnTo>
                  <a:pt x="3650838" y="2073950"/>
                </a:lnTo>
                <a:lnTo>
                  <a:pt x="3650385" y="2075311"/>
                </a:lnTo>
                <a:lnTo>
                  <a:pt x="3650385" y="2076899"/>
                </a:lnTo>
                <a:lnTo>
                  <a:pt x="3650159" y="2078940"/>
                </a:lnTo>
                <a:lnTo>
                  <a:pt x="3649026" y="2081208"/>
                </a:lnTo>
                <a:lnTo>
                  <a:pt x="3647893" y="2083477"/>
                </a:lnTo>
                <a:lnTo>
                  <a:pt x="3646306" y="2085745"/>
                </a:lnTo>
                <a:lnTo>
                  <a:pt x="3644267" y="2088240"/>
                </a:lnTo>
                <a:lnTo>
                  <a:pt x="3642228" y="2090281"/>
                </a:lnTo>
                <a:lnTo>
                  <a:pt x="3639508" y="2092549"/>
                </a:lnTo>
                <a:lnTo>
                  <a:pt x="3636789" y="2094817"/>
                </a:lnTo>
                <a:lnTo>
                  <a:pt x="3634070" y="2096858"/>
                </a:lnTo>
                <a:lnTo>
                  <a:pt x="3630671" y="2098446"/>
                </a:lnTo>
                <a:lnTo>
                  <a:pt x="3627725" y="2100260"/>
                </a:lnTo>
                <a:lnTo>
                  <a:pt x="3624779" y="2101848"/>
                </a:lnTo>
                <a:lnTo>
                  <a:pt x="3621834" y="2102982"/>
                </a:lnTo>
                <a:lnTo>
                  <a:pt x="3618888" y="2103889"/>
                </a:lnTo>
                <a:lnTo>
                  <a:pt x="3616169" y="2104570"/>
                </a:lnTo>
                <a:lnTo>
                  <a:pt x="3613449" y="2104797"/>
                </a:lnTo>
                <a:lnTo>
                  <a:pt x="3610730" y="2104797"/>
                </a:lnTo>
                <a:lnTo>
                  <a:pt x="3608011" y="2105250"/>
                </a:lnTo>
                <a:lnTo>
                  <a:pt x="3600986" y="2106838"/>
                </a:lnTo>
                <a:lnTo>
                  <a:pt x="3584445" y="2111147"/>
                </a:lnTo>
                <a:lnTo>
                  <a:pt x="3574928" y="2113642"/>
                </a:lnTo>
                <a:lnTo>
                  <a:pt x="3569942" y="2114776"/>
                </a:lnTo>
                <a:lnTo>
                  <a:pt x="3564731" y="2115683"/>
                </a:lnTo>
                <a:lnTo>
                  <a:pt x="3559745" y="2116591"/>
                </a:lnTo>
                <a:lnTo>
                  <a:pt x="3554534" y="2117044"/>
                </a:lnTo>
                <a:lnTo>
                  <a:pt x="3549095" y="2117725"/>
                </a:lnTo>
                <a:lnTo>
                  <a:pt x="3543884" y="2117952"/>
                </a:lnTo>
                <a:lnTo>
                  <a:pt x="3533913" y="2117725"/>
                </a:lnTo>
                <a:lnTo>
                  <a:pt x="3529608" y="2117044"/>
                </a:lnTo>
                <a:lnTo>
                  <a:pt x="3525982" y="2116591"/>
                </a:lnTo>
                <a:lnTo>
                  <a:pt x="3522810" y="2116137"/>
                </a:lnTo>
                <a:lnTo>
                  <a:pt x="3519637" y="2115457"/>
                </a:lnTo>
                <a:lnTo>
                  <a:pt x="3517371" y="2114323"/>
                </a:lnTo>
                <a:lnTo>
                  <a:pt x="3515105" y="2113189"/>
                </a:lnTo>
                <a:lnTo>
                  <a:pt x="3513293" y="2111828"/>
                </a:lnTo>
                <a:lnTo>
                  <a:pt x="3511933" y="2110467"/>
                </a:lnTo>
                <a:lnTo>
                  <a:pt x="3510573" y="2108652"/>
                </a:lnTo>
                <a:lnTo>
                  <a:pt x="3509667" y="2106838"/>
                </a:lnTo>
                <a:lnTo>
                  <a:pt x="3508761" y="2104570"/>
                </a:lnTo>
                <a:lnTo>
                  <a:pt x="3508534" y="2102302"/>
                </a:lnTo>
                <a:lnTo>
                  <a:pt x="3508081" y="2099580"/>
                </a:lnTo>
                <a:lnTo>
                  <a:pt x="3508081" y="2096858"/>
                </a:lnTo>
                <a:lnTo>
                  <a:pt x="3507854" y="2094137"/>
                </a:lnTo>
                <a:lnTo>
                  <a:pt x="3507401" y="2091868"/>
                </a:lnTo>
                <a:lnTo>
                  <a:pt x="3506268" y="2089827"/>
                </a:lnTo>
                <a:lnTo>
                  <a:pt x="3505135" y="2088466"/>
                </a:lnTo>
                <a:lnTo>
                  <a:pt x="3503322" y="2087332"/>
                </a:lnTo>
                <a:lnTo>
                  <a:pt x="3501056" y="2086879"/>
                </a:lnTo>
                <a:lnTo>
                  <a:pt x="3498337" y="2086652"/>
                </a:lnTo>
                <a:lnTo>
                  <a:pt x="3495391" y="2086652"/>
                </a:lnTo>
                <a:lnTo>
                  <a:pt x="3491992" y="2087105"/>
                </a:lnTo>
                <a:lnTo>
                  <a:pt x="3488140" y="2088240"/>
                </a:lnTo>
                <a:lnTo>
                  <a:pt x="3483608" y="2089147"/>
                </a:lnTo>
                <a:lnTo>
                  <a:pt x="3478623" y="2090508"/>
                </a:lnTo>
                <a:lnTo>
                  <a:pt x="3467520" y="2094590"/>
                </a:lnTo>
                <a:lnTo>
                  <a:pt x="3454150" y="2099353"/>
                </a:lnTo>
                <a:lnTo>
                  <a:pt x="3446899" y="2102075"/>
                </a:lnTo>
                <a:lnTo>
                  <a:pt x="3439421" y="2104570"/>
                </a:lnTo>
                <a:lnTo>
                  <a:pt x="3431717" y="2106838"/>
                </a:lnTo>
                <a:lnTo>
                  <a:pt x="3423786" y="2108652"/>
                </a:lnTo>
                <a:lnTo>
                  <a:pt x="3416082" y="2110694"/>
                </a:lnTo>
                <a:lnTo>
                  <a:pt x="3408151" y="2112281"/>
                </a:lnTo>
                <a:lnTo>
                  <a:pt x="3400673" y="2113642"/>
                </a:lnTo>
                <a:lnTo>
                  <a:pt x="3392968" y="2115230"/>
                </a:lnTo>
                <a:lnTo>
                  <a:pt x="3385491" y="2116137"/>
                </a:lnTo>
                <a:lnTo>
                  <a:pt x="3378013" y="2116818"/>
                </a:lnTo>
                <a:lnTo>
                  <a:pt x="3370988" y="2117725"/>
                </a:lnTo>
                <a:lnTo>
                  <a:pt x="3364417" y="2118178"/>
                </a:lnTo>
                <a:lnTo>
                  <a:pt x="3358299" y="2118405"/>
                </a:lnTo>
                <a:lnTo>
                  <a:pt x="3352407" y="2118405"/>
                </a:lnTo>
                <a:lnTo>
                  <a:pt x="3346969" y="2118178"/>
                </a:lnTo>
                <a:lnTo>
                  <a:pt x="3342437" y="2117952"/>
                </a:lnTo>
                <a:lnTo>
                  <a:pt x="3309353" y="2114096"/>
                </a:lnTo>
                <a:lnTo>
                  <a:pt x="3284881" y="2111147"/>
                </a:lnTo>
                <a:lnTo>
                  <a:pt x="3257689" y="2107745"/>
                </a:lnTo>
                <a:lnTo>
                  <a:pt x="3246438" y="2106042"/>
                </a:lnTo>
                <a:lnTo>
                  <a:pt x="3246438" y="2132486"/>
                </a:lnTo>
                <a:lnTo>
                  <a:pt x="3246216" y="2135206"/>
                </a:lnTo>
                <a:lnTo>
                  <a:pt x="3245993" y="2137698"/>
                </a:lnTo>
                <a:lnTo>
                  <a:pt x="3245103" y="2140418"/>
                </a:lnTo>
                <a:lnTo>
                  <a:pt x="3244213" y="2142684"/>
                </a:lnTo>
                <a:lnTo>
                  <a:pt x="3243101" y="2145177"/>
                </a:lnTo>
                <a:lnTo>
                  <a:pt x="3241766" y="2147443"/>
                </a:lnTo>
                <a:lnTo>
                  <a:pt x="3239986" y="2149482"/>
                </a:lnTo>
                <a:lnTo>
                  <a:pt x="3238428" y="2151295"/>
                </a:lnTo>
                <a:lnTo>
                  <a:pt x="3236426" y="2153108"/>
                </a:lnTo>
                <a:lnTo>
                  <a:pt x="3234423" y="2154694"/>
                </a:lnTo>
                <a:lnTo>
                  <a:pt x="3232198" y="2155828"/>
                </a:lnTo>
                <a:lnTo>
                  <a:pt x="3229751" y="2157187"/>
                </a:lnTo>
                <a:lnTo>
                  <a:pt x="3227526" y="2157867"/>
                </a:lnTo>
                <a:lnTo>
                  <a:pt x="3224856" y="2158547"/>
                </a:lnTo>
                <a:lnTo>
                  <a:pt x="3221964" y="2159000"/>
                </a:lnTo>
                <a:lnTo>
                  <a:pt x="3219294" y="2159000"/>
                </a:lnTo>
                <a:lnTo>
                  <a:pt x="3214844" y="2159000"/>
                </a:lnTo>
                <a:lnTo>
                  <a:pt x="3211952" y="2159000"/>
                </a:lnTo>
                <a:lnTo>
                  <a:pt x="3209282" y="2158547"/>
                </a:lnTo>
                <a:lnTo>
                  <a:pt x="3206834" y="2157867"/>
                </a:lnTo>
                <a:lnTo>
                  <a:pt x="3204164" y="2157187"/>
                </a:lnTo>
                <a:lnTo>
                  <a:pt x="3201940" y="2155828"/>
                </a:lnTo>
                <a:lnTo>
                  <a:pt x="3199715" y="2154694"/>
                </a:lnTo>
                <a:lnTo>
                  <a:pt x="3197490" y="2153108"/>
                </a:lnTo>
                <a:lnTo>
                  <a:pt x="3195487" y="2151295"/>
                </a:lnTo>
                <a:lnTo>
                  <a:pt x="3193930" y="2149482"/>
                </a:lnTo>
                <a:lnTo>
                  <a:pt x="3192372" y="2147443"/>
                </a:lnTo>
                <a:lnTo>
                  <a:pt x="3191037" y="2145177"/>
                </a:lnTo>
                <a:lnTo>
                  <a:pt x="3189702" y="2142684"/>
                </a:lnTo>
                <a:lnTo>
                  <a:pt x="3189035" y="2140418"/>
                </a:lnTo>
                <a:lnTo>
                  <a:pt x="3188367" y="2137698"/>
                </a:lnTo>
                <a:lnTo>
                  <a:pt x="3187700" y="2135206"/>
                </a:lnTo>
                <a:lnTo>
                  <a:pt x="3187700" y="2132486"/>
                </a:lnTo>
                <a:lnTo>
                  <a:pt x="3187700" y="2096168"/>
                </a:lnTo>
                <a:lnTo>
                  <a:pt x="3184497" y="2095497"/>
                </a:lnTo>
                <a:lnTo>
                  <a:pt x="3176340" y="2093683"/>
                </a:lnTo>
                <a:lnTo>
                  <a:pt x="3169995" y="2091642"/>
                </a:lnTo>
                <a:lnTo>
                  <a:pt x="3165236" y="2089374"/>
                </a:lnTo>
                <a:lnTo>
                  <a:pt x="3161157" y="2087332"/>
                </a:lnTo>
                <a:lnTo>
                  <a:pt x="3157985" y="2085064"/>
                </a:lnTo>
                <a:lnTo>
                  <a:pt x="3155492" y="2083023"/>
                </a:lnTo>
                <a:lnTo>
                  <a:pt x="3153680" y="2080755"/>
                </a:lnTo>
                <a:lnTo>
                  <a:pt x="3152320" y="2078260"/>
                </a:lnTo>
                <a:lnTo>
                  <a:pt x="3151640" y="2075765"/>
                </a:lnTo>
                <a:lnTo>
                  <a:pt x="3151187" y="2073497"/>
                </a:lnTo>
                <a:lnTo>
                  <a:pt x="3151187" y="2071002"/>
                </a:lnTo>
                <a:lnTo>
                  <a:pt x="3151414" y="2068280"/>
                </a:lnTo>
                <a:lnTo>
                  <a:pt x="3152093" y="2065785"/>
                </a:lnTo>
                <a:lnTo>
                  <a:pt x="3152773" y="2063290"/>
                </a:lnTo>
                <a:lnTo>
                  <a:pt x="3154813" y="2058301"/>
                </a:lnTo>
                <a:lnTo>
                  <a:pt x="3156852" y="2053084"/>
                </a:lnTo>
                <a:lnTo>
                  <a:pt x="3157532" y="2052177"/>
                </a:lnTo>
                <a:lnTo>
                  <a:pt x="3158212" y="2050816"/>
                </a:lnTo>
                <a:lnTo>
                  <a:pt x="3159118" y="2049909"/>
                </a:lnTo>
                <a:lnTo>
                  <a:pt x="3160024" y="2049001"/>
                </a:lnTo>
                <a:lnTo>
                  <a:pt x="3162517" y="2047414"/>
                </a:lnTo>
                <a:lnTo>
                  <a:pt x="3165236" y="2046053"/>
                </a:lnTo>
                <a:lnTo>
                  <a:pt x="3168635" y="2044692"/>
                </a:lnTo>
                <a:lnTo>
                  <a:pt x="3172714" y="2044012"/>
                </a:lnTo>
                <a:lnTo>
                  <a:pt x="3176793" y="2042877"/>
                </a:lnTo>
                <a:lnTo>
                  <a:pt x="3181551" y="2042424"/>
                </a:lnTo>
                <a:lnTo>
                  <a:pt x="3187700" y="2041769"/>
                </a:lnTo>
                <a:lnTo>
                  <a:pt x="3187700" y="2013434"/>
                </a:lnTo>
                <a:lnTo>
                  <a:pt x="3135313" y="2029813"/>
                </a:lnTo>
                <a:lnTo>
                  <a:pt x="3135313" y="2172607"/>
                </a:lnTo>
                <a:lnTo>
                  <a:pt x="3135313" y="2175329"/>
                </a:lnTo>
                <a:lnTo>
                  <a:pt x="3134866" y="2178050"/>
                </a:lnTo>
                <a:lnTo>
                  <a:pt x="3134196" y="2180772"/>
                </a:lnTo>
                <a:lnTo>
                  <a:pt x="3133303" y="2183266"/>
                </a:lnTo>
                <a:lnTo>
                  <a:pt x="3132186" y="2185761"/>
                </a:lnTo>
                <a:lnTo>
                  <a:pt x="3130623" y="2188029"/>
                </a:lnTo>
                <a:lnTo>
                  <a:pt x="3129283" y="2190070"/>
                </a:lnTo>
                <a:lnTo>
                  <a:pt x="3127496" y="2192111"/>
                </a:lnTo>
                <a:lnTo>
                  <a:pt x="3125486" y="2193698"/>
                </a:lnTo>
                <a:lnTo>
                  <a:pt x="3123476" y="2195513"/>
                </a:lnTo>
                <a:lnTo>
                  <a:pt x="3121243" y="2196647"/>
                </a:lnTo>
                <a:lnTo>
                  <a:pt x="3119009" y="2198007"/>
                </a:lnTo>
                <a:lnTo>
                  <a:pt x="3116329" y="2198914"/>
                </a:lnTo>
                <a:lnTo>
                  <a:pt x="3113873" y="2199368"/>
                </a:lnTo>
                <a:lnTo>
                  <a:pt x="3111192" y="2200048"/>
                </a:lnTo>
                <a:lnTo>
                  <a:pt x="3108289" y="2200275"/>
                </a:lnTo>
                <a:lnTo>
                  <a:pt x="3103599" y="2200275"/>
                </a:lnTo>
                <a:lnTo>
                  <a:pt x="3100919" y="2200048"/>
                </a:lnTo>
                <a:lnTo>
                  <a:pt x="3098239" y="2199368"/>
                </a:lnTo>
                <a:lnTo>
                  <a:pt x="3095559" y="2198914"/>
                </a:lnTo>
                <a:lnTo>
                  <a:pt x="3093102" y="2198007"/>
                </a:lnTo>
                <a:lnTo>
                  <a:pt x="3090645" y="2196647"/>
                </a:lnTo>
                <a:lnTo>
                  <a:pt x="3088412" y="2195513"/>
                </a:lnTo>
                <a:lnTo>
                  <a:pt x="3086402" y="2193698"/>
                </a:lnTo>
                <a:lnTo>
                  <a:pt x="3084615" y="2192111"/>
                </a:lnTo>
                <a:lnTo>
                  <a:pt x="3082828" y="2190070"/>
                </a:lnTo>
                <a:lnTo>
                  <a:pt x="3081042" y="2188029"/>
                </a:lnTo>
                <a:lnTo>
                  <a:pt x="3079925" y="2185761"/>
                </a:lnTo>
                <a:lnTo>
                  <a:pt x="3078585" y="2183266"/>
                </a:lnTo>
                <a:lnTo>
                  <a:pt x="3077692" y="2180772"/>
                </a:lnTo>
                <a:lnTo>
                  <a:pt x="3077022" y="2178050"/>
                </a:lnTo>
                <a:lnTo>
                  <a:pt x="3076798" y="2175329"/>
                </a:lnTo>
                <a:lnTo>
                  <a:pt x="3076575" y="2172607"/>
                </a:lnTo>
                <a:lnTo>
                  <a:pt x="3076575" y="2090145"/>
                </a:lnTo>
                <a:lnTo>
                  <a:pt x="3076346" y="2090511"/>
                </a:lnTo>
                <a:lnTo>
                  <a:pt x="3075438" y="2092552"/>
                </a:lnTo>
                <a:lnTo>
                  <a:pt x="3074303" y="2094367"/>
                </a:lnTo>
                <a:lnTo>
                  <a:pt x="3072488" y="2095954"/>
                </a:lnTo>
                <a:lnTo>
                  <a:pt x="3070672" y="2097769"/>
                </a:lnTo>
                <a:lnTo>
                  <a:pt x="3068856" y="2099356"/>
                </a:lnTo>
                <a:lnTo>
                  <a:pt x="3066813" y="2100263"/>
                </a:lnTo>
                <a:lnTo>
                  <a:pt x="3064544" y="2101170"/>
                </a:lnTo>
                <a:lnTo>
                  <a:pt x="3062047" y="2101624"/>
                </a:lnTo>
                <a:lnTo>
                  <a:pt x="3058869" y="2102304"/>
                </a:lnTo>
                <a:lnTo>
                  <a:pt x="3053876" y="2102758"/>
                </a:lnTo>
                <a:lnTo>
                  <a:pt x="3040257" y="2103211"/>
                </a:lnTo>
                <a:lnTo>
                  <a:pt x="3022780" y="2103438"/>
                </a:lnTo>
                <a:lnTo>
                  <a:pt x="3003714" y="2103438"/>
                </a:lnTo>
                <a:lnTo>
                  <a:pt x="2984649" y="2103211"/>
                </a:lnTo>
                <a:lnTo>
                  <a:pt x="2966945" y="2102531"/>
                </a:lnTo>
                <a:lnTo>
                  <a:pt x="2959228" y="2102077"/>
                </a:lnTo>
                <a:lnTo>
                  <a:pt x="2952872" y="2101397"/>
                </a:lnTo>
                <a:lnTo>
                  <a:pt x="2947652" y="2100717"/>
                </a:lnTo>
                <a:lnTo>
                  <a:pt x="2944020" y="2100036"/>
                </a:lnTo>
                <a:lnTo>
                  <a:pt x="2937438" y="2097995"/>
                </a:lnTo>
                <a:lnTo>
                  <a:pt x="2929948" y="2095047"/>
                </a:lnTo>
                <a:lnTo>
                  <a:pt x="2921777" y="2090965"/>
                </a:lnTo>
                <a:lnTo>
                  <a:pt x="2917691" y="2088924"/>
                </a:lnTo>
                <a:lnTo>
                  <a:pt x="2913379" y="2086656"/>
                </a:lnTo>
                <a:lnTo>
                  <a:pt x="2909520" y="2084161"/>
                </a:lnTo>
                <a:lnTo>
                  <a:pt x="2905662" y="2081440"/>
                </a:lnTo>
                <a:lnTo>
                  <a:pt x="2902030" y="2078719"/>
                </a:lnTo>
                <a:lnTo>
                  <a:pt x="2898852" y="2075770"/>
                </a:lnTo>
                <a:lnTo>
                  <a:pt x="2895675" y="2072822"/>
                </a:lnTo>
                <a:lnTo>
                  <a:pt x="2892951" y="2069647"/>
                </a:lnTo>
                <a:lnTo>
                  <a:pt x="2891135" y="2066472"/>
                </a:lnTo>
                <a:lnTo>
                  <a:pt x="2889546" y="2063297"/>
                </a:lnTo>
                <a:lnTo>
                  <a:pt x="2887050" y="2057401"/>
                </a:lnTo>
                <a:lnTo>
                  <a:pt x="2884326" y="2051731"/>
                </a:lnTo>
                <a:lnTo>
                  <a:pt x="2881602" y="2046515"/>
                </a:lnTo>
                <a:lnTo>
                  <a:pt x="2878879" y="2041752"/>
                </a:lnTo>
                <a:lnTo>
                  <a:pt x="2873885" y="2033361"/>
                </a:lnTo>
                <a:lnTo>
                  <a:pt x="2872296" y="2029733"/>
                </a:lnTo>
                <a:lnTo>
                  <a:pt x="2870708" y="2026331"/>
                </a:lnTo>
                <a:lnTo>
                  <a:pt x="2870027" y="2025197"/>
                </a:lnTo>
                <a:lnTo>
                  <a:pt x="2869119" y="2024290"/>
                </a:lnTo>
                <a:lnTo>
                  <a:pt x="2868438" y="2023836"/>
                </a:lnTo>
                <a:lnTo>
                  <a:pt x="2867757" y="2024063"/>
                </a:lnTo>
                <a:lnTo>
                  <a:pt x="2867076" y="2024517"/>
                </a:lnTo>
                <a:lnTo>
                  <a:pt x="2866168" y="2025651"/>
                </a:lnTo>
                <a:lnTo>
                  <a:pt x="2865714" y="2026785"/>
                </a:lnTo>
                <a:lnTo>
                  <a:pt x="2865033" y="2028372"/>
                </a:lnTo>
                <a:lnTo>
                  <a:pt x="2864125" y="2031547"/>
                </a:lnTo>
                <a:lnTo>
                  <a:pt x="2863444" y="2035402"/>
                </a:lnTo>
                <a:lnTo>
                  <a:pt x="2863444" y="2037444"/>
                </a:lnTo>
                <a:lnTo>
                  <a:pt x="2863444" y="2039485"/>
                </a:lnTo>
                <a:lnTo>
                  <a:pt x="2864125" y="2041299"/>
                </a:lnTo>
                <a:lnTo>
                  <a:pt x="2864579" y="2042886"/>
                </a:lnTo>
                <a:lnTo>
                  <a:pt x="2864806" y="2044474"/>
                </a:lnTo>
                <a:lnTo>
                  <a:pt x="2864806" y="2045835"/>
                </a:lnTo>
                <a:lnTo>
                  <a:pt x="2864579" y="2047195"/>
                </a:lnTo>
                <a:lnTo>
                  <a:pt x="2863671" y="2048102"/>
                </a:lnTo>
                <a:lnTo>
                  <a:pt x="2862763" y="2049236"/>
                </a:lnTo>
                <a:lnTo>
                  <a:pt x="2861629" y="2049917"/>
                </a:lnTo>
                <a:lnTo>
                  <a:pt x="2860267" y="2050597"/>
                </a:lnTo>
                <a:lnTo>
                  <a:pt x="2858905" y="2051051"/>
                </a:lnTo>
                <a:lnTo>
                  <a:pt x="2855500" y="2051958"/>
                </a:lnTo>
                <a:lnTo>
                  <a:pt x="2852550" y="2052185"/>
                </a:lnTo>
                <a:lnTo>
                  <a:pt x="2850053" y="2051958"/>
                </a:lnTo>
                <a:lnTo>
                  <a:pt x="2849145" y="2051731"/>
                </a:lnTo>
                <a:lnTo>
                  <a:pt x="2848691" y="2051277"/>
                </a:lnTo>
                <a:lnTo>
                  <a:pt x="2847783" y="2050370"/>
                </a:lnTo>
                <a:lnTo>
                  <a:pt x="2847329" y="2048102"/>
                </a:lnTo>
                <a:lnTo>
                  <a:pt x="2846421" y="2040619"/>
                </a:lnTo>
                <a:lnTo>
                  <a:pt x="2845513" y="2030640"/>
                </a:lnTo>
                <a:lnTo>
                  <a:pt x="2844379" y="2018620"/>
                </a:lnTo>
                <a:lnTo>
                  <a:pt x="2843471" y="2006601"/>
                </a:lnTo>
                <a:lnTo>
                  <a:pt x="2842336" y="1995261"/>
                </a:lnTo>
                <a:lnTo>
                  <a:pt x="2841201" y="1986417"/>
                </a:lnTo>
                <a:lnTo>
                  <a:pt x="2840747" y="1983242"/>
                </a:lnTo>
                <a:lnTo>
                  <a:pt x="2839839" y="1980974"/>
                </a:lnTo>
                <a:lnTo>
                  <a:pt x="2835527" y="1970542"/>
                </a:lnTo>
                <a:lnTo>
                  <a:pt x="2835360" y="1970163"/>
                </a:lnTo>
                <a:lnTo>
                  <a:pt x="2834651" y="1970217"/>
                </a:lnTo>
                <a:lnTo>
                  <a:pt x="2831710" y="1970443"/>
                </a:lnTo>
                <a:lnTo>
                  <a:pt x="2829221" y="1970670"/>
                </a:lnTo>
                <a:lnTo>
                  <a:pt x="2824696" y="1970443"/>
                </a:lnTo>
                <a:lnTo>
                  <a:pt x="2823339" y="1970217"/>
                </a:lnTo>
                <a:lnTo>
                  <a:pt x="2821528" y="1969538"/>
                </a:lnTo>
                <a:lnTo>
                  <a:pt x="2819945" y="1968632"/>
                </a:lnTo>
                <a:lnTo>
                  <a:pt x="2818587" y="1967274"/>
                </a:lnTo>
                <a:lnTo>
                  <a:pt x="2817230" y="1965916"/>
                </a:lnTo>
                <a:lnTo>
                  <a:pt x="2816325" y="1964558"/>
                </a:lnTo>
                <a:lnTo>
                  <a:pt x="2815646" y="1963426"/>
                </a:lnTo>
                <a:lnTo>
                  <a:pt x="2815420" y="1962067"/>
                </a:lnTo>
                <a:lnTo>
                  <a:pt x="2814741" y="1960030"/>
                </a:lnTo>
                <a:lnTo>
                  <a:pt x="2814062" y="1958672"/>
                </a:lnTo>
                <a:lnTo>
                  <a:pt x="2813610" y="1957993"/>
                </a:lnTo>
                <a:lnTo>
                  <a:pt x="2813157" y="1957314"/>
                </a:lnTo>
                <a:lnTo>
                  <a:pt x="2812252" y="1957087"/>
                </a:lnTo>
                <a:lnTo>
                  <a:pt x="2811800" y="1956861"/>
                </a:lnTo>
                <a:lnTo>
                  <a:pt x="2811121" y="1957087"/>
                </a:lnTo>
                <a:lnTo>
                  <a:pt x="2810442" y="1957314"/>
                </a:lnTo>
                <a:lnTo>
                  <a:pt x="2809537" y="1957993"/>
                </a:lnTo>
                <a:lnTo>
                  <a:pt x="2809084" y="1958672"/>
                </a:lnTo>
                <a:lnTo>
                  <a:pt x="2808179" y="1960483"/>
                </a:lnTo>
                <a:lnTo>
                  <a:pt x="2807501" y="1962747"/>
                </a:lnTo>
                <a:lnTo>
                  <a:pt x="2806822" y="1963878"/>
                </a:lnTo>
                <a:lnTo>
                  <a:pt x="2806369" y="1965010"/>
                </a:lnTo>
                <a:lnTo>
                  <a:pt x="2805012" y="1966821"/>
                </a:lnTo>
                <a:lnTo>
                  <a:pt x="2803654" y="1967953"/>
                </a:lnTo>
                <a:lnTo>
                  <a:pt x="2802976" y="1968632"/>
                </a:lnTo>
                <a:lnTo>
                  <a:pt x="2802523" y="1968632"/>
                </a:lnTo>
                <a:lnTo>
                  <a:pt x="2792115" y="1968406"/>
                </a:lnTo>
                <a:lnTo>
                  <a:pt x="2791436" y="1968406"/>
                </a:lnTo>
                <a:lnTo>
                  <a:pt x="2788948" y="1967953"/>
                </a:lnTo>
                <a:lnTo>
                  <a:pt x="2785554" y="1967500"/>
                </a:lnTo>
                <a:lnTo>
                  <a:pt x="2781481" y="1966369"/>
                </a:lnTo>
                <a:lnTo>
                  <a:pt x="2779445" y="1965463"/>
                </a:lnTo>
                <a:lnTo>
                  <a:pt x="2777182" y="1964558"/>
                </a:lnTo>
                <a:lnTo>
                  <a:pt x="2775146" y="1963426"/>
                </a:lnTo>
                <a:lnTo>
                  <a:pt x="2773110" y="1961615"/>
                </a:lnTo>
                <a:lnTo>
                  <a:pt x="2771300" y="1959804"/>
                </a:lnTo>
                <a:lnTo>
                  <a:pt x="2769490" y="1957540"/>
                </a:lnTo>
                <a:lnTo>
                  <a:pt x="2768132" y="1955276"/>
                </a:lnTo>
                <a:lnTo>
                  <a:pt x="2767001" y="1952107"/>
                </a:lnTo>
                <a:lnTo>
                  <a:pt x="2765870" y="1947579"/>
                </a:lnTo>
                <a:lnTo>
                  <a:pt x="2764965" y="1941694"/>
                </a:lnTo>
                <a:lnTo>
                  <a:pt x="2764286" y="1935582"/>
                </a:lnTo>
                <a:lnTo>
                  <a:pt x="2764286" y="1929017"/>
                </a:lnTo>
                <a:lnTo>
                  <a:pt x="2764286" y="1925621"/>
                </a:lnTo>
                <a:lnTo>
                  <a:pt x="2764512" y="1922452"/>
                </a:lnTo>
                <a:lnTo>
                  <a:pt x="2765191" y="1919283"/>
                </a:lnTo>
                <a:lnTo>
                  <a:pt x="2765870" y="1916340"/>
                </a:lnTo>
                <a:lnTo>
                  <a:pt x="2766548" y="1913397"/>
                </a:lnTo>
                <a:lnTo>
                  <a:pt x="2767906" y="1910907"/>
                </a:lnTo>
                <a:lnTo>
                  <a:pt x="2769037" y="1908643"/>
                </a:lnTo>
                <a:lnTo>
                  <a:pt x="2770621" y="1906379"/>
                </a:lnTo>
                <a:lnTo>
                  <a:pt x="2772431" y="1904115"/>
                </a:lnTo>
                <a:lnTo>
                  <a:pt x="2774241" y="1901625"/>
                </a:lnTo>
                <a:lnTo>
                  <a:pt x="2775599" y="1899362"/>
                </a:lnTo>
                <a:lnTo>
                  <a:pt x="2776730" y="1897324"/>
                </a:lnTo>
                <a:lnTo>
                  <a:pt x="2777635" y="1895060"/>
                </a:lnTo>
                <a:lnTo>
                  <a:pt x="2778314" y="1892797"/>
                </a:lnTo>
                <a:lnTo>
                  <a:pt x="2778766" y="1890759"/>
                </a:lnTo>
                <a:lnTo>
                  <a:pt x="2778766" y="1888722"/>
                </a:lnTo>
                <a:lnTo>
                  <a:pt x="2778766" y="1886911"/>
                </a:lnTo>
                <a:lnTo>
                  <a:pt x="2778540" y="1885100"/>
                </a:lnTo>
                <a:lnTo>
                  <a:pt x="2777635" y="1883289"/>
                </a:lnTo>
                <a:lnTo>
                  <a:pt x="2776956" y="1881704"/>
                </a:lnTo>
                <a:lnTo>
                  <a:pt x="2776277" y="1880120"/>
                </a:lnTo>
                <a:lnTo>
                  <a:pt x="2774920" y="1878761"/>
                </a:lnTo>
                <a:lnTo>
                  <a:pt x="2773789" y="1877403"/>
                </a:lnTo>
                <a:lnTo>
                  <a:pt x="2772205" y="1876271"/>
                </a:lnTo>
                <a:lnTo>
                  <a:pt x="2767906" y="1873328"/>
                </a:lnTo>
                <a:lnTo>
                  <a:pt x="2760892" y="1869027"/>
                </a:lnTo>
                <a:lnTo>
                  <a:pt x="2752068" y="1864047"/>
                </a:lnTo>
                <a:lnTo>
                  <a:pt x="2741208" y="1858161"/>
                </a:lnTo>
                <a:lnTo>
                  <a:pt x="2728733" y="1851373"/>
                </a:lnTo>
                <a:lnTo>
                  <a:pt x="2735036" y="1883775"/>
                </a:lnTo>
                <a:lnTo>
                  <a:pt x="2738211" y="1900340"/>
                </a:lnTo>
                <a:lnTo>
                  <a:pt x="2741159" y="1915089"/>
                </a:lnTo>
                <a:lnTo>
                  <a:pt x="2744107" y="1928704"/>
                </a:lnTo>
                <a:lnTo>
                  <a:pt x="2747055" y="1940730"/>
                </a:lnTo>
                <a:lnTo>
                  <a:pt x="2749550" y="1950034"/>
                </a:lnTo>
                <a:lnTo>
                  <a:pt x="2751818" y="1957068"/>
                </a:lnTo>
                <a:lnTo>
                  <a:pt x="2754086" y="1962741"/>
                </a:lnTo>
                <a:lnTo>
                  <a:pt x="2756807" y="1968187"/>
                </a:lnTo>
                <a:lnTo>
                  <a:pt x="2759529" y="1974087"/>
                </a:lnTo>
                <a:lnTo>
                  <a:pt x="2762477" y="1979760"/>
                </a:lnTo>
                <a:lnTo>
                  <a:pt x="2768827" y="1990878"/>
                </a:lnTo>
                <a:lnTo>
                  <a:pt x="2775177" y="2001089"/>
                </a:lnTo>
                <a:lnTo>
                  <a:pt x="2780846" y="2009939"/>
                </a:lnTo>
                <a:lnTo>
                  <a:pt x="2785609" y="2016973"/>
                </a:lnTo>
                <a:lnTo>
                  <a:pt x="2790145" y="2022873"/>
                </a:lnTo>
                <a:lnTo>
                  <a:pt x="2798536" y="2036261"/>
                </a:lnTo>
                <a:lnTo>
                  <a:pt x="2814864" y="2063718"/>
                </a:lnTo>
                <a:lnTo>
                  <a:pt x="2827564" y="2084821"/>
                </a:lnTo>
                <a:lnTo>
                  <a:pt x="2832780" y="2093216"/>
                </a:lnTo>
                <a:lnTo>
                  <a:pt x="2836182" y="2098435"/>
                </a:lnTo>
                <a:lnTo>
                  <a:pt x="2837316" y="2100251"/>
                </a:lnTo>
                <a:lnTo>
                  <a:pt x="2837996" y="2102293"/>
                </a:lnTo>
                <a:lnTo>
                  <a:pt x="2838450" y="2104108"/>
                </a:lnTo>
                <a:lnTo>
                  <a:pt x="2838450" y="2106150"/>
                </a:lnTo>
                <a:lnTo>
                  <a:pt x="2837996" y="2108193"/>
                </a:lnTo>
                <a:lnTo>
                  <a:pt x="2837316" y="2110235"/>
                </a:lnTo>
                <a:lnTo>
                  <a:pt x="2836409" y="2112050"/>
                </a:lnTo>
                <a:lnTo>
                  <a:pt x="2835275" y="2113865"/>
                </a:lnTo>
                <a:lnTo>
                  <a:pt x="2833914" y="2115681"/>
                </a:lnTo>
                <a:lnTo>
                  <a:pt x="2832100" y="2117269"/>
                </a:lnTo>
                <a:lnTo>
                  <a:pt x="2830512" y="2118858"/>
                </a:lnTo>
                <a:lnTo>
                  <a:pt x="2828471" y="2119992"/>
                </a:lnTo>
                <a:lnTo>
                  <a:pt x="2826204" y="2121127"/>
                </a:lnTo>
                <a:lnTo>
                  <a:pt x="2823936" y="2121807"/>
                </a:lnTo>
                <a:lnTo>
                  <a:pt x="2821441" y="2122261"/>
                </a:lnTo>
                <a:lnTo>
                  <a:pt x="2819173" y="2122488"/>
                </a:lnTo>
                <a:lnTo>
                  <a:pt x="2815771" y="2122261"/>
                </a:lnTo>
                <a:lnTo>
                  <a:pt x="2810782" y="2121807"/>
                </a:lnTo>
                <a:lnTo>
                  <a:pt x="2797175" y="2119992"/>
                </a:lnTo>
                <a:lnTo>
                  <a:pt x="2780166" y="2117269"/>
                </a:lnTo>
                <a:lnTo>
                  <a:pt x="2761570" y="2114092"/>
                </a:lnTo>
                <a:lnTo>
                  <a:pt x="2742746" y="2110462"/>
                </a:lnTo>
                <a:lnTo>
                  <a:pt x="2725284" y="2106604"/>
                </a:lnTo>
                <a:lnTo>
                  <a:pt x="2717800" y="2105016"/>
                </a:lnTo>
                <a:lnTo>
                  <a:pt x="2711677" y="2103201"/>
                </a:lnTo>
                <a:lnTo>
                  <a:pt x="2706688" y="2101839"/>
                </a:lnTo>
                <a:lnTo>
                  <a:pt x="2703286" y="2100251"/>
                </a:lnTo>
                <a:lnTo>
                  <a:pt x="2697162" y="2097074"/>
                </a:lnTo>
                <a:lnTo>
                  <a:pt x="2690359" y="2092763"/>
                </a:lnTo>
                <a:lnTo>
                  <a:pt x="2682875" y="2087543"/>
                </a:lnTo>
                <a:lnTo>
                  <a:pt x="2679246" y="2084821"/>
                </a:lnTo>
                <a:lnTo>
                  <a:pt x="2675391" y="2081644"/>
                </a:lnTo>
                <a:lnTo>
                  <a:pt x="2671989" y="2078694"/>
                </a:lnTo>
                <a:lnTo>
                  <a:pt x="2668814" y="2075290"/>
                </a:lnTo>
                <a:lnTo>
                  <a:pt x="2665639" y="2071886"/>
                </a:lnTo>
                <a:lnTo>
                  <a:pt x="2662918" y="2068483"/>
                </a:lnTo>
                <a:lnTo>
                  <a:pt x="2660423" y="2065079"/>
                </a:lnTo>
                <a:lnTo>
                  <a:pt x="2658382" y="2061448"/>
                </a:lnTo>
                <a:lnTo>
                  <a:pt x="2656795" y="2058045"/>
                </a:lnTo>
                <a:lnTo>
                  <a:pt x="2656114" y="2054868"/>
                </a:lnTo>
                <a:lnTo>
                  <a:pt x="2654754" y="2048061"/>
                </a:lnTo>
                <a:lnTo>
                  <a:pt x="2652939" y="2042161"/>
                </a:lnTo>
                <a:lnTo>
                  <a:pt x="2651125" y="2036488"/>
                </a:lnTo>
                <a:lnTo>
                  <a:pt x="2650544" y="2034891"/>
                </a:lnTo>
                <a:lnTo>
                  <a:pt x="2647538" y="2036545"/>
                </a:lnTo>
                <a:lnTo>
                  <a:pt x="2642334" y="2038582"/>
                </a:lnTo>
                <a:lnTo>
                  <a:pt x="2639845" y="2039261"/>
                </a:lnTo>
                <a:lnTo>
                  <a:pt x="2636904" y="2040167"/>
                </a:lnTo>
                <a:lnTo>
                  <a:pt x="2633962" y="2040620"/>
                </a:lnTo>
                <a:lnTo>
                  <a:pt x="2631021" y="2041072"/>
                </a:lnTo>
                <a:lnTo>
                  <a:pt x="2627854" y="2041299"/>
                </a:lnTo>
                <a:lnTo>
                  <a:pt x="2624460" y="2041525"/>
                </a:lnTo>
                <a:lnTo>
                  <a:pt x="2621066" y="2041525"/>
                </a:lnTo>
                <a:lnTo>
                  <a:pt x="2617898" y="2041299"/>
                </a:lnTo>
                <a:lnTo>
                  <a:pt x="2614731" y="2040846"/>
                </a:lnTo>
                <a:lnTo>
                  <a:pt x="2612016" y="2040393"/>
                </a:lnTo>
                <a:lnTo>
                  <a:pt x="2609301" y="2039941"/>
                </a:lnTo>
                <a:lnTo>
                  <a:pt x="2606585" y="2038809"/>
                </a:lnTo>
                <a:lnTo>
                  <a:pt x="2604097" y="2038130"/>
                </a:lnTo>
                <a:lnTo>
                  <a:pt x="2601608" y="2036771"/>
                </a:lnTo>
                <a:lnTo>
                  <a:pt x="2599345" y="2035866"/>
                </a:lnTo>
                <a:lnTo>
                  <a:pt x="2597309" y="2034281"/>
                </a:lnTo>
                <a:lnTo>
                  <a:pt x="2593463" y="2031565"/>
                </a:lnTo>
                <a:lnTo>
                  <a:pt x="2590295" y="2028395"/>
                </a:lnTo>
                <a:lnTo>
                  <a:pt x="2587354" y="2025000"/>
                </a:lnTo>
                <a:lnTo>
                  <a:pt x="2584865" y="2021604"/>
                </a:lnTo>
                <a:lnTo>
                  <a:pt x="2582602" y="2017756"/>
                </a:lnTo>
                <a:lnTo>
                  <a:pt x="2580792" y="2014134"/>
                </a:lnTo>
                <a:lnTo>
                  <a:pt x="2579435" y="2010285"/>
                </a:lnTo>
                <a:lnTo>
                  <a:pt x="2578077" y="2006663"/>
                </a:lnTo>
                <a:lnTo>
                  <a:pt x="2577398" y="2003041"/>
                </a:lnTo>
                <a:lnTo>
                  <a:pt x="2576946" y="1999646"/>
                </a:lnTo>
                <a:lnTo>
                  <a:pt x="2576267" y="1996703"/>
                </a:lnTo>
                <a:lnTo>
                  <a:pt x="2576267" y="1993760"/>
                </a:lnTo>
                <a:lnTo>
                  <a:pt x="2576267" y="1991044"/>
                </a:lnTo>
                <a:lnTo>
                  <a:pt x="2576720" y="1988101"/>
                </a:lnTo>
                <a:lnTo>
                  <a:pt x="2577172" y="1985384"/>
                </a:lnTo>
                <a:lnTo>
                  <a:pt x="2577851" y="1982668"/>
                </a:lnTo>
                <a:lnTo>
                  <a:pt x="2578756" y="1980178"/>
                </a:lnTo>
                <a:lnTo>
                  <a:pt x="2579887" y="1977687"/>
                </a:lnTo>
                <a:lnTo>
                  <a:pt x="2580792" y="1975197"/>
                </a:lnTo>
                <a:lnTo>
                  <a:pt x="2583281" y="1970670"/>
                </a:lnTo>
                <a:lnTo>
                  <a:pt x="2585770" y="1967274"/>
                </a:lnTo>
                <a:lnTo>
                  <a:pt x="2588485" y="1964331"/>
                </a:lnTo>
                <a:lnTo>
                  <a:pt x="2589616" y="1963426"/>
                </a:lnTo>
                <a:lnTo>
                  <a:pt x="2590974" y="1962520"/>
                </a:lnTo>
                <a:lnTo>
                  <a:pt x="2594594" y="1960709"/>
                </a:lnTo>
                <a:lnTo>
                  <a:pt x="2596178" y="1960030"/>
                </a:lnTo>
                <a:lnTo>
                  <a:pt x="2596856" y="1959351"/>
                </a:lnTo>
                <a:lnTo>
                  <a:pt x="2597309" y="1958672"/>
                </a:lnTo>
                <a:lnTo>
                  <a:pt x="2597309" y="1957314"/>
                </a:lnTo>
                <a:lnTo>
                  <a:pt x="2597083" y="1955955"/>
                </a:lnTo>
                <a:lnTo>
                  <a:pt x="2596630" y="1953465"/>
                </a:lnTo>
                <a:lnTo>
                  <a:pt x="2595499" y="1950522"/>
                </a:lnTo>
                <a:lnTo>
                  <a:pt x="2593689" y="1946221"/>
                </a:lnTo>
                <a:lnTo>
                  <a:pt x="2587806" y="1934450"/>
                </a:lnTo>
                <a:lnTo>
                  <a:pt x="2578304" y="1916566"/>
                </a:lnTo>
                <a:lnTo>
                  <a:pt x="2564954" y="1892118"/>
                </a:lnTo>
                <a:lnTo>
                  <a:pt x="2561108" y="1885100"/>
                </a:lnTo>
                <a:lnTo>
                  <a:pt x="2557035" y="1878535"/>
                </a:lnTo>
                <a:lnTo>
                  <a:pt x="2552963" y="1871970"/>
                </a:lnTo>
                <a:lnTo>
                  <a:pt x="2548664" y="1866084"/>
                </a:lnTo>
                <a:lnTo>
                  <a:pt x="2544139" y="1860199"/>
                </a:lnTo>
                <a:lnTo>
                  <a:pt x="2540066" y="1854766"/>
                </a:lnTo>
                <a:lnTo>
                  <a:pt x="2535767" y="1849559"/>
                </a:lnTo>
                <a:lnTo>
                  <a:pt x="2531695" y="1844805"/>
                </a:lnTo>
                <a:lnTo>
                  <a:pt x="2523776" y="1835750"/>
                </a:lnTo>
                <a:lnTo>
                  <a:pt x="2516536" y="1828732"/>
                </a:lnTo>
                <a:lnTo>
                  <a:pt x="2510200" y="1822620"/>
                </a:lnTo>
                <a:lnTo>
                  <a:pt x="2505675" y="1818546"/>
                </a:lnTo>
                <a:lnTo>
                  <a:pt x="2503187" y="1816508"/>
                </a:lnTo>
                <a:lnTo>
                  <a:pt x="2500698" y="1815150"/>
                </a:lnTo>
                <a:lnTo>
                  <a:pt x="2498435" y="1814018"/>
                </a:lnTo>
                <a:lnTo>
                  <a:pt x="2496173" y="1813565"/>
                </a:lnTo>
                <a:lnTo>
                  <a:pt x="2494589" y="1813113"/>
                </a:lnTo>
                <a:lnTo>
                  <a:pt x="2493005" y="1812886"/>
                </a:lnTo>
                <a:lnTo>
                  <a:pt x="2491648" y="1812886"/>
                </a:lnTo>
                <a:lnTo>
                  <a:pt x="2491421" y="1816508"/>
                </a:lnTo>
                <a:lnTo>
                  <a:pt x="2491421" y="1824884"/>
                </a:lnTo>
                <a:lnTo>
                  <a:pt x="2491648" y="1829638"/>
                </a:lnTo>
                <a:lnTo>
                  <a:pt x="2492326" y="1833713"/>
                </a:lnTo>
                <a:lnTo>
                  <a:pt x="2492779" y="1835297"/>
                </a:lnTo>
                <a:lnTo>
                  <a:pt x="2493231" y="1836656"/>
                </a:lnTo>
                <a:lnTo>
                  <a:pt x="2493684" y="1837561"/>
                </a:lnTo>
                <a:lnTo>
                  <a:pt x="2494589" y="1838014"/>
                </a:lnTo>
                <a:lnTo>
                  <a:pt x="2495268" y="1838467"/>
                </a:lnTo>
                <a:lnTo>
                  <a:pt x="2496173" y="1839146"/>
                </a:lnTo>
                <a:lnTo>
                  <a:pt x="2498209" y="1840730"/>
                </a:lnTo>
                <a:lnTo>
                  <a:pt x="2500245" y="1843447"/>
                </a:lnTo>
                <a:lnTo>
                  <a:pt x="2501829" y="1846842"/>
                </a:lnTo>
                <a:lnTo>
                  <a:pt x="2503639" y="1850691"/>
                </a:lnTo>
                <a:lnTo>
                  <a:pt x="2505223" y="1855445"/>
                </a:lnTo>
                <a:lnTo>
                  <a:pt x="2505675" y="1858161"/>
                </a:lnTo>
                <a:lnTo>
                  <a:pt x="2505902" y="1860878"/>
                </a:lnTo>
                <a:lnTo>
                  <a:pt x="2506128" y="1863594"/>
                </a:lnTo>
                <a:lnTo>
                  <a:pt x="2506354" y="1866763"/>
                </a:lnTo>
                <a:lnTo>
                  <a:pt x="2506128" y="1869933"/>
                </a:lnTo>
                <a:lnTo>
                  <a:pt x="2505675" y="1873328"/>
                </a:lnTo>
                <a:lnTo>
                  <a:pt x="2504544" y="1876498"/>
                </a:lnTo>
                <a:lnTo>
                  <a:pt x="2503413" y="1879893"/>
                </a:lnTo>
                <a:lnTo>
                  <a:pt x="2501829" y="1883063"/>
                </a:lnTo>
                <a:lnTo>
                  <a:pt x="2500019" y="1886458"/>
                </a:lnTo>
                <a:lnTo>
                  <a:pt x="2497756" y="1889401"/>
                </a:lnTo>
                <a:lnTo>
                  <a:pt x="2495041" y="1892344"/>
                </a:lnTo>
                <a:lnTo>
                  <a:pt x="2492100" y="1895060"/>
                </a:lnTo>
                <a:lnTo>
                  <a:pt x="2488706" y="1897551"/>
                </a:lnTo>
                <a:lnTo>
                  <a:pt x="2485086" y="1899814"/>
                </a:lnTo>
                <a:lnTo>
                  <a:pt x="2481013" y="1901625"/>
                </a:lnTo>
                <a:lnTo>
                  <a:pt x="2476715" y="1903210"/>
                </a:lnTo>
                <a:lnTo>
                  <a:pt x="2472190" y="1904115"/>
                </a:lnTo>
                <a:lnTo>
                  <a:pt x="2466986" y="1905021"/>
                </a:lnTo>
                <a:lnTo>
                  <a:pt x="2461782" y="1905247"/>
                </a:lnTo>
                <a:lnTo>
                  <a:pt x="2456578" y="1905021"/>
                </a:lnTo>
                <a:lnTo>
                  <a:pt x="2451600" y="1904115"/>
                </a:lnTo>
                <a:lnTo>
                  <a:pt x="2447301" y="1902984"/>
                </a:lnTo>
                <a:lnTo>
                  <a:pt x="2443229" y="1901399"/>
                </a:lnTo>
                <a:lnTo>
                  <a:pt x="2439609" y="1899362"/>
                </a:lnTo>
                <a:lnTo>
                  <a:pt x="2436441" y="1897098"/>
                </a:lnTo>
                <a:lnTo>
                  <a:pt x="2433274" y="1894608"/>
                </a:lnTo>
                <a:lnTo>
                  <a:pt x="2431011" y="1891891"/>
                </a:lnTo>
                <a:lnTo>
                  <a:pt x="2428748" y="1889175"/>
                </a:lnTo>
                <a:lnTo>
                  <a:pt x="2426712" y="1886005"/>
                </a:lnTo>
                <a:lnTo>
                  <a:pt x="2424902" y="1883063"/>
                </a:lnTo>
                <a:lnTo>
                  <a:pt x="2423771" y="1880120"/>
                </a:lnTo>
                <a:lnTo>
                  <a:pt x="2422639" y="1877177"/>
                </a:lnTo>
                <a:lnTo>
                  <a:pt x="2421961" y="1874460"/>
                </a:lnTo>
                <a:lnTo>
                  <a:pt x="2421508" y="1871970"/>
                </a:lnTo>
                <a:lnTo>
                  <a:pt x="2421508" y="1869706"/>
                </a:lnTo>
                <a:lnTo>
                  <a:pt x="2421508" y="1867443"/>
                </a:lnTo>
                <a:lnTo>
                  <a:pt x="2421961" y="1865405"/>
                </a:lnTo>
                <a:lnTo>
                  <a:pt x="2422639" y="1862915"/>
                </a:lnTo>
                <a:lnTo>
                  <a:pt x="2423771" y="1860651"/>
                </a:lnTo>
                <a:lnTo>
                  <a:pt x="2424676" y="1858161"/>
                </a:lnTo>
                <a:lnTo>
                  <a:pt x="2426260" y="1855897"/>
                </a:lnTo>
                <a:lnTo>
                  <a:pt x="2428975" y="1851596"/>
                </a:lnTo>
                <a:lnTo>
                  <a:pt x="2431690" y="1847974"/>
                </a:lnTo>
                <a:lnTo>
                  <a:pt x="2434179" y="1845031"/>
                </a:lnTo>
                <a:lnTo>
                  <a:pt x="2436667" y="1842541"/>
                </a:lnTo>
                <a:lnTo>
                  <a:pt x="2436441" y="1836656"/>
                </a:lnTo>
                <a:lnTo>
                  <a:pt x="2416304" y="1837108"/>
                </a:lnTo>
                <a:lnTo>
                  <a:pt x="2416078" y="1817866"/>
                </a:lnTo>
                <a:lnTo>
                  <a:pt x="2415852" y="1803605"/>
                </a:lnTo>
                <a:lnTo>
                  <a:pt x="2415626" y="1794776"/>
                </a:lnTo>
                <a:lnTo>
                  <a:pt x="2415626" y="1792965"/>
                </a:lnTo>
                <a:lnTo>
                  <a:pt x="2415626" y="1791607"/>
                </a:lnTo>
                <a:lnTo>
                  <a:pt x="2416078" y="1789117"/>
                </a:lnTo>
                <a:lnTo>
                  <a:pt x="2415852" y="1787985"/>
                </a:lnTo>
                <a:lnTo>
                  <a:pt x="2415626" y="1787532"/>
                </a:lnTo>
                <a:lnTo>
                  <a:pt x="2415173" y="1787306"/>
                </a:lnTo>
                <a:lnTo>
                  <a:pt x="2414042" y="1787306"/>
                </a:lnTo>
                <a:lnTo>
                  <a:pt x="2407254" y="1787985"/>
                </a:lnTo>
                <a:lnTo>
                  <a:pt x="2400240" y="1789343"/>
                </a:lnTo>
                <a:lnTo>
                  <a:pt x="2393452" y="1790701"/>
                </a:lnTo>
                <a:lnTo>
                  <a:pt x="2387117" y="1792512"/>
                </a:lnTo>
                <a:lnTo>
                  <a:pt x="2380782" y="1794550"/>
                </a:lnTo>
                <a:lnTo>
                  <a:pt x="2374673" y="1796814"/>
                </a:lnTo>
                <a:lnTo>
                  <a:pt x="2368564" y="1799077"/>
                </a:lnTo>
                <a:lnTo>
                  <a:pt x="2362908" y="1801341"/>
                </a:lnTo>
                <a:lnTo>
                  <a:pt x="2357478" y="1803831"/>
                </a:lnTo>
                <a:lnTo>
                  <a:pt x="2352274" y="1806548"/>
                </a:lnTo>
                <a:lnTo>
                  <a:pt x="2342319" y="1811754"/>
                </a:lnTo>
                <a:lnTo>
                  <a:pt x="2333721" y="1816735"/>
                </a:lnTo>
                <a:lnTo>
                  <a:pt x="2326028" y="1821488"/>
                </a:lnTo>
                <a:lnTo>
                  <a:pt x="2323986" y="1822903"/>
                </a:lnTo>
                <a:lnTo>
                  <a:pt x="2323854" y="1823166"/>
                </a:lnTo>
                <a:lnTo>
                  <a:pt x="2322947" y="1824980"/>
                </a:lnTo>
                <a:lnTo>
                  <a:pt x="2321812" y="1826568"/>
                </a:lnTo>
                <a:lnTo>
                  <a:pt x="2320451" y="1827701"/>
                </a:lnTo>
                <a:lnTo>
                  <a:pt x="2319090" y="1828835"/>
                </a:lnTo>
                <a:lnTo>
                  <a:pt x="2317502" y="1829742"/>
                </a:lnTo>
                <a:lnTo>
                  <a:pt x="2315914" y="1830423"/>
                </a:lnTo>
                <a:lnTo>
                  <a:pt x="2314556" y="1831101"/>
                </a:lnTo>
                <a:lnTo>
                  <a:pt x="2312453" y="1833486"/>
                </a:lnTo>
                <a:lnTo>
                  <a:pt x="2309964" y="1836656"/>
                </a:lnTo>
                <a:lnTo>
                  <a:pt x="2308154" y="1839372"/>
                </a:lnTo>
                <a:lnTo>
                  <a:pt x="2307249" y="1841636"/>
                </a:lnTo>
                <a:lnTo>
                  <a:pt x="2306796" y="1843220"/>
                </a:lnTo>
                <a:lnTo>
                  <a:pt x="2304063" y="1875389"/>
                </a:lnTo>
                <a:lnTo>
                  <a:pt x="2305248" y="1877550"/>
                </a:lnTo>
                <a:lnTo>
                  <a:pt x="2306845" y="1880685"/>
                </a:lnTo>
                <a:lnTo>
                  <a:pt x="2307986" y="1883820"/>
                </a:lnTo>
                <a:lnTo>
                  <a:pt x="2309127" y="1887403"/>
                </a:lnTo>
                <a:lnTo>
                  <a:pt x="2309584" y="1890986"/>
                </a:lnTo>
                <a:lnTo>
                  <a:pt x="2309812" y="1894569"/>
                </a:lnTo>
                <a:lnTo>
                  <a:pt x="2309584" y="1898376"/>
                </a:lnTo>
                <a:lnTo>
                  <a:pt x="2309127" y="1901735"/>
                </a:lnTo>
                <a:lnTo>
                  <a:pt x="2307986" y="1905095"/>
                </a:lnTo>
                <a:lnTo>
                  <a:pt x="2306845" y="1908678"/>
                </a:lnTo>
                <a:lnTo>
                  <a:pt x="2305248" y="1911589"/>
                </a:lnTo>
                <a:lnTo>
                  <a:pt x="2303651" y="1914500"/>
                </a:lnTo>
                <a:lnTo>
                  <a:pt x="2301368" y="1917412"/>
                </a:lnTo>
                <a:lnTo>
                  <a:pt x="2299086" y="1919875"/>
                </a:lnTo>
                <a:lnTo>
                  <a:pt x="2296348" y="1922114"/>
                </a:lnTo>
                <a:lnTo>
                  <a:pt x="2293610" y="1924354"/>
                </a:lnTo>
                <a:lnTo>
                  <a:pt x="2290643" y="1925921"/>
                </a:lnTo>
                <a:lnTo>
                  <a:pt x="2287448" y="1927489"/>
                </a:lnTo>
                <a:lnTo>
                  <a:pt x="2284025" y="1928609"/>
                </a:lnTo>
                <a:lnTo>
                  <a:pt x="2280602" y="1929728"/>
                </a:lnTo>
                <a:lnTo>
                  <a:pt x="2276951" y="1930176"/>
                </a:lnTo>
                <a:lnTo>
                  <a:pt x="2273071" y="1930400"/>
                </a:lnTo>
                <a:lnTo>
                  <a:pt x="2269648" y="1930176"/>
                </a:lnTo>
                <a:lnTo>
                  <a:pt x="2265997" y="1929728"/>
                </a:lnTo>
                <a:lnTo>
                  <a:pt x="2262346" y="1928609"/>
                </a:lnTo>
                <a:lnTo>
                  <a:pt x="2259151" y="1927489"/>
                </a:lnTo>
                <a:lnTo>
                  <a:pt x="2255956" y="1925921"/>
                </a:lnTo>
                <a:lnTo>
                  <a:pt x="2252989" y="1924354"/>
                </a:lnTo>
                <a:lnTo>
                  <a:pt x="2250251" y="1922114"/>
                </a:lnTo>
                <a:lnTo>
                  <a:pt x="2247513" y="1919875"/>
                </a:lnTo>
                <a:lnTo>
                  <a:pt x="2245231" y="1917412"/>
                </a:lnTo>
                <a:lnTo>
                  <a:pt x="2242948" y="1914500"/>
                </a:lnTo>
                <a:lnTo>
                  <a:pt x="2241123" y="1911589"/>
                </a:lnTo>
                <a:lnTo>
                  <a:pt x="2239754" y="1908678"/>
                </a:lnTo>
                <a:lnTo>
                  <a:pt x="2238384" y="1905095"/>
                </a:lnTo>
                <a:lnTo>
                  <a:pt x="2237472" y="1901735"/>
                </a:lnTo>
                <a:lnTo>
                  <a:pt x="2237015" y="1898376"/>
                </a:lnTo>
                <a:lnTo>
                  <a:pt x="2236787" y="1894569"/>
                </a:lnTo>
                <a:lnTo>
                  <a:pt x="2237015" y="1890986"/>
                </a:lnTo>
                <a:lnTo>
                  <a:pt x="2237472" y="1887403"/>
                </a:lnTo>
                <a:lnTo>
                  <a:pt x="2238384" y="1883820"/>
                </a:lnTo>
                <a:lnTo>
                  <a:pt x="2239754" y="1880685"/>
                </a:lnTo>
                <a:lnTo>
                  <a:pt x="2241123" y="1877550"/>
                </a:lnTo>
                <a:lnTo>
                  <a:pt x="2242948" y="1874638"/>
                </a:lnTo>
                <a:lnTo>
                  <a:pt x="2245231" y="1871951"/>
                </a:lnTo>
                <a:lnTo>
                  <a:pt x="2247513" y="1869264"/>
                </a:lnTo>
                <a:lnTo>
                  <a:pt x="2250251" y="1867024"/>
                </a:lnTo>
                <a:lnTo>
                  <a:pt x="2252989" y="1865009"/>
                </a:lnTo>
                <a:lnTo>
                  <a:pt x="2255956" y="1862993"/>
                </a:lnTo>
                <a:lnTo>
                  <a:pt x="2259151" y="1861650"/>
                </a:lnTo>
                <a:lnTo>
                  <a:pt x="2262346" y="1860306"/>
                </a:lnTo>
                <a:lnTo>
                  <a:pt x="2265997" y="1859634"/>
                </a:lnTo>
                <a:lnTo>
                  <a:pt x="2269648" y="1858962"/>
                </a:lnTo>
                <a:lnTo>
                  <a:pt x="2273071" y="1858962"/>
                </a:lnTo>
                <a:lnTo>
                  <a:pt x="2276951" y="1858962"/>
                </a:lnTo>
                <a:lnTo>
                  <a:pt x="2278062" y="1859167"/>
                </a:lnTo>
                <a:lnTo>
                  <a:pt x="2278062" y="1841316"/>
                </a:lnTo>
                <a:lnTo>
                  <a:pt x="2272127" y="1843121"/>
                </a:lnTo>
                <a:lnTo>
                  <a:pt x="2260102" y="1846296"/>
                </a:lnTo>
                <a:lnTo>
                  <a:pt x="2247397" y="1849697"/>
                </a:lnTo>
                <a:lnTo>
                  <a:pt x="2234465" y="1852645"/>
                </a:lnTo>
                <a:lnTo>
                  <a:pt x="2221987" y="1855139"/>
                </a:lnTo>
                <a:lnTo>
                  <a:pt x="2211097" y="1857180"/>
                </a:lnTo>
                <a:lnTo>
                  <a:pt x="2202022" y="1858541"/>
                </a:lnTo>
                <a:lnTo>
                  <a:pt x="2198392" y="1858768"/>
                </a:lnTo>
                <a:lnTo>
                  <a:pt x="2195670" y="1858994"/>
                </a:lnTo>
                <a:lnTo>
                  <a:pt x="2194535" y="1858994"/>
                </a:lnTo>
                <a:lnTo>
                  <a:pt x="2193401" y="1859221"/>
                </a:lnTo>
                <a:lnTo>
                  <a:pt x="2192493" y="1859448"/>
                </a:lnTo>
                <a:lnTo>
                  <a:pt x="2191813" y="1860355"/>
                </a:lnTo>
                <a:lnTo>
                  <a:pt x="2191359" y="1860809"/>
                </a:lnTo>
                <a:lnTo>
                  <a:pt x="2190452" y="1861489"/>
                </a:lnTo>
                <a:lnTo>
                  <a:pt x="2189544" y="1863530"/>
                </a:lnTo>
                <a:lnTo>
                  <a:pt x="2189090" y="1865797"/>
                </a:lnTo>
                <a:lnTo>
                  <a:pt x="2188863" y="1868518"/>
                </a:lnTo>
                <a:lnTo>
                  <a:pt x="2188637" y="1871240"/>
                </a:lnTo>
                <a:lnTo>
                  <a:pt x="2188863" y="1874414"/>
                </a:lnTo>
                <a:lnTo>
                  <a:pt x="2189544" y="1880763"/>
                </a:lnTo>
                <a:lnTo>
                  <a:pt x="2190225" y="1887566"/>
                </a:lnTo>
                <a:lnTo>
                  <a:pt x="2190905" y="1893689"/>
                </a:lnTo>
                <a:lnTo>
                  <a:pt x="2191359" y="1896637"/>
                </a:lnTo>
                <a:lnTo>
                  <a:pt x="2191586" y="1899131"/>
                </a:lnTo>
                <a:lnTo>
                  <a:pt x="2191586" y="1901852"/>
                </a:lnTo>
                <a:lnTo>
                  <a:pt x="2192267" y="1905027"/>
                </a:lnTo>
                <a:lnTo>
                  <a:pt x="2192947" y="1908202"/>
                </a:lnTo>
                <a:lnTo>
                  <a:pt x="2194308" y="1911830"/>
                </a:lnTo>
                <a:lnTo>
                  <a:pt x="2195670" y="1915911"/>
                </a:lnTo>
                <a:lnTo>
                  <a:pt x="2197485" y="1919766"/>
                </a:lnTo>
                <a:lnTo>
                  <a:pt x="2201568" y="1928383"/>
                </a:lnTo>
                <a:lnTo>
                  <a:pt x="2206560" y="1937227"/>
                </a:lnTo>
                <a:lnTo>
                  <a:pt x="2212005" y="1945844"/>
                </a:lnTo>
                <a:lnTo>
                  <a:pt x="2217450" y="1953781"/>
                </a:lnTo>
                <a:lnTo>
                  <a:pt x="2220626" y="1957409"/>
                </a:lnTo>
                <a:lnTo>
                  <a:pt x="2223348" y="1960810"/>
                </a:lnTo>
                <a:lnTo>
                  <a:pt x="2223848" y="1961446"/>
                </a:lnTo>
                <a:lnTo>
                  <a:pt x="2225427" y="1960259"/>
                </a:lnTo>
                <a:lnTo>
                  <a:pt x="2228329" y="1958243"/>
                </a:lnTo>
                <a:lnTo>
                  <a:pt x="2231678" y="1956900"/>
                </a:lnTo>
                <a:lnTo>
                  <a:pt x="2235027" y="1955556"/>
                </a:lnTo>
                <a:lnTo>
                  <a:pt x="2238375" y="1954884"/>
                </a:lnTo>
                <a:lnTo>
                  <a:pt x="2241724" y="1954436"/>
                </a:lnTo>
                <a:lnTo>
                  <a:pt x="2245519" y="1954212"/>
                </a:lnTo>
                <a:lnTo>
                  <a:pt x="2249091" y="1954436"/>
                </a:lnTo>
                <a:lnTo>
                  <a:pt x="2252663" y="1954884"/>
                </a:lnTo>
                <a:lnTo>
                  <a:pt x="2256011" y="1955556"/>
                </a:lnTo>
                <a:lnTo>
                  <a:pt x="2259360" y="1956900"/>
                </a:lnTo>
                <a:lnTo>
                  <a:pt x="2262486" y="1958243"/>
                </a:lnTo>
                <a:lnTo>
                  <a:pt x="2265611" y="1960259"/>
                </a:lnTo>
                <a:lnTo>
                  <a:pt x="2268290" y="1962274"/>
                </a:lnTo>
                <a:lnTo>
                  <a:pt x="2270746" y="1964738"/>
                </a:lnTo>
                <a:lnTo>
                  <a:pt x="2272978" y="1967201"/>
                </a:lnTo>
                <a:lnTo>
                  <a:pt x="2274987" y="1969888"/>
                </a:lnTo>
                <a:lnTo>
                  <a:pt x="2276773" y="1972800"/>
                </a:lnTo>
                <a:lnTo>
                  <a:pt x="2278336" y="1975935"/>
                </a:lnTo>
                <a:lnTo>
                  <a:pt x="2279675" y="1979518"/>
                </a:lnTo>
                <a:lnTo>
                  <a:pt x="2280345" y="1982877"/>
                </a:lnTo>
                <a:lnTo>
                  <a:pt x="2280792" y="1986236"/>
                </a:lnTo>
                <a:lnTo>
                  <a:pt x="2281238" y="1990043"/>
                </a:lnTo>
                <a:lnTo>
                  <a:pt x="2280792" y="1993626"/>
                </a:lnTo>
                <a:lnTo>
                  <a:pt x="2280345" y="1996985"/>
                </a:lnTo>
                <a:lnTo>
                  <a:pt x="2279675" y="2000569"/>
                </a:lnTo>
                <a:lnTo>
                  <a:pt x="2278336" y="2003928"/>
                </a:lnTo>
                <a:lnTo>
                  <a:pt x="2276773" y="2007063"/>
                </a:lnTo>
                <a:lnTo>
                  <a:pt x="2274987" y="2009974"/>
                </a:lnTo>
                <a:lnTo>
                  <a:pt x="2272978" y="2012662"/>
                </a:lnTo>
                <a:lnTo>
                  <a:pt x="2270746" y="2015125"/>
                </a:lnTo>
                <a:lnTo>
                  <a:pt x="2268290" y="2017588"/>
                </a:lnTo>
                <a:lnTo>
                  <a:pt x="2265611" y="2019604"/>
                </a:lnTo>
                <a:lnTo>
                  <a:pt x="2262486" y="2021395"/>
                </a:lnTo>
                <a:lnTo>
                  <a:pt x="2259360" y="2022963"/>
                </a:lnTo>
                <a:lnTo>
                  <a:pt x="2256011" y="2024083"/>
                </a:lnTo>
                <a:lnTo>
                  <a:pt x="2252663" y="2024978"/>
                </a:lnTo>
                <a:lnTo>
                  <a:pt x="2249091" y="2025426"/>
                </a:lnTo>
                <a:lnTo>
                  <a:pt x="2245519" y="2025650"/>
                </a:lnTo>
                <a:lnTo>
                  <a:pt x="2241724" y="2025426"/>
                </a:lnTo>
                <a:lnTo>
                  <a:pt x="2238375" y="2024978"/>
                </a:lnTo>
                <a:lnTo>
                  <a:pt x="2235027" y="2024083"/>
                </a:lnTo>
                <a:lnTo>
                  <a:pt x="2231678" y="2022963"/>
                </a:lnTo>
                <a:lnTo>
                  <a:pt x="2228329" y="2021395"/>
                </a:lnTo>
                <a:lnTo>
                  <a:pt x="2225427" y="2019604"/>
                </a:lnTo>
                <a:lnTo>
                  <a:pt x="2222748" y="2017588"/>
                </a:lnTo>
                <a:lnTo>
                  <a:pt x="2220292" y="2015125"/>
                </a:lnTo>
                <a:lnTo>
                  <a:pt x="2217837" y="2012662"/>
                </a:lnTo>
                <a:lnTo>
                  <a:pt x="2216051" y="2009974"/>
                </a:lnTo>
                <a:lnTo>
                  <a:pt x="2214265" y="2007063"/>
                </a:lnTo>
                <a:lnTo>
                  <a:pt x="2212479" y="2003928"/>
                </a:lnTo>
                <a:lnTo>
                  <a:pt x="2211586" y="2000569"/>
                </a:lnTo>
                <a:lnTo>
                  <a:pt x="2210693" y="1996985"/>
                </a:lnTo>
                <a:lnTo>
                  <a:pt x="2210023" y="1993626"/>
                </a:lnTo>
                <a:lnTo>
                  <a:pt x="2209812" y="1990239"/>
                </a:lnTo>
                <a:lnTo>
                  <a:pt x="2208602" y="1989836"/>
                </a:lnTo>
                <a:lnTo>
                  <a:pt x="2207694" y="1989382"/>
                </a:lnTo>
                <a:lnTo>
                  <a:pt x="2206787" y="1989382"/>
                </a:lnTo>
                <a:lnTo>
                  <a:pt x="2206106" y="1989836"/>
                </a:lnTo>
                <a:lnTo>
                  <a:pt x="2205425" y="1990062"/>
                </a:lnTo>
                <a:lnTo>
                  <a:pt x="2204972" y="1990516"/>
                </a:lnTo>
                <a:lnTo>
                  <a:pt x="2204291" y="1991196"/>
                </a:lnTo>
                <a:lnTo>
                  <a:pt x="2203383" y="1992783"/>
                </a:lnTo>
                <a:lnTo>
                  <a:pt x="2202930" y="1995051"/>
                </a:lnTo>
                <a:lnTo>
                  <a:pt x="2202703" y="1997319"/>
                </a:lnTo>
                <a:lnTo>
                  <a:pt x="2202703" y="2000493"/>
                </a:lnTo>
                <a:lnTo>
                  <a:pt x="2202930" y="2003668"/>
                </a:lnTo>
                <a:lnTo>
                  <a:pt x="2203383" y="2007069"/>
                </a:lnTo>
                <a:lnTo>
                  <a:pt x="2204064" y="2010924"/>
                </a:lnTo>
                <a:lnTo>
                  <a:pt x="2205425" y="2014552"/>
                </a:lnTo>
                <a:lnTo>
                  <a:pt x="2206560" y="2018634"/>
                </a:lnTo>
                <a:lnTo>
                  <a:pt x="2208375" y="2022716"/>
                </a:lnTo>
                <a:lnTo>
                  <a:pt x="2210417" y="2026571"/>
                </a:lnTo>
                <a:lnTo>
                  <a:pt x="2212685" y="2030879"/>
                </a:lnTo>
                <a:lnTo>
                  <a:pt x="2215408" y="2035188"/>
                </a:lnTo>
                <a:lnTo>
                  <a:pt x="2218584" y="2040176"/>
                </a:lnTo>
                <a:lnTo>
                  <a:pt x="2226525" y="2051288"/>
                </a:lnTo>
                <a:lnTo>
                  <a:pt x="2235373" y="2063533"/>
                </a:lnTo>
                <a:lnTo>
                  <a:pt x="2244448" y="2076685"/>
                </a:lnTo>
                <a:lnTo>
                  <a:pt x="2248758" y="2083034"/>
                </a:lnTo>
                <a:lnTo>
                  <a:pt x="2252842" y="2089384"/>
                </a:lnTo>
                <a:lnTo>
                  <a:pt x="2256245" y="2095279"/>
                </a:lnTo>
                <a:lnTo>
                  <a:pt x="2259195" y="2100722"/>
                </a:lnTo>
                <a:lnTo>
                  <a:pt x="2261464" y="2105937"/>
                </a:lnTo>
                <a:lnTo>
                  <a:pt x="2263278" y="2110699"/>
                </a:lnTo>
                <a:lnTo>
                  <a:pt x="2263732" y="2112740"/>
                </a:lnTo>
                <a:lnTo>
                  <a:pt x="2263959" y="2114554"/>
                </a:lnTo>
                <a:lnTo>
                  <a:pt x="2263732" y="2116141"/>
                </a:lnTo>
                <a:lnTo>
                  <a:pt x="2263505" y="2117729"/>
                </a:lnTo>
                <a:lnTo>
                  <a:pt x="2263052" y="2119089"/>
                </a:lnTo>
                <a:lnTo>
                  <a:pt x="2261690" y="2120223"/>
                </a:lnTo>
                <a:lnTo>
                  <a:pt x="2260102" y="2121130"/>
                </a:lnTo>
                <a:lnTo>
                  <a:pt x="2258287" y="2121810"/>
                </a:lnTo>
                <a:lnTo>
                  <a:pt x="2255792" y="2122717"/>
                </a:lnTo>
                <a:lnTo>
                  <a:pt x="2253069" y="2123171"/>
                </a:lnTo>
                <a:lnTo>
                  <a:pt x="2250120" y="2123624"/>
                </a:lnTo>
                <a:lnTo>
                  <a:pt x="2246490" y="2123851"/>
                </a:lnTo>
                <a:lnTo>
                  <a:pt x="2239230" y="2124078"/>
                </a:lnTo>
                <a:lnTo>
                  <a:pt x="2230608" y="2124078"/>
                </a:lnTo>
                <a:lnTo>
                  <a:pt x="2221534" y="2123624"/>
                </a:lnTo>
                <a:lnTo>
                  <a:pt x="2212005" y="2122944"/>
                </a:lnTo>
                <a:lnTo>
                  <a:pt x="2202476" y="2121810"/>
                </a:lnTo>
                <a:lnTo>
                  <a:pt x="2192947" y="2120677"/>
                </a:lnTo>
                <a:lnTo>
                  <a:pt x="2175024" y="2118182"/>
                </a:lnTo>
                <a:lnTo>
                  <a:pt x="2160731" y="2115461"/>
                </a:lnTo>
                <a:lnTo>
                  <a:pt x="2150975" y="2113420"/>
                </a:lnTo>
                <a:lnTo>
                  <a:pt x="2144623" y="2112060"/>
                </a:lnTo>
                <a:lnTo>
                  <a:pt x="2138497" y="2110246"/>
                </a:lnTo>
                <a:lnTo>
                  <a:pt x="2135094" y="2109112"/>
                </a:lnTo>
                <a:lnTo>
                  <a:pt x="2131918" y="2107524"/>
                </a:lnTo>
                <a:lnTo>
                  <a:pt x="2128742" y="2105710"/>
                </a:lnTo>
                <a:lnTo>
                  <a:pt x="2125565" y="2103896"/>
                </a:lnTo>
                <a:lnTo>
                  <a:pt x="2122616" y="2101402"/>
                </a:lnTo>
                <a:lnTo>
                  <a:pt x="2119213" y="2098454"/>
                </a:lnTo>
                <a:lnTo>
                  <a:pt x="2116036" y="2094599"/>
                </a:lnTo>
                <a:lnTo>
                  <a:pt x="2112860" y="2090744"/>
                </a:lnTo>
                <a:lnTo>
                  <a:pt x="2109684" y="2085755"/>
                </a:lnTo>
                <a:lnTo>
                  <a:pt x="2106508" y="2080313"/>
                </a:lnTo>
                <a:lnTo>
                  <a:pt x="2103558" y="2073964"/>
                </a:lnTo>
                <a:lnTo>
                  <a:pt x="2100155" y="2066934"/>
                </a:lnTo>
                <a:lnTo>
                  <a:pt x="2093576" y="2051514"/>
                </a:lnTo>
                <a:lnTo>
                  <a:pt x="2086543" y="2035641"/>
                </a:lnTo>
                <a:lnTo>
                  <a:pt x="2079283" y="2019768"/>
                </a:lnTo>
                <a:lnTo>
                  <a:pt x="2072703" y="2005028"/>
                </a:lnTo>
                <a:lnTo>
                  <a:pt x="2065897" y="1991650"/>
                </a:lnTo>
                <a:lnTo>
                  <a:pt x="2060225" y="1980538"/>
                </a:lnTo>
                <a:lnTo>
                  <a:pt x="2057503" y="1976003"/>
                </a:lnTo>
                <a:lnTo>
                  <a:pt x="2055234" y="1972375"/>
                </a:lnTo>
                <a:lnTo>
                  <a:pt x="2053192" y="1969200"/>
                </a:lnTo>
                <a:lnTo>
                  <a:pt x="2051377" y="1967159"/>
                </a:lnTo>
                <a:lnTo>
                  <a:pt x="2049562" y="1966026"/>
                </a:lnTo>
                <a:lnTo>
                  <a:pt x="2047520" y="1964892"/>
                </a:lnTo>
                <a:lnTo>
                  <a:pt x="2045705" y="1964438"/>
                </a:lnTo>
                <a:lnTo>
                  <a:pt x="2043436" y="1964212"/>
                </a:lnTo>
                <a:lnTo>
                  <a:pt x="2041168" y="1964438"/>
                </a:lnTo>
                <a:lnTo>
                  <a:pt x="2038899" y="1964665"/>
                </a:lnTo>
                <a:lnTo>
                  <a:pt x="2036630" y="1965345"/>
                </a:lnTo>
                <a:lnTo>
                  <a:pt x="2034588" y="1966252"/>
                </a:lnTo>
                <a:lnTo>
                  <a:pt x="2030278" y="1967840"/>
                </a:lnTo>
                <a:lnTo>
                  <a:pt x="2026875" y="1969654"/>
                </a:lnTo>
                <a:lnTo>
                  <a:pt x="2023925" y="1971468"/>
                </a:lnTo>
                <a:lnTo>
                  <a:pt x="2023018" y="1971241"/>
                </a:lnTo>
                <a:lnTo>
                  <a:pt x="2021430" y="1970107"/>
                </a:lnTo>
                <a:lnTo>
                  <a:pt x="2018253" y="1968066"/>
                </a:lnTo>
                <a:lnTo>
                  <a:pt x="2014396" y="1964892"/>
                </a:lnTo>
                <a:lnTo>
                  <a:pt x="2009405" y="1960130"/>
                </a:lnTo>
                <a:lnTo>
                  <a:pt x="2006456" y="1956955"/>
                </a:lnTo>
                <a:lnTo>
                  <a:pt x="2003280" y="1953554"/>
                </a:lnTo>
                <a:lnTo>
                  <a:pt x="1999650" y="1949245"/>
                </a:lnTo>
                <a:lnTo>
                  <a:pt x="1996020" y="1944710"/>
                </a:lnTo>
                <a:lnTo>
                  <a:pt x="1991709" y="1939041"/>
                </a:lnTo>
                <a:lnTo>
                  <a:pt x="1987625" y="1933145"/>
                </a:lnTo>
                <a:lnTo>
                  <a:pt x="1980138" y="1922487"/>
                </a:lnTo>
                <a:lnTo>
                  <a:pt x="1974013" y="1914097"/>
                </a:lnTo>
                <a:lnTo>
                  <a:pt x="1968794" y="1907068"/>
                </a:lnTo>
                <a:lnTo>
                  <a:pt x="1964938" y="1901399"/>
                </a:lnTo>
                <a:lnTo>
                  <a:pt x="1963350" y="1898904"/>
                </a:lnTo>
                <a:lnTo>
                  <a:pt x="1961988" y="1896637"/>
                </a:lnTo>
                <a:lnTo>
                  <a:pt x="1961081" y="1894596"/>
                </a:lnTo>
                <a:lnTo>
                  <a:pt x="1960400" y="1892555"/>
                </a:lnTo>
                <a:lnTo>
                  <a:pt x="1959720" y="1890287"/>
                </a:lnTo>
                <a:lnTo>
                  <a:pt x="1959720" y="1888247"/>
                </a:lnTo>
                <a:lnTo>
                  <a:pt x="1959720" y="1885752"/>
                </a:lnTo>
                <a:lnTo>
                  <a:pt x="1960173" y="1883711"/>
                </a:lnTo>
                <a:lnTo>
                  <a:pt x="1959493" y="1884845"/>
                </a:lnTo>
                <a:lnTo>
                  <a:pt x="1958358" y="1888247"/>
                </a:lnTo>
                <a:lnTo>
                  <a:pt x="1956997" y="1893462"/>
                </a:lnTo>
                <a:lnTo>
                  <a:pt x="1956543" y="1896410"/>
                </a:lnTo>
                <a:lnTo>
                  <a:pt x="1956089" y="1900038"/>
                </a:lnTo>
                <a:lnTo>
                  <a:pt x="1955636" y="1903440"/>
                </a:lnTo>
                <a:lnTo>
                  <a:pt x="1955636" y="1907068"/>
                </a:lnTo>
                <a:lnTo>
                  <a:pt x="1955863" y="1911149"/>
                </a:lnTo>
                <a:lnTo>
                  <a:pt x="1956543" y="1915004"/>
                </a:lnTo>
                <a:lnTo>
                  <a:pt x="1957678" y="1918859"/>
                </a:lnTo>
                <a:lnTo>
                  <a:pt x="1958812" y="1922487"/>
                </a:lnTo>
                <a:lnTo>
                  <a:pt x="1960854" y="1926342"/>
                </a:lnTo>
                <a:lnTo>
                  <a:pt x="1961988" y="1927930"/>
                </a:lnTo>
                <a:lnTo>
                  <a:pt x="1963576" y="1929744"/>
                </a:lnTo>
                <a:lnTo>
                  <a:pt x="1978777" y="1948111"/>
                </a:lnTo>
                <a:lnTo>
                  <a:pt x="1992163" y="1964665"/>
                </a:lnTo>
                <a:lnTo>
                  <a:pt x="2003960" y="1980085"/>
                </a:lnTo>
                <a:lnTo>
                  <a:pt x="2013943" y="1993917"/>
                </a:lnTo>
                <a:lnTo>
                  <a:pt x="2022337" y="2006389"/>
                </a:lnTo>
                <a:lnTo>
                  <a:pt x="2029597" y="2017500"/>
                </a:lnTo>
                <a:lnTo>
                  <a:pt x="2035496" y="2027478"/>
                </a:lnTo>
                <a:lnTo>
                  <a:pt x="2040260" y="2035868"/>
                </a:lnTo>
                <a:lnTo>
                  <a:pt x="2043890" y="2043351"/>
                </a:lnTo>
                <a:lnTo>
                  <a:pt x="2046840" y="2049700"/>
                </a:lnTo>
                <a:lnTo>
                  <a:pt x="2048881" y="2054916"/>
                </a:lnTo>
                <a:lnTo>
                  <a:pt x="2050470" y="2058998"/>
                </a:lnTo>
                <a:lnTo>
                  <a:pt x="2051377" y="2062172"/>
                </a:lnTo>
                <a:lnTo>
                  <a:pt x="2051604" y="2064440"/>
                </a:lnTo>
                <a:lnTo>
                  <a:pt x="2051831" y="2066027"/>
                </a:lnTo>
                <a:lnTo>
                  <a:pt x="2051831" y="2091198"/>
                </a:lnTo>
                <a:lnTo>
                  <a:pt x="2051831" y="2092105"/>
                </a:lnTo>
                <a:lnTo>
                  <a:pt x="2051377" y="2092785"/>
                </a:lnTo>
                <a:lnTo>
                  <a:pt x="2050923" y="2093465"/>
                </a:lnTo>
                <a:lnTo>
                  <a:pt x="2050016" y="2093919"/>
                </a:lnTo>
                <a:lnTo>
                  <a:pt x="2048428" y="2094372"/>
                </a:lnTo>
                <a:lnTo>
                  <a:pt x="2046159" y="2094826"/>
                </a:lnTo>
                <a:lnTo>
                  <a:pt x="2045251" y="2095279"/>
                </a:lnTo>
                <a:lnTo>
                  <a:pt x="2044117" y="2095960"/>
                </a:lnTo>
                <a:lnTo>
                  <a:pt x="2043210" y="2096640"/>
                </a:lnTo>
                <a:lnTo>
                  <a:pt x="2042075" y="2097320"/>
                </a:lnTo>
                <a:lnTo>
                  <a:pt x="2041395" y="2098681"/>
                </a:lnTo>
                <a:lnTo>
                  <a:pt x="2040941" y="2100041"/>
                </a:lnTo>
                <a:lnTo>
                  <a:pt x="2040714" y="2101855"/>
                </a:lnTo>
                <a:lnTo>
                  <a:pt x="2040487" y="2104123"/>
                </a:lnTo>
                <a:lnTo>
                  <a:pt x="2040487" y="2110019"/>
                </a:lnTo>
                <a:lnTo>
                  <a:pt x="2040260" y="2113647"/>
                </a:lnTo>
                <a:lnTo>
                  <a:pt x="2040033" y="2117502"/>
                </a:lnTo>
                <a:lnTo>
                  <a:pt x="2039353" y="2121584"/>
                </a:lnTo>
                <a:lnTo>
                  <a:pt x="2038672" y="2125892"/>
                </a:lnTo>
                <a:lnTo>
                  <a:pt x="2037538" y="2130427"/>
                </a:lnTo>
                <a:lnTo>
                  <a:pt x="2036176" y="2134509"/>
                </a:lnTo>
                <a:lnTo>
                  <a:pt x="2034135" y="2138591"/>
                </a:lnTo>
                <a:lnTo>
                  <a:pt x="2032093" y="2142219"/>
                </a:lnTo>
                <a:lnTo>
                  <a:pt x="2030731" y="2144033"/>
                </a:lnTo>
                <a:lnTo>
                  <a:pt x="2029370" y="2145620"/>
                </a:lnTo>
                <a:lnTo>
                  <a:pt x="2027782" y="2147208"/>
                </a:lnTo>
                <a:lnTo>
                  <a:pt x="2025740" y="2148795"/>
                </a:lnTo>
                <a:lnTo>
                  <a:pt x="2024152" y="2149929"/>
                </a:lnTo>
                <a:lnTo>
                  <a:pt x="2022110" y="2150836"/>
                </a:lnTo>
                <a:lnTo>
                  <a:pt x="2019841" y="2151970"/>
                </a:lnTo>
                <a:lnTo>
                  <a:pt x="2017346" y="2152877"/>
                </a:lnTo>
                <a:lnTo>
                  <a:pt x="2014850" y="2153330"/>
                </a:lnTo>
                <a:lnTo>
                  <a:pt x="2012128" y="2153784"/>
                </a:lnTo>
                <a:lnTo>
                  <a:pt x="2009178" y="2154237"/>
                </a:lnTo>
                <a:lnTo>
                  <a:pt x="2006002" y="2153784"/>
                </a:lnTo>
                <a:lnTo>
                  <a:pt x="1999650" y="2153557"/>
                </a:lnTo>
                <a:lnTo>
                  <a:pt x="1993978" y="2153103"/>
                </a:lnTo>
                <a:lnTo>
                  <a:pt x="1988533" y="2152423"/>
                </a:lnTo>
                <a:lnTo>
                  <a:pt x="1983541" y="2151516"/>
                </a:lnTo>
                <a:lnTo>
                  <a:pt x="1979231" y="2150155"/>
                </a:lnTo>
                <a:lnTo>
                  <a:pt x="1975147" y="2148795"/>
                </a:lnTo>
                <a:lnTo>
                  <a:pt x="1971517" y="2146754"/>
                </a:lnTo>
                <a:lnTo>
                  <a:pt x="1968341" y="2144486"/>
                </a:lnTo>
                <a:lnTo>
                  <a:pt x="1966753" y="2142899"/>
                </a:lnTo>
                <a:lnTo>
                  <a:pt x="1965618" y="2141539"/>
                </a:lnTo>
                <a:lnTo>
                  <a:pt x="1964257" y="2139951"/>
                </a:lnTo>
                <a:lnTo>
                  <a:pt x="1963123" y="2138364"/>
                </a:lnTo>
                <a:lnTo>
                  <a:pt x="1961988" y="2136550"/>
                </a:lnTo>
                <a:lnTo>
                  <a:pt x="1961081" y="2134509"/>
                </a:lnTo>
                <a:lnTo>
                  <a:pt x="1959493" y="2130427"/>
                </a:lnTo>
                <a:lnTo>
                  <a:pt x="1958585" y="2125439"/>
                </a:lnTo>
                <a:lnTo>
                  <a:pt x="1957904" y="2119996"/>
                </a:lnTo>
                <a:lnTo>
                  <a:pt x="1957451" y="2113647"/>
                </a:lnTo>
                <a:lnTo>
                  <a:pt x="1957678" y="2107071"/>
                </a:lnTo>
                <a:lnTo>
                  <a:pt x="1957904" y="2103443"/>
                </a:lnTo>
                <a:lnTo>
                  <a:pt x="1958358" y="2100041"/>
                </a:lnTo>
                <a:lnTo>
                  <a:pt x="1958812" y="2097093"/>
                </a:lnTo>
                <a:lnTo>
                  <a:pt x="1959720" y="2094146"/>
                </a:lnTo>
                <a:lnTo>
                  <a:pt x="1960854" y="2091424"/>
                </a:lnTo>
                <a:lnTo>
                  <a:pt x="1961988" y="2088930"/>
                </a:lnTo>
                <a:lnTo>
                  <a:pt x="1963576" y="2086436"/>
                </a:lnTo>
                <a:lnTo>
                  <a:pt x="1964938" y="2084168"/>
                </a:lnTo>
                <a:lnTo>
                  <a:pt x="1966526" y="2082127"/>
                </a:lnTo>
                <a:lnTo>
                  <a:pt x="1968341" y="2080313"/>
                </a:lnTo>
                <a:lnTo>
                  <a:pt x="1970156" y="2078499"/>
                </a:lnTo>
                <a:lnTo>
                  <a:pt x="1972198" y="2076912"/>
                </a:lnTo>
                <a:lnTo>
                  <a:pt x="1976281" y="2074191"/>
                </a:lnTo>
                <a:lnTo>
                  <a:pt x="1980365" y="2071923"/>
                </a:lnTo>
                <a:lnTo>
                  <a:pt x="1984903" y="2070109"/>
                </a:lnTo>
                <a:lnTo>
                  <a:pt x="1988986" y="2068748"/>
                </a:lnTo>
                <a:lnTo>
                  <a:pt x="1993297" y="2067615"/>
                </a:lnTo>
                <a:lnTo>
                  <a:pt x="1997608" y="2067161"/>
                </a:lnTo>
                <a:lnTo>
                  <a:pt x="2001011" y="2066707"/>
                </a:lnTo>
                <a:lnTo>
                  <a:pt x="2004187" y="2066707"/>
                </a:lnTo>
                <a:lnTo>
                  <a:pt x="2006910" y="2066707"/>
                </a:lnTo>
                <a:lnTo>
                  <a:pt x="2008951" y="2066934"/>
                </a:lnTo>
                <a:lnTo>
                  <a:pt x="2010313" y="2066934"/>
                </a:lnTo>
                <a:lnTo>
                  <a:pt x="2011447" y="2066934"/>
                </a:lnTo>
                <a:lnTo>
                  <a:pt x="2012354" y="2066707"/>
                </a:lnTo>
                <a:lnTo>
                  <a:pt x="2012808" y="2065800"/>
                </a:lnTo>
                <a:lnTo>
                  <a:pt x="2013262" y="2065120"/>
                </a:lnTo>
                <a:lnTo>
                  <a:pt x="2013262" y="2063533"/>
                </a:lnTo>
                <a:lnTo>
                  <a:pt x="2012581" y="2062172"/>
                </a:lnTo>
                <a:lnTo>
                  <a:pt x="2011674" y="2059905"/>
                </a:lnTo>
                <a:lnTo>
                  <a:pt x="2008951" y="2054462"/>
                </a:lnTo>
                <a:lnTo>
                  <a:pt x="2004187" y="2046752"/>
                </a:lnTo>
                <a:lnTo>
                  <a:pt x="1997608" y="2036548"/>
                </a:lnTo>
                <a:lnTo>
                  <a:pt x="1988986" y="2023850"/>
                </a:lnTo>
                <a:lnTo>
                  <a:pt x="1984222" y="2017047"/>
                </a:lnTo>
                <a:lnTo>
                  <a:pt x="1978777" y="2010017"/>
                </a:lnTo>
                <a:lnTo>
                  <a:pt x="1972878" y="2002988"/>
                </a:lnTo>
                <a:lnTo>
                  <a:pt x="1966980" y="1995958"/>
                </a:lnTo>
                <a:lnTo>
                  <a:pt x="1960854" y="1988928"/>
                </a:lnTo>
                <a:lnTo>
                  <a:pt x="1954274" y="1982126"/>
                </a:lnTo>
                <a:lnTo>
                  <a:pt x="1947922" y="1975323"/>
                </a:lnTo>
                <a:lnTo>
                  <a:pt x="1941569" y="1968973"/>
                </a:lnTo>
                <a:lnTo>
                  <a:pt x="1928638" y="1956502"/>
                </a:lnTo>
                <a:lnTo>
                  <a:pt x="1916159" y="1945164"/>
                </a:lnTo>
                <a:lnTo>
                  <a:pt x="1904816" y="1935186"/>
                </a:lnTo>
                <a:lnTo>
                  <a:pt x="1894606" y="1926796"/>
                </a:lnTo>
                <a:lnTo>
                  <a:pt x="1891884" y="1924528"/>
                </a:lnTo>
                <a:lnTo>
                  <a:pt x="1889161" y="1922487"/>
                </a:lnTo>
                <a:lnTo>
                  <a:pt x="1883716" y="1919086"/>
                </a:lnTo>
                <a:lnTo>
                  <a:pt x="1878498" y="1916592"/>
                </a:lnTo>
                <a:lnTo>
                  <a:pt x="1873961" y="1914324"/>
                </a:lnTo>
                <a:lnTo>
                  <a:pt x="1870104" y="1912964"/>
                </a:lnTo>
                <a:lnTo>
                  <a:pt x="1867154" y="1912056"/>
                </a:lnTo>
                <a:lnTo>
                  <a:pt x="1864659" y="1911376"/>
                </a:lnTo>
                <a:lnTo>
                  <a:pt x="1864659" y="1948338"/>
                </a:lnTo>
                <a:lnTo>
                  <a:pt x="1889842" y="1949699"/>
                </a:lnTo>
                <a:lnTo>
                  <a:pt x="1893699" y="1950152"/>
                </a:lnTo>
                <a:lnTo>
                  <a:pt x="1897329" y="1950833"/>
                </a:lnTo>
                <a:lnTo>
                  <a:pt x="1900959" y="1951966"/>
                </a:lnTo>
                <a:lnTo>
                  <a:pt x="1904362" y="1953327"/>
                </a:lnTo>
                <a:lnTo>
                  <a:pt x="1907538" y="1954914"/>
                </a:lnTo>
                <a:lnTo>
                  <a:pt x="1910488" y="1956955"/>
                </a:lnTo>
                <a:lnTo>
                  <a:pt x="1913210" y="1959223"/>
                </a:lnTo>
                <a:lnTo>
                  <a:pt x="1915933" y="1961717"/>
                </a:lnTo>
                <a:lnTo>
                  <a:pt x="1918201" y="1964438"/>
                </a:lnTo>
                <a:lnTo>
                  <a:pt x="1920243" y="1967386"/>
                </a:lnTo>
                <a:lnTo>
                  <a:pt x="1922058" y="1970334"/>
                </a:lnTo>
                <a:lnTo>
                  <a:pt x="1923646" y="1973962"/>
                </a:lnTo>
                <a:lnTo>
                  <a:pt x="1924554" y="1977137"/>
                </a:lnTo>
                <a:lnTo>
                  <a:pt x="1925688" y="1980765"/>
                </a:lnTo>
                <a:lnTo>
                  <a:pt x="1926142" y="1984620"/>
                </a:lnTo>
                <a:lnTo>
                  <a:pt x="1926369" y="1988248"/>
                </a:lnTo>
                <a:lnTo>
                  <a:pt x="1926142" y="1992103"/>
                </a:lnTo>
                <a:lnTo>
                  <a:pt x="1925688" y="1996185"/>
                </a:lnTo>
                <a:lnTo>
                  <a:pt x="1924554" y="1999813"/>
                </a:lnTo>
                <a:lnTo>
                  <a:pt x="1923419" y="2003441"/>
                </a:lnTo>
                <a:lnTo>
                  <a:pt x="1921604" y="2006616"/>
                </a:lnTo>
                <a:lnTo>
                  <a:pt x="1919563" y="2009790"/>
                </a:lnTo>
                <a:lnTo>
                  <a:pt x="1917294" y="2012738"/>
                </a:lnTo>
                <a:lnTo>
                  <a:pt x="1915025" y="2015459"/>
                </a:lnTo>
                <a:lnTo>
                  <a:pt x="1912303" y="2017954"/>
                </a:lnTo>
                <a:lnTo>
                  <a:pt x="1909126" y="2020221"/>
                </a:lnTo>
                <a:lnTo>
                  <a:pt x="1905950" y="2022262"/>
                </a:lnTo>
                <a:lnTo>
                  <a:pt x="1902774" y="2023850"/>
                </a:lnTo>
                <a:lnTo>
                  <a:pt x="1899144" y="2025210"/>
                </a:lnTo>
                <a:lnTo>
                  <a:pt x="1895514" y="2026117"/>
                </a:lnTo>
                <a:lnTo>
                  <a:pt x="1891657" y="2026571"/>
                </a:lnTo>
                <a:lnTo>
                  <a:pt x="1887573" y="2027024"/>
                </a:lnTo>
                <a:lnTo>
                  <a:pt x="1883716" y="2026571"/>
                </a:lnTo>
                <a:lnTo>
                  <a:pt x="1879859" y="2026117"/>
                </a:lnTo>
                <a:lnTo>
                  <a:pt x="1876229" y="2025210"/>
                </a:lnTo>
                <a:lnTo>
                  <a:pt x="1872826" y="2023850"/>
                </a:lnTo>
                <a:lnTo>
                  <a:pt x="1869196" y="2022262"/>
                </a:lnTo>
                <a:lnTo>
                  <a:pt x="1866020" y="2020448"/>
                </a:lnTo>
                <a:lnTo>
                  <a:pt x="1863071" y="2018181"/>
                </a:lnTo>
                <a:lnTo>
                  <a:pt x="1860348" y="2015686"/>
                </a:lnTo>
                <a:lnTo>
                  <a:pt x="1857852" y="2012965"/>
                </a:lnTo>
                <a:lnTo>
                  <a:pt x="1855584" y="2010017"/>
                </a:lnTo>
                <a:lnTo>
                  <a:pt x="1853996" y="2006843"/>
                </a:lnTo>
                <a:lnTo>
                  <a:pt x="1852181" y="2003441"/>
                </a:lnTo>
                <a:lnTo>
                  <a:pt x="1850819" y="1999813"/>
                </a:lnTo>
                <a:lnTo>
                  <a:pt x="1849912" y="1996185"/>
                </a:lnTo>
                <a:lnTo>
                  <a:pt x="1849231" y="1992557"/>
                </a:lnTo>
                <a:lnTo>
                  <a:pt x="1849231" y="1988475"/>
                </a:lnTo>
                <a:lnTo>
                  <a:pt x="1849231" y="1982806"/>
                </a:lnTo>
                <a:lnTo>
                  <a:pt x="1831762" y="1982806"/>
                </a:lnTo>
                <a:lnTo>
                  <a:pt x="1831308" y="1949019"/>
                </a:lnTo>
                <a:lnTo>
                  <a:pt x="1768010" y="1948338"/>
                </a:lnTo>
                <a:lnTo>
                  <a:pt x="1768010" y="1895730"/>
                </a:lnTo>
                <a:lnTo>
                  <a:pt x="1765287" y="1895730"/>
                </a:lnTo>
                <a:lnTo>
                  <a:pt x="1755986" y="1896183"/>
                </a:lnTo>
                <a:lnTo>
                  <a:pt x="1754170" y="1896410"/>
                </a:lnTo>
                <a:lnTo>
                  <a:pt x="1752356" y="1897090"/>
                </a:lnTo>
                <a:lnTo>
                  <a:pt x="1748045" y="1898678"/>
                </a:lnTo>
                <a:lnTo>
                  <a:pt x="1743280" y="1900945"/>
                </a:lnTo>
                <a:lnTo>
                  <a:pt x="1737836" y="1903666"/>
                </a:lnTo>
                <a:lnTo>
                  <a:pt x="1726492" y="1909562"/>
                </a:lnTo>
                <a:lnTo>
                  <a:pt x="1720139" y="1912964"/>
                </a:lnTo>
                <a:lnTo>
                  <a:pt x="1714014" y="1915911"/>
                </a:lnTo>
                <a:lnTo>
                  <a:pt x="1710837" y="1917272"/>
                </a:lnTo>
                <a:lnTo>
                  <a:pt x="1706754" y="1919540"/>
                </a:lnTo>
                <a:lnTo>
                  <a:pt x="1697905" y="1924755"/>
                </a:lnTo>
                <a:lnTo>
                  <a:pt x="1687923" y="1930878"/>
                </a:lnTo>
                <a:lnTo>
                  <a:pt x="1677487" y="1937907"/>
                </a:lnTo>
                <a:lnTo>
                  <a:pt x="1667050" y="1945164"/>
                </a:lnTo>
                <a:lnTo>
                  <a:pt x="1657522" y="1951966"/>
                </a:lnTo>
                <a:lnTo>
                  <a:pt x="1648674" y="1958542"/>
                </a:lnTo>
                <a:lnTo>
                  <a:pt x="1642094" y="1963758"/>
                </a:lnTo>
                <a:lnTo>
                  <a:pt x="1638237" y="1966706"/>
                </a:lnTo>
                <a:lnTo>
                  <a:pt x="1633700" y="1971241"/>
                </a:lnTo>
                <a:lnTo>
                  <a:pt x="1620541" y="1983486"/>
                </a:lnTo>
                <a:lnTo>
                  <a:pt x="1587417" y="2015459"/>
                </a:lnTo>
                <a:lnTo>
                  <a:pt x="1555882" y="2046299"/>
                </a:lnTo>
                <a:lnTo>
                  <a:pt x="1544765" y="2056730"/>
                </a:lnTo>
                <a:lnTo>
                  <a:pt x="1541362" y="2060131"/>
                </a:lnTo>
                <a:lnTo>
                  <a:pt x="1539093" y="2061945"/>
                </a:lnTo>
                <a:lnTo>
                  <a:pt x="1536597" y="2063986"/>
                </a:lnTo>
                <a:lnTo>
                  <a:pt x="1534328" y="2066027"/>
                </a:lnTo>
                <a:lnTo>
                  <a:pt x="1532513" y="2068522"/>
                </a:lnTo>
                <a:lnTo>
                  <a:pt x="1530925" y="2071016"/>
                </a:lnTo>
                <a:lnTo>
                  <a:pt x="1530018" y="2073284"/>
                </a:lnTo>
                <a:lnTo>
                  <a:pt x="1529791" y="2074644"/>
                </a:lnTo>
                <a:lnTo>
                  <a:pt x="1529791" y="2075551"/>
                </a:lnTo>
                <a:lnTo>
                  <a:pt x="1530018" y="2076458"/>
                </a:lnTo>
                <a:lnTo>
                  <a:pt x="1530245" y="2077365"/>
                </a:lnTo>
                <a:lnTo>
                  <a:pt x="1530925" y="2077819"/>
                </a:lnTo>
                <a:lnTo>
                  <a:pt x="1531833" y="2078272"/>
                </a:lnTo>
                <a:lnTo>
                  <a:pt x="1534102" y="2079179"/>
                </a:lnTo>
                <a:lnTo>
                  <a:pt x="1536824" y="2080993"/>
                </a:lnTo>
                <a:lnTo>
                  <a:pt x="1538185" y="2081900"/>
                </a:lnTo>
                <a:lnTo>
                  <a:pt x="1539547" y="2083488"/>
                </a:lnTo>
                <a:lnTo>
                  <a:pt x="1541135" y="2084848"/>
                </a:lnTo>
                <a:lnTo>
                  <a:pt x="1542269" y="2086662"/>
                </a:lnTo>
                <a:lnTo>
                  <a:pt x="1543857" y="2088930"/>
                </a:lnTo>
                <a:lnTo>
                  <a:pt x="1544992" y="2091198"/>
                </a:lnTo>
                <a:lnTo>
                  <a:pt x="1546126" y="2093919"/>
                </a:lnTo>
                <a:lnTo>
                  <a:pt x="1547033" y="2096867"/>
                </a:lnTo>
                <a:lnTo>
                  <a:pt x="1547714" y="2100268"/>
                </a:lnTo>
                <a:lnTo>
                  <a:pt x="1548395" y="2103896"/>
                </a:lnTo>
                <a:lnTo>
                  <a:pt x="1548622" y="2107978"/>
                </a:lnTo>
                <a:lnTo>
                  <a:pt x="1548622" y="2112513"/>
                </a:lnTo>
                <a:lnTo>
                  <a:pt x="1548395" y="2114781"/>
                </a:lnTo>
                <a:lnTo>
                  <a:pt x="1548168" y="2117048"/>
                </a:lnTo>
                <a:lnTo>
                  <a:pt x="1547487" y="2119089"/>
                </a:lnTo>
                <a:lnTo>
                  <a:pt x="1546807" y="2121130"/>
                </a:lnTo>
                <a:lnTo>
                  <a:pt x="1546126" y="2123398"/>
                </a:lnTo>
                <a:lnTo>
                  <a:pt x="1544992" y="2125439"/>
                </a:lnTo>
                <a:lnTo>
                  <a:pt x="1544084" y="2127253"/>
                </a:lnTo>
                <a:lnTo>
                  <a:pt x="1542950" y="2129067"/>
                </a:lnTo>
                <a:lnTo>
                  <a:pt x="1539773" y="2132922"/>
                </a:lnTo>
                <a:lnTo>
                  <a:pt x="1536370" y="2136096"/>
                </a:lnTo>
                <a:lnTo>
                  <a:pt x="1532740" y="2139044"/>
                </a:lnTo>
                <a:lnTo>
                  <a:pt x="1528657" y="2141765"/>
                </a:lnTo>
                <a:lnTo>
                  <a:pt x="1524346" y="2144260"/>
                </a:lnTo>
                <a:lnTo>
                  <a:pt x="1519582" y="2146301"/>
                </a:lnTo>
                <a:lnTo>
                  <a:pt x="1514817" y="2147888"/>
                </a:lnTo>
                <a:lnTo>
                  <a:pt x="1509826" y="2149248"/>
                </a:lnTo>
                <a:lnTo>
                  <a:pt x="1504835" y="2150155"/>
                </a:lnTo>
                <a:lnTo>
                  <a:pt x="1499843" y="2150836"/>
                </a:lnTo>
                <a:lnTo>
                  <a:pt x="1494625" y="2151063"/>
                </a:lnTo>
                <a:lnTo>
                  <a:pt x="1490088" y="2150836"/>
                </a:lnTo>
                <a:lnTo>
                  <a:pt x="1485323" y="2150382"/>
                </a:lnTo>
                <a:lnTo>
                  <a:pt x="1481013" y="2149475"/>
                </a:lnTo>
                <a:lnTo>
                  <a:pt x="1477383" y="2147888"/>
                </a:lnTo>
                <a:lnTo>
                  <a:pt x="1474206" y="2146527"/>
                </a:lnTo>
                <a:lnTo>
                  <a:pt x="1471257" y="2144260"/>
                </a:lnTo>
                <a:lnTo>
                  <a:pt x="1468761" y="2141992"/>
                </a:lnTo>
                <a:lnTo>
                  <a:pt x="1466493" y="2139271"/>
                </a:lnTo>
                <a:lnTo>
                  <a:pt x="1464451" y="2136323"/>
                </a:lnTo>
                <a:lnTo>
                  <a:pt x="1462863" y="2133375"/>
                </a:lnTo>
                <a:lnTo>
                  <a:pt x="1461728" y="2129747"/>
                </a:lnTo>
                <a:lnTo>
                  <a:pt x="1460821" y="2126119"/>
                </a:lnTo>
                <a:lnTo>
                  <a:pt x="1459913" y="2122491"/>
                </a:lnTo>
                <a:lnTo>
                  <a:pt x="1459460" y="2118409"/>
                </a:lnTo>
                <a:lnTo>
                  <a:pt x="1459233" y="2114327"/>
                </a:lnTo>
                <a:lnTo>
                  <a:pt x="1459006" y="2110019"/>
                </a:lnTo>
                <a:lnTo>
                  <a:pt x="1459006" y="2105710"/>
                </a:lnTo>
                <a:lnTo>
                  <a:pt x="1459460" y="2101629"/>
                </a:lnTo>
                <a:lnTo>
                  <a:pt x="1460140" y="2097774"/>
                </a:lnTo>
                <a:lnTo>
                  <a:pt x="1461275" y="2094372"/>
                </a:lnTo>
                <a:lnTo>
                  <a:pt x="1462409" y="2091424"/>
                </a:lnTo>
                <a:lnTo>
                  <a:pt x="1464224" y="2088703"/>
                </a:lnTo>
                <a:lnTo>
                  <a:pt x="1466039" y="2086209"/>
                </a:lnTo>
                <a:lnTo>
                  <a:pt x="1467854" y="2084168"/>
                </a:lnTo>
                <a:lnTo>
                  <a:pt x="1469896" y="2082581"/>
                </a:lnTo>
                <a:lnTo>
                  <a:pt x="1472165" y="2080993"/>
                </a:lnTo>
                <a:lnTo>
                  <a:pt x="1474433" y="2079860"/>
                </a:lnTo>
                <a:lnTo>
                  <a:pt x="1476702" y="2078726"/>
                </a:lnTo>
                <a:lnTo>
                  <a:pt x="1478517" y="2077819"/>
                </a:lnTo>
                <a:lnTo>
                  <a:pt x="1482601" y="2076685"/>
                </a:lnTo>
                <a:lnTo>
                  <a:pt x="1485777" y="2076231"/>
                </a:lnTo>
                <a:lnTo>
                  <a:pt x="1487365" y="2076005"/>
                </a:lnTo>
                <a:lnTo>
                  <a:pt x="1488273" y="2075778"/>
                </a:lnTo>
                <a:lnTo>
                  <a:pt x="1489180" y="2075324"/>
                </a:lnTo>
                <a:lnTo>
                  <a:pt x="1490315" y="2074644"/>
                </a:lnTo>
                <a:lnTo>
                  <a:pt x="1491903" y="2073057"/>
                </a:lnTo>
                <a:lnTo>
                  <a:pt x="1493264" y="2071016"/>
                </a:lnTo>
                <a:lnTo>
                  <a:pt x="1494398" y="2068748"/>
                </a:lnTo>
                <a:lnTo>
                  <a:pt x="1495760" y="2066254"/>
                </a:lnTo>
                <a:lnTo>
                  <a:pt x="1496894" y="2063986"/>
                </a:lnTo>
                <a:lnTo>
                  <a:pt x="1498709" y="2061038"/>
                </a:lnTo>
                <a:lnTo>
                  <a:pt x="1502112" y="2056503"/>
                </a:lnTo>
                <a:lnTo>
                  <a:pt x="1508692" y="2048793"/>
                </a:lnTo>
                <a:lnTo>
                  <a:pt x="1526615" y="2027251"/>
                </a:lnTo>
                <a:lnTo>
                  <a:pt x="1547033" y="2003895"/>
                </a:lnTo>
                <a:lnTo>
                  <a:pt x="1555655" y="1993917"/>
                </a:lnTo>
                <a:lnTo>
                  <a:pt x="1562688" y="1986434"/>
                </a:lnTo>
                <a:lnTo>
                  <a:pt x="1565864" y="1983033"/>
                </a:lnTo>
                <a:lnTo>
                  <a:pt x="1570175" y="1979178"/>
                </a:lnTo>
                <a:lnTo>
                  <a:pt x="1581065" y="1969200"/>
                </a:lnTo>
                <a:lnTo>
                  <a:pt x="1593997" y="1957635"/>
                </a:lnTo>
                <a:lnTo>
                  <a:pt x="1608290" y="1945617"/>
                </a:lnTo>
                <a:lnTo>
                  <a:pt x="1622810" y="1933599"/>
                </a:lnTo>
                <a:lnTo>
                  <a:pt x="1636195" y="1923168"/>
                </a:lnTo>
                <a:lnTo>
                  <a:pt x="1647539" y="1914551"/>
                </a:lnTo>
                <a:lnTo>
                  <a:pt x="1652077" y="1911376"/>
                </a:lnTo>
                <a:lnTo>
                  <a:pt x="1655707" y="1909109"/>
                </a:lnTo>
                <a:lnTo>
                  <a:pt x="1661379" y="1905707"/>
                </a:lnTo>
                <a:lnTo>
                  <a:pt x="1664782" y="1902986"/>
                </a:lnTo>
                <a:lnTo>
                  <a:pt x="1666143" y="1901625"/>
                </a:lnTo>
                <a:lnTo>
                  <a:pt x="1667050" y="1900718"/>
                </a:lnTo>
                <a:lnTo>
                  <a:pt x="1667277" y="1899811"/>
                </a:lnTo>
                <a:lnTo>
                  <a:pt x="1667277" y="1898904"/>
                </a:lnTo>
                <a:lnTo>
                  <a:pt x="1667050" y="1898451"/>
                </a:lnTo>
                <a:lnTo>
                  <a:pt x="1666370" y="1897997"/>
                </a:lnTo>
                <a:lnTo>
                  <a:pt x="1665462" y="1897544"/>
                </a:lnTo>
                <a:lnTo>
                  <a:pt x="1663874" y="1897317"/>
                </a:lnTo>
                <a:lnTo>
                  <a:pt x="1660244" y="1897090"/>
                </a:lnTo>
                <a:lnTo>
                  <a:pt x="1655253" y="1897090"/>
                </a:lnTo>
                <a:lnTo>
                  <a:pt x="1649354" y="1897544"/>
                </a:lnTo>
                <a:lnTo>
                  <a:pt x="1642775" y="1898678"/>
                </a:lnTo>
                <a:lnTo>
                  <a:pt x="1635515" y="1900265"/>
                </a:lnTo>
                <a:lnTo>
                  <a:pt x="1628028" y="1901852"/>
                </a:lnTo>
                <a:lnTo>
                  <a:pt x="1611466" y="1906387"/>
                </a:lnTo>
                <a:lnTo>
                  <a:pt x="1593770" y="1911149"/>
                </a:lnTo>
                <a:lnTo>
                  <a:pt x="1589005" y="1912510"/>
                </a:lnTo>
                <a:lnTo>
                  <a:pt x="1583333" y="1914778"/>
                </a:lnTo>
                <a:lnTo>
                  <a:pt x="1576981" y="1917499"/>
                </a:lnTo>
                <a:lnTo>
                  <a:pt x="1570402" y="1920900"/>
                </a:lnTo>
                <a:lnTo>
                  <a:pt x="1563142" y="1924528"/>
                </a:lnTo>
                <a:lnTo>
                  <a:pt x="1555882" y="1928837"/>
                </a:lnTo>
                <a:lnTo>
                  <a:pt x="1541362" y="1937227"/>
                </a:lnTo>
                <a:lnTo>
                  <a:pt x="1527068" y="1945617"/>
                </a:lnTo>
                <a:lnTo>
                  <a:pt x="1514590" y="1953554"/>
                </a:lnTo>
                <a:lnTo>
                  <a:pt x="1504381" y="1959676"/>
                </a:lnTo>
                <a:lnTo>
                  <a:pt x="1498028" y="1963758"/>
                </a:lnTo>
                <a:lnTo>
                  <a:pt x="1493945" y="1966252"/>
                </a:lnTo>
                <a:lnTo>
                  <a:pt x="1490768" y="1968973"/>
                </a:lnTo>
                <a:lnTo>
                  <a:pt x="1489407" y="1970107"/>
                </a:lnTo>
                <a:lnTo>
                  <a:pt x="1488500" y="1971695"/>
                </a:lnTo>
                <a:lnTo>
                  <a:pt x="1487592" y="1972828"/>
                </a:lnTo>
                <a:lnTo>
                  <a:pt x="1486685" y="1974416"/>
                </a:lnTo>
                <a:lnTo>
                  <a:pt x="1486231" y="1975776"/>
                </a:lnTo>
                <a:lnTo>
                  <a:pt x="1485777" y="1977137"/>
                </a:lnTo>
                <a:lnTo>
                  <a:pt x="1485550" y="1978497"/>
                </a:lnTo>
                <a:lnTo>
                  <a:pt x="1485550" y="1980085"/>
                </a:lnTo>
                <a:lnTo>
                  <a:pt x="1485777" y="1983259"/>
                </a:lnTo>
                <a:lnTo>
                  <a:pt x="1486458" y="1986434"/>
                </a:lnTo>
                <a:lnTo>
                  <a:pt x="1487138" y="1988021"/>
                </a:lnTo>
                <a:lnTo>
                  <a:pt x="1487819" y="1989155"/>
                </a:lnTo>
                <a:lnTo>
                  <a:pt x="1488500" y="1990289"/>
                </a:lnTo>
                <a:lnTo>
                  <a:pt x="1489407" y="1990969"/>
                </a:lnTo>
                <a:lnTo>
                  <a:pt x="1490315" y="1991423"/>
                </a:lnTo>
                <a:lnTo>
                  <a:pt x="1491222" y="1991876"/>
                </a:lnTo>
                <a:lnTo>
                  <a:pt x="1493264" y="1992557"/>
                </a:lnTo>
                <a:lnTo>
                  <a:pt x="1495079" y="1992783"/>
                </a:lnTo>
                <a:lnTo>
                  <a:pt x="1496667" y="1992783"/>
                </a:lnTo>
                <a:lnTo>
                  <a:pt x="1498255" y="1993010"/>
                </a:lnTo>
                <a:lnTo>
                  <a:pt x="1499163" y="1993237"/>
                </a:lnTo>
                <a:lnTo>
                  <a:pt x="1499617" y="1993917"/>
                </a:lnTo>
                <a:lnTo>
                  <a:pt x="1499843" y="1995731"/>
                </a:lnTo>
                <a:lnTo>
                  <a:pt x="1499843" y="2001174"/>
                </a:lnTo>
                <a:lnTo>
                  <a:pt x="1499843" y="2009110"/>
                </a:lnTo>
                <a:lnTo>
                  <a:pt x="1499617" y="2018181"/>
                </a:lnTo>
                <a:lnTo>
                  <a:pt x="1498936" y="2036548"/>
                </a:lnTo>
                <a:lnTo>
                  <a:pt x="1498709" y="2048567"/>
                </a:lnTo>
                <a:lnTo>
                  <a:pt x="1498482" y="2051288"/>
                </a:lnTo>
                <a:lnTo>
                  <a:pt x="1498028" y="2053782"/>
                </a:lnTo>
                <a:lnTo>
                  <a:pt x="1496894" y="2056050"/>
                </a:lnTo>
                <a:lnTo>
                  <a:pt x="1495533" y="2057637"/>
                </a:lnTo>
                <a:lnTo>
                  <a:pt x="1493718" y="2059224"/>
                </a:lnTo>
                <a:lnTo>
                  <a:pt x="1491449" y="2060358"/>
                </a:lnTo>
                <a:lnTo>
                  <a:pt x="1488953" y="2060812"/>
                </a:lnTo>
                <a:lnTo>
                  <a:pt x="1485777" y="2061038"/>
                </a:lnTo>
                <a:lnTo>
                  <a:pt x="1479878" y="2060812"/>
                </a:lnTo>
                <a:lnTo>
                  <a:pt x="1477383" y="2060585"/>
                </a:lnTo>
                <a:lnTo>
                  <a:pt x="1474887" y="2060131"/>
                </a:lnTo>
                <a:lnTo>
                  <a:pt x="1472845" y="2059451"/>
                </a:lnTo>
                <a:lnTo>
                  <a:pt x="1471257" y="2058317"/>
                </a:lnTo>
                <a:lnTo>
                  <a:pt x="1469669" y="2056957"/>
                </a:lnTo>
                <a:lnTo>
                  <a:pt x="1468535" y="2055143"/>
                </a:lnTo>
                <a:lnTo>
                  <a:pt x="1466946" y="2051288"/>
                </a:lnTo>
                <a:lnTo>
                  <a:pt x="1465358" y="2048113"/>
                </a:lnTo>
                <a:lnTo>
                  <a:pt x="1464678" y="2046752"/>
                </a:lnTo>
                <a:lnTo>
                  <a:pt x="1463997" y="2045845"/>
                </a:lnTo>
                <a:lnTo>
                  <a:pt x="1462636" y="2045392"/>
                </a:lnTo>
                <a:lnTo>
                  <a:pt x="1461048" y="2044938"/>
                </a:lnTo>
                <a:lnTo>
                  <a:pt x="1457418" y="2045392"/>
                </a:lnTo>
                <a:lnTo>
                  <a:pt x="1455830" y="2045845"/>
                </a:lnTo>
                <a:lnTo>
                  <a:pt x="1454241" y="2046299"/>
                </a:lnTo>
                <a:lnTo>
                  <a:pt x="1452880" y="2046979"/>
                </a:lnTo>
                <a:lnTo>
                  <a:pt x="1451292" y="2048113"/>
                </a:lnTo>
                <a:lnTo>
                  <a:pt x="1450385" y="2049020"/>
                </a:lnTo>
                <a:lnTo>
                  <a:pt x="1449931" y="2050381"/>
                </a:lnTo>
                <a:lnTo>
                  <a:pt x="1449023" y="2051968"/>
                </a:lnTo>
                <a:lnTo>
                  <a:pt x="1448343" y="2053555"/>
                </a:lnTo>
                <a:lnTo>
                  <a:pt x="1447662" y="2054689"/>
                </a:lnTo>
                <a:lnTo>
                  <a:pt x="1446301" y="2056050"/>
                </a:lnTo>
                <a:lnTo>
                  <a:pt x="1444940" y="2056957"/>
                </a:lnTo>
                <a:lnTo>
                  <a:pt x="1443125" y="2057410"/>
                </a:lnTo>
                <a:lnTo>
                  <a:pt x="1441083" y="2057864"/>
                </a:lnTo>
                <a:lnTo>
                  <a:pt x="1438587" y="2057637"/>
                </a:lnTo>
                <a:lnTo>
                  <a:pt x="1432915" y="2057410"/>
                </a:lnTo>
                <a:lnTo>
                  <a:pt x="1427470" y="2057184"/>
                </a:lnTo>
                <a:lnTo>
                  <a:pt x="1425201" y="2056957"/>
                </a:lnTo>
                <a:lnTo>
                  <a:pt x="1423386" y="2056730"/>
                </a:lnTo>
                <a:lnTo>
                  <a:pt x="1421798" y="2056050"/>
                </a:lnTo>
                <a:lnTo>
                  <a:pt x="1421571" y="2055596"/>
                </a:lnTo>
                <a:lnTo>
                  <a:pt x="1421345" y="2055143"/>
                </a:lnTo>
                <a:lnTo>
                  <a:pt x="1421118" y="2051741"/>
                </a:lnTo>
                <a:lnTo>
                  <a:pt x="1420664" y="2044258"/>
                </a:lnTo>
                <a:lnTo>
                  <a:pt x="1420664" y="2034281"/>
                </a:lnTo>
                <a:lnTo>
                  <a:pt x="1420664" y="2023169"/>
                </a:lnTo>
                <a:lnTo>
                  <a:pt x="1420664" y="2012058"/>
                </a:lnTo>
                <a:lnTo>
                  <a:pt x="1421118" y="2002307"/>
                </a:lnTo>
                <a:lnTo>
                  <a:pt x="1421571" y="1998679"/>
                </a:lnTo>
                <a:lnTo>
                  <a:pt x="1422025" y="1995731"/>
                </a:lnTo>
                <a:lnTo>
                  <a:pt x="1422479" y="1993690"/>
                </a:lnTo>
                <a:lnTo>
                  <a:pt x="1422706" y="1993237"/>
                </a:lnTo>
                <a:lnTo>
                  <a:pt x="1423386" y="1993237"/>
                </a:lnTo>
                <a:lnTo>
                  <a:pt x="1424748" y="1993010"/>
                </a:lnTo>
                <a:lnTo>
                  <a:pt x="1426336" y="1992783"/>
                </a:lnTo>
                <a:lnTo>
                  <a:pt x="1427924" y="1992103"/>
                </a:lnTo>
                <a:lnTo>
                  <a:pt x="1429512" y="1991423"/>
                </a:lnTo>
                <a:lnTo>
                  <a:pt x="1430646" y="1990516"/>
                </a:lnTo>
                <a:lnTo>
                  <a:pt x="1431781" y="1989382"/>
                </a:lnTo>
                <a:lnTo>
                  <a:pt x="1432461" y="1988248"/>
                </a:lnTo>
                <a:lnTo>
                  <a:pt x="1432688" y="1987114"/>
                </a:lnTo>
                <a:lnTo>
                  <a:pt x="1432461" y="1986434"/>
                </a:lnTo>
                <a:lnTo>
                  <a:pt x="1432235" y="1985981"/>
                </a:lnTo>
                <a:lnTo>
                  <a:pt x="1431781" y="1985754"/>
                </a:lnTo>
                <a:lnTo>
                  <a:pt x="1431327" y="1985527"/>
                </a:lnTo>
                <a:lnTo>
                  <a:pt x="1429966" y="1985300"/>
                </a:lnTo>
                <a:lnTo>
                  <a:pt x="1428151" y="1985300"/>
                </a:lnTo>
                <a:lnTo>
                  <a:pt x="1424521" y="1985527"/>
                </a:lnTo>
                <a:lnTo>
                  <a:pt x="1421345" y="1985754"/>
                </a:lnTo>
                <a:lnTo>
                  <a:pt x="1420891" y="1985754"/>
                </a:lnTo>
                <a:lnTo>
                  <a:pt x="1420664" y="1985527"/>
                </a:lnTo>
                <a:lnTo>
                  <a:pt x="1420664" y="1985300"/>
                </a:lnTo>
                <a:lnTo>
                  <a:pt x="1420891" y="1984620"/>
                </a:lnTo>
                <a:lnTo>
                  <a:pt x="1422933" y="1982352"/>
                </a:lnTo>
                <a:lnTo>
                  <a:pt x="1427243" y="1978497"/>
                </a:lnTo>
                <a:lnTo>
                  <a:pt x="1444032" y="1964892"/>
                </a:lnTo>
                <a:lnTo>
                  <a:pt x="1474433" y="1940175"/>
                </a:lnTo>
                <a:lnTo>
                  <a:pt x="1479652" y="1936093"/>
                </a:lnTo>
                <a:lnTo>
                  <a:pt x="1485323" y="1932011"/>
                </a:lnTo>
                <a:lnTo>
                  <a:pt x="1490995" y="1927930"/>
                </a:lnTo>
                <a:lnTo>
                  <a:pt x="1496894" y="1924075"/>
                </a:lnTo>
                <a:lnTo>
                  <a:pt x="1503247" y="1919993"/>
                </a:lnTo>
                <a:lnTo>
                  <a:pt x="1509599" y="1916365"/>
                </a:lnTo>
                <a:lnTo>
                  <a:pt x="1522985" y="1908882"/>
                </a:lnTo>
                <a:lnTo>
                  <a:pt x="1536824" y="1901399"/>
                </a:lnTo>
                <a:lnTo>
                  <a:pt x="1551571" y="1894823"/>
                </a:lnTo>
                <a:lnTo>
                  <a:pt x="1566318" y="1888020"/>
                </a:lnTo>
                <a:lnTo>
                  <a:pt x="1581518" y="1882124"/>
                </a:lnTo>
                <a:lnTo>
                  <a:pt x="1596719" y="1876455"/>
                </a:lnTo>
                <a:lnTo>
                  <a:pt x="1611693" y="1871240"/>
                </a:lnTo>
                <a:lnTo>
                  <a:pt x="1626894" y="1866704"/>
                </a:lnTo>
                <a:lnTo>
                  <a:pt x="1641640" y="1862623"/>
                </a:lnTo>
                <a:lnTo>
                  <a:pt x="1655707" y="1858994"/>
                </a:lnTo>
                <a:lnTo>
                  <a:pt x="1669319" y="1856273"/>
                </a:lnTo>
                <a:lnTo>
                  <a:pt x="1682024" y="1854232"/>
                </a:lnTo>
                <a:lnTo>
                  <a:pt x="1688150" y="1853552"/>
                </a:lnTo>
                <a:lnTo>
                  <a:pt x="1694049" y="1853099"/>
                </a:lnTo>
                <a:lnTo>
                  <a:pt x="1709703" y="1851965"/>
                </a:lnTo>
                <a:lnTo>
                  <a:pt x="1723996" y="1851285"/>
                </a:lnTo>
                <a:lnTo>
                  <a:pt x="1736020" y="1851285"/>
                </a:lnTo>
                <a:lnTo>
                  <a:pt x="1746230" y="1851511"/>
                </a:lnTo>
                <a:lnTo>
                  <a:pt x="1754170" y="1852192"/>
                </a:lnTo>
                <a:lnTo>
                  <a:pt x="1760069" y="1852418"/>
                </a:lnTo>
                <a:lnTo>
                  <a:pt x="1765060" y="1853099"/>
                </a:lnTo>
                <a:lnTo>
                  <a:pt x="1764153" y="1649467"/>
                </a:lnTo>
                <a:lnTo>
                  <a:pt x="1782303" y="1649921"/>
                </a:lnTo>
                <a:lnTo>
                  <a:pt x="1780942" y="1522481"/>
                </a:lnTo>
                <a:lnTo>
                  <a:pt x="1740785" y="1517492"/>
                </a:lnTo>
                <a:lnTo>
                  <a:pt x="1740785" y="1492549"/>
                </a:lnTo>
                <a:lnTo>
                  <a:pt x="1626440" y="1456267"/>
                </a:lnTo>
                <a:lnTo>
                  <a:pt x="1541362" y="1429056"/>
                </a:lnTo>
                <a:lnTo>
                  <a:pt x="1488500" y="1412275"/>
                </a:lnTo>
                <a:lnTo>
                  <a:pt x="1482374" y="1410235"/>
                </a:lnTo>
                <a:lnTo>
                  <a:pt x="1476475" y="1407740"/>
                </a:lnTo>
                <a:lnTo>
                  <a:pt x="1470350" y="1405019"/>
                </a:lnTo>
                <a:lnTo>
                  <a:pt x="1464224" y="1402071"/>
                </a:lnTo>
                <a:lnTo>
                  <a:pt x="1458325" y="1398896"/>
                </a:lnTo>
                <a:lnTo>
                  <a:pt x="1452200" y="1394815"/>
                </a:lnTo>
                <a:lnTo>
                  <a:pt x="1446301" y="1390733"/>
                </a:lnTo>
                <a:lnTo>
                  <a:pt x="1440629" y="1386198"/>
                </a:lnTo>
                <a:lnTo>
                  <a:pt x="1434957" y="1380982"/>
                </a:lnTo>
                <a:lnTo>
                  <a:pt x="1429512" y="1375313"/>
                </a:lnTo>
                <a:lnTo>
                  <a:pt x="1424067" y="1368964"/>
                </a:lnTo>
                <a:lnTo>
                  <a:pt x="1419076" y="1362161"/>
                </a:lnTo>
                <a:lnTo>
                  <a:pt x="1416050" y="1357624"/>
                </a:lnTo>
                <a:lnTo>
                  <a:pt x="1416050" y="2132486"/>
                </a:lnTo>
                <a:lnTo>
                  <a:pt x="1416050" y="2135206"/>
                </a:lnTo>
                <a:lnTo>
                  <a:pt x="1415591" y="2137698"/>
                </a:lnTo>
                <a:lnTo>
                  <a:pt x="1414903" y="2140418"/>
                </a:lnTo>
                <a:lnTo>
                  <a:pt x="1413986" y="2142684"/>
                </a:lnTo>
                <a:lnTo>
                  <a:pt x="1412839" y="2145177"/>
                </a:lnTo>
                <a:lnTo>
                  <a:pt x="1411463" y="2147443"/>
                </a:lnTo>
                <a:lnTo>
                  <a:pt x="1409857" y="2149482"/>
                </a:lnTo>
                <a:lnTo>
                  <a:pt x="1408022" y="2151295"/>
                </a:lnTo>
                <a:lnTo>
                  <a:pt x="1406187" y="2153108"/>
                </a:lnTo>
                <a:lnTo>
                  <a:pt x="1403893" y="2154694"/>
                </a:lnTo>
                <a:lnTo>
                  <a:pt x="1401600" y="2155828"/>
                </a:lnTo>
                <a:lnTo>
                  <a:pt x="1399076" y="2157187"/>
                </a:lnTo>
                <a:lnTo>
                  <a:pt x="1396553" y="2157867"/>
                </a:lnTo>
                <a:lnTo>
                  <a:pt x="1393801" y="2158547"/>
                </a:lnTo>
                <a:lnTo>
                  <a:pt x="1391048" y="2159000"/>
                </a:lnTo>
                <a:lnTo>
                  <a:pt x="1388296" y="2159000"/>
                </a:lnTo>
                <a:lnTo>
                  <a:pt x="1383479" y="2159000"/>
                </a:lnTo>
                <a:lnTo>
                  <a:pt x="1380727" y="2159000"/>
                </a:lnTo>
                <a:lnTo>
                  <a:pt x="1377974" y="2158547"/>
                </a:lnTo>
                <a:lnTo>
                  <a:pt x="1375222" y="2157867"/>
                </a:lnTo>
                <a:lnTo>
                  <a:pt x="1372699" y="2157187"/>
                </a:lnTo>
                <a:lnTo>
                  <a:pt x="1370175" y="2155828"/>
                </a:lnTo>
                <a:lnTo>
                  <a:pt x="1368111" y="2154694"/>
                </a:lnTo>
                <a:lnTo>
                  <a:pt x="1365817" y="2153108"/>
                </a:lnTo>
                <a:lnTo>
                  <a:pt x="1363753" y="2151295"/>
                </a:lnTo>
                <a:lnTo>
                  <a:pt x="1361918" y="2149482"/>
                </a:lnTo>
                <a:lnTo>
                  <a:pt x="1360542" y="2147443"/>
                </a:lnTo>
                <a:lnTo>
                  <a:pt x="1358936" y="2145177"/>
                </a:lnTo>
                <a:lnTo>
                  <a:pt x="1358019" y="2142684"/>
                </a:lnTo>
                <a:lnTo>
                  <a:pt x="1356872" y="2140418"/>
                </a:lnTo>
                <a:lnTo>
                  <a:pt x="1356184" y="2137698"/>
                </a:lnTo>
                <a:lnTo>
                  <a:pt x="1355725" y="2135206"/>
                </a:lnTo>
                <a:lnTo>
                  <a:pt x="1355725" y="2132486"/>
                </a:lnTo>
                <a:lnTo>
                  <a:pt x="1355725" y="2013431"/>
                </a:lnTo>
                <a:lnTo>
                  <a:pt x="1304925" y="2029316"/>
                </a:lnTo>
                <a:lnTo>
                  <a:pt x="1304925" y="2172607"/>
                </a:lnTo>
                <a:lnTo>
                  <a:pt x="1304696" y="2175329"/>
                </a:lnTo>
                <a:lnTo>
                  <a:pt x="1304468" y="2178050"/>
                </a:lnTo>
                <a:lnTo>
                  <a:pt x="1303554" y="2180772"/>
                </a:lnTo>
                <a:lnTo>
                  <a:pt x="1302640" y="2183266"/>
                </a:lnTo>
                <a:lnTo>
                  <a:pt x="1301497" y="2185761"/>
                </a:lnTo>
                <a:lnTo>
                  <a:pt x="1300126" y="2188029"/>
                </a:lnTo>
                <a:lnTo>
                  <a:pt x="1298298" y="2190070"/>
                </a:lnTo>
                <a:lnTo>
                  <a:pt x="1296699" y="2192111"/>
                </a:lnTo>
                <a:lnTo>
                  <a:pt x="1294642" y="2193698"/>
                </a:lnTo>
                <a:lnTo>
                  <a:pt x="1292586" y="2195513"/>
                </a:lnTo>
                <a:lnTo>
                  <a:pt x="1290301" y="2196647"/>
                </a:lnTo>
                <a:lnTo>
                  <a:pt x="1287787" y="2198007"/>
                </a:lnTo>
                <a:lnTo>
                  <a:pt x="1285502" y="2198914"/>
                </a:lnTo>
                <a:lnTo>
                  <a:pt x="1282760" y="2199368"/>
                </a:lnTo>
                <a:lnTo>
                  <a:pt x="1280018" y="2200048"/>
                </a:lnTo>
                <a:lnTo>
                  <a:pt x="1277048" y="2200275"/>
                </a:lnTo>
                <a:lnTo>
                  <a:pt x="1272477" y="2200275"/>
                </a:lnTo>
                <a:lnTo>
                  <a:pt x="1269507" y="2200048"/>
                </a:lnTo>
                <a:lnTo>
                  <a:pt x="1266765" y="2199368"/>
                </a:lnTo>
                <a:lnTo>
                  <a:pt x="1264251" y="2198914"/>
                </a:lnTo>
                <a:lnTo>
                  <a:pt x="1261509" y="2198007"/>
                </a:lnTo>
                <a:lnTo>
                  <a:pt x="1259224" y="2196647"/>
                </a:lnTo>
                <a:lnTo>
                  <a:pt x="1256939" y="2195513"/>
                </a:lnTo>
                <a:lnTo>
                  <a:pt x="1254654" y="2193698"/>
                </a:lnTo>
                <a:lnTo>
                  <a:pt x="1252598" y="2192111"/>
                </a:lnTo>
                <a:lnTo>
                  <a:pt x="1250998" y="2190070"/>
                </a:lnTo>
                <a:lnTo>
                  <a:pt x="1249399" y="2188029"/>
                </a:lnTo>
                <a:lnTo>
                  <a:pt x="1248028" y="2185761"/>
                </a:lnTo>
                <a:lnTo>
                  <a:pt x="1246657" y="2183266"/>
                </a:lnTo>
                <a:lnTo>
                  <a:pt x="1245971" y="2180772"/>
                </a:lnTo>
                <a:lnTo>
                  <a:pt x="1245286" y="2178050"/>
                </a:lnTo>
                <a:lnTo>
                  <a:pt x="1244600" y="2175329"/>
                </a:lnTo>
                <a:lnTo>
                  <a:pt x="1244600" y="2172607"/>
                </a:lnTo>
                <a:lnTo>
                  <a:pt x="1244600" y="1055127"/>
                </a:lnTo>
                <a:lnTo>
                  <a:pt x="1243701" y="1055127"/>
                </a:lnTo>
                <a:lnTo>
                  <a:pt x="1240979" y="1054900"/>
                </a:lnTo>
                <a:lnTo>
                  <a:pt x="1238710" y="1054673"/>
                </a:lnTo>
                <a:lnTo>
                  <a:pt x="1236441" y="1054220"/>
                </a:lnTo>
                <a:lnTo>
                  <a:pt x="1234173" y="1053313"/>
                </a:lnTo>
                <a:lnTo>
                  <a:pt x="1232584" y="1052633"/>
                </a:lnTo>
                <a:lnTo>
                  <a:pt x="1230543" y="1051725"/>
                </a:lnTo>
                <a:lnTo>
                  <a:pt x="1228954" y="1050365"/>
                </a:lnTo>
                <a:lnTo>
                  <a:pt x="1227593" y="1049231"/>
                </a:lnTo>
                <a:lnTo>
                  <a:pt x="1226232" y="1047871"/>
                </a:lnTo>
                <a:lnTo>
                  <a:pt x="1225324" y="1046510"/>
                </a:lnTo>
                <a:lnTo>
                  <a:pt x="1224417" y="1044923"/>
                </a:lnTo>
                <a:lnTo>
                  <a:pt x="1223509" y="1043562"/>
                </a:lnTo>
                <a:lnTo>
                  <a:pt x="1223056" y="1041748"/>
                </a:lnTo>
                <a:lnTo>
                  <a:pt x="1222602" y="1040161"/>
                </a:lnTo>
                <a:lnTo>
                  <a:pt x="1222375" y="1038573"/>
                </a:lnTo>
                <a:lnTo>
                  <a:pt x="1222375" y="1036759"/>
                </a:lnTo>
                <a:lnTo>
                  <a:pt x="1222375" y="1034945"/>
                </a:lnTo>
                <a:lnTo>
                  <a:pt x="1222602" y="1033358"/>
                </a:lnTo>
                <a:lnTo>
                  <a:pt x="1223056" y="1031771"/>
                </a:lnTo>
                <a:lnTo>
                  <a:pt x="1223509" y="1030183"/>
                </a:lnTo>
                <a:lnTo>
                  <a:pt x="1224417" y="1028596"/>
                </a:lnTo>
                <a:lnTo>
                  <a:pt x="1225324" y="1027009"/>
                </a:lnTo>
                <a:lnTo>
                  <a:pt x="1226232" y="1025648"/>
                </a:lnTo>
                <a:lnTo>
                  <a:pt x="1227593" y="1024287"/>
                </a:lnTo>
                <a:lnTo>
                  <a:pt x="1228954" y="1023154"/>
                </a:lnTo>
                <a:lnTo>
                  <a:pt x="1230543" y="1022247"/>
                </a:lnTo>
                <a:lnTo>
                  <a:pt x="1232358" y="1021113"/>
                </a:lnTo>
                <a:lnTo>
                  <a:pt x="1234173" y="1020206"/>
                </a:lnTo>
                <a:lnTo>
                  <a:pt x="1236441" y="1019752"/>
                </a:lnTo>
                <a:lnTo>
                  <a:pt x="1238710" y="1019072"/>
                </a:lnTo>
                <a:lnTo>
                  <a:pt x="1240979" y="1018618"/>
                </a:lnTo>
                <a:lnTo>
                  <a:pt x="1243701" y="1018618"/>
                </a:lnTo>
                <a:lnTo>
                  <a:pt x="1244600" y="1018614"/>
                </a:lnTo>
                <a:lnTo>
                  <a:pt x="1244600" y="1011209"/>
                </a:lnTo>
                <a:lnTo>
                  <a:pt x="861069" y="1002064"/>
                </a:lnTo>
                <a:lnTo>
                  <a:pt x="862657" y="935396"/>
                </a:lnTo>
                <a:lnTo>
                  <a:pt x="857893" y="934262"/>
                </a:lnTo>
                <a:lnTo>
                  <a:pt x="852674" y="933128"/>
                </a:lnTo>
                <a:lnTo>
                  <a:pt x="845867" y="931541"/>
                </a:lnTo>
                <a:lnTo>
                  <a:pt x="837926" y="930407"/>
                </a:lnTo>
                <a:lnTo>
                  <a:pt x="829304" y="929046"/>
                </a:lnTo>
                <a:lnTo>
                  <a:pt x="819774" y="928366"/>
                </a:lnTo>
                <a:lnTo>
                  <a:pt x="815009" y="928139"/>
                </a:lnTo>
                <a:lnTo>
                  <a:pt x="810471" y="928139"/>
                </a:lnTo>
                <a:lnTo>
                  <a:pt x="805933" y="928139"/>
                </a:lnTo>
                <a:lnTo>
                  <a:pt x="801849" y="928819"/>
                </a:lnTo>
                <a:lnTo>
                  <a:pt x="798446" y="929500"/>
                </a:lnTo>
                <a:lnTo>
                  <a:pt x="795269" y="931087"/>
                </a:lnTo>
                <a:lnTo>
                  <a:pt x="792320" y="932901"/>
                </a:lnTo>
                <a:lnTo>
                  <a:pt x="789370" y="934715"/>
                </a:lnTo>
                <a:lnTo>
                  <a:pt x="786874" y="937436"/>
                </a:lnTo>
                <a:lnTo>
                  <a:pt x="784151" y="940611"/>
                </a:lnTo>
                <a:lnTo>
                  <a:pt x="781429" y="944013"/>
                </a:lnTo>
                <a:lnTo>
                  <a:pt x="778252" y="947868"/>
                </a:lnTo>
                <a:lnTo>
                  <a:pt x="772126" y="957165"/>
                </a:lnTo>
                <a:lnTo>
                  <a:pt x="764638" y="968503"/>
                </a:lnTo>
                <a:lnTo>
                  <a:pt x="760327" y="975079"/>
                </a:lnTo>
                <a:lnTo>
                  <a:pt x="755109" y="981882"/>
                </a:lnTo>
                <a:lnTo>
                  <a:pt x="752613" y="985737"/>
                </a:lnTo>
                <a:lnTo>
                  <a:pt x="750117" y="989365"/>
                </a:lnTo>
                <a:lnTo>
                  <a:pt x="747848" y="993220"/>
                </a:lnTo>
                <a:lnTo>
                  <a:pt x="745806" y="997302"/>
                </a:lnTo>
                <a:lnTo>
                  <a:pt x="744218" y="1001610"/>
                </a:lnTo>
                <a:lnTo>
                  <a:pt x="742403" y="1005465"/>
                </a:lnTo>
                <a:lnTo>
                  <a:pt x="740588" y="1009774"/>
                </a:lnTo>
                <a:lnTo>
                  <a:pt x="739453" y="1013855"/>
                </a:lnTo>
                <a:lnTo>
                  <a:pt x="736957" y="1022019"/>
                </a:lnTo>
                <a:lnTo>
                  <a:pt x="735142" y="1030182"/>
                </a:lnTo>
                <a:lnTo>
                  <a:pt x="733781" y="1038346"/>
                </a:lnTo>
                <a:lnTo>
                  <a:pt x="732646" y="1045829"/>
                </a:lnTo>
                <a:lnTo>
                  <a:pt x="732192" y="1053312"/>
                </a:lnTo>
                <a:lnTo>
                  <a:pt x="731965" y="1059888"/>
                </a:lnTo>
                <a:lnTo>
                  <a:pt x="731965" y="1065784"/>
                </a:lnTo>
                <a:lnTo>
                  <a:pt x="732192" y="1071000"/>
                </a:lnTo>
                <a:lnTo>
                  <a:pt x="732419" y="1075081"/>
                </a:lnTo>
                <a:lnTo>
                  <a:pt x="733100" y="1078029"/>
                </a:lnTo>
                <a:lnTo>
                  <a:pt x="733781" y="1080070"/>
                </a:lnTo>
                <a:lnTo>
                  <a:pt x="734008" y="1080524"/>
                </a:lnTo>
                <a:lnTo>
                  <a:pt x="734234" y="1080750"/>
                </a:lnTo>
                <a:lnTo>
                  <a:pt x="749890" y="1081204"/>
                </a:lnTo>
                <a:lnTo>
                  <a:pt x="764865" y="1081884"/>
                </a:lnTo>
                <a:lnTo>
                  <a:pt x="772353" y="1082111"/>
                </a:lnTo>
                <a:lnTo>
                  <a:pt x="779840" y="1082791"/>
                </a:lnTo>
                <a:lnTo>
                  <a:pt x="787328" y="1083698"/>
                </a:lnTo>
                <a:lnTo>
                  <a:pt x="794589" y="1084832"/>
                </a:lnTo>
                <a:lnTo>
                  <a:pt x="801849" y="1085966"/>
                </a:lnTo>
                <a:lnTo>
                  <a:pt x="809110" y="1087553"/>
                </a:lnTo>
                <a:lnTo>
                  <a:pt x="816598" y="1089367"/>
                </a:lnTo>
                <a:lnTo>
                  <a:pt x="824085" y="1091635"/>
                </a:lnTo>
                <a:lnTo>
                  <a:pt x="831346" y="1093903"/>
                </a:lnTo>
                <a:lnTo>
                  <a:pt x="838833" y="1097077"/>
                </a:lnTo>
                <a:lnTo>
                  <a:pt x="846321" y="1100252"/>
                </a:lnTo>
                <a:lnTo>
                  <a:pt x="854035" y="1103880"/>
                </a:lnTo>
                <a:lnTo>
                  <a:pt x="858573" y="1106374"/>
                </a:lnTo>
                <a:lnTo>
                  <a:pt x="862657" y="1109096"/>
                </a:lnTo>
                <a:lnTo>
                  <a:pt x="867195" y="1111590"/>
                </a:lnTo>
                <a:lnTo>
                  <a:pt x="871052" y="1114538"/>
                </a:lnTo>
                <a:lnTo>
                  <a:pt x="878994" y="1120434"/>
                </a:lnTo>
                <a:lnTo>
                  <a:pt x="886708" y="1126783"/>
                </a:lnTo>
                <a:lnTo>
                  <a:pt x="893742" y="1133132"/>
                </a:lnTo>
                <a:lnTo>
                  <a:pt x="900095" y="1139935"/>
                </a:lnTo>
                <a:lnTo>
                  <a:pt x="906448" y="1146511"/>
                </a:lnTo>
                <a:lnTo>
                  <a:pt x="911894" y="1153314"/>
                </a:lnTo>
                <a:lnTo>
                  <a:pt x="916885" y="1159664"/>
                </a:lnTo>
                <a:lnTo>
                  <a:pt x="921196" y="1166240"/>
                </a:lnTo>
                <a:lnTo>
                  <a:pt x="925507" y="1172136"/>
                </a:lnTo>
                <a:lnTo>
                  <a:pt x="928684" y="1177578"/>
                </a:lnTo>
                <a:lnTo>
                  <a:pt x="931634" y="1182793"/>
                </a:lnTo>
                <a:lnTo>
                  <a:pt x="934130" y="1187329"/>
                </a:lnTo>
                <a:lnTo>
                  <a:pt x="935945" y="1190957"/>
                </a:lnTo>
                <a:lnTo>
                  <a:pt x="937079" y="1193905"/>
                </a:lnTo>
                <a:lnTo>
                  <a:pt x="938667" y="1198440"/>
                </a:lnTo>
                <a:lnTo>
                  <a:pt x="939802" y="1202068"/>
                </a:lnTo>
                <a:lnTo>
                  <a:pt x="941390" y="1207511"/>
                </a:lnTo>
                <a:lnTo>
                  <a:pt x="942071" y="1209325"/>
                </a:lnTo>
                <a:lnTo>
                  <a:pt x="942525" y="1210232"/>
                </a:lnTo>
                <a:lnTo>
                  <a:pt x="943432" y="1211139"/>
                </a:lnTo>
                <a:lnTo>
                  <a:pt x="944340" y="1211366"/>
                </a:lnTo>
                <a:lnTo>
                  <a:pt x="959769" y="1212499"/>
                </a:lnTo>
                <a:lnTo>
                  <a:pt x="974744" y="1213860"/>
                </a:lnTo>
                <a:lnTo>
                  <a:pt x="989946" y="1215220"/>
                </a:lnTo>
                <a:lnTo>
                  <a:pt x="1005148" y="1217035"/>
                </a:lnTo>
                <a:lnTo>
                  <a:pt x="1019896" y="1218849"/>
                </a:lnTo>
                <a:lnTo>
                  <a:pt x="1034644" y="1220663"/>
                </a:lnTo>
                <a:lnTo>
                  <a:pt x="1063460" y="1224971"/>
                </a:lnTo>
                <a:lnTo>
                  <a:pt x="1090688" y="1229507"/>
                </a:lnTo>
                <a:lnTo>
                  <a:pt x="1116327" y="1234042"/>
                </a:lnTo>
                <a:lnTo>
                  <a:pt x="1139470" y="1238804"/>
                </a:lnTo>
                <a:lnTo>
                  <a:pt x="1160571" y="1243793"/>
                </a:lnTo>
                <a:lnTo>
                  <a:pt x="1163067" y="1244473"/>
                </a:lnTo>
                <a:lnTo>
                  <a:pt x="1165336" y="1245380"/>
                </a:lnTo>
                <a:lnTo>
                  <a:pt x="1167605" y="1246287"/>
                </a:lnTo>
                <a:lnTo>
                  <a:pt x="1169647" y="1247194"/>
                </a:lnTo>
                <a:lnTo>
                  <a:pt x="1171462" y="1248555"/>
                </a:lnTo>
                <a:lnTo>
                  <a:pt x="1173504" y="1249688"/>
                </a:lnTo>
                <a:lnTo>
                  <a:pt x="1175320" y="1251276"/>
                </a:lnTo>
                <a:lnTo>
                  <a:pt x="1176908" y="1252863"/>
                </a:lnTo>
                <a:lnTo>
                  <a:pt x="1180311" y="1256491"/>
                </a:lnTo>
                <a:lnTo>
                  <a:pt x="1183034" y="1260119"/>
                </a:lnTo>
                <a:lnTo>
                  <a:pt x="1185530" y="1264655"/>
                </a:lnTo>
                <a:lnTo>
                  <a:pt x="1187799" y="1269417"/>
                </a:lnTo>
                <a:lnTo>
                  <a:pt x="1189387" y="1274179"/>
                </a:lnTo>
                <a:lnTo>
                  <a:pt x="1190975" y="1279848"/>
                </a:lnTo>
                <a:lnTo>
                  <a:pt x="1192110" y="1285290"/>
                </a:lnTo>
                <a:lnTo>
                  <a:pt x="1193244" y="1291186"/>
                </a:lnTo>
                <a:lnTo>
                  <a:pt x="1193925" y="1297309"/>
                </a:lnTo>
                <a:lnTo>
                  <a:pt x="1194152" y="1303885"/>
                </a:lnTo>
                <a:lnTo>
                  <a:pt x="1194379" y="1310461"/>
                </a:lnTo>
                <a:lnTo>
                  <a:pt x="1194379" y="1317264"/>
                </a:lnTo>
                <a:lnTo>
                  <a:pt x="1194152" y="1324066"/>
                </a:lnTo>
                <a:lnTo>
                  <a:pt x="1193925" y="1331096"/>
                </a:lnTo>
                <a:lnTo>
                  <a:pt x="1193244" y="1338353"/>
                </a:lnTo>
                <a:lnTo>
                  <a:pt x="1192337" y="1345382"/>
                </a:lnTo>
                <a:lnTo>
                  <a:pt x="1190748" y="1359895"/>
                </a:lnTo>
                <a:lnTo>
                  <a:pt x="1188253" y="1374181"/>
                </a:lnTo>
                <a:lnTo>
                  <a:pt x="1185530" y="1388014"/>
                </a:lnTo>
                <a:lnTo>
                  <a:pt x="1182580" y="1401846"/>
                </a:lnTo>
                <a:lnTo>
                  <a:pt x="1179177" y="1414545"/>
                </a:lnTo>
                <a:lnTo>
                  <a:pt x="1176000" y="1426563"/>
                </a:lnTo>
                <a:lnTo>
                  <a:pt x="1172597" y="1438582"/>
                </a:lnTo>
                <a:lnTo>
                  <a:pt x="1168513" y="1451734"/>
                </a:lnTo>
                <a:lnTo>
                  <a:pt x="1164202" y="1466020"/>
                </a:lnTo>
                <a:lnTo>
                  <a:pt x="1159210" y="1480986"/>
                </a:lnTo>
                <a:lnTo>
                  <a:pt x="1153991" y="1496633"/>
                </a:lnTo>
                <a:lnTo>
                  <a:pt x="1148546" y="1512733"/>
                </a:lnTo>
                <a:lnTo>
                  <a:pt x="1142647" y="1529513"/>
                </a:lnTo>
                <a:lnTo>
                  <a:pt x="1136294" y="1546067"/>
                </a:lnTo>
                <a:lnTo>
                  <a:pt x="1129940" y="1562847"/>
                </a:lnTo>
                <a:lnTo>
                  <a:pt x="1123360" y="1579628"/>
                </a:lnTo>
                <a:lnTo>
                  <a:pt x="1116554" y="1595955"/>
                </a:lnTo>
                <a:lnTo>
                  <a:pt x="1109520" y="1612055"/>
                </a:lnTo>
                <a:lnTo>
                  <a:pt x="1102486" y="1627475"/>
                </a:lnTo>
                <a:lnTo>
                  <a:pt x="1095452" y="1641988"/>
                </a:lnTo>
                <a:lnTo>
                  <a:pt x="1088192" y="1655593"/>
                </a:lnTo>
                <a:lnTo>
                  <a:pt x="1081158" y="1668519"/>
                </a:lnTo>
                <a:lnTo>
                  <a:pt x="1074124" y="1680991"/>
                </a:lnTo>
                <a:lnTo>
                  <a:pt x="1066864" y="1694143"/>
                </a:lnTo>
                <a:lnTo>
                  <a:pt x="1059830" y="1707975"/>
                </a:lnTo>
                <a:lnTo>
                  <a:pt x="1053023" y="1721808"/>
                </a:lnTo>
                <a:lnTo>
                  <a:pt x="1046216" y="1736094"/>
                </a:lnTo>
                <a:lnTo>
                  <a:pt x="1039863" y="1750153"/>
                </a:lnTo>
                <a:lnTo>
                  <a:pt x="1033737" y="1763986"/>
                </a:lnTo>
                <a:lnTo>
                  <a:pt x="1027610" y="1777592"/>
                </a:lnTo>
                <a:lnTo>
                  <a:pt x="1016946" y="1802989"/>
                </a:lnTo>
                <a:lnTo>
                  <a:pt x="1008324" y="1825212"/>
                </a:lnTo>
                <a:lnTo>
                  <a:pt x="1001971" y="1842672"/>
                </a:lnTo>
                <a:lnTo>
                  <a:pt x="999702" y="1849022"/>
                </a:lnTo>
                <a:lnTo>
                  <a:pt x="998114" y="1854010"/>
                </a:lnTo>
                <a:lnTo>
                  <a:pt x="997660" y="1856278"/>
                </a:lnTo>
                <a:lnTo>
                  <a:pt x="997206" y="1858772"/>
                </a:lnTo>
                <a:lnTo>
                  <a:pt x="997206" y="1861494"/>
                </a:lnTo>
                <a:lnTo>
                  <a:pt x="997206" y="1864668"/>
                </a:lnTo>
                <a:lnTo>
                  <a:pt x="997660" y="1871925"/>
                </a:lnTo>
                <a:lnTo>
                  <a:pt x="998795" y="1879861"/>
                </a:lnTo>
                <a:lnTo>
                  <a:pt x="1000383" y="1888705"/>
                </a:lnTo>
                <a:lnTo>
                  <a:pt x="1002425" y="1898229"/>
                </a:lnTo>
                <a:lnTo>
                  <a:pt x="1004921" y="1907753"/>
                </a:lnTo>
                <a:lnTo>
                  <a:pt x="1007644" y="1917731"/>
                </a:lnTo>
                <a:lnTo>
                  <a:pt x="1010593" y="1927935"/>
                </a:lnTo>
                <a:lnTo>
                  <a:pt x="1013543" y="1937686"/>
                </a:lnTo>
                <a:lnTo>
                  <a:pt x="1016946" y="1947210"/>
                </a:lnTo>
                <a:lnTo>
                  <a:pt x="1020123" y="1956280"/>
                </a:lnTo>
                <a:lnTo>
                  <a:pt x="1023526" y="1964671"/>
                </a:lnTo>
                <a:lnTo>
                  <a:pt x="1026930" y="1972154"/>
                </a:lnTo>
                <a:lnTo>
                  <a:pt x="1029879" y="1978503"/>
                </a:lnTo>
                <a:lnTo>
                  <a:pt x="1032829" y="1983719"/>
                </a:lnTo>
                <a:lnTo>
                  <a:pt x="1036006" y="1988027"/>
                </a:lnTo>
                <a:lnTo>
                  <a:pt x="1039863" y="1992336"/>
                </a:lnTo>
                <a:lnTo>
                  <a:pt x="1044401" y="1996644"/>
                </a:lnTo>
                <a:lnTo>
                  <a:pt x="1049619" y="2000953"/>
                </a:lnTo>
                <a:lnTo>
                  <a:pt x="1055065" y="2004808"/>
                </a:lnTo>
                <a:lnTo>
                  <a:pt x="1061418" y="2008889"/>
                </a:lnTo>
                <a:lnTo>
                  <a:pt x="1068225" y="2012517"/>
                </a:lnTo>
                <a:lnTo>
                  <a:pt x="1075259" y="2015919"/>
                </a:lnTo>
                <a:lnTo>
                  <a:pt x="1083200" y="2019774"/>
                </a:lnTo>
                <a:lnTo>
                  <a:pt x="1091368" y="2022949"/>
                </a:lnTo>
                <a:lnTo>
                  <a:pt x="1100217" y="2026123"/>
                </a:lnTo>
                <a:lnTo>
                  <a:pt x="1109520" y="2029071"/>
                </a:lnTo>
                <a:lnTo>
                  <a:pt x="1119276" y="2032019"/>
                </a:lnTo>
                <a:lnTo>
                  <a:pt x="1129033" y="2034740"/>
                </a:lnTo>
                <a:lnTo>
                  <a:pt x="1139470" y="2037235"/>
                </a:lnTo>
                <a:lnTo>
                  <a:pt x="1150588" y="2039729"/>
                </a:lnTo>
                <a:lnTo>
                  <a:pt x="1160571" y="2041997"/>
                </a:lnTo>
                <a:lnTo>
                  <a:pt x="1169420" y="2044491"/>
                </a:lnTo>
                <a:lnTo>
                  <a:pt x="1173278" y="2046078"/>
                </a:lnTo>
                <a:lnTo>
                  <a:pt x="1176681" y="2047212"/>
                </a:lnTo>
                <a:lnTo>
                  <a:pt x="1179858" y="2048573"/>
                </a:lnTo>
                <a:lnTo>
                  <a:pt x="1182580" y="2049933"/>
                </a:lnTo>
                <a:lnTo>
                  <a:pt x="1184849" y="2051521"/>
                </a:lnTo>
                <a:lnTo>
                  <a:pt x="1186891" y="2052654"/>
                </a:lnTo>
                <a:lnTo>
                  <a:pt x="1188933" y="2054242"/>
                </a:lnTo>
                <a:lnTo>
                  <a:pt x="1190068" y="2055602"/>
                </a:lnTo>
                <a:lnTo>
                  <a:pt x="1191429" y="2057190"/>
                </a:lnTo>
                <a:lnTo>
                  <a:pt x="1192337" y="2058550"/>
                </a:lnTo>
                <a:lnTo>
                  <a:pt x="1192790" y="2060138"/>
                </a:lnTo>
                <a:lnTo>
                  <a:pt x="1193244" y="2061498"/>
                </a:lnTo>
                <a:lnTo>
                  <a:pt x="1193244" y="2063086"/>
                </a:lnTo>
                <a:lnTo>
                  <a:pt x="1192790" y="2064446"/>
                </a:lnTo>
                <a:lnTo>
                  <a:pt x="1192337" y="2065807"/>
                </a:lnTo>
                <a:lnTo>
                  <a:pt x="1191656" y="2067394"/>
                </a:lnTo>
                <a:lnTo>
                  <a:pt x="1190748" y="2068755"/>
                </a:lnTo>
                <a:lnTo>
                  <a:pt x="1189387" y="2070342"/>
                </a:lnTo>
                <a:lnTo>
                  <a:pt x="1188026" y="2071702"/>
                </a:lnTo>
                <a:lnTo>
                  <a:pt x="1186211" y="2073063"/>
                </a:lnTo>
                <a:lnTo>
                  <a:pt x="1182126" y="2075784"/>
                </a:lnTo>
                <a:lnTo>
                  <a:pt x="1177588" y="2078505"/>
                </a:lnTo>
                <a:lnTo>
                  <a:pt x="1171916" y="2081000"/>
                </a:lnTo>
                <a:lnTo>
                  <a:pt x="1165563" y="2083267"/>
                </a:lnTo>
                <a:lnTo>
                  <a:pt x="1137428" y="2093245"/>
                </a:lnTo>
                <a:lnTo>
                  <a:pt x="1122226" y="2098914"/>
                </a:lnTo>
                <a:lnTo>
                  <a:pt x="1107024" y="2103676"/>
                </a:lnTo>
                <a:lnTo>
                  <a:pt x="1092503" y="2108211"/>
                </a:lnTo>
                <a:lnTo>
                  <a:pt x="1085469" y="2110252"/>
                </a:lnTo>
                <a:lnTo>
                  <a:pt x="1078889" y="2111839"/>
                </a:lnTo>
                <a:lnTo>
                  <a:pt x="1072309" y="2113200"/>
                </a:lnTo>
                <a:lnTo>
                  <a:pt x="1066410" y="2114107"/>
                </a:lnTo>
                <a:lnTo>
                  <a:pt x="1060737" y="2115014"/>
                </a:lnTo>
                <a:lnTo>
                  <a:pt x="1055746" y="2115241"/>
                </a:lnTo>
                <a:lnTo>
                  <a:pt x="1050754" y="2115014"/>
                </a:lnTo>
                <a:lnTo>
                  <a:pt x="1045762" y="2114107"/>
                </a:lnTo>
                <a:lnTo>
                  <a:pt x="1040770" y="2112973"/>
                </a:lnTo>
                <a:lnTo>
                  <a:pt x="1035552" y="2111159"/>
                </a:lnTo>
                <a:lnTo>
                  <a:pt x="1030106" y="2109118"/>
                </a:lnTo>
                <a:lnTo>
                  <a:pt x="1024888" y="2106851"/>
                </a:lnTo>
                <a:lnTo>
                  <a:pt x="1019442" y="2103903"/>
                </a:lnTo>
                <a:lnTo>
                  <a:pt x="1013997" y="2100955"/>
                </a:lnTo>
                <a:lnTo>
                  <a:pt x="1008551" y="2097780"/>
                </a:lnTo>
                <a:lnTo>
                  <a:pt x="1003106" y="2094379"/>
                </a:lnTo>
                <a:lnTo>
                  <a:pt x="992215" y="2086896"/>
                </a:lnTo>
                <a:lnTo>
                  <a:pt x="981551" y="2079186"/>
                </a:lnTo>
                <a:lnTo>
                  <a:pt x="971114" y="2071249"/>
                </a:lnTo>
                <a:lnTo>
                  <a:pt x="960222" y="2062632"/>
                </a:lnTo>
                <a:lnTo>
                  <a:pt x="947743" y="2053335"/>
                </a:lnTo>
                <a:lnTo>
                  <a:pt x="922558" y="2035420"/>
                </a:lnTo>
                <a:lnTo>
                  <a:pt x="902364" y="2021134"/>
                </a:lnTo>
                <a:lnTo>
                  <a:pt x="894196" y="2015465"/>
                </a:lnTo>
                <a:lnTo>
                  <a:pt x="894196" y="2145173"/>
                </a:lnTo>
                <a:lnTo>
                  <a:pt x="893969" y="2146081"/>
                </a:lnTo>
                <a:lnTo>
                  <a:pt x="893742" y="2146988"/>
                </a:lnTo>
                <a:lnTo>
                  <a:pt x="893061" y="2147441"/>
                </a:lnTo>
                <a:lnTo>
                  <a:pt x="892154" y="2147895"/>
                </a:lnTo>
                <a:lnTo>
                  <a:pt x="890339" y="2148348"/>
                </a:lnTo>
                <a:lnTo>
                  <a:pt x="888070" y="2149255"/>
                </a:lnTo>
                <a:lnTo>
                  <a:pt x="886935" y="2149482"/>
                </a:lnTo>
                <a:lnTo>
                  <a:pt x="885801" y="2149935"/>
                </a:lnTo>
                <a:lnTo>
                  <a:pt x="884893" y="2150616"/>
                </a:lnTo>
                <a:lnTo>
                  <a:pt x="883986" y="2151523"/>
                </a:lnTo>
                <a:lnTo>
                  <a:pt x="883305" y="2152883"/>
                </a:lnTo>
                <a:lnTo>
                  <a:pt x="882624" y="2154244"/>
                </a:lnTo>
                <a:lnTo>
                  <a:pt x="882397" y="2156285"/>
                </a:lnTo>
                <a:lnTo>
                  <a:pt x="882170" y="2158779"/>
                </a:lnTo>
                <a:lnTo>
                  <a:pt x="882170" y="2165129"/>
                </a:lnTo>
                <a:lnTo>
                  <a:pt x="881717" y="2168757"/>
                </a:lnTo>
                <a:lnTo>
                  <a:pt x="881490" y="2172838"/>
                </a:lnTo>
                <a:lnTo>
                  <a:pt x="881036" y="2177147"/>
                </a:lnTo>
                <a:lnTo>
                  <a:pt x="880128" y="2181909"/>
                </a:lnTo>
                <a:lnTo>
                  <a:pt x="878994" y="2186444"/>
                </a:lnTo>
                <a:lnTo>
                  <a:pt x="877632" y="2190753"/>
                </a:lnTo>
                <a:lnTo>
                  <a:pt x="875590" y="2195061"/>
                </a:lnTo>
                <a:lnTo>
                  <a:pt x="874456" y="2197102"/>
                </a:lnTo>
                <a:lnTo>
                  <a:pt x="873095" y="2198916"/>
                </a:lnTo>
                <a:lnTo>
                  <a:pt x="871960" y="2200730"/>
                </a:lnTo>
                <a:lnTo>
                  <a:pt x="870145" y="2202544"/>
                </a:lnTo>
                <a:lnTo>
                  <a:pt x="868557" y="2204132"/>
                </a:lnTo>
                <a:lnTo>
                  <a:pt x="866741" y="2205719"/>
                </a:lnTo>
                <a:lnTo>
                  <a:pt x="864699" y="2207080"/>
                </a:lnTo>
                <a:lnTo>
                  <a:pt x="862430" y="2208213"/>
                </a:lnTo>
                <a:lnTo>
                  <a:pt x="860162" y="2209120"/>
                </a:lnTo>
                <a:lnTo>
                  <a:pt x="857666" y="2210254"/>
                </a:lnTo>
                <a:lnTo>
                  <a:pt x="854943" y="2210708"/>
                </a:lnTo>
                <a:lnTo>
                  <a:pt x="851993" y="2211161"/>
                </a:lnTo>
                <a:lnTo>
                  <a:pt x="849044" y="2211388"/>
                </a:lnTo>
                <a:lnTo>
                  <a:pt x="845640" y="2211388"/>
                </a:lnTo>
                <a:lnTo>
                  <a:pt x="839060" y="2211161"/>
                </a:lnTo>
                <a:lnTo>
                  <a:pt x="832934" y="2210481"/>
                </a:lnTo>
                <a:lnTo>
                  <a:pt x="827262" y="2209574"/>
                </a:lnTo>
                <a:lnTo>
                  <a:pt x="822043" y="2208667"/>
                </a:lnTo>
                <a:lnTo>
                  <a:pt x="817278" y="2207533"/>
                </a:lnTo>
                <a:lnTo>
                  <a:pt x="813194" y="2205719"/>
                </a:lnTo>
                <a:lnTo>
                  <a:pt x="809110" y="2203678"/>
                </a:lnTo>
                <a:lnTo>
                  <a:pt x="807295" y="2202544"/>
                </a:lnTo>
                <a:lnTo>
                  <a:pt x="805933" y="2201184"/>
                </a:lnTo>
                <a:lnTo>
                  <a:pt x="804345" y="2199823"/>
                </a:lnTo>
                <a:lnTo>
                  <a:pt x="802984" y="2198236"/>
                </a:lnTo>
                <a:lnTo>
                  <a:pt x="801622" y="2196649"/>
                </a:lnTo>
                <a:lnTo>
                  <a:pt x="800488" y="2194834"/>
                </a:lnTo>
                <a:lnTo>
                  <a:pt x="799353" y="2193020"/>
                </a:lnTo>
                <a:lnTo>
                  <a:pt x="798446" y="2190753"/>
                </a:lnTo>
                <a:lnTo>
                  <a:pt x="797538" y="2188712"/>
                </a:lnTo>
                <a:lnTo>
                  <a:pt x="796631" y="2186444"/>
                </a:lnTo>
                <a:lnTo>
                  <a:pt x="795496" y="2181229"/>
                </a:lnTo>
                <a:lnTo>
                  <a:pt x="794816" y="2175333"/>
                </a:lnTo>
                <a:lnTo>
                  <a:pt x="794589" y="2168984"/>
                </a:lnTo>
                <a:lnTo>
                  <a:pt x="794589" y="2161727"/>
                </a:lnTo>
                <a:lnTo>
                  <a:pt x="794816" y="2158099"/>
                </a:lnTo>
                <a:lnTo>
                  <a:pt x="795269" y="2154697"/>
                </a:lnTo>
                <a:lnTo>
                  <a:pt x="795950" y="2151296"/>
                </a:lnTo>
                <a:lnTo>
                  <a:pt x="796858" y="2148121"/>
                </a:lnTo>
                <a:lnTo>
                  <a:pt x="797992" y="2145400"/>
                </a:lnTo>
                <a:lnTo>
                  <a:pt x="799127" y="2142679"/>
                </a:lnTo>
                <a:lnTo>
                  <a:pt x="800715" y="2140185"/>
                </a:lnTo>
                <a:lnTo>
                  <a:pt x="802530" y="2137690"/>
                </a:lnTo>
                <a:lnTo>
                  <a:pt x="804118" y="2135423"/>
                </a:lnTo>
                <a:lnTo>
                  <a:pt x="805933" y="2133609"/>
                </a:lnTo>
                <a:lnTo>
                  <a:pt x="807976" y="2131794"/>
                </a:lnTo>
                <a:lnTo>
                  <a:pt x="809791" y="2129980"/>
                </a:lnTo>
                <a:lnTo>
                  <a:pt x="812060" y="2128620"/>
                </a:lnTo>
                <a:lnTo>
                  <a:pt x="814329" y="2127032"/>
                </a:lnTo>
                <a:lnTo>
                  <a:pt x="818866" y="2124765"/>
                </a:lnTo>
                <a:lnTo>
                  <a:pt x="823178" y="2122951"/>
                </a:lnTo>
                <a:lnTo>
                  <a:pt x="827942" y="2121363"/>
                </a:lnTo>
                <a:lnTo>
                  <a:pt x="832480" y="2120456"/>
                </a:lnTo>
                <a:lnTo>
                  <a:pt x="836564" y="2119549"/>
                </a:lnTo>
                <a:lnTo>
                  <a:pt x="840422" y="2119096"/>
                </a:lnTo>
                <a:lnTo>
                  <a:pt x="843825" y="2119096"/>
                </a:lnTo>
                <a:lnTo>
                  <a:pt x="846548" y="2119096"/>
                </a:lnTo>
                <a:lnTo>
                  <a:pt x="848590" y="2119323"/>
                </a:lnTo>
                <a:lnTo>
                  <a:pt x="850405" y="2119323"/>
                </a:lnTo>
                <a:lnTo>
                  <a:pt x="851539" y="2119323"/>
                </a:lnTo>
                <a:lnTo>
                  <a:pt x="852447" y="2119096"/>
                </a:lnTo>
                <a:lnTo>
                  <a:pt x="853128" y="2118415"/>
                </a:lnTo>
                <a:lnTo>
                  <a:pt x="853355" y="2117508"/>
                </a:lnTo>
                <a:lnTo>
                  <a:pt x="853355" y="2116148"/>
                </a:lnTo>
                <a:lnTo>
                  <a:pt x="852674" y="2114334"/>
                </a:lnTo>
                <a:lnTo>
                  <a:pt x="851766" y="2112293"/>
                </a:lnTo>
                <a:lnTo>
                  <a:pt x="850632" y="2109572"/>
                </a:lnTo>
                <a:lnTo>
                  <a:pt x="848590" y="2106170"/>
                </a:lnTo>
                <a:lnTo>
                  <a:pt x="843825" y="2098007"/>
                </a:lnTo>
                <a:lnTo>
                  <a:pt x="837018" y="2087576"/>
                </a:lnTo>
                <a:lnTo>
                  <a:pt x="827715" y="2074197"/>
                </a:lnTo>
                <a:lnTo>
                  <a:pt x="822497" y="2066714"/>
                </a:lnTo>
                <a:lnTo>
                  <a:pt x="816824" y="2059457"/>
                </a:lnTo>
                <a:lnTo>
                  <a:pt x="810925" y="2051974"/>
                </a:lnTo>
                <a:lnTo>
                  <a:pt x="804572" y="2044491"/>
                </a:lnTo>
                <a:lnTo>
                  <a:pt x="797992" y="2037235"/>
                </a:lnTo>
                <a:lnTo>
                  <a:pt x="791185" y="2029978"/>
                </a:lnTo>
                <a:lnTo>
                  <a:pt x="784605" y="2022949"/>
                </a:lnTo>
                <a:lnTo>
                  <a:pt x="777571" y="2015919"/>
                </a:lnTo>
                <a:lnTo>
                  <a:pt x="763958" y="2002767"/>
                </a:lnTo>
                <a:lnTo>
                  <a:pt x="750798" y="1990975"/>
                </a:lnTo>
                <a:lnTo>
                  <a:pt x="738772" y="1980544"/>
                </a:lnTo>
                <a:lnTo>
                  <a:pt x="728335" y="1971700"/>
                </a:lnTo>
                <a:lnTo>
                  <a:pt x="725385" y="1969206"/>
                </a:lnTo>
                <a:lnTo>
                  <a:pt x="722209" y="1967165"/>
                </a:lnTo>
                <a:lnTo>
                  <a:pt x="716537" y="1963310"/>
                </a:lnTo>
                <a:lnTo>
                  <a:pt x="711091" y="1960589"/>
                </a:lnTo>
                <a:lnTo>
                  <a:pt x="706326" y="1958548"/>
                </a:lnTo>
                <a:lnTo>
                  <a:pt x="702242" y="1956961"/>
                </a:lnTo>
                <a:lnTo>
                  <a:pt x="699066" y="1956054"/>
                </a:lnTo>
                <a:lnTo>
                  <a:pt x="696343" y="1955147"/>
                </a:lnTo>
                <a:lnTo>
                  <a:pt x="696343" y="1994150"/>
                </a:lnTo>
                <a:lnTo>
                  <a:pt x="723116" y="1995964"/>
                </a:lnTo>
                <a:lnTo>
                  <a:pt x="726974" y="1996191"/>
                </a:lnTo>
                <a:lnTo>
                  <a:pt x="731058" y="1996871"/>
                </a:lnTo>
                <a:lnTo>
                  <a:pt x="734688" y="1998231"/>
                </a:lnTo>
                <a:lnTo>
                  <a:pt x="738318" y="1999592"/>
                </a:lnTo>
                <a:lnTo>
                  <a:pt x="741722" y="2001406"/>
                </a:lnTo>
                <a:lnTo>
                  <a:pt x="744898" y="2003674"/>
                </a:lnTo>
                <a:lnTo>
                  <a:pt x="747848" y="2005715"/>
                </a:lnTo>
                <a:lnTo>
                  <a:pt x="750571" y="2008436"/>
                </a:lnTo>
                <a:lnTo>
                  <a:pt x="753067" y="2011384"/>
                </a:lnTo>
                <a:lnTo>
                  <a:pt x="755109" y="2014558"/>
                </a:lnTo>
                <a:lnTo>
                  <a:pt x="756924" y="2017733"/>
                </a:lnTo>
                <a:lnTo>
                  <a:pt x="758512" y="2021134"/>
                </a:lnTo>
                <a:lnTo>
                  <a:pt x="759647" y="2024763"/>
                </a:lnTo>
                <a:lnTo>
                  <a:pt x="760781" y="2028618"/>
                </a:lnTo>
                <a:lnTo>
                  <a:pt x="761235" y="2032246"/>
                </a:lnTo>
                <a:lnTo>
                  <a:pt x="761462" y="2036554"/>
                </a:lnTo>
                <a:lnTo>
                  <a:pt x="761235" y="2040863"/>
                </a:lnTo>
                <a:lnTo>
                  <a:pt x="760781" y="2044718"/>
                </a:lnTo>
                <a:lnTo>
                  <a:pt x="759647" y="2048799"/>
                </a:lnTo>
                <a:lnTo>
                  <a:pt x="758285" y="2052428"/>
                </a:lnTo>
                <a:lnTo>
                  <a:pt x="756470" y="2055829"/>
                </a:lnTo>
                <a:lnTo>
                  <a:pt x="754655" y="2059457"/>
                </a:lnTo>
                <a:lnTo>
                  <a:pt x="752386" y="2062405"/>
                </a:lnTo>
                <a:lnTo>
                  <a:pt x="749663" y="2065353"/>
                </a:lnTo>
                <a:lnTo>
                  <a:pt x="746714" y="2068074"/>
                </a:lnTo>
                <a:lnTo>
                  <a:pt x="743537" y="2070342"/>
                </a:lnTo>
                <a:lnTo>
                  <a:pt x="740134" y="2072383"/>
                </a:lnTo>
                <a:lnTo>
                  <a:pt x="736730" y="2073970"/>
                </a:lnTo>
                <a:lnTo>
                  <a:pt x="732873" y="2075557"/>
                </a:lnTo>
                <a:lnTo>
                  <a:pt x="729016" y="2076464"/>
                </a:lnTo>
                <a:lnTo>
                  <a:pt x="724932" y="2076918"/>
                </a:lnTo>
                <a:lnTo>
                  <a:pt x="720848" y="2077145"/>
                </a:lnTo>
                <a:lnTo>
                  <a:pt x="716537" y="2076918"/>
                </a:lnTo>
                <a:lnTo>
                  <a:pt x="712679" y="2076464"/>
                </a:lnTo>
                <a:lnTo>
                  <a:pt x="708595" y="2075557"/>
                </a:lnTo>
                <a:lnTo>
                  <a:pt x="704965" y="2073970"/>
                </a:lnTo>
                <a:lnTo>
                  <a:pt x="701561" y="2072383"/>
                </a:lnTo>
                <a:lnTo>
                  <a:pt x="697931" y="2070342"/>
                </a:lnTo>
                <a:lnTo>
                  <a:pt x="694981" y="2068074"/>
                </a:lnTo>
                <a:lnTo>
                  <a:pt x="692032" y="2065353"/>
                </a:lnTo>
                <a:lnTo>
                  <a:pt x="689309" y="2062632"/>
                </a:lnTo>
                <a:lnTo>
                  <a:pt x="687040" y="2059457"/>
                </a:lnTo>
                <a:lnTo>
                  <a:pt x="684998" y="2056056"/>
                </a:lnTo>
                <a:lnTo>
                  <a:pt x="683410" y="2052428"/>
                </a:lnTo>
                <a:lnTo>
                  <a:pt x="681822" y="2048799"/>
                </a:lnTo>
                <a:lnTo>
                  <a:pt x="680914" y="2044945"/>
                </a:lnTo>
                <a:lnTo>
                  <a:pt x="680233" y="2040863"/>
                </a:lnTo>
                <a:lnTo>
                  <a:pt x="679779" y="2036781"/>
                </a:lnTo>
                <a:lnTo>
                  <a:pt x="679779" y="2030658"/>
                </a:lnTo>
                <a:lnTo>
                  <a:pt x="661855" y="2030658"/>
                </a:lnTo>
                <a:lnTo>
                  <a:pt x="661174" y="1994830"/>
                </a:lnTo>
                <a:lnTo>
                  <a:pt x="594467" y="1994150"/>
                </a:lnTo>
                <a:lnTo>
                  <a:pt x="594467" y="1938593"/>
                </a:lnTo>
                <a:lnTo>
                  <a:pt x="591517" y="1938820"/>
                </a:lnTo>
                <a:lnTo>
                  <a:pt x="581534" y="1939273"/>
                </a:lnTo>
                <a:lnTo>
                  <a:pt x="579945" y="1939500"/>
                </a:lnTo>
                <a:lnTo>
                  <a:pt x="577903" y="1940180"/>
                </a:lnTo>
                <a:lnTo>
                  <a:pt x="573365" y="1941768"/>
                </a:lnTo>
                <a:lnTo>
                  <a:pt x="568147" y="1944035"/>
                </a:lnTo>
                <a:lnTo>
                  <a:pt x="562474" y="1946983"/>
                </a:lnTo>
                <a:lnTo>
                  <a:pt x="550449" y="1953559"/>
                </a:lnTo>
                <a:lnTo>
                  <a:pt x="543869" y="1956961"/>
                </a:lnTo>
                <a:lnTo>
                  <a:pt x="537516" y="1959909"/>
                </a:lnTo>
                <a:lnTo>
                  <a:pt x="534112" y="1961723"/>
                </a:lnTo>
                <a:lnTo>
                  <a:pt x="529801" y="1963990"/>
                </a:lnTo>
                <a:lnTo>
                  <a:pt x="520726" y="1969433"/>
                </a:lnTo>
                <a:lnTo>
                  <a:pt x="509835" y="1976009"/>
                </a:lnTo>
                <a:lnTo>
                  <a:pt x="498944" y="1983265"/>
                </a:lnTo>
                <a:lnTo>
                  <a:pt x="487826" y="1990975"/>
                </a:lnTo>
                <a:lnTo>
                  <a:pt x="477615" y="1998458"/>
                </a:lnTo>
                <a:lnTo>
                  <a:pt x="468540" y="2005034"/>
                </a:lnTo>
                <a:lnTo>
                  <a:pt x="461279" y="2010477"/>
                </a:lnTo>
                <a:lnTo>
                  <a:pt x="457649" y="2013651"/>
                </a:lnTo>
                <a:lnTo>
                  <a:pt x="452430" y="2018413"/>
                </a:lnTo>
                <a:lnTo>
                  <a:pt x="438816" y="2031339"/>
                </a:lnTo>
                <a:lnTo>
                  <a:pt x="421799" y="2047439"/>
                </a:lnTo>
                <a:lnTo>
                  <a:pt x="403874" y="2065126"/>
                </a:lnTo>
                <a:lnTo>
                  <a:pt x="370521" y="2097553"/>
                </a:lnTo>
                <a:lnTo>
                  <a:pt x="358949" y="2108665"/>
                </a:lnTo>
                <a:lnTo>
                  <a:pt x="355092" y="2112293"/>
                </a:lnTo>
                <a:lnTo>
                  <a:pt x="352823" y="2114107"/>
                </a:lnTo>
                <a:lnTo>
                  <a:pt x="350100" y="2116148"/>
                </a:lnTo>
                <a:lnTo>
                  <a:pt x="348058" y="2118642"/>
                </a:lnTo>
                <a:lnTo>
                  <a:pt x="345789" y="2121137"/>
                </a:lnTo>
                <a:lnTo>
                  <a:pt x="344201" y="2123858"/>
                </a:lnTo>
                <a:lnTo>
                  <a:pt x="343293" y="2126352"/>
                </a:lnTo>
                <a:lnTo>
                  <a:pt x="343066" y="2127486"/>
                </a:lnTo>
                <a:lnTo>
                  <a:pt x="343066" y="2128620"/>
                </a:lnTo>
                <a:lnTo>
                  <a:pt x="343066" y="2129527"/>
                </a:lnTo>
                <a:lnTo>
                  <a:pt x="343520" y="2130207"/>
                </a:lnTo>
                <a:lnTo>
                  <a:pt x="344201" y="2131114"/>
                </a:lnTo>
                <a:lnTo>
                  <a:pt x="344881" y="2131568"/>
                </a:lnTo>
                <a:lnTo>
                  <a:pt x="347377" y="2132475"/>
                </a:lnTo>
                <a:lnTo>
                  <a:pt x="350327" y="2134289"/>
                </a:lnTo>
                <a:lnTo>
                  <a:pt x="351915" y="2135423"/>
                </a:lnTo>
                <a:lnTo>
                  <a:pt x="353503" y="2137010"/>
                </a:lnTo>
                <a:lnTo>
                  <a:pt x="354865" y="2138371"/>
                </a:lnTo>
                <a:lnTo>
                  <a:pt x="356453" y="2140411"/>
                </a:lnTo>
                <a:lnTo>
                  <a:pt x="357588" y="2142679"/>
                </a:lnTo>
                <a:lnTo>
                  <a:pt x="358949" y="2145173"/>
                </a:lnTo>
                <a:lnTo>
                  <a:pt x="360083" y="2147895"/>
                </a:lnTo>
                <a:lnTo>
                  <a:pt x="360991" y="2151069"/>
                </a:lnTo>
                <a:lnTo>
                  <a:pt x="361899" y="2154697"/>
                </a:lnTo>
                <a:lnTo>
                  <a:pt x="362352" y="2158552"/>
                </a:lnTo>
                <a:lnTo>
                  <a:pt x="362806" y="2162861"/>
                </a:lnTo>
                <a:lnTo>
                  <a:pt x="362806" y="2167396"/>
                </a:lnTo>
                <a:lnTo>
                  <a:pt x="362579" y="2169891"/>
                </a:lnTo>
                <a:lnTo>
                  <a:pt x="362352" y="2172158"/>
                </a:lnTo>
                <a:lnTo>
                  <a:pt x="361672" y="2174653"/>
                </a:lnTo>
                <a:lnTo>
                  <a:pt x="360991" y="2176920"/>
                </a:lnTo>
                <a:lnTo>
                  <a:pt x="360083" y="2178961"/>
                </a:lnTo>
                <a:lnTo>
                  <a:pt x="359176" y="2181229"/>
                </a:lnTo>
                <a:lnTo>
                  <a:pt x="357814" y="2183043"/>
                </a:lnTo>
                <a:lnTo>
                  <a:pt x="356680" y="2185084"/>
                </a:lnTo>
                <a:lnTo>
                  <a:pt x="353730" y="2188712"/>
                </a:lnTo>
                <a:lnTo>
                  <a:pt x="349873" y="2192340"/>
                </a:lnTo>
                <a:lnTo>
                  <a:pt x="346243" y="2195515"/>
                </a:lnTo>
                <a:lnTo>
                  <a:pt x="341705" y="2198463"/>
                </a:lnTo>
                <a:lnTo>
                  <a:pt x="336940" y="2200957"/>
                </a:lnTo>
                <a:lnTo>
                  <a:pt x="332402" y="2203225"/>
                </a:lnTo>
                <a:lnTo>
                  <a:pt x="327184" y="2205039"/>
                </a:lnTo>
                <a:lnTo>
                  <a:pt x="321965" y="2206399"/>
                </a:lnTo>
                <a:lnTo>
                  <a:pt x="316746" y="2207533"/>
                </a:lnTo>
                <a:lnTo>
                  <a:pt x="311301" y="2208213"/>
                </a:lnTo>
                <a:lnTo>
                  <a:pt x="306082" y="2208440"/>
                </a:lnTo>
                <a:lnTo>
                  <a:pt x="300864" y="2208213"/>
                </a:lnTo>
                <a:lnTo>
                  <a:pt x="295872" y="2207760"/>
                </a:lnTo>
                <a:lnTo>
                  <a:pt x="291561" y="2206399"/>
                </a:lnTo>
                <a:lnTo>
                  <a:pt x="287704" y="2205266"/>
                </a:lnTo>
                <a:lnTo>
                  <a:pt x="284300" y="2203225"/>
                </a:lnTo>
                <a:lnTo>
                  <a:pt x="280897" y="2201184"/>
                </a:lnTo>
                <a:lnTo>
                  <a:pt x="278401" y="2198689"/>
                </a:lnTo>
                <a:lnTo>
                  <a:pt x="275905" y="2195742"/>
                </a:lnTo>
                <a:lnTo>
                  <a:pt x="274090" y="2192794"/>
                </a:lnTo>
                <a:lnTo>
                  <a:pt x="272502" y="2189392"/>
                </a:lnTo>
                <a:lnTo>
                  <a:pt x="271140" y="2185764"/>
                </a:lnTo>
                <a:lnTo>
                  <a:pt x="270006" y="2182136"/>
                </a:lnTo>
                <a:lnTo>
                  <a:pt x="269325" y="2177827"/>
                </a:lnTo>
                <a:lnTo>
                  <a:pt x="268871" y="2173972"/>
                </a:lnTo>
                <a:lnTo>
                  <a:pt x="268418" y="2169437"/>
                </a:lnTo>
                <a:lnTo>
                  <a:pt x="268418" y="2165129"/>
                </a:lnTo>
                <a:lnTo>
                  <a:pt x="268418" y="2160367"/>
                </a:lnTo>
                <a:lnTo>
                  <a:pt x="268644" y="2156058"/>
                </a:lnTo>
                <a:lnTo>
                  <a:pt x="269325" y="2152203"/>
                </a:lnTo>
                <a:lnTo>
                  <a:pt x="270460" y="2148348"/>
                </a:lnTo>
                <a:lnTo>
                  <a:pt x="272048" y="2145173"/>
                </a:lnTo>
                <a:lnTo>
                  <a:pt x="273636" y="2142452"/>
                </a:lnTo>
                <a:lnTo>
                  <a:pt x="275451" y="2139958"/>
                </a:lnTo>
                <a:lnTo>
                  <a:pt x="277493" y="2137690"/>
                </a:lnTo>
                <a:lnTo>
                  <a:pt x="279762" y="2135649"/>
                </a:lnTo>
                <a:lnTo>
                  <a:pt x="282258" y="2134289"/>
                </a:lnTo>
                <a:lnTo>
                  <a:pt x="284527" y="2132928"/>
                </a:lnTo>
                <a:lnTo>
                  <a:pt x="286569" y="2131794"/>
                </a:lnTo>
                <a:lnTo>
                  <a:pt x="288838" y="2131114"/>
                </a:lnTo>
                <a:lnTo>
                  <a:pt x="293149" y="2129754"/>
                </a:lnTo>
                <a:lnTo>
                  <a:pt x="296553" y="2129300"/>
                </a:lnTo>
                <a:lnTo>
                  <a:pt x="298141" y="2129073"/>
                </a:lnTo>
                <a:lnTo>
                  <a:pt x="299275" y="2128847"/>
                </a:lnTo>
                <a:lnTo>
                  <a:pt x="300410" y="2128393"/>
                </a:lnTo>
                <a:lnTo>
                  <a:pt x="301317" y="2127486"/>
                </a:lnTo>
                <a:lnTo>
                  <a:pt x="303133" y="2125899"/>
                </a:lnTo>
                <a:lnTo>
                  <a:pt x="304267" y="2123858"/>
                </a:lnTo>
                <a:lnTo>
                  <a:pt x="305855" y="2121590"/>
                </a:lnTo>
                <a:lnTo>
                  <a:pt x="306990" y="2118869"/>
                </a:lnTo>
                <a:lnTo>
                  <a:pt x="308351" y="2116148"/>
                </a:lnTo>
                <a:lnTo>
                  <a:pt x="309940" y="2113427"/>
                </a:lnTo>
                <a:lnTo>
                  <a:pt x="313797" y="2108438"/>
                </a:lnTo>
                <a:lnTo>
                  <a:pt x="320377" y="2100274"/>
                </a:lnTo>
                <a:lnTo>
                  <a:pt x="339663" y="2077372"/>
                </a:lnTo>
                <a:lnTo>
                  <a:pt x="360991" y="2052881"/>
                </a:lnTo>
                <a:lnTo>
                  <a:pt x="370521" y="2042223"/>
                </a:lnTo>
                <a:lnTo>
                  <a:pt x="377781" y="2034513"/>
                </a:lnTo>
                <a:lnTo>
                  <a:pt x="380958" y="2030885"/>
                </a:lnTo>
                <a:lnTo>
                  <a:pt x="385723" y="2026577"/>
                </a:lnTo>
                <a:lnTo>
                  <a:pt x="397067" y="2016146"/>
                </a:lnTo>
                <a:lnTo>
                  <a:pt x="410681" y="2004127"/>
                </a:lnTo>
                <a:lnTo>
                  <a:pt x="425883" y="1991429"/>
                </a:lnTo>
                <a:lnTo>
                  <a:pt x="441085" y="1978957"/>
                </a:lnTo>
                <a:lnTo>
                  <a:pt x="455153" y="1967618"/>
                </a:lnTo>
                <a:lnTo>
                  <a:pt x="467178" y="1958775"/>
                </a:lnTo>
                <a:lnTo>
                  <a:pt x="471943" y="1955147"/>
                </a:lnTo>
                <a:lnTo>
                  <a:pt x="476027" y="1952652"/>
                </a:lnTo>
                <a:lnTo>
                  <a:pt x="481700" y="1949251"/>
                </a:lnTo>
                <a:lnTo>
                  <a:pt x="485557" y="1946303"/>
                </a:lnTo>
                <a:lnTo>
                  <a:pt x="486918" y="1945169"/>
                </a:lnTo>
                <a:lnTo>
                  <a:pt x="487826" y="1944035"/>
                </a:lnTo>
                <a:lnTo>
                  <a:pt x="488053" y="1943128"/>
                </a:lnTo>
                <a:lnTo>
                  <a:pt x="488053" y="1942221"/>
                </a:lnTo>
                <a:lnTo>
                  <a:pt x="487826" y="1941541"/>
                </a:lnTo>
                <a:lnTo>
                  <a:pt x="487145" y="1941087"/>
                </a:lnTo>
                <a:lnTo>
                  <a:pt x="485784" y="1940634"/>
                </a:lnTo>
                <a:lnTo>
                  <a:pt x="484422" y="1940407"/>
                </a:lnTo>
                <a:lnTo>
                  <a:pt x="480338" y="1940180"/>
                </a:lnTo>
                <a:lnTo>
                  <a:pt x="475120" y="1940180"/>
                </a:lnTo>
                <a:lnTo>
                  <a:pt x="468993" y="1940634"/>
                </a:lnTo>
                <a:lnTo>
                  <a:pt x="461960" y="1941768"/>
                </a:lnTo>
                <a:lnTo>
                  <a:pt x="454699" y="1943582"/>
                </a:lnTo>
                <a:lnTo>
                  <a:pt x="446758" y="1945623"/>
                </a:lnTo>
                <a:lnTo>
                  <a:pt x="429060" y="1949931"/>
                </a:lnTo>
                <a:lnTo>
                  <a:pt x="410454" y="1954920"/>
                </a:lnTo>
                <a:lnTo>
                  <a:pt x="405236" y="1956507"/>
                </a:lnTo>
                <a:lnTo>
                  <a:pt x="399336" y="1959002"/>
                </a:lnTo>
                <a:lnTo>
                  <a:pt x="392756" y="1961949"/>
                </a:lnTo>
                <a:lnTo>
                  <a:pt x="385723" y="1965351"/>
                </a:lnTo>
                <a:lnTo>
                  <a:pt x="378235" y="1969433"/>
                </a:lnTo>
                <a:lnTo>
                  <a:pt x="370521" y="1973514"/>
                </a:lnTo>
                <a:lnTo>
                  <a:pt x="355092" y="1982585"/>
                </a:lnTo>
                <a:lnTo>
                  <a:pt x="340117" y="1991429"/>
                </a:lnTo>
                <a:lnTo>
                  <a:pt x="326957" y="1999819"/>
                </a:lnTo>
                <a:lnTo>
                  <a:pt x="316293" y="2006395"/>
                </a:lnTo>
                <a:lnTo>
                  <a:pt x="309259" y="2010477"/>
                </a:lnTo>
                <a:lnTo>
                  <a:pt x="304948" y="2013198"/>
                </a:lnTo>
                <a:lnTo>
                  <a:pt x="303360" y="2014558"/>
                </a:lnTo>
                <a:lnTo>
                  <a:pt x="301771" y="2015919"/>
                </a:lnTo>
                <a:lnTo>
                  <a:pt x="300637" y="2017506"/>
                </a:lnTo>
                <a:lnTo>
                  <a:pt x="299275" y="2018640"/>
                </a:lnTo>
                <a:lnTo>
                  <a:pt x="298368" y="2020227"/>
                </a:lnTo>
                <a:lnTo>
                  <a:pt x="297687" y="2021588"/>
                </a:lnTo>
                <a:lnTo>
                  <a:pt x="297006" y="2023175"/>
                </a:lnTo>
                <a:lnTo>
                  <a:pt x="296553" y="2024763"/>
                </a:lnTo>
                <a:lnTo>
                  <a:pt x="296326" y="2026350"/>
                </a:lnTo>
                <a:lnTo>
                  <a:pt x="296326" y="2027937"/>
                </a:lnTo>
                <a:lnTo>
                  <a:pt x="296553" y="2031112"/>
                </a:lnTo>
                <a:lnTo>
                  <a:pt x="297233" y="2034513"/>
                </a:lnTo>
                <a:lnTo>
                  <a:pt x="297914" y="2036101"/>
                </a:lnTo>
                <a:lnTo>
                  <a:pt x="298595" y="2037235"/>
                </a:lnTo>
                <a:lnTo>
                  <a:pt x="299275" y="2038595"/>
                </a:lnTo>
                <a:lnTo>
                  <a:pt x="300410" y="2039275"/>
                </a:lnTo>
                <a:lnTo>
                  <a:pt x="301317" y="2039956"/>
                </a:lnTo>
                <a:lnTo>
                  <a:pt x="302225" y="2040636"/>
                </a:lnTo>
                <a:lnTo>
                  <a:pt x="304267" y="2041090"/>
                </a:lnTo>
                <a:lnTo>
                  <a:pt x="306309" y="2041316"/>
                </a:lnTo>
                <a:lnTo>
                  <a:pt x="308351" y="2041316"/>
                </a:lnTo>
                <a:lnTo>
                  <a:pt x="309713" y="2041316"/>
                </a:lnTo>
                <a:lnTo>
                  <a:pt x="310847" y="2041543"/>
                </a:lnTo>
                <a:lnTo>
                  <a:pt x="311074" y="2042223"/>
                </a:lnTo>
                <a:lnTo>
                  <a:pt x="311301" y="2044264"/>
                </a:lnTo>
                <a:lnTo>
                  <a:pt x="311528" y="2050160"/>
                </a:lnTo>
                <a:lnTo>
                  <a:pt x="311528" y="2058323"/>
                </a:lnTo>
                <a:lnTo>
                  <a:pt x="311301" y="2068074"/>
                </a:lnTo>
                <a:lnTo>
                  <a:pt x="310393" y="2087349"/>
                </a:lnTo>
                <a:lnTo>
                  <a:pt x="309940" y="2100048"/>
                </a:lnTo>
                <a:lnTo>
                  <a:pt x="309713" y="2102996"/>
                </a:lnTo>
                <a:lnTo>
                  <a:pt x="309259" y="2105490"/>
                </a:lnTo>
                <a:lnTo>
                  <a:pt x="308351" y="2107984"/>
                </a:lnTo>
                <a:lnTo>
                  <a:pt x="306763" y="2109799"/>
                </a:lnTo>
                <a:lnTo>
                  <a:pt x="304721" y="2111386"/>
                </a:lnTo>
                <a:lnTo>
                  <a:pt x="302452" y="2112520"/>
                </a:lnTo>
                <a:lnTo>
                  <a:pt x="299729" y="2113200"/>
                </a:lnTo>
                <a:lnTo>
                  <a:pt x="296553" y="2113427"/>
                </a:lnTo>
                <a:lnTo>
                  <a:pt x="290200" y="2113200"/>
                </a:lnTo>
                <a:lnTo>
                  <a:pt x="287477" y="2112973"/>
                </a:lnTo>
                <a:lnTo>
                  <a:pt x="284981" y="2112293"/>
                </a:lnTo>
                <a:lnTo>
                  <a:pt x="282939" y="2111386"/>
                </a:lnTo>
                <a:lnTo>
                  <a:pt x="280897" y="2110479"/>
                </a:lnTo>
                <a:lnTo>
                  <a:pt x="279535" y="2108891"/>
                </a:lnTo>
                <a:lnTo>
                  <a:pt x="278174" y="2107077"/>
                </a:lnTo>
                <a:lnTo>
                  <a:pt x="277266" y="2105037"/>
                </a:lnTo>
                <a:lnTo>
                  <a:pt x="276586" y="2102996"/>
                </a:lnTo>
                <a:lnTo>
                  <a:pt x="274998" y="2099594"/>
                </a:lnTo>
                <a:lnTo>
                  <a:pt x="274317" y="2098234"/>
                </a:lnTo>
                <a:lnTo>
                  <a:pt x="273182" y="2097327"/>
                </a:lnTo>
                <a:lnTo>
                  <a:pt x="272048" y="2096646"/>
                </a:lnTo>
                <a:lnTo>
                  <a:pt x="270460" y="2096420"/>
                </a:lnTo>
                <a:lnTo>
                  <a:pt x="268644" y="2096646"/>
                </a:lnTo>
                <a:lnTo>
                  <a:pt x="266602" y="2096646"/>
                </a:lnTo>
                <a:lnTo>
                  <a:pt x="264787" y="2097100"/>
                </a:lnTo>
                <a:lnTo>
                  <a:pt x="263199" y="2097553"/>
                </a:lnTo>
                <a:lnTo>
                  <a:pt x="261611" y="2098234"/>
                </a:lnTo>
                <a:lnTo>
                  <a:pt x="260022" y="2099367"/>
                </a:lnTo>
                <a:lnTo>
                  <a:pt x="259115" y="2100501"/>
                </a:lnTo>
                <a:lnTo>
                  <a:pt x="258434" y="2102089"/>
                </a:lnTo>
                <a:lnTo>
                  <a:pt x="257980" y="2103449"/>
                </a:lnTo>
                <a:lnTo>
                  <a:pt x="257073" y="2105263"/>
                </a:lnTo>
                <a:lnTo>
                  <a:pt x="256165" y="2106397"/>
                </a:lnTo>
                <a:lnTo>
                  <a:pt x="255031" y="2107758"/>
                </a:lnTo>
                <a:lnTo>
                  <a:pt x="253442" y="2108665"/>
                </a:lnTo>
                <a:lnTo>
                  <a:pt x="251400" y="2109572"/>
                </a:lnTo>
                <a:lnTo>
                  <a:pt x="249131" y="2110025"/>
                </a:lnTo>
                <a:lnTo>
                  <a:pt x="246636" y="2109799"/>
                </a:lnTo>
                <a:lnTo>
                  <a:pt x="240736" y="2109572"/>
                </a:lnTo>
                <a:lnTo>
                  <a:pt x="235064" y="2109118"/>
                </a:lnTo>
                <a:lnTo>
                  <a:pt x="232568" y="2108891"/>
                </a:lnTo>
                <a:lnTo>
                  <a:pt x="230299" y="2108438"/>
                </a:lnTo>
                <a:lnTo>
                  <a:pt x="229165" y="2107984"/>
                </a:lnTo>
                <a:lnTo>
                  <a:pt x="228711" y="2107531"/>
                </a:lnTo>
                <a:lnTo>
                  <a:pt x="228484" y="2107077"/>
                </a:lnTo>
                <a:lnTo>
                  <a:pt x="228030" y="2103222"/>
                </a:lnTo>
                <a:lnTo>
                  <a:pt x="227803" y="2095513"/>
                </a:lnTo>
                <a:lnTo>
                  <a:pt x="227576" y="2085081"/>
                </a:lnTo>
                <a:lnTo>
                  <a:pt x="227576" y="2073290"/>
                </a:lnTo>
                <a:lnTo>
                  <a:pt x="227576" y="2061498"/>
                </a:lnTo>
                <a:lnTo>
                  <a:pt x="228030" y="2051521"/>
                </a:lnTo>
                <a:lnTo>
                  <a:pt x="228711" y="2047439"/>
                </a:lnTo>
                <a:lnTo>
                  <a:pt x="229165" y="2044264"/>
                </a:lnTo>
                <a:lnTo>
                  <a:pt x="229618" y="2042223"/>
                </a:lnTo>
                <a:lnTo>
                  <a:pt x="230072" y="2041770"/>
                </a:lnTo>
                <a:lnTo>
                  <a:pt x="230299" y="2041543"/>
                </a:lnTo>
                <a:lnTo>
                  <a:pt x="232114" y="2041543"/>
                </a:lnTo>
                <a:lnTo>
                  <a:pt x="233929" y="2041090"/>
                </a:lnTo>
                <a:lnTo>
                  <a:pt x="235518" y="2040636"/>
                </a:lnTo>
                <a:lnTo>
                  <a:pt x="237106" y="2039729"/>
                </a:lnTo>
                <a:lnTo>
                  <a:pt x="238240" y="2038822"/>
                </a:lnTo>
                <a:lnTo>
                  <a:pt x="239375" y="2037915"/>
                </a:lnTo>
                <a:lnTo>
                  <a:pt x="240056" y="2036554"/>
                </a:lnTo>
                <a:lnTo>
                  <a:pt x="240283" y="2035420"/>
                </a:lnTo>
                <a:lnTo>
                  <a:pt x="240283" y="2034513"/>
                </a:lnTo>
                <a:lnTo>
                  <a:pt x="240056" y="2034060"/>
                </a:lnTo>
                <a:lnTo>
                  <a:pt x="239602" y="2033833"/>
                </a:lnTo>
                <a:lnTo>
                  <a:pt x="239148" y="2033606"/>
                </a:lnTo>
                <a:lnTo>
                  <a:pt x="237560" y="2033380"/>
                </a:lnTo>
                <a:lnTo>
                  <a:pt x="235518" y="2033153"/>
                </a:lnTo>
                <a:lnTo>
                  <a:pt x="231660" y="2033606"/>
                </a:lnTo>
                <a:lnTo>
                  <a:pt x="228484" y="2033833"/>
                </a:lnTo>
                <a:lnTo>
                  <a:pt x="227803" y="2033833"/>
                </a:lnTo>
                <a:lnTo>
                  <a:pt x="227576" y="2033606"/>
                </a:lnTo>
                <a:lnTo>
                  <a:pt x="227576" y="2033153"/>
                </a:lnTo>
                <a:lnTo>
                  <a:pt x="228030" y="2032699"/>
                </a:lnTo>
                <a:lnTo>
                  <a:pt x="230299" y="2030205"/>
                </a:lnTo>
                <a:lnTo>
                  <a:pt x="234837" y="2026123"/>
                </a:lnTo>
                <a:lnTo>
                  <a:pt x="252535" y="2011837"/>
                </a:lnTo>
                <a:lnTo>
                  <a:pt x="284754" y="1985759"/>
                </a:lnTo>
                <a:lnTo>
                  <a:pt x="290200" y="1981224"/>
                </a:lnTo>
                <a:lnTo>
                  <a:pt x="295872" y="1977143"/>
                </a:lnTo>
                <a:lnTo>
                  <a:pt x="301771" y="1972834"/>
                </a:lnTo>
                <a:lnTo>
                  <a:pt x="308351" y="1968526"/>
                </a:lnTo>
                <a:lnTo>
                  <a:pt x="314704" y="1964671"/>
                </a:lnTo>
                <a:lnTo>
                  <a:pt x="321738" y="1960362"/>
                </a:lnTo>
                <a:lnTo>
                  <a:pt x="328545" y="1956507"/>
                </a:lnTo>
                <a:lnTo>
                  <a:pt x="335806" y="1952425"/>
                </a:lnTo>
                <a:lnTo>
                  <a:pt x="350327" y="1944715"/>
                </a:lnTo>
                <a:lnTo>
                  <a:pt x="365756" y="1937686"/>
                </a:lnTo>
                <a:lnTo>
                  <a:pt x="381639" y="1930656"/>
                </a:lnTo>
                <a:lnTo>
                  <a:pt x="397521" y="1924307"/>
                </a:lnTo>
                <a:lnTo>
                  <a:pt x="413631" y="1918184"/>
                </a:lnTo>
                <a:lnTo>
                  <a:pt x="429514" y="1912742"/>
                </a:lnTo>
                <a:lnTo>
                  <a:pt x="445396" y="1908207"/>
                </a:lnTo>
                <a:lnTo>
                  <a:pt x="460825" y="1903898"/>
                </a:lnTo>
                <a:lnTo>
                  <a:pt x="476027" y="1900270"/>
                </a:lnTo>
                <a:lnTo>
                  <a:pt x="490095" y="1897095"/>
                </a:lnTo>
                <a:lnTo>
                  <a:pt x="497128" y="1895962"/>
                </a:lnTo>
                <a:lnTo>
                  <a:pt x="503708" y="1895054"/>
                </a:lnTo>
                <a:lnTo>
                  <a:pt x="510288" y="1894147"/>
                </a:lnTo>
                <a:lnTo>
                  <a:pt x="516415" y="1893694"/>
                </a:lnTo>
                <a:lnTo>
                  <a:pt x="532978" y="1892560"/>
                </a:lnTo>
                <a:lnTo>
                  <a:pt x="547953" y="1892107"/>
                </a:lnTo>
                <a:lnTo>
                  <a:pt x="560659" y="1892107"/>
                </a:lnTo>
                <a:lnTo>
                  <a:pt x="571550" y="1892333"/>
                </a:lnTo>
                <a:lnTo>
                  <a:pt x="579945" y="1892787"/>
                </a:lnTo>
                <a:lnTo>
                  <a:pt x="586072" y="1893014"/>
                </a:lnTo>
                <a:lnTo>
                  <a:pt x="591290" y="1893694"/>
                </a:lnTo>
                <a:lnTo>
                  <a:pt x="590383" y="1678723"/>
                </a:lnTo>
                <a:lnTo>
                  <a:pt x="609442" y="1679403"/>
                </a:lnTo>
                <a:lnTo>
                  <a:pt x="608080" y="1544933"/>
                </a:lnTo>
                <a:lnTo>
                  <a:pt x="565651" y="1539718"/>
                </a:lnTo>
                <a:lnTo>
                  <a:pt x="565424" y="1513413"/>
                </a:lnTo>
                <a:lnTo>
                  <a:pt x="444942" y="1474864"/>
                </a:lnTo>
                <a:lnTo>
                  <a:pt x="355092" y="1446065"/>
                </a:lnTo>
                <a:lnTo>
                  <a:pt x="299275" y="1428377"/>
                </a:lnTo>
                <a:lnTo>
                  <a:pt x="292922" y="1426110"/>
                </a:lnTo>
                <a:lnTo>
                  <a:pt x="286342" y="1423615"/>
                </a:lnTo>
                <a:lnTo>
                  <a:pt x="280216" y="1420894"/>
                </a:lnTo>
                <a:lnTo>
                  <a:pt x="273863" y="1417719"/>
                </a:lnTo>
                <a:lnTo>
                  <a:pt x="267283" y="1414091"/>
                </a:lnTo>
                <a:lnTo>
                  <a:pt x="261157" y="1410236"/>
                </a:lnTo>
                <a:lnTo>
                  <a:pt x="255031" y="1405701"/>
                </a:lnTo>
                <a:lnTo>
                  <a:pt x="248678" y="1400712"/>
                </a:lnTo>
                <a:lnTo>
                  <a:pt x="242778" y="1395270"/>
                </a:lnTo>
                <a:lnTo>
                  <a:pt x="237106" y="1389374"/>
                </a:lnTo>
                <a:lnTo>
                  <a:pt x="231434" y="1382571"/>
                </a:lnTo>
                <a:lnTo>
                  <a:pt x="225988" y="1375542"/>
                </a:lnTo>
                <a:lnTo>
                  <a:pt x="220769" y="1367832"/>
                </a:lnTo>
                <a:lnTo>
                  <a:pt x="218274" y="1363523"/>
                </a:lnTo>
                <a:lnTo>
                  <a:pt x="216005" y="1358988"/>
                </a:lnTo>
                <a:lnTo>
                  <a:pt x="213509" y="1354679"/>
                </a:lnTo>
                <a:lnTo>
                  <a:pt x="211240" y="1349917"/>
                </a:lnTo>
                <a:lnTo>
                  <a:pt x="208971" y="1344929"/>
                </a:lnTo>
                <a:lnTo>
                  <a:pt x="207156" y="1339713"/>
                </a:lnTo>
                <a:lnTo>
                  <a:pt x="202391" y="1327241"/>
                </a:lnTo>
                <a:lnTo>
                  <a:pt x="196492" y="1310914"/>
                </a:lnTo>
                <a:lnTo>
                  <a:pt x="181970" y="1269643"/>
                </a:lnTo>
                <a:lnTo>
                  <a:pt x="165407" y="1220663"/>
                </a:lnTo>
                <a:lnTo>
                  <a:pt x="148390" y="1169414"/>
                </a:lnTo>
                <a:lnTo>
                  <a:pt x="118893" y="1079616"/>
                </a:lnTo>
                <a:lnTo>
                  <a:pt x="106414" y="1040613"/>
                </a:lnTo>
                <a:lnTo>
                  <a:pt x="69203" y="1040840"/>
                </a:lnTo>
                <a:lnTo>
                  <a:pt x="40841" y="1041294"/>
                </a:lnTo>
                <a:lnTo>
                  <a:pt x="22463" y="1041294"/>
                </a:lnTo>
                <a:lnTo>
                  <a:pt x="19740" y="1040840"/>
                </a:lnTo>
                <a:lnTo>
                  <a:pt x="17244" y="1040613"/>
                </a:lnTo>
                <a:lnTo>
                  <a:pt x="14748" y="1040160"/>
                </a:lnTo>
                <a:lnTo>
                  <a:pt x="12479" y="1039706"/>
                </a:lnTo>
                <a:lnTo>
                  <a:pt x="10664" y="1039253"/>
                </a:lnTo>
                <a:lnTo>
                  <a:pt x="8622" y="1038346"/>
                </a:lnTo>
                <a:lnTo>
                  <a:pt x="7034" y="1037439"/>
                </a:lnTo>
                <a:lnTo>
                  <a:pt x="5672" y="1036532"/>
                </a:lnTo>
                <a:lnTo>
                  <a:pt x="4084" y="1035398"/>
                </a:lnTo>
                <a:lnTo>
                  <a:pt x="3177" y="1034491"/>
                </a:lnTo>
                <a:lnTo>
                  <a:pt x="2042" y="1033357"/>
                </a:lnTo>
                <a:lnTo>
                  <a:pt x="1361" y="1031996"/>
                </a:lnTo>
                <a:lnTo>
                  <a:pt x="681" y="1030863"/>
                </a:lnTo>
                <a:lnTo>
                  <a:pt x="227" y="1029502"/>
                </a:lnTo>
                <a:lnTo>
                  <a:pt x="0" y="1028368"/>
                </a:lnTo>
                <a:lnTo>
                  <a:pt x="0" y="1027008"/>
                </a:lnTo>
                <a:lnTo>
                  <a:pt x="0" y="1025647"/>
                </a:lnTo>
                <a:lnTo>
                  <a:pt x="227" y="1024286"/>
                </a:lnTo>
                <a:lnTo>
                  <a:pt x="681" y="1023153"/>
                </a:lnTo>
                <a:lnTo>
                  <a:pt x="1134" y="1021792"/>
                </a:lnTo>
                <a:lnTo>
                  <a:pt x="2042" y="1020658"/>
                </a:lnTo>
                <a:lnTo>
                  <a:pt x="3177" y="1019298"/>
                </a:lnTo>
                <a:lnTo>
                  <a:pt x="4084" y="1018391"/>
                </a:lnTo>
                <a:lnTo>
                  <a:pt x="5672" y="1017484"/>
                </a:lnTo>
                <a:lnTo>
                  <a:pt x="7034" y="1016350"/>
                </a:lnTo>
                <a:lnTo>
                  <a:pt x="8622" y="1015670"/>
                </a:lnTo>
                <a:lnTo>
                  <a:pt x="10664" y="1014989"/>
                </a:lnTo>
                <a:lnTo>
                  <a:pt x="12479" y="1014082"/>
                </a:lnTo>
                <a:lnTo>
                  <a:pt x="14748" y="1013629"/>
                </a:lnTo>
                <a:lnTo>
                  <a:pt x="17017" y="1013175"/>
                </a:lnTo>
                <a:lnTo>
                  <a:pt x="19740" y="1012948"/>
                </a:lnTo>
                <a:lnTo>
                  <a:pt x="22463" y="1012948"/>
                </a:lnTo>
                <a:lnTo>
                  <a:pt x="97338" y="1012722"/>
                </a:lnTo>
                <a:lnTo>
                  <a:pt x="89170" y="984603"/>
                </a:lnTo>
                <a:lnTo>
                  <a:pt x="86674" y="973265"/>
                </a:lnTo>
                <a:lnTo>
                  <a:pt x="81909" y="949455"/>
                </a:lnTo>
                <a:lnTo>
                  <a:pt x="75783" y="917255"/>
                </a:lnTo>
                <a:lnTo>
                  <a:pt x="69203" y="880519"/>
                </a:lnTo>
                <a:lnTo>
                  <a:pt x="62169" y="843103"/>
                </a:lnTo>
                <a:lnTo>
                  <a:pt x="56270" y="808862"/>
                </a:lnTo>
                <a:lnTo>
                  <a:pt x="51732" y="781877"/>
                </a:lnTo>
                <a:lnTo>
                  <a:pt x="50371" y="772127"/>
                </a:lnTo>
                <a:lnTo>
                  <a:pt x="49463" y="766004"/>
                </a:lnTo>
                <a:lnTo>
                  <a:pt x="49236" y="761922"/>
                </a:lnTo>
                <a:lnTo>
                  <a:pt x="49463" y="758748"/>
                </a:lnTo>
                <a:lnTo>
                  <a:pt x="49690" y="757614"/>
                </a:lnTo>
                <a:lnTo>
                  <a:pt x="50371" y="756480"/>
                </a:lnTo>
                <a:lnTo>
                  <a:pt x="50825" y="755573"/>
                </a:lnTo>
                <a:lnTo>
                  <a:pt x="51278" y="754666"/>
                </a:lnTo>
                <a:lnTo>
                  <a:pt x="51959" y="754212"/>
                </a:lnTo>
                <a:lnTo>
                  <a:pt x="52640" y="753759"/>
                </a:lnTo>
                <a:lnTo>
                  <a:pt x="53774" y="753532"/>
                </a:lnTo>
                <a:lnTo>
                  <a:pt x="54682" y="753532"/>
                </a:lnTo>
                <a:lnTo>
                  <a:pt x="56951" y="753759"/>
                </a:lnTo>
                <a:lnTo>
                  <a:pt x="59900" y="754212"/>
                </a:lnTo>
                <a:lnTo>
                  <a:pt x="63304" y="755346"/>
                </a:lnTo>
                <a:lnTo>
                  <a:pt x="67161" y="756480"/>
                </a:lnTo>
                <a:lnTo>
                  <a:pt x="76464" y="759428"/>
                </a:lnTo>
                <a:lnTo>
                  <a:pt x="81909" y="761242"/>
                </a:lnTo>
                <a:lnTo>
                  <a:pt x="88262" y="763056"/>
                </a:lnTo>
                <a:lnTo>
                  <a:pt x="94842" y="764417"/>
                </a:lnTo>
                <a:lnTo>
                  <a:pt x="102103" y="766004"/>
                </a:lnTo>
                <a:lnTo>
                  <a:pt x="111179" y="767138"/>
                </a:lnTo>
                <a:lnTo>
                  <a:pt x="122977" y="768498"/>
                </a:lnTo>
                <a:lnTo>
                  <a:pt x="137272" y="769405"/>
                </a:lnTo>
                <a:lnTo>
                  <a:pt x="153381" y="770312"/>
                </a:lnTo>
                <a:lnTo>
                  <a:pt x="171079" y="771220"/>
                </a:lnTo>
                <a:lnTo>
                  <a:pt x="189912" y="771673"/>
                </a:lnTo>
                <a:lnTo>
                  <a:pt x="209425" y="772127"/>
                </a:lnTo>
                <a:lnTo>
                  <a:pt x="229392" y="772580"/>
                </a:lnTo>
                <a:lnTo>
                  <a:pt x="267964" y="772807"/>
                </a:lnTo>
                <a:lnTo>
                  <a:pt x="286115" y="772580"/>
                </a:lnTo>
                <a:lnTo>
                  <a:pt x="302906" y="772353"/>
                </a:lnTo>
                <a:lnTo>
                  <a:pt x="317654" y="771900"/>
                </a:lnTo>
                <a:lnTo>
                  <a:pt x="330360" y="771446"/>
                </a:lnTo>
                <a:lnTo>
                  <a:pt x="340570" y="770539"/>
                </a:lnTo>
                <a:lnTo>
                  <a:pt x="344201" y="770086"/>
                </a:lnTo>
                <a:lnTo>
                  <a:pt x="347377" y="769632"/>
                </a:lnTo>
                <a:lnTo>
                  <a:pt x="354411" y="768272"/>
                </a:lnTo>
                <a:lnTo>
                  <a:pt x="361672" y="766004"/>
                </a:lnTo>
                <a:lnTo>
                  <a:pt x="368705" y="763510"/>
                </a:lnTo>
                <a:lnTo>
                  <a:pt x="375285" y="761015"/>
                </a:lnTo>
                <a:lnTo>
                  <a:pt x="381412" y="758521"/>
                </a:lnTo>
                <a:lnTo>
                  <a:pt x="386403" y="756026"/>
                </a:lnTo>
                <a:lnTo>
                  <a:pt x="392756" y="753079"/>
                </a:lnTo>
                <a:lnTo>
                  <a:pt x="393891" y="752852"/>
                </a:lnTo>
                <a:lnTo>
                  <a:pt x="394572" y="753305"/>
                </a:lnTo>
                <a:lnTo>
                  <a:pt x="395479" y="753986"/>
                </a:lnTo>
                <a:lnTo>
                  <a:pt x="396614" y="755119"/>
                </a:lnTo>
                <a:lnTo>
                  <a:pt x="398656" y="758294"/>
                </a:lnTo>
                <a:lnTo>
                  <a:pt x="400471" y="762376"/>
                </a:lnTo>
                <a:lnTo>
                  <a:pt x="402513" y="767365"/>
                </a:lnTo>
                <a:lnTo>
                  <a:pt x="404555" y="772353"/>
                </a:lnTo>
                <a:lnTo>
                  <a:pt x="407958" y="781877"/>
                </a:lnTo>
                <a:lnTo>
                  <a:pt x="408866" y="783691"/>
                </a:lnTo>
                <a:lnTo>
                  <a:pt x="410000" y="785506"/>
                </a:lnTo>
                <a:lnTo>
                  <a:pt x="410908" y="786866"/>
                </a:lnTo>
                <a:lnTo>
                  <a:pt x="412269" y="787773"/>
                </a:lnTo>
                <a:lnTo>
                  <a:pt x="413404" y="788453"/>
                </a:lnTo>
                <a:lnTo>
                  <a:pt x="414538" y="788907"/>
                </a:lnTo>
                <a:lnTo>
                  <a:pt x="415673" y="789587"/>
                </a:lnTo>
                <a:lnTo>
                  <a:pt x="416807" y="789814"/>
                </a:lnTo>
                <a:lnTo>
                  <a:pt x="419076" y="789814"/>
                </a:lnTo>
                <a:lnTo>
                  <a:pt x="420891" y="789814"/>
                </a:lnTo>
                <a:lnTo>
                  <a:pt x="422480" y="789134"/>
                </a:lnTo>
                <a:lnTo>
                  <a:pt x="424522" y="757841"/>
                </a:lnTo>
                <a:lnTo>
                  <a:pt x="426110" y="733350"/>
                </a:lnTo>
                <a:lnTo>
                  <a:pt x="426564" y="723373"/>
                </a:lnTo>
                <a:lnTo>
                  <a:pt x="426791" y="716343"/>
                </a:lnTo>
                <a:lnTo>
                  <a:pt x="426791" y="707953"/>
                </a:lnTo>
                <a:lnTo>
                  <a:pt x="426791" y="705005"/>
                </a:lnTo>
                <a:lnTo>
                  <a:pt x="426337" y="702737"/>
                </a:lnTo>
                <a:lnTo>
                  <a:pt x="425883" y="702057"/>
                </a:lnTo>
                <a:lnTo>
                  <a:pt x="425656" y="701377"/>
                </a:lnTo>
                <a:lnTo>
                  <a:pt x="424749" y="700923"/>
                </a:lnTo>
                <a:lnTo>
                  <a:pt x="424068" y="700923"/>
                </a:lnTo>
                <a:lnTo>
                  <a:pt x="423160" y="700923"/>
                </a:lnTo>
                <a:lnTo>
                  <a:pt x="422026" y="701150"/>
                </a:lnTo>
                <a:lnTo>
                  <a:pt x="419076" y="702510"/>
                </a:lnTo>
                <a:lnTo>
                  <a:pt x="417488" y="703191"/>
                </a:lnTo>
                <a:lnTo>
                  <a:pt x="415219" y="703644"/>
                </a:lnTo>
                <a:lnTo>
                  <a:pt x="412950" y="704098"/>
                </a:lnTo>
                <a:lnTo>
                  <a:pt x="410454" y="704098"/>
                </a:lnTo>
                <a:lnTo>
                  <a:pt x="405236" y="704098"/>
                </a:lnTo>
                <a:lnTo>
                  <a:pt x="399563" y="703644"/>
                </a:lnTo>
                <a:lnTo>
                  <a:pt x="393664" y="702964"/>
                </a:lnTo>
                <a:lnTo>
                  <a:pt x="387992" y="701603"/>
                </a:lnTo>
                <a:lnTo>
                  <a:pt x="382546" y="700470"/>
                </a:lnTo>
                <a:lnTo>
                  <a:pt x="377554" y="699336"/>
                </a:lnTo>
                <a:lnTo>
                  <a:pt x="375285" y="698429"/>
                </a:lnTo>
                <a:lnTo>
                  <a:pt x="373697" y="697522"/>
                </a:lnTo>
                <a:lnTo>
                  <a:pt x="372563" y="696161"/>
                </a:lnTo>
                <a:lnTo>
                  <a:pt x="371655" y="695027"/>
                </a:lnTo>
                <a:lnTo>
                  <a:pt x="371201" y="693440"/>
                </a:lnTo>
                <a:lnTo>
                  <a:pt x="370974" y="692079"/>
                </a:lnTo>
                <a:lnTo>
                  <a:pt x="371201" y="690492"/>
                </a:lnTo>
                <a:lnTo>
                  <a:pt x="371428" y="688905"/>
                </a:lnTo>
                <a:lnTo>
                  <a:pt x="372336" y="687317"/>
                </a:lnTo>
                <a:lnTo>
                  <a:pt x="373016" y="685503"/>
                </a:lnTo>
                <a:lnTo>
                  <a:pt x="373924" y="683916"/>
                </a:lnTo>
                <a:lnTo>
                  <a:pt x="375285" y="682329"/>
                </a:lnTo>
                <a:lnTo>
                  <a:pt x="377781" y="679381"/>
                </a:lnTo>
                <a:lnTo>
                  <a:pt x="380731" y="676886"/>
                </a:lnTo>
                <a:lnTo>
                  <a:pt x="383454" y="674619"/>
                </a:lnTo>
                <a:lnTo>
                  <a:pt x="385950" y="671898"/>
                </a:lnTo>
                <a:lnTo>
                  <a:pt x="387992" y="668950"/>
                </a:lnTo>
                <a:lnTo>
                  <a:pt x="389580" y="665775"/>
                </a:lnTo>
                <a:lnTo>
                  <a:pt x="391395" y="662600"/>
                </a:lnTo>
                <a:lnTo>
                  <a:pt x="392756" y="658745"/>
                </a:lnTo>
                <a:lnTo>
                  <a:pt x="395933" y="651262"/>
                </a:lnTo>
                <a:lnTo>
                  <a:pt x="397294" y="647634"/>
                </a:lnTo>
                <a:lnTo>
                  <a:pt x="398656" y="644006"/>
                </a:lnTo>
                <a:lnTo>
                  <a:pt x="399336" y="640151"/>
                </a:lnTo>
                <a:lnTo>
                  <a:pt x="399563" y="638790"/>
                </a:lnTo>
                <a:lnTo>
                  <a:pt x="399790" y="636976"/>
                </a:lnTo>
                <a:lnTo>
                  <a:pt x="399563" y="635842"/>
                </a:lnTo>
                <a:lnTo>
                  <a:pt x="399336" y="634482"/>
                </a:lnTo>
                <a:lnTo>
                  <a:pt x="398883" y="633575"/>
                </a:lnTo>
                <a:lnTo>
                  <a:pt x="397975" y="632441"/>
                </a:lnTo>
                <a:lnTo>
                  <a:pt x="396841" y="631987"/>
                </a:lnTo>
                <a:lnTo>
                  <a:pt x="395479" y="631761"/>
                </a:lnTo>
                <a:lnTo>
                  <a:pt x="393891" y="631534"/>
                </a:lnTo>
                <a:lnTo>
                  <a:pt x="391849" y="631761"/>
                </a:lnTo>
                <a:lnTo>
                  <a:pt x="387992" y="633121"/>
                </a:lnTo>
                <a:lnTo>
                  <a:pt x="384361" y="634255"/>
                </a:lnTo>
                <a:lnTo>
                  <a:pt x="381865" y="635389"/>
                </a:lnTo>
                <a:lnTo>
                  <a:pt x="380050" y="636523"/>
                </a:lnTo>
                <a:lnTo>
                  <a:pt x="378916" y="637203"/>
                </a:lnTo>
                <a:lnTo>
                  <a:pt x="378689" y="637203"/>
                </a:lnTo>
                <a:lnTo>
                  <a:pt x="378462" y="637203"/>
                </a:lnTo>
                <a:lnTo>
                  <a:pt x="378689" y="636296"/>
                </a:lnTo>
                <a:lnTo>
                  <a:pt x="379596" y="634028"/>
                </a:lnTo>
                <a:lnTo>
                  <a:pt x="380504" y="632668"/>
                </a:lnTo>
                <a:lnTo>
                  <a:pt x="381412" y="631534"/>
                </a:lnTo>
                <a:lnTo>
                  <a:pt x="382773" y="630400"/>
                </a:lnTo>
                <a:lnTo>
                  <a:pt x="383907" y="629039"/>
                </a:lnTo>
                <a:lnTo>
                  <a:pt x="387311" y="626772"/>
                </a:lnTo>
                <a:lnTo>
                  <a:pt x="391395" y="624504"/>
                </a:lnTo>
                <a:lnTo>
                  <a:pt x="395479" y="622010"/>
                </a:lnTo>
                <a:lnTo>
                  <a:pt x="399790" y="619515"/>
                </a:lnTo>
                <a:lnTo>
                  <a:pt x="404101" y="616341"/>
                </a:lnTo>
                <a:lnTo>
                  <a:pt x="405916" y="614980"/>
                </a:lnTo>
                <a:lnTo>
                  <a:pt x="407958" y="612939"/>
                </a:lnTo>
                <a:lnTo>
                  <a:pt x="409774" y="611125"/>
                </a:lnTo>
                <a:lnTo>
                  <a:pt x="411135" y="608858"/>
                </a:lnTo>
                <a:lnTo>
                  <a:pt x="412269" y="607043"/>
                </a:lnTo>
                <a:lnTo>
                  <a:pt x="412950" y="604776"/>
                </a:lnTo>
                <a:lnTo>
                  <a:pt x="413404" y="602281"/>
                </a:lnTo>
                <a:lnTo>
                  <a:pt x="413631" y="599560"/>
                </a:lnTo>
                <a:lnTo>
                  <a:pt x="413858" y="596839"/>
                </a:lnTo>
                <a:lnTo>
                  <a:pt x="413631" y="593891"/>
                </a:lnTo>
                <a:lnTo>
                  <a:pt x="413404" y="590943"/>
                </a:lnTo>
                <a:lnTo>
                  <a:pt x="412723" y="587542"/>
                </a:lnTo>
                <a:lnTo>
                  <a:pt x="411135" y="580512"/>
                </a:lnTo>
                <a:lnTo>
                  <a:pt x="409320" y="572576"/>
                </a:lnTo>
                <a:lnTo>
                  <a:pt x="407051" y="563505"/>
                </a:lnTo>
                <a:lnTo>
                  <a:pt x="404782" y="554435"/>
                </a:lnTo>
                <a:lnTo>
                  <a:pt x="402967" y="545818"/>
                </a:lnTo>
                <a:lnTo>
                  <a:pt x="402286" y="541509"/>
                </a:lnTo>
                <a:lnTo>
                  <a:pt x="402059" y="537654"/>
                </a:lnTo>
                <a:lnTo>
                  <a:pt x="401832" y="533572"/>
                </a:lnTo>
                <a:lnTo>
                  <a:pt x="401832" y="529717"/>
                </a:lnTo>
                <a:lnTo>
                  <a:pt x="402059" y="525862"/>
                </a:lnTo>
                <a:lnTo>
                  <a:pt x="402513" y="522008"/>
                </a:lnTo>
                <a:lnTo>
                  <a:pt x="403420" y="518153"/>
                </a:lnTo>
                <a:lnTo>
                  <a:pt x="404555" y="514751"/>
                </a:lnTo>
                <a:lnTo>
                  <a:pt x="405916" y="511123"/>
                </a:lnTo>
                <a:lnTo>
                  <a:pt x="407732" y="507268"/>
                </a:lnTo>
                <a:lnTo>
                  <a:pt x="410000" y="503867"/>
                </a:lnTo>
                <a:lnTo>
                  <a:pt x="412496" y="500238"/>
                </a:lnTo>
                <a:lnTo>
                  <a:pt x="415219" y="496837"/>
                </a:lnTo>
                <a:lnTo>
                  <a:pt x="417715" y="493889"/>
                </a:lnTo>
                <a:lnTo>
                  <a:pt x="422707" y="488900"/>
                </a:lnTo>
                <a:lnTo>
                  <a:pt x="430875" y="480737"/>
                </a:lnTo>
                <a:lnTo>
                  <a:pt x="432463" y="478696"/>
                </a:lnTo>
                <a:lnTo>
                  <a:pt x="434278" y="476882"/>
                </a:lnTo>
                <a:lnTo>
                  <a:pt x="435867" y="474841"/>
                </a:lnTo>
                <a:lnTo>
                  <a:pt x="437001" y="472800"/>
                </a:lnTo>
                <a:lnTo>
                  <a:pt x="437909" y="470306"/>
                </a:lnTo>
                <a:lnTo>
                  <a:pt x="439043" y="467811"/>
                </a:lnTo>
                <a:lnTo>
                  <a:pt x="439724" y="465090"/>
                </a:lnTo>
                <a:lnTo>
                  <a:pt x="440178" y="461915"/>
                </a:lnTo>
                <a:lnTo>
                  <a:pt x="440404" y="458741"/>
                </a:lnTo>
                <a:lnTo>
                  <a:pt x="440631" y="455566"/>
                </a:lnTo>
                <a:lnTo>
                  <a:pt x="440631" y="452165"/>
                </a:lnTo>
                <a:lnTo>
                  <a:pt x="440404" y="449217"/>
                </a:lnTo>
                <a:lnTo>
                  <a:pt x="439724" y="443094"/>
                </a:lnTo>
                <a:lnTo>
                  <a:pt x="438589" y="436518"/>
                </a:lnTo>
                <a:lnTo>
                  <a:pt x="437001" y="429715"/>
                </a:lnTo>
                <a:lnTo>
                  <a:pt x="434959" y="421779"/>
                </a:lnTo>
                <a:lnTo>
                  <a:pt x="432463" y="412708"/>
                </a:lnTo>
                <a:lnTo>
                  <a:pt x="430421" y="402504"/>
                </a:lnTo>
                <a:lnTo>
                  <a:pt x="429514" y="399783"/>
                </a:lnTo>
                <a:lnTo>
                  <a:pt x="429287" y="396608"/>
                </a:lnTo>
                <a:lnTo>
                  <a:pt x="429060" y="390712"/>
                </a:lnTo>
                <a:lnTo>
                  <a:pt x="429060" y="384363"/>
                </a:lnTo>
                <a:lnTo>
                  <a:pt x="429740" y="377787"/>
                </a:lnTo>
                <a:lnTo>
                  <a:pt x="430875" y="371210"/>
                </a:lnTo>
                <a:lnTo>
                  <a:pt x="432236" y="364408"/>
                </a:lnTo>
                <a:lnTo>
                  <a:pt x="434278" y="357831"/>
                </a:lnTo>
                <a:lnTo>
                  <a:pt x="436320" y="351029"/>
                </a:lnTo>
                <a:lnTo>
                  <a:pt x="438589" y="344452"/>
                </a:lnTo>
                <a:lnTo>
                  <a:pt x="440631" y="337876"/>
                </a:lnTo>
                <a:lnTo>
                  <a:pt x="443127" y="331981"/>
                </a:lnTo>
                <a:lnTo>
                  <a:pt x="445623" y="326085"/>
                </a:lnTo>
                <a:lnTo>
                  <a:pt x="450388" y="315880"/>
                </a:lnTo>
                <a:lnTo>
                  <a:pt x="454699" y="307490"/>
                </a:lnTo>
                <a:lnTo>
                  <a:pt x="456514" y="303862"/>
                </a:lnTo>
                <a:lnTo>
                  <a:pt x="458783" y="300687"/>
                </a:lnTo>
                <a:lnTo>
                  <a:pt x="461052" y="297739"/>
                </a:lnTo>
                <a:lnTo>
                  <a:pt x="463548" y="295018"/>
                </a:lnTo>
                <a:lnTo>
                  <a:pt x="466271" y="292297"/>
                </a:lnTo>
                <a:lnTo>
                  <a:pt x="468993" y="289803"/>
                </a:lnTo>
                <a:lnTo>
                  <a:pt x="471716" y="287535"/>
                </a:lnTo>
                <a:lnTo>
                  <a:pt x="474439" y="285267"/>
                </a:lnTo>
                <a:lnTo>
                  <a:pt x="480338" y="281413"/>
                </a:lnTo>
                <a:lnTo>
                  <a:pt x="486237" y="277558"/>
                </a:lnTo>
                <a:lnTo>
                  <a:pt x="497128" y="271208"/>
                </a:lnTo>
                <a:lnTo>
                  <a:pt x="501666" y="268034"/>
                </a:lnTo>
                <a:lnTo>
                  <a:pt x="505524" y="265086"/>
                </a:lnTo>
                <a:lnTo>
                  <a:pt x="508473" y="262364"/>
                </a:lnTo>
                <a:lnTo>
                  <a:pt x="510742" y="259643"/>
                </a:lnTo>
                <a:lnTo>
                  <a:pt x="512784" y="257149"/>
                </a:lnTo>
                <a:lnTo>
                  <a:pt x="514146" y="254655"/>
                </a:lnTo>
                <a:lnTo>
                  <a:pt x="516641" y="250800"/>
                </a:lnTo>
                <a:lnTo>
                  <a:pt x="517776" y="249212"/>
                </a:lnTo>
                <a:lnTo>
                  <a:pt x="518910" y="246718"/>
                </a:lnTo>
                <a:lnTo>
                  <a:pt x="519364" y="243543"/>
                </a:lnTo>
                <a:lnTo>
                  <a:pt x="519818" y="239235"/>
                </a:lnTo>
                <a:lnTo>
                  <a:pt x="520045" y="234246"/>
                </a:lnTo>
                <a:lnTo>
                  <a:pt x="519818" y="228123"/>
                </a:lnTo>
                <a:lnTo>
                  <a:pt x="519137" y="221094"/>
                </a:lnTo>
                <a:lnTo>
                  <a:pt x="517549" y="212703"/>
                </a:lnTo>
                <a:lnTo>
                  <a:pt x="517095" y="207941"/>
                </a:lnTo>
                <a:lnTo>
                  <a:pt x="516641" y="202953"/>
                </a:lnTo>
                <a:lnTo>
                  <a:pt x="516415" y="197284"/>
                </a:lnTo>
                <a:lnTo>
                  <a:pt x="516415" y="191614"/>
                </a:lnTo>
                <a:lnTo>
                  <a:pt x="516641" y="185719"/>
                </a:lnTo>
                <a:lnTo>
                  <a:pt x="516868" y="179369"/>
                </a:lnTo>
                <a:lnTo>
                  <a:pt x="518230" y="166671"/>
                </a:lnTo>
                <a:lnTo>
                  <a:pt x="519818" y="153972"/>
                </a:lnTo>
                <a:lnTo>
                  <a:pt x="521860" y="141727"/>
                </a:lnTo>
                <a:lnTo>
                  <a:pt x="524356" y="130842"/>
                </a:lnTo>
                <a:lnTo>
                  <a:pt x="525717" y="125853"/>
                </a:lnTo>
                <a:lnTo>
                  <a:pt x="527079" y="121091"/>
                </a:lnTo>
                <a:lnTo>
                  <a:pt x="529801" y="112928"/>
                </a:lnTo>
                <a:lnTo>
                  <a:pt x="532978" y="104991"/>
                </a:lnTo>
                <a:lnTo>
                  <a:pt x="536835" y="97735"/>
                </a:lnTo>
                <a:lnTo>
                  <a:pt x="540919" y="90025"/>
                </a:lnTo>
                <a:lnTo>
                  <a:pt x="545911" y="82088"/>
                </a:lnTo>
                <a:lnTo>
                  <a:pt x="551583" y="73471"/>
                </a:lnTo>
                <a:lnTo>
                  <a:pt x="558390" y="64627"/>
                </a:lnTo>
                <a:lnTo>
                  <a:pt x="565651" y="54650"/>
                </a:lnTo>
                <a:lnTo>
                  <a:pt x="567920" y="51929"/>
                </a:lnTo>
                <a:lnTo>
                  <a:pt x="570189" y="49434"/>
                </a:lnTo>
                <a:lnTo>
                  <a:pt x="575180" y="44672"/>
                </a:lnTo>
                <a:lnTo>
                  <a:pt x="580853" y="39910"/>
                </a:lnTo>
                <a:lnTo>
                  <a:pt x="586752" y="35375"/>
                </a:lnTo>
                <a:lnTo>
                  <a:pt x="593332" y="31067"/>
                </a:lnTo>
                <a:lnTo>
                  <a:pt x="599912" y="27212"/>
                </a:lnTo>
                <a:lnTo>
                  <a:pt x="606946" y="23583"/>
                </a:lnTo>
                <a:lnTo>
                  <a:pt x="614207" y="19728"/>
                </a:lnTo>
                <a:lnTo>
                  <a:pt x="621240" y="16554"/>
                </a:lnTo>
                <a:lnTo>
                  <a:pt x="628728" y="13606"/>
                </a:lnTo>
                <a:lnTo>
                  <a:pt x="635989" y="10884"/>
                </a:lnTo>
                <a:lnTo>
                  <a:pt x="643022" y="8390"/>
                </a:lnTo>
                <a:lnTo>
                  <a:pt x="649829" y="6122"/>
                </a:lnTo>
                <a:lnTo>
                  <a:pt x="656636" y="4308"/>
                </a:lnTo>
                <a:lnTo>
                  <a:pt x="662762" y="2721"/>
                </a:lnTo>
                <a:lnTo>
                  <a:pt x="668662" y="1360"/>
                </a:lnTo>
                <a:lnTo>
                  <a:pt x="674334" y="453"/>
                </a:lnTo>
                <a:lnTo>
                  <a:pt x="68023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81609" y="3853858"/>
            <a:ext cx="2731954" cy="1067802"/>
          </a:xfrm>
          <a:prstGeom prst="rect">
            <a:avLst/>
          </a:prstGeom>
          <a:solidFill>
            <a:srgbClr val="2684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631383" y="4401232"/>
            <a:ext cx="2031325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此处添加文字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81609" y="5385534"/>
            <a:ext cx="2731954" cy="1067802"/>
          </a:xfrm>
          <a:prstGeom prst="rect">
            <a:avLst/>
          </a:prstGeom>
          <a:solidFill>
            <a:srgbClr val="2684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641773" y="5896159"/>
            <a:ext cx="2031325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此处添加文字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KSO_Shape"/>
          <p:cNvSpPr>
            <a:spLocks/>
          </p:cNvSpPr>
          <p:nvPr/>
        </p:nvSpPr>
        <p:spPr bwMode="auto">
          <a:xfrm>
            <a:off x="3820294" y="3930518"/>
            <a:ext cx="1463000" cy="525657"/>
          </a:xfrm>
          <a:custGeom>
            <a:avLst/>
            <a:gdLst>
              <a:gd name="T0" fmla="*/ 1623809 w 5999163"/>
              <a:gd name="T1" fmla="*/ 485103 h 2297111"/>
              <a:gd name="T2" fmla="*/ 1668321 w 5999163"/>
              <a:gd name="T3" fmla="*/ 619893 h 2297111"/>
              <a:gd name="T4" fmla="*/ 1616174 w 5999163"/>
              <a:gd name="T5" fmla="*/ 400264 h 2297111"/>
              <a:gd name="T6" fmla="*/ 410240 w 5999163"/>
              <a:gd name="T7" fmla="*/ 268425 h 2297111"/>
              <a:gd name="T8" fmla="*/ 1729678 w 5999163"/>
              <a:gd name="T9" fmla="*/ 104977 h 2297111"/>
              <a:gd name="T10" fmla="*/ 1150288 w 5999163"/>
              <a:gd name="T11" fmla="*/ 172441 h 2297111"/>
              <a:gd name="T12" fmla="*/ 1192488 w 5999163"/>
              <a:gd name="T13" fmla="*/ 132321 h 2297111"/>
              <a:gd name="T14" fmla="*/ 1212767 w 5999163"/>
              <a:gd name="T15" fmla="*/ 8866 h 2297111"/>
              <a:gd name="T16" fmla="*/ 1219534 w 5999163"/>
              <a:gd name="T17" fmla="*/ 91899 h 2297111"/>
              <a:gd name="T18" fmla="*/ 1248400 w 5999163"/>
              <a:gd name="T19" fmla="*/ 155400 h 2297111"/>
              <a:gd name="T20" fmla="*/ 1283025 w 5999163"/>
              <a:gd name="T21" fmla="*/ 145165 h 2297111"/>
              <a:gd name="T22" fmla="*/ 1313763 w 5999163"/>
              <a:gd name="T23" fmla="*/ 130533 h 2297111"/>
              <a:gd name="T24" fmla="*/ 1383831 w 5999163"/>
              <a:gd name="T25" fmla="*/ 229611 h 2297111"/>
              <a:gd name="T26" fmla="*/ 1648658 w 5999163"/>
              <a:gd name="T27" fmla="*/ 181717 h 2297111"/>
              <a:gd name="T28" fmla="*/ 1637206 w 5999163"/>
              <a:gd name="T29" fmla="*/ 117925 h 2297111"/>
              <a:gd name="T30" fmla="*/ 1635765 w 5999163"/>
              <a:gd name="T31" fmla="*/ 49665 h 2297111"/>
              <a:gd name="T32" fmla="*/ 1738043 w 5999163"/>
              <a:gd name="T33" fmla="*/ 86498 h 2297111"/>
              <a:gd name="T34" fmla="*/ 1773048 w 5999163"/>
              <a:gd name="T35" fmla="*/ 207017 h 2297111"/>
              <a:gd name="T36" fmla="*/ 1771463 w 5999163"/>
              <a:gd name="T37" fmla="*/ 265042 h 2297111"/>
              <a:gd name="T38" fmla="*/ 1905000 w 5999163"/>
              <a:gd name="T39" fmla="*/ 341375 h 2297111"/>
              <a:gd name="T40" fmla="*/ 1831821 w 5999163"/>
              <a:gd name="T41" fmla="*/ 664727 h 2297111"/>
              <a:gd name="T42" fmla="*/ 1806612 w 5999163"/>
              <a:gd name="T43" fmla="*/ 667538 h 2297111"/>
              <a:gd name="T44" fmla="*/ 1817128 w 5999163"/>
              <a:gd name="T45" fmla="*/ 700047 h 2297111"/>
              <a:gd name="T46" fmla="*/ 1728319 w 5999163"/>
              <a:gd name="T47" fmla="*/ 639355 h 2297111"/>
              <a:gd name="T48" fmla="*/ 1634109 w 5999163"/>
              <a:gd name="T49" fmla="*/ 685775 h 2297111"/>
              <a:gd name="T50" fmla="*/ 1619127 w 5999163"/>
              <a:gd name="T51" fmla="*/ 701993 h 2297111"/>
              <a:gd name="T52" fmla="*/ 1582394 w 5999163"/>
              <a:gd name="T53" fmla="*/ 624578 h 2297111"/>
              <a:gd name="T54" fmla="*/ 1604074 w 5999163"/>
              <a:gd name="T55" fmla="*/ 395074 h 2297111"/>
              <a:gd name="T56" fmla="*/ 1500250 w 5999163"/>
              <a:gd name="T57" fmla="*/ 703792 h 2297111"/>
              <a:gd name="T58" fmla="*/ 1261895 w 5999163"/>
              <a:gd name="T59" fmla="*/ 370939 h 2297111"/>
              <a:gd name="T60" fmla="*/ 1324337 w 5999163"/>
              <a:gd name="T61" fmla="*/ 587873 h 2297111"/>
              <a:gd name="T62" fmla="*/ 1304359 w 5999163"/>
              <a:gd name="T63" fmla="*/ 586937 h 2297111"/>
              <a:gd name="T64" fmla="*/ 1257441 w 5999163"/>
              <a:gd name="T65" fmla="*/ 661109 h 2297111"/>
              <a:gd name="T66" fmla="*/ 1214669 w 5999163"/>
              <a:gd name="T67" fmla="*/ 587254 h 2297111"/>
              <a:gd name="T68" fmla="*/ 1173557 w 5999163"/>
              <a:gd name="T69" fmla="*/ 639555 h 2297111"/>
              <a:gd name="T70" fmla="*/ 985617 w 5999163"/>
              <a:gd name="T71" fmla="*/ 371577 h 2297111"/>
              <a:gd name="T72" fmla="*/ 726123 w 5999163"/>
              <a:gd name="T73" fmla="*/ 715471 h 2297111"/>
              <a:gd name="T74" fmla="*/ 491129 w 5999163"/>
              <a:gd name="T75" fmla="*/ 452828 h 2297111"/>
              <a:gd name="T76" fmla="*/ 580005 w 5999163"/>
              <a:gd name="T77" fmla="*/ 589271 h 2297111"/>
              <a:gd name="T78" fmla="*/ 534060 w 5999163"/>
              <a:gd name="T79" fmla="*/ 564202 h 2297111"/>
              <a:gd name="T80" fmla="*/ 548174 w 5999163"/>
              <a:gd name="T81" fmla="*/ 635807 h 2297111"/>
              <a:gd name="T82" fmla="*/ 484273 w 5999163"/>
              <a:gd name="T83" fmla="*/ 606031 h 2297111"/>
              <a:gd name="T84" fmla="*/ 460981 w 5999163"/>
              <a:gd name="T85" fmla="*/ 646332 h 2297111"/>
              <a:gd name="T86" fmla="*/ 427982 w 5999163"/>
              <a:gd name="T87" fmla="*/ 597195 h 2297111"/>
              <a:gd name="T88" fmla="*/ 384674 w 5999163"/>
              <a:gd name="T89" fmla="*/ 644164 h 2297111"/>
              <a:gd name="T90" fmla="*/ 330956 w 5999163"/>
              <a:gd name="T91" fmla="*/ 579813 h 2297111"/>
              <a:gd name="T92" fmla="*/ 301525 w 5999163"/>
              <a:gd name="T93" fmla="*/ 601691 h 2297111"/>
              <a:gd name="T94" fmla="*/ 366894 w 5999163"/>
              <a:gd name="T95" fmla="*/ 408869 h 2297111"/>
              <a:gd name="T96" fmla="*/ 145663 w 5999163"/>
              <a:gd name="T97" fmla="*/ 727008 h 2297111"/>
              <a:gd name="T98" fmla="*/ 343639 w 5999163"/>
              <a:gd name="T99" fmla="*/ 279710 h 2297111"/>
              <a:gd name="T100" fmla="*/ 442730 w 5999163"/>
              <a:gd name="T101" fmla="*/ 129718 h 2297111"/>
              <a:gd name="T102" fmla="*/ 470993 w 5999163"/>
              <a:gd name="T103" fmla="*/ 21700 h 2297111"/>
              <a:gd name="T104" fmla="*/ 570347 w 5999163"/>
              <a:gd name="T105" fmla="*/ 151192 h 2297111"/>
              <a:gd name="T106" fmla="*/ 637329 w 5999163"/>
              <a:gd name="T107" fmla="*/ 282971 h 2297111"/>
              <a:gd name="T108" fmla="*/ 996954 w 5999163"/>
              <a:gd name="T109" fmla="*/ 268274 h 2297111"/>
              <a:gd name="T110" fmla="*/ 1011884 w 5999163"/>
              <a:gd name="T111" fmla="*/ 207206 h 2297111"/>
              <a:gd name="T112" fmla="*/ 991953 w 5999163"/>
              <a:gd name="T113" fmla="*/ 172090 h 2297111"/>
              <a:gd name="T114" fmla="*/ 970319 w 5999163"/>
              <a:gd name="T115" fmla="*/ 122244 h 2297111"/>
              <a:gd name="T116" fmla="*/ 988532 w 5999163"/>
              <a:gd name="T117" fmla="*/ 129668 h 2297111"/>
              <a:gd name="T118" fmla="*/ 1012791 w 5999163"/>
              <a:gd name="T119" fmla="*/ 113523 h 2297111"/>
              <a:gd name="T120" fmla="*/ 1039282 w 5999163"/>
              <a:gd name="T121" fmla="*/ 175942 h 2297111"/>
              <a:gd name="T122" fmla="*/ 1116235 w 5999163"/>
              <a:gd name="T123" fmla="*/ 111144 h 2297111"/>
              <a:gd name="T124" fmla="*/ 1163673 w 5999163"/>
              <a:gd name="T125" fmla="*/ 16578 h 229711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999163" h="2297111">
                <a:moveTo>
                  <a:pt x="5249966" y="1982618"/>
                </a:moveTo>
                <a:lnTo>
                  <a:pt x="5243842" y="1982845"/>
                </a:lnTo>
                <a:lnTo>
                  <a:pt x="5236357" y="1983525"/>
                </a:lnTo>
                <a:lnTo>
                  <a:pt x="5217984" y="1986019"/>
                </a:lnTo>
                <a:lnTo>
                  <a:pt x="5198251" y="1989193"/>
                </a:lnTo>
                <a:lnTo>
                  <a:pt x="5180785" y="1991914"/>
                </a:lnTo>
                <a:lnTo>
                  <a:pt x="5174207" y="1993275"/>
                </a:lnTo>
                <a:lnTo>
                  <a:pt x="5169217" y="1994408"/>
                </a:lnTo>
                <a:lnTo>
                  <a:pt x="5163773" y="1996449"/>
                </a:lnTo>
                <a:lnTo>
                  <a:pt x="5161732" y="1997583"/>
                </a:lnTo>
                <a:lnTo>
                  <a:pt x="5160144" y="1998490"/>
                </a:lnTo>
                <a:lnTo>
                  <a:pt x="5159237" y="2000077"/>
                </a:lnTo>
                <a:lnTo>
                  <a:pt x="5158103" y="2002117"/>
                </a:lnTo>
                <a:lnTo>
                  <a:pt x="5157649" y="2004838"/>
                </a:lnTo>
                <a:lnTo>
                  <a:pt x="5156969" y="2008466"/>
                </a:lnTo>
                <a:lnTo>
                  <a:pt x="5156061" y="2013228"/>
                </a:lnTo>
                <a:lnTo>
                  <a:pt x="5155154" y="2018669"/>
                </a:lnTo>
                <a:lnTo>
                  <a:pt x="5153793" y="2025018"/>
                </a:lnTo>
                <a:lnTo>
                  <a:pt x="5151979" y="2031594"/>
                </a:lnTo>
                <a:lnTo>
                  <a:pt x="5150164" y="2037942"/>
                </a:lnTo>
                <a:lnTo>
                  <a:pt x="5148803" y="2041343"/>
                </a:lnTo>
                <a:lnTo>
                  <a:pt x="5147442" y="2044064"/>
                </a:lnTo>
                <a:lnTo>
                  <a:pt x="5146081" y="2046785"/>
                </a:lnTo>
                <a:lnTo>
                  <a:pt x="5144720" y="2049506"/>
                </a:lnTo>
                <a:lnTo>
                  <a:pt x="5142906" y="2051773"/>
                </a:lnTo>
                <a:lnTo>
                  <a:pt x="5141545" y="2053814"/>
                </a:lnTo>
                <a:lnTo>
                  <a:pt x="5139730" y="2055401"/>
                </a:lnTo>
                <a:lnTo>
                  <a:pt x="5138142" y="2057442"/>
                </a:lnTo>
                <a:lnTo>
                  <a:pt x="5136782" y="2059483"/>
                </a:lnTo>
                <a:lnTo>
                  <a:pt x="5135874" y="2061523"/>
                </a:lnTo>
                <a:lnTo>
                  <a:pt x="5135194" y="2063791"/>
                </a:lnTo>
                <a:lnTo>
                  <a:pt x="5134286" y="2065831"/>
                </a:lnTo>
                <a:lnTo>
                  <a:pt x="5133152" y="2070366"/>
                </a:lnTo>
                <a:lnTo>
                  <a:pt x="5132472" y="2074674"/>
                </a:lnTo>
                <a:lnTo>
                  <a:pt x="5132018" y="2078529"/>
                </a:lnTo>
                <a:lnTo>
                  <a:pt x="5132018" y="2084877"/>
                </a:lnTo>
                <a:lnTo>
                  <a:pt x="5132018" y="2090546"/>
                </a:lnTo>
                <a:lnTo>
                  <a:pt x="5132018" y="2094174"/>
                </a:lnTo>
                <a:lnTo>
                  <a:pt x="5132018" y="2097121"/>
                </a:lnTo>
                <a:lnTo>
                  <a:pt x="5132245" y="2104150"/>
                </a:lnTo>
                <a:lnTo>
                  <a:pt x="5132926" y="2113447"/>
                </a:lnTo>
                <a:lnTo>
                  <a:pt x="5133606" y="2125237"/>
                </a:lnTo>
                <a:lnTo>
                  <a:pt x="5135874" y="2120022"/>
                </a:lnTo>
                <a:lnTo>
                  <a:pt x="5138823" y="2114581"/>
                </a:lnTo>
                <a:lnTo>
                  <a:pt x="5143133" y="2107098"/>
                </a:lnTo>
                <a:lnTo>
                  <a:pt x="5149030" y="2098482"/>
                </a:lnTo>
                <a:lnTo>
                  <a:pt x="5152432" y="2093720"/>
                </a:lnTo>
                <a:lnTo>
                  <a:pt x="5155835" y="2089186"/>
                </a:lnTo>
                <a:lnTo>
                  <a:pt x="5159917" y="2084197"/>
                </a:lnTo>
                <a:lnTo>
                  <a:pt x="5164227" y="2078982"/>
                </a:lnTo>
                <a:lnTo>
                  <a:pt x="5168990" y="2074221"/>
                </a:lnTo>
                <a:lnTo>
                  <a:pt x="5174207" y="2069232"/>
                </a:lnTo>
                <a:lnTo>
                  <a:pt x="5179424" y="2064017"/>
                </a:lnTo>
                <a:lnTo>
                  <a:pt x="5185322" y="2059029"/>
                </a:lnTo>
                <a:lnTo>
                  <a:pt x="5197797" y="2048599"/>
                </a:lnTo>
                <a:lnTo>
                  <a:pt x="5210272" y="2038623"/>
                </a:lnTo>
                <a:lnTo>
                  <a:pt x="5222974" y="2028873"/>
                </a:lnTo>
                <a:lnTo>
                  <a:pt x="5244296" y="2013001"/>
                </a:lnTo>
                <a:lnTo>
                  <a:pt x="5256771" y="2003931"/>
                </a:lnTo>
                <a:lnTo>
                  <a:pt x="5258132" y="2002117"/>
                </a:lnTo>
                <a:lnTo>
                  <a:pt x="5259493" y="2000530"/>
                </a:lnTo>
                <a:lnTo>
                  <a:pt x="5259719" y="1999170"/>
                </a:lnTo>
                <a:lnTo>
                  <a:pt x="5259719" y="1998490"/>
                </a:lnTo>
                <a:lnTo>
                  <a:pt x="5259493" y="1998036"/>
                </a:lnTo>
                <a:lnTo>
                  <a:pt x="5259266" y="1997583"/>
                </a:lnTo>
                <a:lnTo>
                  <a:pt x="5258812" y="1996902"/>
                </a:lnTo>
                <a:lnTo>
                  <a:pt x="5256998" y="1995995"/>
                </a:lnTo>
                <a:lnTo>
                  <a:pt x="5254729" y="1995542"/>
                </a:lnTo>
                <a:lnTo>
                  <a:pt x="5251554" y="1994862"/>
                </a:lnTo>
                <a:lnTo>
                  <a:pt x="5256771" y="1991461"/>
                </a:lnTo>
                <a:lnTo>
                  <a:pt x="5257905" y="1990100"/>
                </a:lnTo>
                <a:lnTo>
                  <a:pt x="5259039" y="1989193"/>
                </a:lnTo>
                <a:lnTo>
                  <a:pt x="5259493" y="1988060"/>
                </a:lnTo>
                <a:lnTo>
                  <a:pt x="5259719" y="1987153"/>
                </a:lnTo>
                <a:lnTo>
                  <a:pt x="5259719" y="1986019"/>
                </a:lnTo>
                <a:lnTo>
                  <a:pt x="5259493" y="1985339"/>
                </a:lnTo>
                <a:lnTo>
                  <a:pt x="5258812" y="1984658"/>
                </a:lnTo>
                <a:lnTo>
                  <a:pt x="5257451" y="1983978"/>
                </a:lnTo>
                <a:lnTo>
                  <a:pt x="5256317" y="1983525"/>
                </a:lnTo>
                <a:lnTo>
                  <a:pt x="5254502" y="1983071"/>
                </a:lnTo>
                <a:lnTo>
                  <a:pt x="5252461" y="1982845"/>
                </a:lnTo>
                <a:lnTo>
                  <a:pt x="5249966" y="1982618"/>
                </a:lnTo>
                <a:close/>
                <a:moveTo>
                  <a:pt x="5103212" y="1499209"/>
                </a:moveTo>
                <a:lnTo>
                  <a:pt x="5106160" y="1507145"/>
                </a:lnTo>
                <a:lnTo>
                  <a:pt x="5113646" y="1525964"/>
                </a:lnTo>
                <a:lnTo>
                  <a:pt x="5118182" y="1537074"/>
                </a:lnTo>
                <a:lnTo>
                  <a:pt x="5122719" y="1547958"/>
                </a:lnTo>
                <a:lnTo>
                  <a:pt x="5127255" y="1557707"/>
                </a:lnTo>
                <a:lnTo>
                  <a:pt x="5131565" y="1565870"/>
                </a:lnTo>
                <a:lnTo>
                  <a:pt x="5133606" y="1569271"/>
                </a:lnTo>
                <a:lnTo>
                  <a:pt x="5136101" y="1572219"/>
                </a:lnTo>
                <a:lnTo>
                  <a:pt x="5138823" y="1574713"/>
                </a:lnTo>
                <a:lnTo>
                  <a:pt x="5142225" y="1576980"/>
                </a:lnTo>
                <a:lnTo>
                  <a:pt x="5145854" y="1579021"/>
                </a:lnTo>
                <a:lnTo>
                  <a:pt x="5149484" y="1580608"/>
                </a:lnTo>
                <a:lnTo>
                  <a:pt x="5153566" y="1582195"/>
                </a:lnTo>
                <a:lnTo>
                  <a:pt x="5157876" y="1583102"/>
                </a:lnTo>
                <a:lnTo>
                  <a:pt x="5162413" y="1584009"/>
                </a:lnTo>
                <a:lnTo>
                  <a:pt x="5167176" y="1584690"/>
                </a:lnTo>
                <a:lnTo>
                  <a:pt x="5172166" y="1584916"/>
                </a:lnTo>
                <a:lnTo>
                  <a:pt x="5177156" y="1584916"/>
                </a:lnTo>
                <a:lnTo>
                  <a:pt x="5182600" y="1584690"/>
                </a:lnTo>
                <a:lnTo>
                  <a:pt x="5187590" y="1584009"/>
                </a:lnTo>
                <a:lnTo>
                  <a:pt x="5192807" y="1583329"/>
                </a:lnTo>
                <a:lnTo>
                  <a:pt x="5198251" y="1582422"/>
                </a:lnTo>
                <a:lnTo>
                  <a:pt x="5211860" y="1579474"/>
                </a:lnTo>
                <a:lnTo>
                  <a:pt x="5230686" y="1576073"/>
                </a:lnTo>
                <a:lnTo>
                  <a:pt x="5274463" y="1567911"/>
                </a:lnTo>
                <a:lnTo>
                  <a:pt x="5329354" y="1557707"/>
                </a:lnTo>
                <a:lnTo>
                  <a:pt x="5103212" y="1499209"/>
                </a:lnTo>
                <a:close/>
                <a:moveTo>
                  <a:pt x="5012256" y="1477215"/>
                </a:moveTo>
                <a:lnTo>
                  <a:pt x="5014297" y="1479936"/>
                </a:lnTo>
                <a:lnTo>
                  <a:pt x="5019741" y="1487872"/>
                </a:lnTo>
                <a:lnTo>
                  <a:pt x="5024050" y="1493767"/>
                </a:lnTo>
                <a:lnTo>
                  <a:pt x="5029494" y="1500116"/>
                </a:lnTo>
                <a:lnTo>
                  <a:pt x="5035618" y="1507598"/>
                </a:lnTo>
                <a:lnTo>
                  <a:pt x="5042650" y="1515761"/>
                </a:lnTo>
                <a:lnTo>
                  <a:pt x="5044465" y="1517801"/>
                </a:lnTo>
                <a:lnTo>
                  <a:pt x="5046279" y="1520295"/>
                </a:lnTo>
                <a:lnTo>
                  <a:pt x="5049681" y="1525964"/>
                </a:lnTo>
                <a:lnTo>
                  <a:pt x="5053084" y="1532086"/>
                </a:lnTo>
                <a:lnTo>
                  <a:pt x="5056032" y="1539115"/>
                </a:lnTo>
                <a:lnTo>
                  <a:pt x="5059208" y="1546597"/>
                </a:lnTo>
                <a:lnTo>
                  <a:pt x="5061930" y="1554533"/>
                </a:lnTo>
                <a:lnTo>
                  <a:pt x="5064425" y="1562922"/>
                </a:lnTo>
                <a:lnTo>
                  <a:pt x="5066693" y="1571312"/>
                </a:lnTo>
                <a:lnTo>
                  <a:pt x="5068961" y="1579701"/>
                </a:lnTo>
                <a:lnTo>
                  <a:pt x="5071003" y="1588091"/>
                </a:lnTo>
                <a:lnTo>
                  <a:pt x="5074405" y="1604643"/>
                </a:lnTo>
                <a:lnTo>
                  <a:pt x="5077127" y="1619834"/>
                </a:lnTo>
                <a:lnTo>
                  <a:pt x="5079168" y="1632758"/>
                </a:lnTo>
                <a:lnTo>
                  <a:pt x="5079849" y="1639334"/>
                </a:lnTo>
                <a:lnTo>
                  <a:pt x="5080303" y="1647496"/>
                </a:lnTo>
                <a:lnTo>
                  <a:pt x="5080756" y="1657019"/>
                </a:lnTo>
                <a:lnTo>
                  <a:pt x="5080983" y="1667903"/>
                </a:lnTo>
                <a:lnTo>
                  <a:pt x="5080983" y="1692164"/>
                </a:lnTo>
                <a:lnTo>
                  <a:pt x="5080756" y="1718693"/>
                </a:lnTo>
                <a:lnTo>
                  <a:pt x="5079622" y="1769029"/>
                </a:lnTo>
                <a:lnTo>
                  <a:pt x="5079395" y="1789436"/>
                </a:lnTo>
                <a:lnTo>
                  <a:pt x="5079168" y="1804400"/>
                </a:lnTo>
                <a:lnTo>
                  <a:pt x="5079395" y="1810522"/>
                </a:lnTo>
                <a:lnTo>
                  <a:pt x="5079849" y="1816871"/>
                </a:lnTo>
                <a:lnTo>
                  <a:pt x="5080756" y="1823673"/>
                </a:lnTo>
                <a:lnTo>
                  <a:pt x="5081890" y="1830929"/>
                </a:lnTo>
                <a:lnTo>
                  <a:pt x="5083251" y="1838411"/>
                </a:lnTo>
                <a:lnTo>
                  <a:pt x="5085066" y="1845667"/>
                </a:lnTo>
                <a:lnTo>
                  <a:pt x="5086654" y="1853603"/>
                </a:lnTo>
                <a:lnTo>
                  <a:pt x="5088922" y="1861312"/>
                </a:lnTo>
                <a:lnTo>
                  <a:pt x="5090963" y="1868568"/>
                </a:lnTo>
                <a:lnTo>
                  <a:pt x="5093458" y="1875823"/>
                </a:lnTo>
                <a:lnTo>
                  <a:pt x="5096180" y="1883079"/>
                </a:lnTo>
                <a:lnTo>
                  <a:pt x="5098675" y="1889655"/>
                </a:lnTo>
                <a:lnTo>
                  <a:pt x="5101170" y="1896003"/>
                </a:lnTo>
                <a:lnTo>
                  <a:pt x="5103892" y="1901672"/>
                </a:lnTo>
                <a:lnTo>
                  <a:pt x="5106841" y="1907113"/>
                </a:lnTo>
                <a:lnTo>
                  <a:pt x="5109336" y="1911422"/>
                </a:lnTo>
                <a:lnTo>
                  <a:pt x="5112058" y="1915730"/>
                </a:lnTo>
                <a:lnTo>
                  <a:pt x="5115007" y="1920038"/>
                </a:lnTo>
                <a:lnTo>
                  <a:pt x="5122038" y="1928881"/>
                </a:lnTo>
                <a:lnTo>
                  <a:pt x="5129070" y="1937270"/>
                </a:lnTo>
                <a:lnTo>
                  <a:pt x="5135874" y="1944979"/>
                </a:lnTo>
                <a:lnTo>
                  <a:pt x="5142225" y="1952008"/>
                </a:lnTo>
                <a:lnTo>
                  <a:pt x="5147215" y="1957223"/>
                </a:lnTo>
                <a:lnTo>
                  <a:pt x="5151752" y="1961985"/>
                </a:lnTo>
                <a:lnTo>
                  <a:pt x="5160144" y="1960851"/>
                </a:lnTo>
                <a:lnTo>
                  <a:pt x="5180105" y="1957676"/>
                </a:lnTo>
                <a:lnTo>
                  <a:pt x="5205509" y="1954502"/>
                </a:lnTo>
                <a:lnTo>
                  <a:pt x="5217757" y="1952915"/>
                </a:lnTo>
                <a:lnTo>
                  <a:pt x="5228645" y="1952008"/>
                </a:lnTo>
                <a:lnTo>
                  <a:pt x="5253822" y="1949967"/>
                </a:lnTo>
                <a:lnTo>
                  <a:pt x="5283763" y="1947020"/>
                </a:lnTo>
                <a:lnTo>
                  <a:pt x="5319601" y="1943845"/>
                </a:lnTo>
                <a:lnTo>
                  <a:pt x="5317559" y="1727762"/>
                </a:lnTo>
                <a:lnTo>
                  <a:pt x="5339561" y="1723454"/>
                </a:lnTo>
                <a:lnTo>
                  <a:pt x="5339561" y="1604416"/>
                </a:lnTo>
                <a:lnTo>
                  <a:pt x="5338881" y="1604869"/>
                </a:lnTo>
                <a:lnTo>
                  <a:pt x="5335478" y="1605550"/>
                </a:lnTo>
                <a:lnTo>
                  <a:pt x="5329354" y="1606910"/>
                </a:lnTo>
                <a:lnTo>
                  <a:pt x="5319601" y="1608497"/>
                </a:lnTo>
                <a:lnTo>
                  <a:pt x="5316425" y="1608724"/>
                </a:lnTo>
                <a:lnTo>
                  <a:pt x="5313930" y="1608951"/>
                </a:lnTo>
                <a:lnTo>
                  <a:pt x="5311435" y="1608724"/>
                </a:lnTo>
                <a:lnTo>
                  <a:pt x="5309167" y="1608724"/>
                </a:lnTo>
                <a:lnTo>
                  <a:pt x="5305311" y="1607817"/>
                </a:lnTo>
                <a:lnTo>
                  <a:pt x="5302362" y="1606910"/>
                </a:lnTo>
                <a:lnTo>
                  <a:pt x="5300094" y="1605550"/>
                </a:lnTo>
                <a:lnTo>
                  <a:pt x="5298279" y="1604643"/>
                </a:lnTo>
                <a:lnTo>
                  <a:pt x="5296918" y="1603736"/>
                </a:lnTo>
                <a:lnTo>
                  <a:pt x="5262214" y="1609404"/>
                </a:lnTo>
                <a:lnTo>
                  <a:pt x="5227284" y="1615299"/>
                </a:lnTo>
                <a:lnTo>
                  <a:pt x="5207777" y="1618927"/>
                </a:lnTo>
                <a:lnTo>
                  <a:pt x="5188044" y="1622555"/>
                </a:lnTo>
                <a:lnTo>
                  <a:pt x="5183280" y="1623462"/>
                </a:lnTo>
                <a:lnTo>
                  <a:pt x="5178744" y="1623915"/>
                </a:lnTo>
                <a:lnTo>
                  <a:pt x="5174434" y="1624369"/>
                </a:lnTo>
                <a:lnTo>
                  <a:pt x="5170125" y="1624596"/>
                </a:lnTo>
                <a:lnTo>
                  <a:pt x="5166269" y="1624596"/>
                </a:lnTo>
                <a:lnTo>
                  <a:pt x="5162413" y="1624369"/>
                </a:lnTo>
                <a:lnTo>
                  <a:pt x="5159010" y="1623915"/>
                </a:lnTo>
                <a:lnTo>
                  <a:pt x="5155381" y="1623462"/>
                </a:lnTo>
                <a:lnTo>
                  <a:pt x="5152432" y="1622555"/>
                </a:lnTo>
                <a:lnTo>
                  <a:pt x="5149257" y="1621648"/>
                </a:lnTo>
                <a:lnTo>
                  <a:pt x="5146308" y="1620514"/>
                </a:lnTo>
                <a:lnTo>
                  <a:pt x="5143586" y="1619607"/>
                </a:lnTo>
                <a:lnTo>
                  <a:pt x="5140864" y="1618020"/>
                </a:lnTo>
                <a:lnTo>
                  <a:pt x="5138369" y="1616887"/>
                </a:lnTo>
                <a:lnTo>
                  <a:pt x="5133833" y="1613485"/>
                </a:lnTo>
                <a:lnTo>
                  <a:pt x="5129523" y="1609858"/>
                </a:lnTo>
                <a:lnTo>
                  <a:pt x="5125440" y="1606230"/>
                </a:lnTo>
                <a:lnTo>
                  <a:pt x="5122038" y="1601922"/>
                </a:lnTo>
                <a:lnTo>
                  <a:pt x="5118409" y="1597614"/>
                </a:lnTo>
                <a:lnTo>
                  <a:pt x="5111831" y="1588998"/>
                </a:lnTo>
                <a:lnTo>
                  <a:pt x="5108429" y="1584690"/>
                </a:lnTo>
                <a:lnTo>
                  <a:pt x="5105253" y="1580381"/>
                </a:lnTo>
                <a:lnTo>
                  <a:pt x="5101851" y="1575620"/>
                </a:lnTo>
                <a:lnTo>
                  <a:pt x="5098448" y="1569951"/>
                </a:lnTo>
                <a:lnTo>
                  <a:pt x="5095046" y="1563376"/>
                </a:lnTo>
                <a:lnTo>
                  <a:pt x="5091644" y="1556574"/>
                </a:lnTo>
                <a:lnTo>
                  <a:pt x="5088241" y="1548865"/>
                </a:lnTo>
                <a:lnTo>
                  <a:pt x="5085293" y="1541155"/>
                </a:lnTo>
                <a:lnTo>
                  <a:pt x="5079168" y="1525284"/>
                </a:lnTo>
                <a:lnTo>
                  <a:pt x="5073952" y="1510999"/>
                </a:lnTo>
                <a:lnTo>
                  <a:pt x="5070322" y="1498528"/>
                </a:lnTo>
                <a:lnTo>
                  <a:pt x="5066693" y="1487191"/>
                </a:lnTo>
                <a:lnTo>
                  <a:pt x="5012256" y="1477215"/>
                </a:lnTo>
                <a:close/>
                <a:moveTo>
                  <a:pt x="5250647" y="1160006"/>
                </a:moveTo>
                <a:lnTo>
                  <a:pt x="5242027" y="1160459"/>
                </a:lnTo>
                <a:lnTo>
                  <a:pt x="5230459" y="1161140"/>
                </a:lnTo>
                <a:lnTo>
                  <a:pt x="5223881" y="1161820"/>
                </a:lnTo>
                <a:lnTo>
                  <a:pt x="5216396" y="1162954"/>
                </a:lnTo>
                <a:lnTo>
                  <a:pt x="5208911" y="1164087"/>
                </a:lnTo>
                <a:lnTo>
                  <a:pt x="5200972" y="1165448"/>
                </a:lnTo>
                <a:lnTo>
                  <a:pt x="5193034" y="1167262"/>
                </a:lnTo>
                <a:lnTo>
                  <a:pt x="5185095" y="1169302"/>
                </a:lnTo>
                <a:lnTo>
                  <a:pt x="5177156" y="1171570"/>
                </a:lnTo>
                <a:lnTo>
                  <a:pt x="5169217" y="1174064"/>
                </a:lnTo>
                <a:lnTo>
                  <a:pt x="5161732" y="1177011"/>
                </a:lnTo>
                <a:lnTo>
                  <a:pt x="5154474" y="1180412"/>
                </a:lnTo>
                <a:lnTo>
                  <a:pt x="5147669" y="1184267"/>
                </a:lnTo>
                <a:lnTo>
                  <a:pt x="5144494" y="1186308"/>
                </a:lnTo>
                <a:lnTo>
                  <a:pt x="5141545" y="1188122"/>
                </a:lnTo>
                <a:lnTo>
                  <a:pt x="5137462" y="1191296"/>
                </a:lnTo>
                <a:lnTo>
                  <a:pt x="5133606" y="1194244"/>
                </a:lnTo>
                <a:lnTo>
                  <a:pt x="5126574" y="1200592"/>
                </a:lnTo>
                <a:lnTo>
                  <a:pt x="5120223" y="1206941"/>
                </a:lnTo>
                <a:lnTo>
                  <a:pt x="5114553" y="1213290"/>
                </a:lnTo>
                <a:lnTo>
                  <a:pt x="5109790" y="1219412"/>
                </a:lnTo>
                <a:lnTo>
                  <a:pt x="5105480" y="1225534"/>
                </a:lnTo>
                <a:lnTo>
                  <a:pt x="5101851" y="1231202"/>
                </a:lnTo>
                <a:lnTo>
                  <a:pt x="5098675" y="1236871"/>
                </a:lnTo>
                <a:lnTo>
                  <a:pt x="5096180" y="1241859"/>
                </a:lnTo>
                <a:lnTo>
                  <a:pt x="5094139" y="1246394"/>
                </a:lnTo>
                <a:lnTo>
                  <a:pt x="5092324" y="1250475"/>
                </a:lnTo>
                <a:lnTo>
                  <a:pt x="5090963" y="1254103"/>
                </a:lnTo>
                <a:lnTo>
                  <a:pt x="5089602" y="1259091"/>
                </a:lnTo>
                <a:lnTo>
                  <a:pt x="5089149" y="1260905"/>
                </a:lnTo>
                <a:lnTo>
                  <a:pt x="5113419" y="1260905"/>
                </a:lnTo>
                <a:lnTo>
                  <a:pt x="5167629" y="1260452"/>
                </a:lnTo>
                <a:lnTo>
                  <a:pt x="5197116" y="1259998"/>
                </a:lnTo>
                <a:lnTo>
                  <a:pt x="5223881" y="1259091"/>
                </a:lnTo>
                <a:lnTo>
                  <a:pt x="5234996" y="1258864"/>
                </a:lnTo>
                <a:lnTo>
                  <a:pt x="5244296" y="1258184"/>
                </a:lnTo>
                <a:lnTo>
                  <a:pt x="5250873" y="1257731"/>
                </a:lnTo>
                <a:lnTo>
                  <a:pt x="5253142" y="1257277"/>
                </a:lnTo>
                <a:lnTo>
                  <a:pt x="5254729" y="1256824"/>
                </a:lnTo>
                <a:lnTo>
                  <a:pt x="5255864" y="1256370"/>
                </a:lnTo>
                <a:lnTo>
                  <a:pt x="5256998" y="1255917"/>
                </a:lnTo>
                <a:lnTo>
                  <a:pt x="5257905" y="1255010"/>
                </a:lnTo>
                <a:lnTo>
                  <a:pt x="5258812" y="1254103"/>
                </a:lnTo>
                <a:lnTo>
                  <a:pt x="5260173" y="1251836"/>
                </a:lnTo>
                <a:lnTo>
                  <a:pt x="5261761" y="1248661"/>
                </a:lnTo>
                <a:lnTo>
                  <a:pt x="5263122" y="1245487"/>
                </a:lnTo>
                <a:lnTo>
                  <a:pt x="5263802" y="1241632"/>
                </a:lnTo>
                <a:lnTo>
                  <a:pt x="5264710" y="1237551"/>
                </a:lnTo>
                <a:lnTo>
                  <a:pt x="5265390" y="1233016"/>
                </a:lnTo>
                <a:lnTo>
                  <a:pt x="5266297" y="1223720"/>
                </a:lnTo>
                <a:lnTo>
                  <a:pt x="5266524" y="1213516"/>
                </a:lnTo>
                <a:lnTo>
                  <a:pt x="5266751" y="1203767"/>
                </a:lnTo>
                <a:lnTo>
                  <a:pt x="5266751" y="1194244"/>
                </a:lnTo>
                <a:lnTo>
                  <a:pt x="5266751" y="1185854"/>
                </a:lnTo>
                <a:lnTo>
                  <a:pt x="5266751" y="1178599"/>
                </a:lnTo>
                <a:lnTo>
                  <a:pt x="5266524" y="1172703"/>
                </a:lnTo>
                <a:lnTo>
                  <a:pt x="5266070" y="1170209"/>
                </a:lnTo>
                <a:lnTo>
                  <a:pt x="5265617" y="1167942"/>
                </a:lnTo>
                <a:lnTo>
                  <a:pt x="5264710" y="1166128"/>
                </a:lnTo>
                <a:lnTo>
                  <a:pt x="5263802" y="1164314"/>
                </a:lnTo>
                <a:lnTo>
                  <a:pt x="5262441" y="1163180"/>
                </a:lnTo>
                <a:lnTo>
                  <a:pt x="5261080" y="1161820"/>
                </a:lnTo>
                <a:lnTo>
                  <a:pt x="5259039" y="1161140"/>
                </a:lnTo>
                <a:lnTo>
                  <a:pt x="5256771" y="1160459"/>
                </a:lnTo>
                <a:lnTo>
                  <a:pt x="5253822" y="1160006"/>
                </a:lnTo>
                <a:lnTo>
                  <a:pt x="5250647" y="1160006"/>
                </a:lnTo>
                <a:close/>
                <a:moveTo>
                  <a:pt x="4622800" y="1074736"/>
                </a:moveTo>
                <a:lnTo>
                  <a:pt x="4622800" y="1152392"/>
                </a:lnTo>
                <a:lnTo>
                  <a:pt x="4670425" y="1199688"/>
                </a:lnTo>
                <a:lnTo>
                  <a:pt x="4670425" y="1074736"/>
                </a:lnTo>
                <a:lnTo>
                  <a:pt x="4622800" y="1074736"/>
                </a:lnTo>
                <a:close/>
                <a:moveTo>
                  <a:pt x="2738437" y="1074736"/>
                </a:moveTo>
                <a:lnTo>
                  <a:pt x="2738437" y="1120103"/>
                </a:lnTo>
                <a:lnTo>
                  <a:pt x="2739799" y="1122826"/>
                </a:lnTo>
                <a:lnTo>
                  <a:pt x="2740933" y="1126455"/>
                </a:lnTo>
                <a:lnTo>
                  <a:pt x="2742294" y="1129631"/>
                </a:lnTo>
                <a:lnTo>
                  <a:pt x="2742974" y="1132807"/>
                </a:lnTo>
                <a:lnTo>
                  <a:pt x="2743654" y="1135756"/>
                </a:lnTo>
                <a:lnTo>
                  <a:pt x="2744335" y="1141653"/>
                </a:lnTo>
                <a:lnTo>
                  <a:pt x="2744561" y="1146416"/>
                </a:lnTo>
                <a:lnTo>
                  <a:pt x="2744788" y="1150726"/>
                </a:lnTo>
                <a:lnTo>
                  <a:pt x="2744788" y="2041357"/>
                </a:lnTo>
                <a:lnTo>
                  <a:pt x="2790825" y="2055442"/>
                </a:lnTo>
                <a:lnTo>
                  <a:pt x="2790825" y="1074736"/>
                </a:lnTo>
                <a:lnTo>
                  <a:pt x="2782888" y="1074736"/>
                </a:lnTo>
                <a:lnTo>
                  <a:pt x="2782887" y="1074736"/>
                </a:lnTo>
                <a:lnTo>
                  <a:pt x="2738437" y="1074736"/>
                </a:lnTo>
                <a:close/>
                <a:moveTo>
                  <a:pt x="2663226" y="1074736"/>
                </a:moveTo>
                <a:lnTo>
                  <a:pt x="2668815" y="1076099"/>
                </a:lnTo>
                <a:lnTo>
                  <a:pt x="2677433" y="1078368"/>
                </a:lnTo>
                <a:lnTo>
                  <a:pt x="2678112" y="1078557"/>
                </a:lnTo>
                <a:lnTo>
                  <a:pt x="2678112" y="1074736"/>
                </a:lnTo>
                <a:lnTo>
                  <a:pt x="2663226" y="1074736"/>
                </a:lnTo>
                <a:close/>
                <a:moveTo>
                  <a:pt x="350837" y="1074736"/>
                </a:moveTo>
                <a:lnTo>
                  <a:pt x="350837" y="1165567"/>
                </a:lnTo>
                <a:lnTo>
                  <a:pt x="403225" y="1218523"/>
                </a:lnTo>
                <a:lnTo>
                  <a:pt x="403225" y="1074736"/>
                </a:lnTo>
                <a:lnTo>
                  <a:pt x="350837" y="1074736"/>
                </a:lnTo>
                <a:close/>
                <a:moveTo>
                  <a:pt x="1339996" y="731208"/>
                </a:moveTo>
                <a:lnTo>
                  <a:pt x="1338412" y="731434"/>
                </a:lnTo>
                <a:lnTo>
                  <a:pt x="1337053" y="731887"/>
                </a:lnTo>
                <a:lnTo>
                  <a:pt x="1335469" y="733018"/>
                </a:lnTo>
                <a:lnTo>
                  <a:pt x="1333432" y="734149"/>
                </a:lnTo>
                <a:lnTo>
                  <a:pt x="1331395" y="735959"/>
                </a:lnTo>
                <a:lnTo>
                  <a:pt x="1329131" y="738222"/>
                </a:lnTo>
                <a:lnTo>
                  <a:pt x="1323925" y="744105"/>
                </a:lnTo>
                <a:lnTo>
                  <a:pt x="1317360" y="752251"/>
                </a:lnTo>
                <a:lnTo>
                  <a:pt x="1309212" y="762886"/>
                </a:lnTo>
                <a:lnTo>
                  <a:pt x="1289519" y="789587"/>
                </a:lnTo>
                <a:lnTo>
                  <a:pt x="1266204" y="821491"/>
                </a:lnTo>
                <a:lnTo>
                  <a:pt x="1255405" y="836248"/>
                </a:lnTo>
                <a:lnTo>
                  <a:pt x="1262714" y="837538"/>
                </a:lnTo>
                <a:lnTo>
                  <a:pt x="1276522" y="840727"/>
                </a:lnTo>
                <a:lnTo>
                  <a:pt x="1291913" y="844372"/>
                </a:lnTo>
                <a:lnTo>
                  <a:pt x="1308437" y="848017"/>
                </a:lnTo>
                <a:lnTo>
                  <a:pt x="1326545" y="852345"/>
                </a:lnTo>
                <a:lnTo>
                  <a:pt x="1346237" y="856901"/>
                </a:lnTo>
                <a:lnTo>
                  <a:pt x="1367514" y="861913"/>
                </a:lnTo>
                <a:lnTo>
                  <a:pt x="1376942" y="863774"/>
                </a:lnTo>
                <a:lnTo>
                  <a:pt x="1377118" y="855659"/>
                </a:lnTo>
                <a:lnTo>
                  <a:pt x="1377118" y="850970"/>
                </a:lnTo>
                <a:lnTo>
                  <a:pt x="1370238" y="820179"/>
                </a:lnTo>
                <a:lnTo>
                  <a:pt x="1368517" y="816739"/>
                </a:lnTo>
                <a:lnTo>
                  <a:pt x="1366027" y="810856"/>
                </a:lnTo>
                <a:lnTo>
                  <a:pt x="1363763" y="805199"/>
                </a:lnTo>
                <a:lnTo>
                  <a:pt x="1361726" y="799769"/>
                </a:lnTo>
                <a:lnTo>
                  <a:pt x="1359689" y="794112"/>
                </a:lnTo>
                <a:lnTo>
                  <a:pt x="1356520" y="783704"/>
                </a:lnTo>
                <a:lnTo>
                  <a:pt x="1354030" y="773974"/>
                </a:lnTo>
                <a:lnTo>
                  <a:pt x="1351993" y="765149"/>
                </a:lnTo>
                <a:lnTo>
                  <a:pt x="1350182" y="756777"/>
                </a:lnTo>
                <a:lnTo>
                  <a:pt x="1348598" y="749762"/>
                </a:lnTo>
                <a:lnTo>
                  <a:pt x="1347013" y="743653"/>
                </a:lnTo>
                <a:lnTo>
                  <a:pt x="1345655" y="738449"/>
                </a:lnTo>
                <a:lnTo>
                  <a:pt x="1344749" y="736412"/>
                </a:lnTo>
                <a:lnTo>
                  <a:pt x="1344070" y="734828"/>
                </a:lnTo>
                <a:lnTo>
                  <a:pt x="1343391" y="733244"/>
                </a:lnTo>
                <a:lnTo>
                  <a:pt x="1342260" y="732113"/>
                </a:lnTo>
                <a:lnTo>
                  <a:pt x="1341128" y="731660"/>
                </a:lnTo>
                <a:lnTo>
                  <a:pt x="1339996" y="731208"/>
                </a:lnTo>
                <a:close/>
                <a:moveTo>
                  <a:pt x="5445926" y="327023"/>
                </a:moveTo>
                <a:lnTo>
                  <a:pt x="5445702" y="330678"/>
                </a:lnTo>
                <a:lnTo>
                  <a:pt x="5444807" y="334332"/>
                </a:lnTo>
                <a:lnTo>
                  <a:pt x="5443913" y="337987"/>
                </a:lnTo>
                <a:lnTo>
                  <a:pt x="5442347" y="341642"/>
                </a:lnTo>
                <a:lnTo>
                  <a:pt x="5440781" y="345525"/>
                </a:lnTo>
                <a:lnTo>
                  <a:pt x="5438991" y="349408"/>
                </a:lnTo>
                <a:lnTo>
                  <a:pt x="5436754" y="353291"/>
                </a:lnTo>
                <a:lnTo>
                  <a:pt x="5434070" y="357174"/>
                </a:lnTo>
                <a:lnTo>
                  <a:pt x="5428925" y="364940"/>
                </a:lnTo>
                <a:lnTo>
                  <a:pt x="5423333" y="372478"/>
                </a:lnTo>
                <a:lnTo>
                  <a:pt x="5418188" y="380244"/>
                </a:lnTo>
                <a:lnTo>
                  <a:pt x="5413266" y="387554"/>
                </a:lnTo>
                <a:lnTo>
                  <a:pt x="5411253" y="391208"/>
                </a:lnTo>
                <a:lnTo>
                  <a:pt x="5409240" y="394635"/>
                </a:lnTo>
                <a:lnTo>
                  <a:pt x="5407674" y="398289"/>
                </a:lnTo>
                <a:lnTo>
                  <a:pt x="5406555" y="401715"/>
                </a:lnTo>
                <a:lnTo>
                  <a:pt x="5405884" y="404913"/>
                </a:lnTo>
                <a:lnTo>
                  <a:pt x="5405437" y="408340"/>
                </a:lnTo>
                <a:lnTo>
                  <a:pt x="5405437" y="411081"/>
                </a:lnTo>
                <a:lnTo>
                  <a:pt x="5405884" y="413822"/>
                </a:lnTo>
                <a:lnTo>
                  <a:pt x="5407003" y="416106"/>
                </a:lnTo>
                <a:lnTo>
                  <a:pt x="5407674" y="417248"/>
                </a:lnTo>
                <a:lnTo>
                  <a:pt x="5408345" y="418162"/>
                </a:lnTo>
                <a:lnTo>
                  <a:pt x="5409464" y="419304"/>
                </a:lnTo>
                <a:lnTo>
                  <a:pt x="5410358" y="419989"/>
                </a:lnTo>
                <a:lnTo>
                  <a:pt x="5411700" y="420674"/>
                </a:lnTo>
                <a:lnTo>
                  <a:pt x="5413266" y="421359"/>
                </a:lnTo>
                <a:lnTo>
                  <a:pt x="5414609" y="421816"/>
                </a:lnTo>
                <a:lnTo>
                  <a:pt x="5416174" y="422045"/>
                </a:lnTo>
                <a:lnTo>
                  <a:pt x="5420201" y="422273"/>
                </a:lnTo>
                <a:lnTo>
                  <a:pt x="5424451" y="422045"/>
                </a:lnTo>
                <a:lnTo>
                  <a:pt x="5429596" y="421359"/>
                </a:lnTo>
                <a:lnTo>
                  <a:pt x="5432057" y="420446"/>
                </a:lnTo>
                <a:lnTo>
                  <a:pt x="5434741" y="419760"/>
                </a:lnTo>
                <a:lnTo>
                  <a:pt x="5436978" y="418618"/>
                </a:lnTo>
                <a:lnTo>
                  <a:pt x="5438991" y="417476"/>
                </a:lnTo>
                <a:lnTo>
                  <a:pt x="5440781" y="416106"/>
                </a:lnTo>
                <a:lnTo>
                  <a:pt x="5442570" y="414964"/>
                </a:lnTo>
                <a:lnTo>
                  <a:pt x="5444136" y="413365"/>
                </a:lnTo>
                <a:lnTo>
                  <a:pt x="5445702" y="411537"/>
                </a:lnTo>
                <a:lnTo>
                  <a:pt x="5446821" y="409939"/>
                </a:lnTo>
                <a:lnTo>
                  <a:pt x="5448163" y="408340"/>
                </a:lnTo>
                <a:lnTo>
                  <a:pt x="5450176" y="404228"/>
                </a:lnTo>
                <a:lnTo>
                  <a:pt x="5451742" y="400117"/>
                </a:lnTo>
                <a:lnTo>
                  <a:pt x="5452860" y="395777"/>
                </a:lnTo>
                <a:lnTo>
                  <a:pt x="5453532" y="391208"/>
                </a:lnTo>
                <a:lnTo>
                  <a:pt x="5454203" y="386868"/>
                </a:lnTo>
                <a:lnTo>
                  <a:pt x="5454426" y="382300"/>
                </a:lnTo>
                <a:lnTo>
                  <a:pt x="5454650" y="377960"/>
                </a:lnTo>
                <a:lnTo>
                  <a:pt x="5454426" y="369509"/>
                </a:lnTo>
                <a:lnTo>
                  <a:pt x="5454426" y="362656"/>
                </a:lnTo>
                <a:lnTo>
                  <a:pt x="5454203" y="359230"/>
                </a:lnTo>
                <a:lnTo>
                  <a:pt x="5453979" y="356260"/>
                </a:lnTo>
                <a:lnTo>
                  <a:pt x="5453084" y="350093"/>
                </a:lnTo>
                <a:lnTo>
                  <a:pt x="5451742" y="343926"/>
                </a:lnTo>
                <a:lnTo>
                  <a:pt x="5450176" y="338672"/>
                </a:lnTo>
                <a:lnTo>
                  <a:pt x="5448610" y="334104"/>
                </a:lnTo>
                <a:lnTo>
                  <a:pt x="5447044" y="330221"/>
                </a:lnTo>
                <a:lnTo>
                  <a:pt x="5445926" y="327023"/>
                </a:lnTo>
                <a:close/>
                <a:moveTo>
                  <a:pt x="3600677" y="322263"/>
                </a:moveTo>
                <a:lnTo>
                  <a:pt x="3599770" y="322718"/>
                </a:lnTo>
                <a:lnTo>
                  <a:pt x="3598409" y="324080"/>
                </a:lnTo>
                <a:lnTo>
                  <a:pt x="3596822" y="325895"/>
                </a:lnTo>
                <a:lnTo>
                  <a:pt x="3592059" y="330889"/>
                </a:lnTo>
                <a:lnTo>
                  <a:pt x="3589111" y="334293"/>
                </a:lnTo>
                <a:lnTo>
                  <a:pt x="3585029" y="337472"/>
                </a:lnTo>
                <a:lnTo>
                  <a:pt x="3576865" y="344962"/>
                </a:lnTo>
                <a:lnTo>
                  <a:pt x="3573236" y="348366"/>
                </a:lnTo>
                <a:lnTo>
                  <a:pt x="3570061" y="351772"/>
                </a:lnTo>
                <a:lnTo>
                  <a:pt x="3568927" y="352906"/>
                </a:lnTo>
                <a:lnTo>
                  <a:pt x="3567793" y="354496"/>
                </a:lnTo>
                <a:lnTo>
                  <a:pt x="3567340" y="355631"/>
                </a:lnTo>
                <a:lnTo>
                  <a:pt x="3567113" y="356539"/>
                </a:lnTo>
                <a:lnTo>
                  <a:pt x="3566886" y="358354"/>
                </a:lnTo>
                <a:lnTo>
                  <a:pt x="3566432" y="360170"/>
                </a:lnTo>
                <a:lnTo>
                  <a:pt x="3565299" y="361532"/>
                </a:lnTo>
                <a:lnTo>
                  <a:pt x="3563711" y="363121"/>
                </a:lnTo>
                <a:lnTo>
                  <a:pt x="3559629" y="366980"/>
                </a:lnTo>
                <a:lnTo>
                  <a:pt x="3557361" y="369477"/>
                </a:lnTo>
                <a:lnTo>
                  <a:pt x="3554640" y="372427"/>
                </a:lnTo>
                <a:lnTo>
                  <a:pt x="3553052" y="374469"/>
                </a:lnTo>
                <a:lnTo>
                  <a:pt x="3551465" y="377875"/>
                </a:lnTo>
                <a:lnTo>
                  <a:pt x="3549424" y="382188"/>
                </a:lnTo>
                <a:lnTo>
                  <a:pt x="3547156" y="387181"/>
                </a:lnTo>
                <a:lnTo>
                  <a:pt x="3542620" y="398984"/>
                </a:lnTo>
                <a:lnTo>
                  <a:pt x="3537404" y="412148"/>
                </a:lnTo>
                <a:lnTo>
                  <a:pt x="3527652" y="438479"/>
                </a:lnTo>
                <a:lnTo>
                  <a:pt x="3523116" y="449374"/>
                </a:lnTo>
                <a:lnTo>
                  <a:pt x="3521302" y="453686"/>
                </a:lnTo>
                <a:lnTo>
                  <a:pt x="3519488" y="457091"/>
                </a:lnTo>
                <a:lnTo>
                  <a:pt x="3516766" y="462766"/>
                </a:lnTo>
                <a:lnTo>
                  <a:pt x="3514725" y="467532"/>
                </a:lnTo>
                <a:lnTo>
                  <a:pt x="3511097" y="475931"/>
                </a:lnTo>
                <a:lnTo>
                  <a:pt x="3509509" y="479563"/>
                </a:lnTo>
                <a:lnTo>
                  <a:pt x="3508148" y="482513"/>
                </a:lnTo>
                <a:lnTo>
                  <a:pt x="3506334" y="485237"/>
                </a:lnTo>
                <a:lnTo>
                  <a:pt x="3504520" y="487961"/>
                </a:lnTo>
                <a:lnTo>
                  <a:pt x="3502479" y="490231"/>
                </a:lnTo>
                <a:lnTo>
                  <a:pt x="3500665" y="492501"/>
                </a:lnTo>
                <a:lnTo>
                  <a:pt x="3499757" y="494316"/>
                </a:lnTo>
                <a:lnTo>
                  <a:pt x="3499304" y="495224"/>
                </a:lnTo>
                <a:lnTo>
                  <a:pt x="3498850" y="495905"/>
                </a:lnTo>
                <a:lnTo>
                  <a:pt x="3498850" y="497040"/>
                </a:lnTo>
                <a:lnTo>
                  <a:pt x="3499304" y="497721"/>
                </a:lnTo>
                <a:lnTo>
                  <a:pt x="3499757" y="498629"/>
                </a:lnTo>
                <a:lnTo>
                  <a:pt x="3500211" y="499083"/>
                </a:lnTo>
                <a:lnTo>
                  <a:pt x="3501118" y="499537"/>
                </a:lnTo>
                <a:lnTo>
                  <a:pt x="3502479" y="500218"/>
                </a:lnTo>
                <a:lnTo>
                  <a:pt x="3505881" y="501126"/>
                </a:lnTo>
                <a:lnTo>
                  <a:pt x="3517447" y="502942"/>
                </a:lnTo>
                <a:lnTo>
                  <a:pt x="3534002" y="504985"/>
                </a:lnTo>
                <a:lnTo>
                  <a:pt x="3542620" y="505893"/>
                </a:lnTo>
                <a:lnTo>
                  <a:pt x="3550331" y="506347"/>
                </a:lnTo>
                <a:lnTo>
                  <a:pt x="3557134" y="506347"/>
                </a:lnTo>
                <a:lnTo>
                  <a:pt x="3560082" y="506347"/>
                </a:lnTo>
                <a:lnTo>
                  <a:pt x="3562350" y="506120"/>
                </a:lnTo>
                <a:lnTo>
                  <a:pt x="3569834" y="504304"/>
                </a:lnTo>
                <a:lnTo>
                  <a:pt x="3577545" y="502261"/>
                </a:lnTo>
                <a:lnTo>
                  <a:pt x="3585029" y="499764"/>
                </a:lnTo>
                <a:lnTo>
                  <a:pt x="3592966" y="496813"/>
                </a:lnTo>
                <a:lnTo>
                  <a:pt x="3596822" y="495224"/>
                </a:lnTo>
                <a:lnTo>
                  <a:pt x="3599770" y="494543"/>
                </a:lnTo>
                <a:lnTo>
                  <a:pt x="3602491" y="494316"/>
                </a:lnTo>
                <a:lnTo>
                  <a:pt x="3603625" y="494543"/>
                </a:lnTo>
                <a:lnTo>
                  <a:pt x="3604533" y="494770"/>
                </a:lnTo>
                <a:lnTo>
                  <a:pt x="3605440" y="494997"/>
                </a:lnTo>
                <a:lnTo>
                  <a:pt x="3606120" y="495451"/>
                </a:lnTo>
                <a:lnTo>
                  <a:pt x="3606800" y="496359"/>
                </a:lnTo>
                <a:lnTo>
                  <a:pt x="3607254" y="497040"/>
                </a:lnTo>
                <a:lnTo>
                  <a:pt x="3608161" y="499083"/>
                </a:lnTo>
                <a:lnTo>
                  <a:pt x="3608615" y="501580"/>
                </a:lnTo>
                <a:lnTo>
                  <a:pt x="3608841" y="503169"/>
                </a:lnTo>
                <a:lnTo>
                  <a:pt x="3609068" y="504304"/>
                </a:lnTo>
                <a:lnTo>
                  <a:pt x="3610202" y="507255"/>
                </a:lnTo>
                <a:lnTo>
                  <a:pt x="3611563" y="509751"/>
                </a:lnTo>
                <a:lnTo>
                  <a:pt x="3613150" y="512021"/>
                </a:lnTo>
                <a:lnTo>
                  <a:pt x="3616779" y="516561"/>
                </a:lnTo>
                <a:lnTo>
                  <a:pt x="3617913" y="518604"/>
                </a:lnTo>
                <a:lnTo>
                  <a:pt x="3619274" y="520647"/>
                </a:lnTo>
                <a:lnTo>
                  <a:pt x="3619727" y="522008"/>
                </a:lnTo>
                <a:lnTo>
                  <a:pt x="3620181" y="524733"/>
                </a:lnTo>
                <a:lnTo>
                  <a:pt x="3621315" y="532224"/>
                </a:lnTo>
                <a:lnTo>
                  <a:pt x="3622449" y="542438"/>
                </a:lnTo>
                <a:lnTo>
                  <a:pt x="3623583" y="553559"/>
                </a:lnTo>
                <a:lnTo>
                  <a:pt x="3625397" y="573534"/>
                </a:lnTo>
                <a:lnTo>
                  <a:pt x="3626077" y="582614"/>
                </a:lnTo>
                <a:lnTo>
                  <a:pt x="3720420" y="572626"/>
                </a:lnTo>
                <a:lnTo>
                  <a:pt x="3756026" y="542665"/>
                </a:lnTo>
                <a:lnTo>
                  <a:pt x="3763963" y="536082"/>
                </a:lnTo>
                <a:lnTo>
                  <a:pt x="3767138" y="533132"/>
                </a:lnTo>
                <a:lnTo>
                  <a:pt x="3770313" y="529954"/>
                </a:lnTo>
                <a:lnTo>
                  <a:pt x="3772581" y="527230"/>
                </a:lnTo>
                <a:lnTo>
                  <a:pt x="3773488" y="525868"/>
                </a:lnTo>
                <a:lnTo>
                  <a:pt x="3774168" y="524506"/>
                </a:lnTo>
                <a:lnTo>
                  <a:pt x="3774849" y="523143"/>
                </a:lnTo>
                <a:lnTo>
                  <a:pt x="3775302" y="521554"/>
                </a:lnTo>
                <a:lnTo>
                  <a:pt x="3775529" y="520193"/>
                </a:lnTo>
                <a:lnTo>
                  <a:pt x="3775529" y="518604"/>
                </a:lnTo>
                <a:lnTo>
                  <a:pt x="3775529" y="515880"/>
                </a:lnTo>
                <a:lnTo>
                  <a:pt x="3775983" y="513156"/>
                </a:lnTo>
                <a:lnTo>
                  <a:pt x="3776890" y="511113"/>
                </a:lnTo>
                <a:lnTo>
                  <a:pt x="3777797" y="509751"/>
                </a:lnTo>
                <a:lnTo>
                  <a:pt x="3778251" y="509524"/>
                </a:lnTo>
                <a:lnTo>
                  <a:pt x="3779158" y="509070"/>
                </a:lnTo>
                <a:lnTo>
                  <a:pt x="3779611" y="509070"/>
                </a:lnTo>
                <a:lnTo>
                  <a:pt x="3780292" y="509524"/>
                </a:lnTo>
                <a:lnTo>
                  <a:pt x="3781199" y="509978"/>
                </a:lnTo>
                <a:lnTo>
                  <a:pt x="3781652" y="510659"/>
                </a:lnTo>
                <a:lnTo>
                  <a:pt x="3782333" y="511794"/>
                </a:lnTo>
                <a:lnTo>
                  <a:pt x="3782786" y="512929"/>
                </a:lnTo>
                <a:lnTo>
                  <a:pt x="3785281" y="519285"/>
                </a:lnTo>
                <a:lnTo>
                  <a:pt x="3786415" y="522689"/>
                </a:lnTo>
                <a:lnTo>
                  <a:pt x="3788229" y="525641"/>
                </a:lnTo>
                <a:lnTo>
                  <a:pt x="3789136" y="527230"/>
                </a:lnTo>
                <a:lnTo>
                  <a:pt x="3790497" y="528365"/>
                </a:lnTo>
                <a:lnTo>
                  <a:pt x="3792085" y="529727"/>
                </a:lnTo>
                <a:lnTo>
                  <a:pt x="3793445" y="530635"/>
                </a:lnTo>
                <a:lnTo>
                  <a:pt x="3795260" y="531770"/>
                </a:lnTo>
                <a:lnTo>
                  <a:pt x="3797301" y="532451"/>
                </a:lnTo>
                <a:lnTo>
                  <a:pt x="3799795" y="533359"/>
                </a:lnTo>
                <a:lnTo>
                  <a:pt x="3802290" y="533813"/>
                </a:lnTo>
                <a:lnTo>
                  <a:pt x="3808640" y="534267"/>
                </a:lnTo>
                <a:lnTo>
                  <a:pt x="3815897" y="534721"/>
                </a:lnTo>
                <a:lnTo>
                  <a:pt x="3831319" y="535401"/>
                </a:lnTo>
                <a:lnTo>
                  <a:pt x="3845152" y="535628"/>
                </a:lnTo>
                <a:lnTo>
                  <a:pt x="3854678" y="535628"/>
                </a:lnTo>
                <a:lnTo>
                  <a:pt x="3857172" y="535628"/>
                </a:lnTo>
                <a:lnTo>
                  <a:pt x="3859440" y="534948"/>
                </a:lnTo>
                <a:lnTo>
                  <a:pt x="3860347" y="534721"/>
                </a:lnTo>
                <a:lnTo>
                  <a:pt x="3861254" y="534267"/>
                </a:lnTo>
                <a:lnTo>
                  <a:pt x="3861708" y="533813"/>
                </a:lnTo>
                <a:lnTo>
                  <a:pt x="3862161" y="533132"/>
                </a:lnTo>
                <a:lnTo>
                  <a:pt x="3862388" y="532224"/>
                </a:lnTo>
                <a:lnTo>
                  <a:pt x="3862388" y="531316"/>
                </a:lnTo>
                <a:lnTo>
                  <a:pt x="3862161" y="530181"/>
                </a:lnTo>
                <a:lnTo>
                  <a:pt x="3861708" y="529046"/>
                </a:lnTo>
                <a:lnTo>
                  <a:pt x="3860801" y="527684"/>
                </a:lnTo>
                <a:lnTo>
                  <a:pt x="3859894" y="525868"/>
                </a:lnTo>
                <a:lnTo>
                  <a:pt x="3857172" y="522462"/>
                </a:lnTo>
                <a:lnTo>
                  <a:pt x="3856038" y="521101"/>
                </a:lnTo>
                <a:lnTo>
                  <a:pt x="3854904" y="519058"/>
                </a:lnTo>
                <a:lnTo>
                  <a:pt x="3851503" y="513383"/>
                </a:lnTo>
                <a:lnTo>
                  <a:pt x="3847647" y="506120"/>
                </a:lnTo>
                <a:lnTo>
                  <a:pt x="3843111" y="497040"/>
                </a:lnTo>
                <a:lnTo>
                  <a:pt x="3832679" y="475250"/>
                </a:lnTo>
                <a:lnTo>
                  <a:pt x="3821340" y="450963"/>
                </a:lnTo>
                <a:lnTo>
                  <a:pt x="3800476" y="404886"/>
                </a:lnTo>
                <a:lnTo>
                  <a:pt x="3792765" y="388770"/>
                </a:lnTo>
                <a:lnTo>
                  <a:pt x="3790270" y="383323"/>
                </a:lnTo>
                <a:lnTo>
                  <a:pt x="3788683" y="380599"/>
                </a:lnTo>
                <a:lnTo>
                  <a:pt x="3786642" y="377421"/>
                </a:lnTo>
                <a:lnTo>
                  <a:pt x="3784827" y="374243"/>
                </a:lnTo>
                <a:lnTo>
                  <a:pt x="3783467" y="371519"/>
                </a:lnTo>
                <a:lnTo>
                  <a:pt x="3782106" y="369250"/>
                </a:lnTo>
                <a:lnTo>
                  <a:pt x="3780972" y="367661"/>
                </a:lnTo>
                <a:lnTo>
                  <a:pt x="3780065" y="367434"/>
                </a:lnTo>
                <a:lnTo>
                  <a:pt x="3779611" y="367207"/>
                </a:lnTo>
                <a:lnTo>
                  <a:pt x="3779158" y="367207"/>
                </a:lnTo>
                <a:lnTo>
                  <a:pt x="3778477" y="367661"/>
                </a:lnTo>
                <a:lnTo>
                  <a:pt x="3777797" y="368115"/>
                </a:lnTo>
                <a:lnTo>
                  <a:pt x="3777343" y="369250"/>
                </a:lnTo>
                <a:lnTo>
                  <a:pt x="3775076" y="374469"/>
                </a:lnTo>
                <a:lnTo>
                  <a:pt x="3772581" y="380826"/>
                </a:lnTo>
                <a:lnTo>
                  <a:pt x="3770540" y="386954"/>
                </a:lnTo>
                <a:lnTo>
                  <a:pt x="3768726" y="392402"/>
                </a:lnTo>
                <a:lnTo>
                  <a:pt x="3766911" y="395807"/>
                </a:lnTo>
                <a:lnTo>
                  <a:pt x="3764190" y="401254"/>
                </a:lnTo>
                <a:lnTo>
                  <a:pt x="3755345" y="416234"/>
                </a:lnTo>
                <a:lnTo>
                  <a:pt x="3749676" y="425314"/>
                </a:lnTo>
                <a:lnTo>
                  <a:pt x="3744233" y="434847"/>
                </a:lnTo>
                <a:lnTo>
                  <a:pt x="3738563" y="445061"/>
                </a:lnTo>
                <a:lnTo>
                  <a:pt x="3733574" y="455275"/>
                </a:lnTo>
                <a:lnTo>
                  <a:pt x="3730626" y="460496"/>
                </a:lnTo>
                <a:lnTo>
                  <a:pt x="3727451" y="466624"/>
                </a:lnTo>
                <a:lnTo>
                  <a:pt x="3719740" y="479336"/>
                </a:lnTo>
                <a:lnTo>
                  <a:pt x="3711122" y="492955"/>
                </a:lnTo>
                <a:lnTo>
                  <a:pt x="3702051" y="506801"/>
                </a:lnTo>
                <a:lnTo>
                  <a:pt x="3685722" y="531997"/>
                </a:lnTo>
                <a:lnTo>
                  <a:pt x="3679372" y="541984"/>
                </a:lnTo>
                <a:lnTo>
                  <a:pt x="3675063" y="548794"/>
                </a:lnTo>
                <a:lnTo>
                  <a:pt x="3672115" y="553787"/>
                </a:lnTo>
                <a:lnTo>
                  <a:pt x="3668940" y="558327"/>
                </a:lnTo>
                <a:lnTo>
                  <a:pt x="3665538" y="562639"/>
                </a:lnTo>
                <a:lnTo>
                  <a:pt x="3662363" y="566498"/>
                </a:lnTo>
                <a:lnTo>
                  <a:pt x="3659188" y="569449"/>
                </a:lnTo>
                <a:lnTo>
                  <a:pt x="3656467" y="572400"/>
                </a:lnTo>
                <a:lnTo>
                  <a:pt x="3654199" y="573989"/>
                </a:lnTo>
                <a:lnTo>
                  <a:pt x="3652384" y="575123"/>
                </a:lnTo>
                <a:lnTo>
                  <a:pt x="3651704" y="575351"/>
                </a:lnTo>
                <a:lnTo>
                  <a:pt x="3651250" y="574897"/>
                </a:lnTo>
                <a:lnTo>
                  <a:pt x="3650343" y="573761"/>
                </a:lnTo>
                <a:lnTo>
                  <a:pt x="3649663" y="572626"/>
                </a:lnTo>
                <a:lnTo>
                  <a:pt x="3648302" y="568768"/>
                </a:lnTo>
                <a:lnTo>
                  <a:pt x="3646942" y="564001"/>
                </a:lnTo>
                <a:lnTo>
                  <a:pt x="3643767" y="552878"/>
                </a:lnTo>
                <a:lnTo>
                  <a:pt x="3641952" y="546978"/>
                </a:lnTo>
                <a:lnTo>
                  <a:pt x="3640138" y="541984"/>
                </a:lnTo>
                <a:lnTo>
                  <a:pt x="3639004" y="539260"/>
                </a:lnTo>
                <a:lnTo>
                  <a:pt x="3638097" y="536309"/>
                </a:lnTo>
                <a:lnTo>
                  <a:pt x="3637190" y="533132"/>
                </a:lnTo>
                <a:lnTo>
                  <a:pt x="3636509" y="529500"/>
                </a:lnTo>
                <a:lnTo>
                  <a:pt x="3635375" y="521327"/>
                </a:lnTo>
                <a:lnTo>
                  <a:pt x="3634468" y="512702"/>
                </a:lnTo>
                <a:lnTo>
                  <a:pt x="3633108" y="494316"/>
                </a:lnTo>
                <a:lnTo>
                  <a:pt x="3631974" y="476385"/>
                </a:lnTo>
                <a:lnTo>
                  <a:pt x="3629706" y="455956"/>
                </a:lnTo>
                <a:lnTo>
                  <a:pt x="3626758" y="430761"/>
                </a:lnTo>
                <a:lnTo>
                  <a:pt x="3624263" y="406474"/>
                </a:lnTo>
                <a:lnTo>
                  <a:pt x="3623583" y="396261"/>
                </a:lnTo>
                <a:lnTo>
                  <a:pt x="3623129" y="388770"/>
                </a:lnTo>
                <a:lnTo>
                  <a:pt x="3622449" y="382188"/>
                </a:lnTo>
                <a:lnTo>
                  <a:pt x="3621768" y="375605"/>
                </a:lnTo>
                <a:lnTo>
                  <a:pt x="3620861" y="369250"/>
                </a:lnTo>
                <a:lnTo>
                  <a:pt x="3619727" y="363347"/>
                </a:lnTo>
                <a:lnTo>
                  <a:pt x="3617686" y="353588"/>
                </a:lnTo>
                <a:lnTo>
                  <a:pt x="3616325" y="347913"/>
                </a:lnTo>
                <a:lnTo>
                  <a:pt x="3615191" y="346097"/>
                </a:lnTo>
                <a:lnTo>
                  <a:pt x="3614058" y="343600"/>
                </a:lnTo>
                <a:lnTo>
                  <a:pt x="3610429" y="337244"/>
                </a:lnTo>
                <a:lnTo>
                  <a:pt x="3606574" y="330661"/>
                </a:lnTo>
                <a:lnTo>
                  <a:pt x="3603625" y="325441"/>
                </a:lnTo>
                <a:lnTo>
                  <a:pt x="3602718" y="323626"/>
                </a:lnTo>
                <a:lnTo>
                  <a:pt x="3601811" y="322491"/>
                </a:lnTo>
                <a:lnTo>
                  <a:pt x="3601358" y="322263"/>
                </a:lnTo>
                <a:lnTo>
                  <a:pt x="3600677" y="322263"/>
                </a:lnTo>
                <a:close/>
                <a:moveTo>
                  <a:pt x="3752785" y="0"/>
                </a:moveTo>
                <a:lnTo>
                  <a:pt x="3755052" y="0"/>
                </a:lnTo>
                <a:lnTo>
                  <a:pt x="3757772" y="0"/>
                </a:lnTo>
                <a:lnTo>
                  <a:pt x="3760039" y="227"/>
                </a:lnTo>
                <a:lnTo>
                  <a:pt x="3762533" y="680"/>
                </a:lnTo>
                <a:lnTo>
                  <a:pt x="3764800" y="1814"/>
                </a:lnTo>
                <a:lnTo>
                  <a:pt x="3767067" y="3174"/>
                </a:lnTo>
                <a:lnTo>
                  <a:pt x="3769334" y="4535"/>
                </a:lnTo>
                <a:lnTo>
                  <a:pt x="3771601" y="6575"/>
                </a:lnTo>
                <a:lnTo>
                  <a:pt x="3773867" y="8843"/>
                </a:lnTo>
                <a:lnTo>
                  <a:pt x="3776134" y="10656"/>
                </a:lnTo>
                <a:lnTo>
                  <a:pt x="3778401" y="12470"/>
                </a:lnTo>
                <a:lnTo>
                  <a:pt x="3780442" y="13604"/>
                </a:lnTo>
                <a:lnTo>
                  <a:pt x="3782709" y="14964"/>
                </a:lnTo>
                <a:lnTo>
                  <a:pt x="3784749" y="15871"/>
                </a:lnTo>
                <a:lnTo>
                  <a:pt x="3789056" y="17458"/>
                </a:lnTo>
                <a:lnTo>
                  <a:pt x="3792910" y="18592"/>
                </a:lnTo>
                <a:lnTo>
                  <a:pt x="3796084" y="19045"/>
                </a:lnTo>
                <a:lnTo>
                  <a:pt x="3801524" y="19726"/>
                </a:lnTo>
                <a:lnTo>
                  <a:pt x="3806285" y="20179"/>
                </a:lnTo>
                <a:lnTo>
                  <a:pt x="3811726" y="21313"/>
                </a:lnTo>
                <a:lnTo>
                  <a:pt x="3813993" y="21993"/>
                </a:lnTo>
                <a:lnTo>
                  <a:pt x="3815579" y="22900"/>
                </a:lnTo>
                <a:lnTo>
                  <a:pt x="3817166" y="24034"/>
                </a:lnTo>
                <a:lnTo>
                  <a:pt x="3817393" y="24487"/>
                </a:lnTo>
                <a:lnTo>
                  <a:pt x="3817620" y="25394"/>
                </a:lnTo>
                <a:lnTo>
                  <a:pt x="3818300" y="26981"/>
                </a:lnTo>
                <a:lnTo>
                  <a:pt x="3819206" y="27888"/>
                </a:lnTo>
                <a:lnTo>
                  <a:pt x="3820340" y="29248"/>
                </a:lnTo>
                <a:lnTo>
                  <a:pt x="3821700" y="30155"/>
                </a:lnTo>
                <a:lnTo>
                  <a:pt x="3825554" y="32196"/>
                </a:lnTo>
                <a:lnTo>
                  <a:pt x="3829861" y="34236"/>
                </a:lnTo>
                <a:lnTo>
                  <a:pt x="3831221" y="35143"/>
                </a:lnTo>
                <a:lnTo>
                  <a:pt x="3832355" y="36277"/>
                </a:lnTo>
                <a:lnTo>
                  <a:pt x="3833715" y="38091"/>
                </a:lnTo>
                <a:lnTo>
                  <a:pt x="3834848" y="39905"/>
                </a:lnTo>
                <a:lnTo>
                  <a:pt x="3837342" y="44439"/>
                </a:lnTo>
                <a:lnTo>
                  <a:pt x="3839836" y="49654"/>
                </a:lnTo>
                <a:lnTo>
                  <a:pt x="3842103" y="55323"/>
                </a:lnTo>
                <a:lnTo>
                  <a:pt x="3844370" y="60764"/>
                </a:lnTo>
                <a:lnTo>
                  <a:pt x="3847770" y="69833"/>
                </a:lnTo>
                <a:lnTo>
                  <a:pt x="3849357" y="73915"/>
                </a:lnTo>
                <a:lnTo>
                  <a:pt x="3851170" y="78903"/>
                </a:lnTo>
                <a:lnTo>
                  <a:pt x="3855024" y="90239"/>
                </a:lnTo>
                <a:lnTo>
                  <a:pt x="3856838" y="95907"/>
                </a:lnTo>
                <a:lnTo>
                  <a:pt x="3859331" y="102029"/>
                </a:lnTo>
                <a:lnTo>
                  <a:pt x="3862052" y="108151"/>
                </a:lnTo>
                <a:lnTo>
                  <a:pt x="3864772" y="113819"/>
                </a:lnTo>
                <a:lnTo>
                  <a:pt x="3866359" y="116767"/>
                </a:lnTo>
                <a:lnTo>
                  <a:pt x="3867493" y="119941"/>
                </a:lnTo>
                <a:lnTo>
                  <a:pt x="3868853" y="123115"/>
                </a:lnTo>
                <a:lnTo>
                  <a:pt x="3869759" y="126516"/>
                </a:lnTo>
                <a:lnTo>
                  <a:pt x="3870893" y="129917"/>
                </a:lnTo>
                <a:lnTo>
                  <a:pt x="3871800" y="133545"/>
                </a:lnTo>
                <a:lnTo>
                  <a:pt x="3872933" y="140574"/>
                </a:lnTo>
                <a:lnTo>
                  <a:pt x="3873387" y="144428"/>
                </a:lnTo>
                <a:lnTo>
                  <a:pt x="3873613" y="148056"/>
                </a:lnTo>
                <a:lnTo>
                  <a:pt x="3873613" y="151230"/>
                </a:lnTo>
                <a:lnTo>
                  <a:pt x="3873613" y="154631"/>
                </a:lnTo>
                <a:lnTo>
                  <a:pt x="3873160" y="157805"/>
                </a:lnTo>
                <a:lnTo>
                  <a:pt x="3872933" y="160526"/>
                </a:lnTo>
                <a:lnTo>
                  <a:pt x="3872026" y="163473"/>
                </a:lnTo>
                <a:lnTo>
                  <a:pt x="3871346" y="165741"/>
                </a:lnTo>
                <a:lnTo>
                  <a:pt x="3867493" y="175490"/>
                </a:lnTo>
                <a:lnTo>
                  <a:pt x="3865906" y="180705"/>
                </a:lnTo>
                <a:lnTo>
                  <a:pt x="3864092" y="185693"/>
                </a:lnTo>
                <a:lnTo>
                  <a:pt x="3862732" y="190681"/>
                </a:lnTo>
                <a:lnTo>
                  <a:pt x="3862052" y="195669"/>
                </a:lnTo>
                <a:lnTo>
                  <a:pt x="3862052" y="197937"/>
                </a:lnTo>
                <a:lnTo>
                  <a:pt x="3862052" y="199977"/>
                </a:lnTo>
                <a:lnTo>
                  <a:pt x="3862052" y="201791"/>
                </a:lnTo>
                <a:lnTo>
                  <a:pt x="3862505" y="203832"/>
                </a:lnTo>
                <a:lnTo>
                  <a:pt x="3862732" y="205646"/>
                </a:lnTo>
                <a:lnTo>
                  <a:pt x="3862959" y="207686"/>
                </a:lnTo>
                <a:lnTo>
                  <a:pt x="3862732" y="209727"/>
                </a:lnTo>
                <a:lnTo>
                  <a:pt x="3862732" y="211994"/>
                </a:lnTo>
                <a:lnTo>
                  <a:pt x="3862052" y="216075"/>
                </a:lnTo>
                <a:lnTo>
                  <a:pt x="3860918" y="220156"/>
                </a:lnTo>
                <a:lnTo>
                  <a:pt x="3859785" y="223784"/>
                </a:lnTo>
                <a:lnTo>
                  <a:pt x="3858651" y="226505"/>
                </a:lnTo>
                <a:lnTo>
                  <a:pt x="3857518" y="228999"/>
                </a:lnTo>
                <a:lnTo>
                  <a:pt x="3858651" y="228772"/>
                </a:lnTo>
                <a:lnTo>
                  <a:pt x="3859785" y="228545"/>
                </a:lnTo>
                <a:lnTo>
                  <a:pt x="3860918" y="228999"/>
                </a:lnTo>
                <a:lnTo>
                  <a:pt x="3861598" y="229452"/>
                </a:lnTo>
                <a:lnTo>
                  <a:pt x="3862279" y="229906"/>
                </a:lnTo>
                <a:lnTo>
                  <a:pt x="3862505" y="231040"/>
                </a:lnTo>
                <a:lnTo>
                  <a:pt x="3862959" y="231946"/>
                </a:lnTo>
                <a:lnTo>
                  <a:pt x="3863185" y="233534"/>
                </a:lnTo>
                <a:lnTo>
                  <a:pt x="3863639" y="235574"/>
                </a:lnTo>
                <a:lnTo>
                  <a:pt x="3863639" y="237841"/>
                </a:lnTo>
                <a:lnTo>
                  <a:pt x="3863185" y="240335"/>
                </a:lnTo>
                <a:lnTo>
                  <a:pt x="3862732" y="243283"/>
                </a:lnTo>
                <a:lnTo>
                  <a:pt x="3862279" y="245777"/>
                </a:lnTo>
                <a:lnTo>
                  <a:pt x="3861825" y="248044"/>
                </a:lnTo>
                <a:lnTo>
                  <a:pt x="3860918" y="250085"/>
                </a:lnTo>
                <a:lnTo>
                  <a:pt x="3859331" y="253713"/>
                </a:lnTo>
                <a:lnTo>
                  <a:pt x="3857291" y="257114"/>
                </a:lnTo>
                <a:lnTo>
                  <a:pt x="3855478" y="259834"/>
                </a:lnTo>
                <a:lnTo>
                  <a:pt x="3853664" y="262328"/>
                </a:lnTo>
                <a:lnTo>
                  <a:pt x="3852531" y="265276"/>
                </a:lnTo>
                <a:lnTo>
                  <a:pt x="3852077" y="266410"/>
                </a:lnTo>
                <a:lnTo>
                  <a:pt x="3851851" y="267997"/>
                </a:lnTo>
                <a:lnTo>
                  <a:pt x="3851170" y="274119"/>
                </a:lnTo>
                <a:lnTo>
                  <a:pt x="3850717" y="276840"/>
                </a:lnTo>
                <a:lnTo>
                  <a:pt x="3849810" y="279333"/>
                </a:lnTo>
                <a:lnTo>
                  <a:pt x="3848677" y="282281"/>
                </a:lnTo>
                <a:lnTo>
                  <a:pt x="3847543" y="283416"/>
                </a:lnTo>
                <a:lnTo>
                  <a:pt x="3846637" y="284548"/>
                </a:lnTo>
                <a:lnTo>
                  <a:pt x="3845276" y="285682"/>
                </a:lnTo>
                <a:lnTo>
                  <a:pt x="3844143" y="287042"/>
                </a:lnTo>
                <a:lnTo>
                  <a:pt x="3842329" y="287949"/>
                </a:lnTo>
                <a:lnTo>
                  <a:pt x="3840516" y="289083"/>
                </a:lnTo>
                <a:lnTo>
                  <a:pt x="3836889" y="291350"/>
                </a:lnTo>
                <a:lnTo>
                  <a:pt x="3834168" y="293618"/>
                </a:lnTo>
                <a:lnTo>
                  <a:pt x="3832128" y="295885"/>
                </a:lnTo>
                <a:lnTo>
                  <a:pt x="3830315" y="298379"/>
                </a:lnTo>
                <a:lnTo>
                  <a:pt x="3829181" y="300420"/>
                </a:lnTo>
                <a:lnTo>
                  <a:pt x="3828048" y="302688"/>
                </a:lnTo>
                <a:lnTo>
                  <a:pt x="3827141" y="304502"/>
                </a:lnTo>
                <a:lnTo>
                  <a:pt x="3825781" y="306315"/>
                </a:lnTo>
                <a:lnTo>
                  <a:pt x="3825327" y="306768"/>
                </a:lnTo>
                <a:lnTo>
                  <a:pt x="3824194" y="307221"/>
                </a:lnTo>
                <a:lnTo>
                  <a:pt x="3823287" y="307676"/>
                </a:lnTo>
                <a:lnTo>
                  <a:pt x="3821927" y="308129"/>
                </a:lnTo>
                <a:lnTo>
                  <a:pt x="3819206" y="308356"/>
                </a:lnTo>
                <a:lnTo>
                  <a:pt x="3816486" y="308356"/>
                </a:lnTo>
                <a:lnTo>
                  <a:pt x="3813539" y="308582"/>
                </a:lnTo>
                <a:lnTo>
                  <a:pt x="3811045" y="308809"/>
                </a:lnTo>
                <a:lnTo>
                  <a:pt x="3810139" y="309262"/>
                </a:lnTo>
                <a:lnTo>
                  <a:pt x="3809005" y="309490"/>
                </a:lnTo>
                <a:lnTo>
                  <a:pt x="3808552" y="310397"/>
                </a:lnTo>
                <a:lnTo>
                  <a:pt x="3808098" y="311076"/>
                </a:lnTo>
                <a:lnTo>
                  <a:pt x="3806058" y="317879"/>
                </a:lnTo>
                <a:lnTo>
                  <a:pt x="3804245" y="323320"/>
                </a:lnTo>
                <a:lnTo>
                  <a:pt x="3802204" y="328989"/>
                </a:lnTo>
                <a:lnTo>
                  <a:pt x="3799937" y="334884"/>
                </a:lnTo>
                <a:lnTo>
                  <a:pt x="3797217" y="340551"/>
                </a:lnTo>
                <a:lnTo>
                  <a:pt x="3795630" y="343045"/>
                </a:lnTo>
                <a:lnTo>
                  <a:pt x="3794043" y="345539"/>
                </a:lnTo>
                <a:lnTo>
                  <a:pt x="3792683" y="347581"/>
                </a:lnTo>
                <a:lnTo>
                  <a:pt x="3791096" y="349394"/>
                </a:lnTo>
                <a:lnTo>
                  <a:pt x="3787923" y="352114"/>
                </a:lnTo>
                <a:lnTo>
                  <a:pt x="3785202" y="354609"/>
                </a:lnTo>
                <a:lnTo>
                  <a:pt x="3783162" y="357103"/>
                </a:lnTo>
                <a:lnTo>
                  <a:pt x="3781802" y="359144"/>
                </a:lnTo>
                <a:lnTo>
                  <a:pt x="3780668" y="361184"/>
                </a:lnTo>
                <a:lnTo>
                  <a:pt x="3780215" y="362997"/>
                </a:lnTo>
                <a:lnTo>
                  <a:pt x="3779988" y="364812"/>
                </a:lnTo>
                <a:lnTo>
                  <a:pt x="3780442" y="366173"/>
                </a:lnTo>
                <a:lnTo>
                  <a:pt x="3780668" y="367078"/>
                </a:lnTo>
                <a:lnTo>
                  <a:pt x="3781348" y="367533"/>
                </a:lnTo>
                <a:lnTo>
                  <a:pt x="3782029" y="367759"/>
                </a:lnTo>
                <a:lnTo>
                  <a:pt x="3782482" y="367986"/>
                </a:lnTo>
                <a:lnTo>
                  <a:pt x="3784295" y="368213"/>
                </a:lnTo>
                <a:lnTo>
                  <a:pt x="3786109" y="368667"/>
                </a:lnTo>
                <a:lnTo>
                  <a:pt x="3790416" y="368667"/>
                </a:lnTo>
                <a:lnTo>
                  <a:pt x="3792456" y="368892"/>
                </a:lnTo>
                <a:lnTo>
                  <a:pt x="3794043" y="369573"/>
                </a:lnTo>
                <a:lnTo>
                  <a:pt x="3797444" y="370934"/>
                </a:lnTo>
                <a:lnTo>
                  <a:pt x="3803111" y="373201"/>
                </a:lnTo>
                <a:lnTo>
                  <a:pt x="3819206" y="379096"/>
                </a:lnTo>
                <a:lnTo>
                  <a:pt x="3828954" y="383177"/>
                </a:lnTo>
                <a:lnTo>
                  <a:pt x="3838702" y="387259"/>
                </a:lnTo>
                <a:lnTo>
                  <a:pt x="3848677" y="391793"/>
                </a:lnTo>
                <a:lnTo>
                  <a:pt x="3857971" y="396781"/>
                </a:lnTo>
                <a:lnTo>
                  <a:pt x="3866359" y="401543"/>
                </a:lnTo>
                <a:lnTo>
                  <a:pt x="3873840" y="406304"/>
                </a:lnTo>
                <a:lnTo>
                  <a:pt x="3880641" y="411064"/>
                </a:lnTo>
                <a:lnTo>
                  <a:pt x="3886762" y="415599"/>
                </a:lnTo>
                <a:lnTo>
                  <a:pt x="3892656" y="419453"/>
                </a:lnTo>
                <a:lnTo>
                  <a:pt x="3897643" y="423081"/>
                </a:lnTo>
                <a:lnTo>
                  <a:pt x="3902177" y="425576"/>
                </a:lnTo>
                <a:lnTo>
                  <a:pt x="3904217" y="426255"/>
                </a:lnTo>
                <a:lnTo>
                  <a:pt x="3906484" y="427162"/>
                </a:lnTo>
                <a:lnTo>
                  <a:pt x="3910565" y="428296"/>
                </a:lnTo>
                <a:lnTo>
                  <a:pt x="3915325" y="429883"/>
                </a:lnTo>
                <a:lnTo>
                  <a:pt x="3920086" y="431697"/>
                </a:lnTo>
                <a:lnTo>
                  <a:pt x="3924846" y="433964"/>
                </a:lnTo>
                <a:lnTo>
                  <a:pt x="3929154" y="436458"/>
                </a:lnTo>
                <a:lnTo>
                  <a:pt x="3931421" y="438045"/>
                </a:lnTo>
                <a:lnTo>
                  <a:pt x="3933234" y="439406"/>
                </a:lnTo>
                <a:lnTo>
                  <a:pt x="3934821" y="441220"/>
                </a:lnTo>
                <a:lnTo>
                  <a:pt x="3936634" y="442807"/>
                </a:lnTo>
                <a:lnTo>
                  <a:pt x="3937995" y="444847"/>
                </a:lnTo>
                <a:lnTo>
                  <a:pt x="3939128" y="446888"/>
                </a:lnTo>
                <a:lnTo>
                  <a:pt x="3940035" y="448929"/>
                </a:lnTo>
                <a:lnTo>
                  <a:pt x="3940488" y="451196"/>
                </a:lnTo>
                <a:lnTo>
                  <a:pt x="3940488" y="453463"/>
                </a:lnTo>
                <a:lnTo>
                  <a:pt x="3940262" y="455957"/>
                </a:lnTo>
                <a:lnTo>
                  <a:pt x="3939808" y="458451"/>
                </a:lnTo>
                <a:lnTo>
                  <a:pt x="3939128" y="460945"/>
                </a:lnTo>
                <a:lnTo>
                  <a:pt x="3937541" y="466387"/>
                </a:lnTo>
                <a:lnTo>
                  <a:pt x="3933461" y="476363"/>
                </a:lnTo>
                <a:lnTo>
                  <a:pt x="3931874" y="480898"/>
                </a:lnTo>
                <a:lnTo>
                  <a:pt x="3931421" y="482938"/>
                </a:lnTo>
                <a:lnTo>
                  <a:pt x="3931421" y="484979"/>
                </a:lnTo>
                <a:lnTo>
                  <a:pt x="3931421" y="488833"/>
                </a:lnTo>
                <a:lnTo>
                  <a:pt x="3931874" y="492688"/>
                </a:lnTo>
                <a:lnTo>
                  <a:pt x="3932327" y="496542"/>
                </a:lnTo>
                <a:lnTo>
                  <a:pt x="3932554" y="500623"/>
                </a:lnTo>
                <a:lnTo>
                  <a:pt x="3932554" y="504931"/>
                </a:lnTo>
                <a:lnTo>
                  <a:pt x="3932327" y="509012"/>
                </a:lnTo>
                <a:lnTo>
                  <a:pt x="3932101" y="511506"/>
                </a:lnTo>
                <a:lnTo>
                  <a:pt x="3931647" y="513774"/>
                </a:lnTo>
                <a:lnTo>
                  <a:pt x="3930967" y="516041"/>
                </a:lnTo>
                <a:lnTo>
                  <a:pt x="3929834" y="518308"/>
                </a:lnTo>
                <a:lnTo>
                  <a:pt x="3927793" y="523296"/>
                </a:lnTo>
                <a:lnTo>
                  <a:pt x="3926433" y="528966"/>
                </a:lnTo>
                <a:lnTo>
                  <a:pt x="3925073" y="534407"/>
                </a:lnTo>
                <a:lnTo>
                  <a:pt x="3924393" y="539169"/>
                </a:lnTo>
                <a:lnTo>
                  <a:pt x="3923940" y="543250"/>
                </a:lnTo>
                <a:lnTo>
                  <a:pt x="3923940" y="544610"/>
                </a:lnTo>
                <a:lnTo>
                  <a:pt x="3924393" y="545516"/>
                </a:lnTo>
                <a:lnTo>
                  <a:pt x="3924846" y="546424"/>
                </a:lnTo>
                <a:lnTo>
                  <a:pt x="3925300" y="546424"/>
                </a:lnTo>
                <a:lnTo>
                  <a:pt x="3925980" y="545516"/>
                </a:lnTo>
                <a:lnTo>
                  <a:pt x="3927113" y="544610"/>
                </a:lnTo>
                <a:lnTo>
                  <a:pt x="3929834" y="540756"/>
                </a:lnTo>
                <a:lnTo>
                  <a:pt x="3933914" y="535994"/>
                </a:lnTo>
                <a:lnTo>
                  <a:pt x="3938675" y="530326"/>
                </a:lnTo>
                <a:lnTo>
                  <a:pt x="3944342" y="524431"/>
                </a:lnTo>
                <a:lnTo>
                  <a:pt x="3950009" y="518535"/>
                </a:lnTo>
                <a:lnTo>
                  <a:pt x="3955904" y="512640"/>
                </a:lnTo>
                <a:lnTo>
                  <a:pt x="3961798" y="507652"/>
                </a:lnTo>
                <a:lnTo>
                  <a:pt x="3966785" y="503344"/>
                </a:lnTo>
                <a:lnTo>
                  <a:pt x="3971999" y="499716"/>
                </a:lnTo>
                <a:lnTo>
                  <a:pt x="3977440" y="496315"/>
                </a:lnTo>
                <a:lnTo>
                  <a:pt x="3983334" y="492914"/>
                </a:lnTo>
                <a:lnTo>
                  <a:pt x="3989001" y="489967"/>
                </a:lnTo>
                <a:lnTo>
                  <a:pt x="3994668" y="487246"/>
                </a:lnTo>
                <a:lnTo>
                  <a:pt x="4000336" y="484979"/>
                </a:lnTo>
                <a:lnTo>
                  <a:pt x="4004870" y="483392"/>
                </a:lnTo>
                <a:lnTo>
                  <a:pt x="4008950" y="482258"/>
                </a:lnTo>
                <a:lnTo>
                  <a:pt x="4014618" y="480898"/>
                </a:lnTo>
                <a:lnTo>
                  <a:pt x="4016658" y="480217"/>
                </a:lnTo>
                <a:lnTo>
                  <a:pt x="4018245" y="479764"/>
                </a:lnTo>
                <a:lnTo>
                  <a:pt x="4019151" y="478630"/>
                </a:lnTo>
                <a:lnTo>
                  <a:pt x="4019832" y="477723"/>
                </a:lnTo>
                <a:lnTo>
                  <a:pt x="4020058" y="476136"/>
                </a:lnTo>
                <a:lnTo>
                  <a:pt x="4019832" y="474096"/>
                </a:lnTo>
                <a:lnTo>
                  <a:pt x="4019605" y="471828"/>
                </a:lnTo>
                <a:lnTo>
                  <a:pt x="4019605" y="469334"/>
                </a:lnTo>
                <a:lnTo>
                  <a:pt x="4019605" y="464120"/>
                </a:lnTo>
                <a:lnTo>
                  <a:pt x="4020058" y="458905"/>
                </a:lnTo>
                <a:lnTo>
                  <a:pt x="4020285" y="455277"/>
                </a:lnTo>
                <a:lnTo>
                  <a:pt x="4020285" y="453463"/>
                </a:lnTo>
                <a:lnTo>
                  <a:pt x="4019832" y="451196"/>
                </a:lnTo>
                <a:lnTo>
                  <a:pt x="4018471" y="445754"/>
                </a:lnTo>
                <a:lnTo>
                  <a:pt x="4016885" y="440313"/>
                </a:lnTo>
                <a:lnTo>
                  <a:pt x="4016431" y="437592"/>
                </a:lnTo>
                <a:lnTo>
                  <a:pt x="4016204" y="435778"/>
                </a:lnTo>
                <a:lnTo>
                  <a:pt x="4015978" y="431924"/>
                </a:lnTo>
                <a:lnTo>
                  <a:pt x="4016204" y="428296"/>
                </a:lnTo>
                <a:lnTo>
                  <a:pt x="4016658" y="425348"/>
                </a:lnTo>
                <a:lnTo>
                  <a:pt x="4017111" y="423988"/>
                </a:lnTo>
                <a:lnTo>
                  <a:pt x="4017791" y="423081"/>
                </a:lnTo>
                <a:lnTo>
                  <a:pt x="4020285" y="420134"/>
                </a:lnTo>
                <a:lnTo>
                  <a:pt x="4020965" y="419000"/>
                </a:lnTo>
                <a:lnTo>
                  <a:pt x="4021192" y="418093"/>
                </a:lnTo>
                <a:lnTo>
                  <a:pt x="4021418" y="417413"/>
                </a:lnTo>
                <a:lnTo>
                  <a:pt x="4021872" y="416733"/>
                </a:lnTo>
                <a:lnTo>
                  <a:pt x="4022325" y="416506"/>
                </a:lnTo>
                <a:lnTo>
                  <a:pt x="4023005" y="416279"/>
                </a:lnTo>
                <a:lnTo>
                  <a:pt x="4024365" y="416279"/>
                </a:lnTo>
                <a:lnTo>
                  <a:pt x="4025272" y="416733"/>
                </a:lnTo>
                <a:lnTo>
                  <a:pt x="4026406" y="417413"/>
                </a:lnTo>
                <a:lnTo>
                  <a:pt x="4027086" y="418773"/>
                </a:lnTo>
                <a:lnTo>
                  <a:pt x="4027539" y="420134"/>
                </a:lnTo>
                <a:lnTo>
                  <a:pt x="4027766" y="423535"/>
                </a:lnTo>
                <a:lnTo>
                  <a:pt x="4027993" y="426482"/>
                </a:lnTo>
                <a:lnTo>
                  <a:pt x="4028673" y="428069"/>
                </a:lnTo>
                <a:lnTo>
                  <a:pt x="4029126" y="429883"/>
                </a:lnTo>
                <a:lnTo>
                  <a:pt x="4030486" y="431924"/>
                </a:lnTo>
                <a:lnTo>
                  <a:pt x="4031846" y="434191"/>
                </a:lnTo>
                <a:lnTo>
                  <a:pt x="4035473" y="438272"/>
                </a:lnTo>
                <a:lnTo>
                  <a:pt x="4036607" y="440313"/>
                </a:lnTo>
                <a:lnTo>
                  <a:pt x="4037967" y="441900"/>
                </a:lnTo>
                <a:lnTo>
                  <a:pt x="4038647" y="443714"/>
                </a:lnTo>
                <a:lnTo>
                  <a:pt x="4039554" y="445754"/>
                </a:lnTo>
                <a:lnTo>
                  <a:pt x="4040007" y="448248"/>
                </a:lnTo>
                <a:lnTo>
                  <a:pt x="4040234" y="451196"/>
                </a:lnTo>
                <a:lnTo>
                  <a:pt x="4040461" y="456637"/>
                </a:lnTo>
                <a:lnTo>
                  <a:pt x="4040687" y="459131"/>
                </a:lnTo>
                <a:lnTo>
                  <a:pt x="4041368" y="460945"/>
                </a:lnTo>
                <a:lnTo>
                  <a:pt x="4041594" y="461852"/>
                </a:lnTo>
                <a:lnTo>
                  <a:pt x="4042048" y="462306"/>
                </a:lnTo>
                <a:lnTo>
                  <a:pt x="4042501" y="462532"/>
                </a:lnTo>
                <a:lnTo>
                  <a:pt x="4042954" y="462759"/>
                </a:lnTo>
                <a:lnTo>
                  <a:pt x="4043861" y="462532"/>
                </a:lnTo>
                <a:lnTo>
                  <a:pt x="4044541" y="462306"/>
                </a:lnTo>
                <a:lnTo>
                  <a:pt x="4046582" y="460719"/>
                </a:lnTo>
                <a:lnTo>
                  <a:pt x="4052249" y="456411"/>
                </a:lnTo>
                <a:lnTo>
                  <a:pt x="4058143" y="451649"/>
                </a:lnTo>
                <a:lnTo>
                  <a:pt x="4066531" y="445301"/>
                </a:lnTo>
                <a:lnTo>
                  <a:pt x="4067437" y="444621"/>
                </a:lnTo>
                <a:lnTo>
                  <a:pt x="4067664" y="443487"/>
                </a:lnTo>
                <a:lnTo>
                  <a:pt x="4067891" y="441673"/>
                </a:lnTo>
                <a:lnTo>
                  <a:pt x="4068118" y="438272"/>
                </a:lnTo>
                <a:lnTo>
                  <a:pt x="4068344" y="433284"/>
                </a:lnTo>
                <a:lnTo>
                  <a:pt x="4068344" y="428976"/>
                </a:lnTo>
                <a:lnTo>
                  <a:pt x="4068118" y="425348"/>
                </a:lnTo>
                <a:lnTo>
                  <a:pt x="4067664" y="422854"/>
                </a:lnTo>
                <a:lnTo>
                  <a:pt x="4067664" y="418547"/>
                </a:lnTo>
                <a:lnTo>
                  <a:pt x="4067664" y="411064"/>
                </a:lnTo>
                <a:lnTo>
                  <a:pt x="4068118" y="403583"/>
                </a:lnTo>
                <a:lnTo>
                  <a:pt x="4068344" y="400409"/>
                </a:lnTo>
                <a:lnTo>
                  <a:pt x="4068798" y="398595"/>
                </a:lnTo>
                <a:lnTo>
                  <a:pt x="4070158" y="396328"/>
                </a:lnTo>
                <a:lnTo>
                  <a:pt x="4071745" y="394287"/>
                </a:lnTo>
                <a:lnTo>
                  <a:pt x="4073332" y="392020"/>
                </a:lnTo>
                <a:lnTo>
                  <a:pt x="4075598" y="389753"/>
                </a:lnTo>
                <a:lnTo>
                  <a:pt x="4076959" y="388846"/>
                </a:lnTo>
                <a:lnTo>
                  <a:pt x="4078319" y="388392"/>
                </a:lnTo>
                <a:lnTo>
                  <a:pt x="4079226" y="388392"/>
                </a:lnTo>
                <a:lnTo>
                  <a:pt x="4079906" y="388846"/>
                </a:lnTo>
                <a:lnTo>
                  <a:pt x="4080586" y="389753"/>
                </a:lnTo>
                <a:lnTo>
                  <a:pt x="4081039" y="391113"/>
                </a:lnTo>
                <a:lnTo>
                  <a:pt x="4081493" y="393154"/>
                </a:lnTo>
                <a:lnTo>
                  <a:pt x="4081719" y="395421"/>
                </a:lnTo>
                <a:lnTo>
                  <a:pt x="4082626" y="400636"/>
                </a:lnTo>
                <a:lnTo>
                  <a:pt x="4083079" y="405851"/>
                </a:lnTo>
                <a:lnTo>
                  <a:pt x="4083533" y="408345"/>
                </a:lnTo>
                <a:lnTo>
                  <a:pt x="4084213" y="410838"/>
                </a:lnTo>
                <a:lnTo>
                  <a:pt x="4085120" y="413106"/>
                </a:lnTo>
                <a:lnTo>
                  <a:pt x="4086026" y="415372"/>
                </a:lnTo>
                <a:lnTo>
                  <a:pt x="4087160" y="417866"/>
                </a:lnTo>
                <a:lnTo>
                  <a:pt x="4088067" y="421041"/>
                </a:lnTo>
                <a:lnTo>
                  <a:pt x="4089654" y="427843"/>
                </a:lnTo>
                <a:lnTo>
                  <a:pt x="4090787" y="433738"/>
                </a:lnTo>
                <a:lnTo>
                  <a:pt x="4091240" y="436232"/>
                </a:lnTo>
                <a:lnTo>
                  <a:pt x="4099175" y="438952"/>
                </a:lnTo>
                <a:lnTo>
                  <a:pt x="4103255" y="440539"/>
                </a:lnTo>
                <a:lnTo>
                  <a:pt x="4105069" y="441220"/>
                </a:lnTo>
                <a:lnTo>
                  <a:pt x="4106656" y="438499"/>
                </a:lnTo>
                <a:lnTo>
                  <a:pt x="4108469" y="435325"/>
                </a:lnTo>
                <a:lnTo>
                  <a:pt x="4109829" y="431697"/>
                </a:lnTo>
                <a:lnTo>
                  <a:pt x="4110736" y="428976"/>
                </a:lnTo>
                <a:lnTo>
                  <a:pt x="4111416" y="426029"/>
                </a:lnTo>
                <a:lnTo>
                  <a:pt x="4113230" y="418093"/>
                </a:lnTo>
                <a:lnTo>
                  <a:pt x="4114590" y="410612"/>
                </a:lnTo>
                <a:lnTo>
                  <a:pt x="4115497" y="404490"/>
                </a:lnTo>
                <a:lnTo>
                  <a:pt x="4116404" y="399956"/>
                </a:lnTo>
                <a:lnTo>
                  <a:pt x="4117084" y="397915"/>
                </a:lnTo>
                <a:lnTo>
                  <a:pt x="4117537" y="396101"/>
                </a:lnTo>
                <a:lnTo>
                  <a:pt x="4118217" y="394287"/>
                </a:lnTo>
                <a:lnTo>
                  <a:pt x="4118897" y="392927"/>
                </a:lnTo>
                <a:lnTo>
                  <a:pt x="4120031" y="391793"/>
                </a:lnTo>
                <a:lnTo>
                  <a:pt x="4121391" y="391113"/>
                </a:lnTo>
                <a:lnTo>
                  <a:pt x="4125018" y="389072"/>
                </a:lnTo>
                <a:lnTo>
                  <a:pt x="4129325" y="385671"/>
                </a:lnTo>
                <a:lnTo>
                  <a:pt x="4130912" y="384765"/>
                </a:lnTo>
                <a:lnTo>
                  <a:pt x="4131819" y="384084"/>
                </a:lnTo>
                <a:lnTo>
                  <a:pt x="4132952" y="383858"/>
                </a:lnTo>
                <a:lnTo>
                  <a:pt x="4133632" y="383858"/>
                </a:lnTo>
                <a:lnTo>
                  <a:pt x="4134086" y="384311"/>
                </a:lnTo>
                <a:lnTo>
                  <a:pt x="4134539" y="385218"/>
                </a:lnTo>
                <a:lnTo>
                  <a:pt x="4134766" y="386805"/>
                </a:lnTo>
                <a:lnTo>
                  <a:pt x="4134766" y="388619"/>
                </a:lnTo>
                <a:lnTo>
                  <a:pt x="4134086" y="397461"/>
                </a:lnTo>
                <a:lnTo>
                  <a:pt x="4133859" y="404490"/>
                </a:lnTo>
                <a:lnTo>
                  <a:pt x="4133859" y="406984"/>
                </a:lnTo>
                <a:lnTo>
                  <a:pt x="4134539" y="408571"/>
                </a:lnTo>
                <a:lnTo>
                  <a:pt x="4134993" y="409477"/>
                </a:lnTo>
                <a:lnTo>
                  <a:pt x="4135446" y="410384"/>
                </a:lnTo>
                <a:lnTo>
                  <a:pt x="4135899" y="410612"/>
                </a:lnTo>
                <a:lnTo>
                  <a:pt x="4136579" y="410612"/>
                </a:lnTo>
                <a:lnTo>
                  <a:pt x="4137260" y="410612"/>
                </a:lnTo>
                <a:lnTo>
                  <a:pt x="4137940" y="410384"/>
                </a:lnTo>
                <a:lnTo>
                  <a:pt x="4139526" y="408798"/>
                </a:lnTo>
                <a:lnTo>
                  <a:pt x="4142700" y="405851"/>
                </a:lnTo>
                <a:lnTo>
                  <a:pt x="4146101" y="403810"/>
                </a:lnTo>
                <a:lnTo>
                  <a:pt x="4148821" y="402223"/>
                </a:lnTo>
                <a:lnTo>
                  <a:pt x="4152221" y="400636"/>
                </a:lnTo>
                <a:lnTo>
                  <a:pt x="4154715" y="399729"/>
                </a:lnTo>
                <a:lnTo>
                  <a:pt x="4155395" y="399502"/>
                </a:lnTo>
                <a:lnTo>
                  <a:pt x="4156075" y="399729"/>
                </a:lnTo>
                <a:lnTo>
                  <a:pt x="4156075" y="400182"/>
                </a:lnTo>
                <a:lnTo>
                  <a:pt x="4156075" y="401316"/>
                </a:lnTo>
                <a:lnTo>
                  <a:pt x="4154942" y="404717"/>
                </a:lnTo>
                <a:lnTo>
                  <a:pt x="4152448" y="413332"/>
                </a:lnTo>
                <a:lnTo>
                  <a:pt x="4151315" y="417413"/>
                </a:lnTo>
                <a:lnTo>
                  <a:pt x="4150861" y="421721"/>
                </a:lnTo>
                <a:lnTo>
                  <a:pt x="4150408" y="426255"/>
                </a:lnTo>
                <a:lnTo>
                  <a:pt x="4149954" y="428523"/>
                </a:lnTo>
                <a:lnTo>
                  <a:pt x="4149048" y="430790"/>
                </a:lnTo>
                <a:lnTo>
                  <a:pt x="4148368" y="433284"/>
                </a:lnTo>
                <a:lnTo>
                  <a:pt x="4147007" y="435778"/>
                </a:lnTo>
                <a:lnTo>
                  <a:pt x="4145874" y="438272"/>
                </a:lnTo>
                <a:lnTo>
                  <a:pt x="4144287" y="440993"/>
                </a:lnTo>
                <a:lnTo>
                  <a:pt x="4140433" y="446888"/>
                </a:lnTo>
                <a:lnTo>
                  <a:pt x="4136126" y="453236"/>
                </a:lnTo>
                <a:lnTo>
                  <a:pt x="4134086" y="456411"/>
                </a:lnTo>
                <a:lnTo>
                  <a:pt x="4132272" y="459812"/>
                </a:lnTo>
                <a:lnTo>
                  <a:pt x="4130912" y="462986"/>
                </a:lnTo>
                <a:lnTo>
                  <a:pt x="4129779" y="466160"/>
                </a:lnTo>
                <a:lnTo>
                  <a:pt x="4128645" y="470468"/>
                </a:lnTo>
                <a:lnTo>
                  <a:pt x="4128192" y="471602"/>
                </a:lnTo>
                <a:lnTo>
                  <a:pt x="4127285" y="472735"/>
                </a:lnTo>
                <a:lnTo>
                  <a:pt x="4126151" y="473642"/>
                </a:lnTo>
                <a:lnTo>
                  <a:pt x="4124338" y="474776"/>
                </a:lnTo>
                <a:lnTo>
                  <a:pt x="4117990" y="479084"/>
                </a:lnTo>
                <a:lnTo>
                  <a:pt x="4113910" y="482031"/>
                </a:lnTo>
                <a:lnTo>
                  <a:pt x="4110283" y="484979"/>
                </a:lnTo>
                <a:lnTo>
                  <a:pt x="4103255" y="490874"/>
                </a:lnTo>
                <a:lnTo>
                  <a:pt x="4100082" y="493595"/>
                </a:lnTo>
                <a:lnTo>
                  <a:pt x="4096908" y="495862"/>
                </a:lnTo>
                <a:lnTo>
                  <a:pt x="4093961" y="497903"/>
                </a:lnTo>
                <a:lnTo>
                  <a:pt x="4090787" y="499716"/>
                </a:lnTo>
                <a:lnTo>
                  <a:pt x="4087840" y="501304"/>
                </a:lnTo>
                <a:lnTo>
                  <a:pt x="4085120" y="503117"/>
                </a:lnTo>
                <a:lnTo>
                  <a:pt x="4082626" y="504931"/>
                </a:lnTo>
                <a:lnTo>
                  <a:pt x="4080359" y="506518"/>
                </a:lnTo>
                <a:lnTo>
                  <a:pt x="4078319" y="508559"/>
                </a:lnTo>
                <a:lnTo>
                  <a:pt x="4076279" y="510600"/>
                </a:lnTo>
                <a:lnTo>
                  <a:pt x="4074692" y="512640"/>
                </a:lnTo>
                <a:lnTo>
                  <a:pt x="4073332" y="514681"/>
                </a:lnTo>
                <a:lnTo>
                  <a:pt x="4071971" y="516948"/>
                </a:lnTo>
                <a:lnTo>
                  <a:pt x="4070385" y="518989"/>
                </a:lnTo>
                <a:lnTo>
                  <a:pt x="4068571" y="520802"/>
                </a:lnTo>
                <a:lnTo>
                  <a:pt x="4066531" y="522616"/>
                </a:lnTo>
                <a:lnTo>
                  <a:pt x="4062450" y="525565"/>
                </a:lnTo>
                <a:lnTo>
                  <a:pt x="4059276" y="528059"/>
                </a:lnTo>
                <a:lnTo>
                  <a:pt x="4057916" y="529419"/>
                </a:lnTo>
                <a:lnTo>
                  <a:pt x="4055876" y="531460"/>
                </a:lnTo>
                <a:lnTo>
                  <a:pt x="4050209" y="538035"/>
                </a:lnTo>
                <a:lnTo>
                  <a:pt x="4033887" y="556854"/>
                </a:lnTo>
                <a:lnTo>
                  <a:pt x="4019340" y="574075"/>
                </a:lnTo>
                <a:lnTo>
                  <a:pt x="4059403" y="573311"/>
                </a:lnTo>
                <a:lnTo>
                  <a:pt x="4107860" y="572178"/>
                </a:lnTo>
                <a:lnTo>
                  <a:pt x="4129371" y="571725"/>
                </a:lnTo>
                <a:lnTo>
                  <a:pt x="4134579" y="571498"/>
                </a:lnTo>
                <a:lnTo>
                  <a:pt x="4139334" y="571725"/>
                </a:lnTo>
                <a:lnTo>
                  <a:pt x="4143863" y="572178"/>
                </a:lnTo>
                <a:lnTo>
                  <a:pt x="4148165" y="573085"/>
                </a:lnTo>
                <a:lnTo>
                  <a:pt x="4152014" y="573991"/>
                </a:lnTo>
                <a:lnTo>
                  <a:pt x="4155637" y="575578"/>
                </a:lnTo>
                <a:lnTo>
                  <a:pt x="4158807" y="576938"/>
                </a:lnTo>
                <a:lnTo>
                  <a:pt x="4161751" y="578978"/>
                </a:lnTo>
                <a:lnTo>
                  <a:pt x="4162883" y="580112"/>
                </a:lnTo>
                <a:lnTo>
                  <a:pt x="4164015" y="581245"/>
                </a:lnTo>
                <a:lnTo>
                  <a:pt x="4164694" y="582605"/>
                </a:lnTo>
                <a:lnTo>
                  <a:pt x="4165147" y="583512"/>
                </a:lnTo>
                <a:lnTo>
                  <a:pt x="4165600" y="584872"/>
                </a:lnTo>
                <a:lnTo>
                  <a:pt x="4165600" y="586232"/>
                </a:lnTo>
                <a:lnTo>
                  <a:pt x="4165600" y="588726"/>
                </a:lnTo>
                <a:lnTo>
                  <a:pt x="4165147" y="591219"/>
                </a:lnTo>
                <a:lnTo>
                  <a:pt x="4164694" y="593486"/>
                </a:lnTo>
                <a:lnTo>
                  <a:pt x="4163109" y="598019"/>
                </a:lnTo>
                <a:lnTo>
                  <a:pt x="4114653" y="785030"/>
                </a:lnTo>
                <a:lnTo>
                  <a:pt x="4078045" y="925511"/>
                </a:lnTo>
                <a:lnTo>
                  <a:pt x="4397948" y="925511"/>
                </a:lnTo>
                <a:lnTo>
                  <a:pt x="4357914" y="722276"/>
                </a:lnTo>
                <a:lnTo>
                  <a:pt x="4337277" y="619136"/>
                </a:lnTo>
                <a:lnTo>
                  <a:pt x="4330700" y="586113"/>
                </a:lnTo>
                <a:lnTo>
                  <a:pt x="4327525" y="570280"/>
                </a:lnTo>
                <a:lnTo>
                  <a:pt x="4326618" y="566209"/>
                </a:lnTo>
                <a:lnTo>
                  <a:pt x="4326164" y="562590"/>
                </a:lnTo>
                <a:lnTo>
                  <a:pt x="4325937" y="559197"/>
                </a:lnTo>
                <a:lnTo>
                  <a:pt x="4326164" y="556030"/>
                </a:lnTo>
                <a:lnTo>
                  <a:pt x="4326391" y="553090"/>
                </a:lnTo>
                <a:lnTo>
                  <a:pt x="4327298" y="550602"/>
                </a:lnTo>
                <a:lnTo>
                  <a:pt x="4328432" y="548114"/>
                </a:lnTo>
                <a:lnTo>
                  <a:pt x="4329793" y="546078"/>
                </a:lnTo>
                <a:lnTo>
                  <a:pt x="4331607" y="544269"/>
                </a:lnTo>
                <a:lnTo>
                  <a:pt x="4333648" y="542912"/>
                </a:lnTo>
                <a:lnTo>
                  <a:pt x="4335916" y="541328"/>
                </a:lnTo>
                <a:lnTo>
                  <a:pt x="4338637" y="540197"/>
                </a:lnTo>
                <a:lnTo>
                  <a:pt x="4341585" y="539519"/>
                </a:lnTo>
                <a:lnTo>
                  <a:pt x="4344987" y="538840"/>
                </a:lnTo>
                <a:lnTo>
                  <a:pt x="4348843" y="538614"/>
                </a:lnTo>
                <a:lnTo>
                  <a:pt x="4352698" y="538162"/>
                </a:lnTo>
                <a:lnTo>
                  <a:pt x="4371521" y="539066"/>
                </a:lnTo>
                <a:lnTo>
                  <a:pt x="4407580" y="540876"/>
                </a:lnTo>
                <a:lnTo>
                  <a:pt x="4507593" y="545852"/>
                </a:lnTo>
                <a:lnTo>
                  <a:pt x="4606245" y="551054"/>
                </a:lnTo>
                <a:lnTo>
                  <a:pt x="4641397" y="552864"/>
                </a:lnTo>
                <a:lnTo>
                  <a:pt x="4658632" y="553542"/>
                </a:lnTo>
                <a:lnTo>
                  <a:pt x="4664755" y="553768"/>
                </a:lnTo>
                <a:lnTo>
                  <a:pt x="4670652" y="553995"/>
                </a:lnTo>
                <a:lnTo>
                  <a:pt x="4673373" y="554447"/>
                </a:lnTo>
                <a:lnTo>
                  <a:pt x="4676322" y="554899"/>
                </a:lnTo>
                <a:lnTo>
                  <a:pt x="4678589" y="555804"/>
                </a:lnTo>
                <a:lnTo>
                  <a:pt x="4680857" y="556709"/>
                </a:lnTo>
                <a:lnTo>
                  <a:pt x="4683125" y="557840"/>
                </a:lnTo>
                <a:lnTo>
                  <a:pt x="4685166" y="559197"/>
                </a:lnTo>
                <a:lnTo>
                  <a:pt x="4686981" y="560780"/>
                </a:lnTo>
                <a:lnTo>
                  <a:pt x="4688341" y="562816"/>
                </a:lnTo>
                <a:lnTo>
                  <a:pt x="4689929" y="564851"/>
                </a:lnTo>
                <a:lnTo>
                  <a:pt x="4691289" y="567340"/>
                </a:lnTo>
                <a:lnTo>
                  <a:pt x="4691970" y="570280"/>
                </a:lnTo>
                <a:lnTo>
                  <a:pt x="4692650" y="573673"/>
                </a:lnTo>
                <a:lnTo>
                  <a:pt x="4704216" y="628636"/>
                </a:lnTo>
                <a:lnTo>
                  <a:pt x="4726668" y="738109"/>
                </a:lnTo>
                <a:lnTo>
                  <a:pt x="4750707" y="853690"/>
                </a:lnTo>
                <a:lnTo>
                  <a:pt x="4758688" y="892762"/>
                </a:lnTo>
                <a:lnTo>
                  <a:pt x="4761162" y="891319"/>
                </a:lnTo>
                <a:lnTo>
                  <a:pt x="4764565" y="889959"/>
                </a:lnTo>
                <a:lnTo>
                  <a:pt x="4768194" y="889052"/>
                </a:lnTo>
                <a:lnTo>
                  <a:pt x="4776133" y="887012"/>
                </a:lnTo>
                <a:lnTo>
                  <a:pt x="4784979" y="884971"/>
                </a:lnTo>
                <a:lnTo>
                  <a:pt x="4804486" y="879983"/>
                </a:lnTo>
                <a:lnTo>
                  <a:pt x="4825353" y="873861"/>
                </a:lnTo>
                <a:lnTo>
                  <a:pt x="4845994" y="867739"/>
                </a:lnTo>
                <a:lnTo>
                  <a:pt x="4883647" y="856175"/>
                </a:lnTo>
                <a:lnTo>
                  <a:pt x="4906783" y="848919"/>
                </a:lnTo>
                <a:lnTo>
                  <a:pt x="4915402" y="845518"/>
                </a:lnTo>
                <a:lnTo>
                  <a:pt x="4927651" y="840983"/>
                </a:lnTo>
                <a:lnTo>
                  <a:pt x="4956457" y="829420"/>
                </a:lnTo>
                <a:lnTo>
                  <a:pt x="4993429" y="814455"/>
                </a:lnTo>
                <a:lnTo>
                  <a:pt x="4994110" y="815135"/>
                </a:lnTo>
                <a:lnTo>
                  <a:pt x="4994790" y="815362"/>
                </a:lnTo>
                <a:lnTo>
                  <a:pt x="4995471" y="815589"/>
                </a:lnTo>
                <a:lnTo>
                  <a:pt x="4996605" y="815589"/>
                </a:lnTo>
                <a:lnTo>
                  <a:pt x="4998873" y="815135"/>
                </a:lnTo>
                <a:lnTo>
                  <a:pt x="5001368" y="814001"/>
                </a:lnTo>
                <a:lnTo>
                  <a:pt x="5003863" y="812868"/>
                </a:lnTo>
                <a:lnTo>
                  <a:pt x="5006585" y="810827"/>
                </a:lnTo>
                <a:lnTo>
                  <a:pt x="5009307" y="808560"/>
                </a:lnTo>
                <a:lnTo>
                  <a:pt x="5011802" y="805839"/>
                </a:lnTo>
                <a:lnTo>
                  <a:pt x="5018833" y="797449"/>
                </a:lnTo>
                <a:lnTo>
                  <a:pt x="5033577" y="780444"/>
                </a:lnTo>
                <a:lnTo>
                  <a:pt x="5053764" y="757090"/>
                </a:lnTo>
                <a:lnTo>
                  <a:pt x="5076900" y="730107"/>
                </a:lnTo>
                <a:lnTo>
                  <a:pt x="5100717" y="701992"/>
                </a:lnTo>
                <a:lnTo>
                  <a:pt x="5111831" y="688161"/>
                </a:lnTo>
                <a:lnTo>
                  <a:pt x="5122492" y="675237"/>
                </a:lnTo>
                <a:lnTo>
                  <a:pt x="5131791" y="663219"/>
                </a:lnTo>
                <a:lnTo>
                  <a:pt x="5139957" y="652563"/>
                </a:lnTo>
                <a:lnTo>
                  <a:pt x="5146535" y="643493"/>
                </a:lnTo>
                <a:lnTo>
                  <a:pt x="5149030" y="639412"/>
                </a:lnTo>
                <a:lnTo>
                  <a:pt x="5151071" y="636011"/>
                </a:lnTo>
                <a:lnTo>
                  <a:pt x="5158330" y="623313"/>
                </a:lnTo>
                <a:lnTo>
                  <a:pt x="5166269" y="609936"/>
                </a:lnTo>
                <a:lnTo>
                  <a:pt x="5174888" y="596558"/>
                </a:lnTo>
                <a:lnTo>
                  <a:pt x="5183507" y="583634"/>
                </a:lnTo>
                <a:lnTo>
                  <a:pt x="5187817" y="577285"/>
                </a:lnTo>
                <a:lnTo>
                  <a:pt x="5191900" y="571617"/>
                </a:lnTo>
                <a:lnTo>
                  <a:pt x="5196209" y="566175"/>
                </a:lnTo>
                <a:lnTo>
                  <a:pt x="5200292" y="561413"/>
                </a:lnTo>
                <a:lnTo>
                  <a:pt x="5204375" y="557105"/>
                </a:lnTo>
                <a:lnTo>
                  <a:pt x="5208004" y="553251"/>
                </a:lnTo>
                <a:lnTo>
                  <a:pt x="5211633" y="550076"/>
                </a:lnTo>
                <a:lnTo>
                  <a:pt x="5214808" y="547809"/>
                </a:lnTo>
                <a:lnTo>
                  <a:pt x="5227057" y="541007"/>
                </a:lnTo>
                <a:lnTo>
                  <a:pt x="5232501" y="538059"/>
                </a:lnTo>
                <a:lnTo>
                  <a:pt x="5237264" y="535792"/>
                </a:lnTo>
                <a:lnTo>
                  <a:pt x="5241800" y="533751"/>
                </a:lnTo>
                <a:lnTo>
                  <a:pt x="5245883" y="532164"/>
                </a:lnTo>
                <a:lnTo>
                  <a:pt x="5249286" y="531484"/>
                </a:lnTo>
                <a:lnTo>
                  <a:pt x="5252688" y="531030"/>
                </a:lnTo>
                <a:lnTo>
                  <a:pt x="5254276" y="531030"/>
                </a:lnTo>
                <a:lnTo>
                  <a:pt x="5255637" y="530350"/>
                </a:lnTo>
                <a:lnTo>
                  <a:pt x="5256998" y="529897"/>
                </a:lnTo>
                <a:lnTo>
                  <a:pt x="5258132" y="528990"/>
                </a:lnTo>
                <a:lnTo>
                  <a:pt x="5259266" y="527629"/>
                </a:lnTo>
                <a:lnTo>
                  <a:pt x="5259946" y="526042"/>
                </a:lnTo>
                <a:lnTo>
                  <a:pt x="5260854" y="524455"/>
                </a:lnTo>
                <a:lnTo>
                  <a:pt x="5261307" y="522414"/>
                </a:lnTo>
                <a:lnTo>
                  <a:pt x="5261307" y="519693"/>
                </a:lnTo>
                <a:lnTo>
                  <a:pt x="5261307" y="516972"/>
                </a:lnTo>
                <a:lnTo>
                  <a:pt x="5261080" y="514025"/>
                </a:lnTo>
                <a:lnTo>
                  <a:pt x="5260173" y="510623"/>
                </a:lnTo>
                <a:lnTo>
                  <a:pt x="5259266" y="506769"/>
                </a:lnTo>
                <a:lnTo>
                  <a:pt x="5257905" y="502914"/>
                </a:lnTo>
                <a:lnTo>
                  <a:pt x="5256544" y="498153"/>
                </a:lnTo>
                <a:lnTo>
                  <a:pt x="5254502" y="493391"/>
                </a:lnTo>
                <a:lnTo>
                  <a:pt x="5250193" y="483641"/>
                </a:lnTo>
                <a:lnTo>
                  <a:pt x="5245883" y="474118"/>
                </a:lnTo>
                <a:lnTo>
                  <a:pt x="5241574" y="465729"/>
                </a:lnTo>
                <a:lnTo>
                  <a:pt x="5239305" y="461874"/>
                </a:lnTo>
                <a:lnTo>
                  <a:pt x="5237037" y="458247"/>
                </a:lnTo>
                <a:lnTo>
                  <a:pt x="5234769" y="454846"/>
                </a:lnTo>
                <a:lnTo>
                  <a:pt x="5232047" y="451898"/>
                </a:lnTo>
                <a:lnTo>
                  <a:pt x="5229325" y="449404"/>
                </a:lnTo>
                <a:lnTo>
                  <a:pt x="5226603" y="447136"/>
                </a:lnTo>
                <a:lnTo>
                  <a:pt x="5223428" y="445322"/>
                </a:lnTo>
                <a:lnTo>
                  <a:pt x="5220479" y="443735"/>
                </a:lnTo>
                <a:lnTo>
                  <a:pt x="5216850" y="442828"/>
                </a:lnTo>
                <a:lnTo>
                  <a:pt x="5213448" y="442375"/>
                </a:lnTo>
                <a:lnTo>
                  <a:pt x="5205736" y="441695"/>
                </a:lnTo>
                <a:lnTo>
                  <a:pt x="5198251" y="441468"/>
                </a:lnTo>
                <a:lnTo>
                  <a:pt x="5190992" y="441468"/>
                </a:lnTo>
                <a:lnTo>
                  <a:pt x="5184188" y="441241"/>
                </a:lnTo>
                <a:lnTo>
                  <a:pt x="5178290" y="440788"/>
                </a:lnTo>
                <a:lnTo>
                  <a:pt x="5175341" y="440334"/>
                </a:lnTo>
                <a:lnTo>
                  <a:pt x="5172620" y="439654"/>
                </a:lnTo>
                <a:lnTo>
                  <a:pt x="5170351" y="438974"/>
                </a:lnTo>
                <a:lnTo>
                  <a:pt x="5168083" y="438067"/>
                </a:lnTo>
                <a:lnTo>
                  <a:pt x="5166042" y="436933"/>
                </a:lnTo>
                <a:lnTo>
                  <a:pt x="5164454" y="435346"/>
                </a:lnTo>
                <a:lnTo>
                  <a:pt x="5161959" y="432398"/>
                </a:lnTo>
                <a:lnTo>
                  <a:pt x="5159917" y="429451"/>
                </a:lnTo>
                <a:lnTo>
                  <a:pt x="5158783" y="426276"/>
                </a:lnTo>
                <a:lnTo>
                  <a:pt x="5157876" y="423329"/>
                </a:lnTo>
                <a:lnTo>
                  <a:pt x="5157649" y="420608"/>
                </a:lnTo>
                <a:lnTo>
                  <a:pt x="5157876" y="417434"/>
                </a:lnTo>
                <a:lnTo>
                  <a:pt x="5158330" y="414486"/>
                </a:lnTo>
                <a:lnTo>
                  <a:pt x="5159237" y="411312"/>
                </a:lnTo>
                <a:lnTo>
                  <a:pt x="5159917" y="408591"/>
                </a:lnTo>
                <a:lnTo>
                  <a:pt x="5159917" y="406096"/>
                </a:lnTo>
                <a:lnTo>
                  <a:pt x="5159691" y="404056"/>
                </a:lnTo>
                <a:lnTo>
                  <a:pt x="5158783" y="402242"/>
                </a:lnTo>
                <a:lnTo>
                  <a:pt x="5157649" y="400428"/>
                </a:lnTo>
                <a:lnTo>
                  <a:pt x="5155835" y="399068"/>
                </a:lnTo>
                <a:lnTo>
                  <a:pt x="5151979" y="395666"/>
                </a:lnTo>
                <a:lnTo>
                  <a:pt x="5147442" y="392719"/>
                </a:lnTo>
                <a:lnTo>
                  <a:pt x="5143813" y="389771"/>
                </a:lnTo>
                <a:lnTo>
                  <a:pt x="5141998" y="388411"/>
                </a:lnTo>
                <a:lnTo>
                  <a:pt x="5140864" y="387051"/>
                </a:lnTo>
                <a:lnTo>
                  <a:pt x="5140184" y="385463"/>
                </a:lnTo>
                <a:lnTo>
                  <a:pt x="5139730" y="383876"/>
                </a:lnTo>
                <a:lnTo>
                  <a:pt x="5139957" y="382742"/>
                </a:lnTo>
                <a:lnTo>
                  <a:pt x="5140184" y="382062"/>
                </a:lnTo>
                <a:lnTo>
                  <a:pt x="5140638" y="381155"/>
                </a:lnTo>
                <a:lnTo>
                  <a:pt x="5141545" y="380702"/>
                </a:lnTo>
                <a:lnTo>
                  <a:pt x="5142906" y="379568"/>
                </a:lnTo>
                <a:lnTo>
                  <a:pt x="5145174" y="378207"/>
                </a:lnTo>
                <a:lnTo>
                  <a:pt x="5150164" y="375713"/>
                </a:lnTo>
                <a:lnTo>
                  <a:pt x="5152432" y="374353"/>
                </a:lnTo>
                <a:lnTo>
                  <a:pt x="5154474" y="372539"/>
                </a:lnTo>
                <a:lnTo>
                  <a:pt x="5155154" y="371859"/>
                </a:lnTo>
                <a:lnTo>
                  <a:pt x="5155835" y="370952"/>
                </a:lnTo>
                <a:lnTo>
                  <a:pt x="5156061" y="369818"/>
                </a:lnTo>
                <a:lnTo>
                  <a:pt x="5156288" y="368911"/>
                </a:lnTo>
                <a:lnTo>
                  <a:pt x="5156288" y="367777"/>
                </a:lnTo>
                <a:lnTo>
                  <a:pt x="5156061" y="366644"/>
                </a:lnTo>
                <a:lnTo>
                  <a:pt x="5155835" y="365510"/>
                </a:lnTo>
                <a:lnTo>
                  <a:pt x="5155381" y="364603"/>
                </a:lnTo>
                <a:lnTo>
                  <a:pt x="5153793" y="362789"/>
                </a:lnTo>
                <a:lnTo>
                  <a:pt x="5151979" y="360975"/>
                </a:lnTo>
                <a:lnTo>
                  <a:pt x="5149484" y="359388"/>
                </a:lnTo>
                <a:lnTo>
                  <a:pt x="5146989" y="358254"/>
                </a:lnTo>
                <a:lnTo>
                  <a:pt x="5145854" y="357574"/>
                </a:lnTo>
                <a:lnTo>
                  <a:pt x="5144720" y="357121"/>
                </a:lnTo>
                <a:lnTo>
                  <a:pt x="5144040" y="356214"/>
                </a:lnTo>
                <a:lnTo>
                  <a:pt x="5143586" y="355080"/>
                </a:lnTo>
                <a:lnTo>
                  <a:pt x="5143133" y="354173"/>
                </a:lnTo>
                <a:lnTo>
                  <a:pt x="5142906" y="352813"/>
                </a:lnTo>
                <a:lnTo>
                  <a:pt x="5142906" y="350318"/>
                </a:lnTo>
                <a:lnTo>
                  <a:pt x="5143586" y="347371"/>
                </a:lnTo>
                <a:lnTo>
                  <a:pt x="5144040" y="344196"/>
                </a:lnTo>
                <a:lnTo>
                  <a:pt x="5144494" y="341022"/>
                </a:lnTo>
                <a:lnTo>
                  <a:pt x="5144494" y="337848"/>
                </a:lnTo>
                <a:lnTo>
                  <a:pt x="5144494" y="336487"/>
                </a:lnTo>
                <a:lnTo>
                  <a:pt x="5144040" y="334900"/>
                </a:lnTo>
                <a:lnTo>
                  <a:pt x="5143586" y="333540"/>
                </a:lnTo>
                <a:lnTo>
                  <a:pt x="5142452" y="332406"/>
                </a:lnTo>
                <a:lnTo>
                  <a:pt x="5141545" y="331272"/>
                </a:lnTo>
                <a:lnTo>
                  <a:pt x="5140184" y="330365"/>
                </a:lnTo>
                <a:lnTo>
                  <a:pt x="5138596" y="329232"/>
                </a:lnTo>
                <a:lnTo>
                  <a:pt x="5137235" y="328552"/>
                </a:lnTo>
                <a:lnTo>
                  <a:pt x="5133379" y="326964"/>
                </a:lnTo>
                <a:lnTo>
                  <a:pt x="5129296" y="326057"/>
                </a:lnTo>
                <a:lnTo>
                  <a:pt x="5124987" y="325150"/>
                </a:lnTo>
                <a:lnTo>
                  <a:pt x="5120450" y="324470"/>
                </a:lnTo>
                <a:lnTo>
                  <a:pt x="5118409" y="324243"/>
                </a:lnTo>
                <a:lnTo>
                  <a:pt x="5116594" y="323790"/>
                </a:lnTo>
                <a:lnTo>
                  <a:pt x="5115007" y="322656"/>
                </a:lnTo>
                <a:lnTo>
                  <a:pt x="5113872" y="321749"/>
                </a:lnTo>
                <a:lnTo>
                  <a:pt x="5112738" y="320616"/>
                </a:lnTo>
                <a:lnTo>
                  <a:pt x="5112058" y="319255"/>
                </a:lnTo>
                <a:lnTo>
                  <a:pt x="5111604" y="317895"/>
                </a:lnTo>
                <a:lnTo>
                  <a:pt x="5111377" y="316307"/>
                </a:lnTo>
                <a:lnTo>
                  <a:pt x="5111377" y="314947"/>
                </a:lnTo>
                <a:lnTo>
                  <a:pt x="5111377" y="313133"/>
                </a:lnTo>
                <a:lnTo>
                  <a:pt x="5111831" y="311546"/>
                </a:lnTo>
                <a:lnTo>
                  <a:pt x="5112285" y="309959"/>
                </a:lnTo>
                <a:lnTo>
                  <a:pt x="5112738" y="308825"/>
                </a:lnTo>
                <a:lnTo>
                  <a:pt x="5113646" y="307238"/>
                </a:lnTo>
                <a:lnTo>
                  <a:pt x="5114553" y="306331"/>
                </a:lnTo>
                <a:lnTo>
                  <a:pt x="5115687" y="305197"/>
                </a:lnTo>
                <a:lnTo>
                  <a:pt x="5118182" y="302703"/>
                </a:lnTo>
                <a:lnTo>
                  <a:pt x="5121131" y="298849"/>
                </a:lnTo>
                <a:lnTo>
                  <a:pt x="5127935" y="289779"/>
                </a:lnTo>
                <a:lnTo>
                  <a:pt x="5135421" y="279576"/>
                </a:lnTo>
                <a:lnTo>
                  <a:pt x="5138823" y="275267"/>
                </a:lnTo>
                <a:lnTo>
                  <a:pt x="5142225" y="271640"/>
                </a:lnTo>
                <a:lnTo>
                  <a:pt x="5144267" y="268919"/>
                </a:lnTo>
                <a:lnTo>
                  <a:pt x="5146308" y="266198"/>
                </a:lnTo>
                <a:lnTo>
                  <a:pt x="5147669" y="263477"/>
                </a:lnTo>
                <a:lnTo>
                  <a:pt x="5149030" y="260756"/>
                </a:lnTo>
                <a:lnTo>
                  <a:pt x="5150164" y="257582"/>
                </a:lnTo>
                <a:lnTo>
                  <a:pt x="5150845" y="254634"/>
                </a:lnTo>
                <a:lnTo>
                  <a:pt x="5151298" y="251460"/>
                </a:lnTo>
                <a:lnTo>
                  <a:pt x="5151525" y="248285"/>
                </a:lnTo>
                <a:lnTo>
                  <a:pt x="5151752" y="244658"/>
                </a:lnTo>
                <a:lnTo>
                  <a:pt x="5151752" y="241483"/>
                </a:lnTo>
                <a:lnTo>
                  <a:pt x="5151525" y="237629"/>
                </a:lnTo>
                <a:lnTo>
                  <a:pt x="5151071" y="234001"/>
                </a:lnTo>
                <a:lnTo>
                  <a:pt x="5149710" y="226518"/>
                </a:lnTo>
                <a:lnTo>
                  <a:pt x="5148350" y="218356"/>
                </a:lnTo>
                <a:lnTo>
                  <a:pt x="5147215" y="214275"/>
                </a:lnTo>
                <a:lnTo>
                  <a:pt x="5146762" y="210420"/>
                </a:lnTo>
                <a:lnTo>
                  <a:pt x="5146535" y="206792"/>
                </a:lnTo>
                <a:lnTo>
                  <a:pt x="5146308" y="202938"/>
                </a:lnTo>
                <a:lnTo>
                  <a:pt x="5146308" y="202937"/>
                </a:lnTo>
                <a:lnTo>
                  <a:pt x="5146308" y="199310"/>
                </a:lnTo>
                <a:lnTo>
                  <a:pt x="5146535" y="196135"/>
                </a:lnTo>
                <a:lnTo>
                  <a:pt x="5147215" y="189787"/>
                </a:lnTo>
                <a:lnTo>
                  <a:pt x="5148350" y="183665"/>
                </a:lnTo>
                <a:lnTo>
                  <a:pt x="5149484" y="178450"/>
                </a:lnTo>
                <a:lnTo>
                  <a:pt x="5151979" y="169153"/>
                </a:lnTo>
                <a:lnTo>
                  <a:pt x="5152659" y="165525"/>
                </a:lnTo>
                <a:lnTo>
                  <a:pt x="5152886" y="161898"/>
                </a:lnTo>
                <a:lnTo>
                  <a:pt x="5152659" y="160310"/>
                </a:lnTo>
                <a:lnTo>
                  <a:pt x="5152432" y="159177"/>
                </a:lnTo>
                <a:lnTo>
                  <a:pt x="5151298" y="156229"/>
                </a:lnTo>
                <a:lnTo>
                  <a:pt x="5149710" y="153962"/>
                </a:lnTo>
                <a:lnTo>
                  <a:pt x="5147669" y="151694"/>
                </a:lnTo>
                <a:lnTo>
                  <a:pt x="5145174" y="149427"/>
                </a:lnTo>
                <a:lnTo>
                  <a:pt x="5142225" y="147160"/>
                </a:lnTo>
                <a:lnTo>
                  <a:pt x="5140638" y="146026"/>
                </a:lnTo>
                <a:lnTo>
                  <a:pt x="5139730" y="144665"/>
                </a:lnTo>
                <a:lnTo>
                  <a:pt x="5138596" y="142851"/>
                </a:lnTo>
                <a:lnTo>
                  <a:pt x="5138142" y="141038"/>
                </a:lnTo>
                <a:lnTo>
                  <a:pt x="5137916" y="139450"/>
                </a:lnTo>
                <a:lnTo>
                  <a:pt x="5137916" y="137410"/>
                </a:lnTo>
                <a:lnTo>
                  <a:pt x="5138142" y="135369"/>
                </a:lnTo>
                <a:lnTo>
                  <a:pt x="5138823" y="133328"/>
                </a:lnTo>
                <a:lnTo>
                  <a:pt x="5139730" y="131288"/>
                </a:lnTo>
                <a:lnTo>
                  <a:pt x="5140638" y="129247"/>
                </a:lnTo>
                <a:lnTo>
                  <a:pt x="5141998" y="127206"/>
                </a:lnTo>
                <a:lnTo>
                  <a:pt x="5143586" y="125166"/>
                </a:lnTo>
                <a:lnTo>
                  <a:pt x="5145174" y="123125"/>
                </a:lnTo>
                <a:lnTo>
                  <a:pt x="5147215" y="121311"/>
                </a:lnTo>
                <a:lnTo>
                  <a:pt x="5149484" y="119951"/>
                </a:lnTo>
                <a:lnTo>
                  <a:pt x="5151979" y="118364"/>
                </a:lnTo>
                <a:lnTo>
                  <a:pt x="5158330" y="114736"/>
                </a:lnTo>
                <a:lnTo>
                  <a:pt x="5166949" y="109747"/>
                </a:lnTo>
                <a:lnTo>
                  <a:pt x="5177383" y="103625"/>
                </a:lnTo>
                <a:lnTo>
                  <a:pt x="5188724" y="96597"/>
                </a:lnTo>
                <a:lnTo>
                  <a:pt x="5200519" y="88661"/>
                </a:lnTo>
                <a:lnTo>
                  <a:pt x="5212087" y="80498"/>
                </a:lnTo>
                <a:lnTo>
                  <a:pt x="5223201" y="72789"/>
                </a:lnTo>
                <a:lnTo>
                  <a:pt x="5228418" y="68708"/>
                </a:lnTo>
                <a:lnTo>
                  <a:pt x="5232954" y="64853"/>
                </a:lnTo>
                <a:lnTo>
                  <a:pt x="5237491" y="60998"/>
                </a:lnTo>
                <a:lnTo>
                  <a:pt x="5242254" y="57597"/>
                </a:lnTo>
                <a:lnTo>
                  <a:pt x="5247017" y="54196"/>
                </a:lnTo>
                <a:lnTo>
                  <a:pt x="5252461" y="51249"/>
                </a:lnTo>
                <a:lnTo>
                  <a:pt x="5257905" y="48074"/>
                </a:lnTo>
                <a:lnTo>
                  <a:pt x="5263575" y="45353"/>
                </a:lnTo>
                <a:lnTo>
                  <a:pt x="5269473" y="43086"/>
                </a:lnTo>
                <a:lnTo>
                  <a:pt x="5275143" y="40819"/>
                </a:lnTo>
                <a:lnTo>
                  <a:pt x="5281268" y="39005"/>
                </a:lnTo>
                <a:lnTo>
                  <a:pt x="5287392" y="37417"/>
                </a:lnTo>
                <a:lnTo>
                  <a:pt x="5293289" y="36284"/>
                </a:lnTo>
                <a:lnTo>
                  <a:pt x="5299187" y="35604"/>
                </a:lnTo>
                <a:lnTo>
                  <a:pt x="5305311" y="34923"/>
                </a:lnTo>
                <a:lnTo>
                  <a:pt x="5311435" y="34923"/>
                </a:lnTo>
                <a:lnTo>
                  <a:pt x="5317333" y="35604"/>
                </a:lnTo>
                <a:lnTo>
                  <a:pt x="5322776" y="36511"/>
                </a:lnTo>
                <a:lnTo>
                  <a:pt x="5328900" y="37871"/>
                </a:lnTo>
                <a:lnTo>
                  <a:pt x="5335252" y="39458"/>
                </a:lnTo>
                <a:lnTo>
                  <a:pt x="5341829" y="41272"/>
                </a:lnTo>
                <a:lnTo>
                  <a:pt x="5348861" y="43539"/>
                </a:lnTo>
                <a:lnTo>
                  <a:pt x="5356119" y="46034"/>
                </a:lnTo>
                <a:lnTo>
                  <a:pt x="5363378" y="48981"/>
                </a:lnTo>
                <a:lnTo>
                  <a:pt x="5370636" y="51929"/>
                </a:lnTo>
                <a:lnTo>
                  <a:pt x="5378121" y="55330"/>
                </a:lnTo>
                <a:lnTo>
                  <a:pt x="5385380" y="58731"/>
                </a:lnTo>
                <a:lnTo>
                  <a:pt x="5392411" y="62586"/>
                </a:lnTo>
                <a:lnTo>
                  <a:pt x="5399443" y="66667"/>
                </a:lnTo>
                <a:lnTo>
                  <a:pt x="5405567" y="70975"/>
                </a:lnTo>
                <a:lnTo>
                  <a:pt x="5411691" y="75510"/>
                </a:lnTo>
                <a:lnTo>
                  <a:pt x="5417362" y="80045"/>
                </a:lnTo>
                <a:lnTo>
                  <a:pt x="5422578" y="85033"/>
                </a:lnTo>
                <a:lnTo>
                  <a:pt x="5424847" y="87754"/>
                </a:lnTo>
                <a:lnTo>
                  <a:pt x="5426888" y="90475"/>
                </a:lnTo>
                <a:lnTo>
                  <a:pt x="5434600" y="100224"/>
                </a:lnTo>
                <a:lnTo>
                  <a:pt x="5441405" y="109521"/>
                </a:lnTo>
                <a:lnTo>
                  <a:pt x="5447302" y="118137"/>
                </a:lnTo>
                <a:lnTo>
                  <a:pt x="5452066" y="125846"/>
                </a:lnTo>
                <a:lnTo>
                  <a:pt x="5456375" y="133782"/>
                </a:lnTo>
                <a:lnTo>
                  <a:pt x="5460231" y="141718"/>
                </a:lnTo>
                <a:lnTo>
                  <a:pt x="5463180" y="149427"/>
                </a:lnTo>
                <a:lnTo>
                  <a:pt x="5466129" y="157816"/>
                </a:lnTo>
                <a:lnTo>
                  <a:pt x="5467490" y="162351"/>
                </a:lnTo>
                <a:lnTo>
                  <a:pt x="5468850" y="167566"/>
                </a:lnTo>
                <a:lnTo>
                  <a:pt x="5471346" y="178676"/>
                </a:lnTo>
                <a:lnTo>
                  <a:pt x="5473614" y="190694"/>
                </a:lnTo>
                <a:lnTo>
                  <a:pt x="5475202" y="203618"/>
                </a:lnTo>
                <a:lnTo>
                  <a:pt x="5476336" y="216542"/>
                </a:lnTo>
                <a:lnTo>
                  <a:pt x="5476789" y="222891"/>
                </a:lnTo>
                <a:lnTo>
                  <a:pt x="5476789" y="229013"/>
                </a:lnTo>
                <a:lnTo>
                  <a:pt x="5476789" y="234908"/>
                </a:lnTo>
                <a:lnTo>
                  <a:pt x="5476562" y="240350"/>
                </a:lnTo>
                <a:lnTo>
                  <a:pt x="5476336" y="245565"/>
                </a:lnTo>
                <a:lnTo>
                  <a:pt x="5475655" y="250326"/>
                </a:lnTo>
                <a:lnTo>
                  <a:pt x="5474294" y="258716"/>
                </a:lnTo>
                <a:lnTo>
                  <a:pt x="5473614" y="265971"/>
                </a:lnTo>
                <a:lnTo>
                  <a:pt x="5473387" y="272093"/>
                </a:lnTo>
                <a:lnTo>
                  <a:pt x="5473387" y="277081"/>
                </a:lnTo>
                <a:lnTo>
                  <a:pt x="5473841" y="281163"/>
                </a:lnTo>
                <a:lnTo>
                  <a:pt x="5474521" y="284564"/>
                </a:lnTo>
                <a:lnTo>
                  <a:pt x="5475655" y="287058"/>
                </a:lnTo>
                <a:lnTo>
                  <a:pt x="5476562" y="289099"/>
                </a:lnTo>
                <a:lnTo>
                  <a:pt x="5479058" y="292727"/>
                </a:lnTo>
                <a:lnTo>
                  <a:pt x="5480645" y="295221"/>
                </a:lnTo>
                <a:lnTo>
                  <a:pt x="5482687" y="297715"/>
                </a:lnTo>
                <a:lnTo>
                  <a:pt x="5484955" y="300436"/>
                </a:lnTo>
                <a:lnTo>
                  <a:pt x="5487904" y="303157"/>
                </a:lnTo>
                <a:lnTo>
                  <a:pt x="5491760" y="306331"/>
                </a:lnTo>
                <a:lnTo>
                  <a:pt x="5496523" y="309278"/>
                </a:lnTo>
                <a:lnTo>
                  <a:pt x="5507410" y="315854"/>
                </a:lnTo>
                <a:lnTo>
                  <a:pt x="5513308" y="319708"/>
                </a:lnTo>
                <a:lnTo>
                  <a:pt x="5519205" y="323790"/>
                </a:lnTo>
                <a:lnTo>
                  <a:pt x="5522154" y="326057"/>
                </a:lnTo>
                <a:lnTo>
                  <a:pt x="5525103" y="328325"/>
                </a:lnTo>
                <a:lnTo>
                  <a:pt x="5527824" y="330819"/>
                </a:lnTo>
                <a:lnTo>
                  <a:pt x="5530320" y="333313"/>
                </a:lnTo>
                <a:lnTo>
                  <a:pt x="5532815" y="336487"/>
                </a:lnTo>
                <a:lnTo>
                  <a:pt x="5535083" y="339435"/>
                </a:lnTo>
                <a:lnTo>
                  <a:pt x="5537351" y="342836"/>
                </a:lnTo>
                <a:lnTo>
                  <a:pt x="5539392" y="346010"/>
                </a:lnTo>
                <a:lnTo>
                  <a:pt x="5543702" y="354400"/>
                </a:lnTo>
                <a:lnTo>
                  <a:pt x="5548465" y="365057"/>
                </a:lnTo>
                <a:lnTo>
                  <a:pt x="5551187" y="370952"/>
                </a:lnTo>
                <a:lnTo>
                  <a:pt x="5553456" y="376847"/>
                </a:lnTo>
                <a:lnTo>
                  <a:pt x="5555950" y="383423"/>
                </a:lnTo>
                <a:lnTo>
                  <a:pt x="5558219" y="389998"/>
                </a:lnTo>
                <a:lnTo>
                  <a:pt x="5560260" y="397027"/>
                </a:lnTo>
                <a:lnTo>
                  <a:pt x="5562075" y="403829"/>
                </a:lnTo>
                <a:lnTo>
                  <a:pt x="5563436" y="410631"/>
                </a:lnTo>
                <a:lnTo>
                  <a:pt x="5564570" y="417207"/>
                </a:lnTo>
                <a:lnTo>
                  <a:pt x="5565250" y="423782"/>
                </a:lnTo>
                <a:lnTo>
                  <a:pt x="5565250" y="430358"/>
                </a:lnTo>
                <a:lnTo>
                  <a:pt x="5565023" y="436480"/>
                </a:lnTo>
                <a:lnTo>
                  <a:pt x="5564797" y="439200"/>
                </a:lnTo>
                <a:lnTo>
                  <a:pt x="5564116" y="442375"/>
                </a:lnTo>
                <a:lnTo>
                  <a:pt x="5561621" y="452578"/>
                </a:lnTo>
                <a:lnTo>
                  <a:pt x="5559353" y="461421"/>
                </a:lnTo>
                <a:lnTo>
                  <a:pt x="5557311" y="469584"/>
                </a:lnTo>
                <a:lnTo>
                  <a:pt x="5555724" y="476839"/>
                </a:lnTo>
                <a:lnTo>
                  <a:pt x="5554363" y="483415"/>
                </a:lnTo>
                <a:lnTo>
                  <a:pt x="5553682" y="489537"/>
                </a:lnTo>
                <a:lnTo>
                  <a:pt x="5553682" y="492711"/>
                </a:lnTo>
                <a:lnTo>
                  <a:pt x="5553682" y="495659"/>
                </a:lnTo>
                <a:lnTo>
                  <a:pt x="5553682" y="499060"/>
                </a:lnTo>
                <a:lnTo>
                  <a:pt x="5554136" y="502234"/>
                </a:lnTo>
                <a:lnTo>
                  <a:pt x="5554590" y="505635"/>
                </a:lnTo>
                <a:lnTo>
                  <a:pt x="5555043" y="508356"/>
                </a:lnTo>
                <a:lnTo>
                  <a:pt x="5556177" y="510850"/>
                </a:lnTo>
                <a:lnTo>
                  <a:pt x="5557085" y="513118"/>
                </a:lnTo>
                <a:lnTo>
                  <a:pt x="5558672" y="515385"/>
                </a:lnTo>
                <a:lnTo>
                  <a:pt x="5560033" y="517426"/>
                </a:lnTo>
                <a:lnTo>
                  <a:pt x="5563436" y="521280"/>
                </a:lnTo>
                <a:lnTo>
                  <a:pt x="5571828" y="529670"/>
                </a:lnTo>
                <a:lnTo>
                  <a:pt x="5576591" y="534658"/>
                </a:lnTo>
                <a:lnTo>
                  <a:pt x="5579540" y="537832"/>
                </a:lnTo>
                <a:lnTo>
                  <a:pt x="5582035" y="541007"/>
                </a:lnTo>
                <a:lnTo>
                  <a:pt x="5584530" y="544634"/>
                </a:lnTo>
                <a:lnTo>
                  <a:pt x="5586798" y="548489"/>
                </a:lnTo>
                <a:lnTo>
                  <a:pt x="5588613" y="551890"/>
                </a:lnTo>
                <a:lnTo>
                  <a:pt x="5590201" y="555518"/>
                </a:lnTo>
                <a:lnTo>
                  <a:pt x="5591108" y="559373"/>
                </a:lnTo>
                <a:lnTo>
                  <a:pt x="5592242" y="563000"/>
                </a:lnTo>
                <a:lnTo>
                  <a:pt x="5592696" y="566855"/>
                </a:lnTo>
                <a:lnTo>
                  <a:pt x="5592923" y="570710"/>
                </a:lnTo>
                <a:lnTo>
                  <a:pt x="5592923" y="574791"/>
                </a:lnTo>
                <a:lnTo>
                  <a:pt x="5592696" y="578872"/>
                </a:lnTo>
                <a:lnTo>
                  <a:pt x="5592469" y="582954"/>
                </a:lnTo>
                <a:lnTo>
                  <a:pt x="5591562" y="587262"/>
                </a:lnTo>
                <a:lnTo>
                  <a:pt x="5590201" y="595878"/>
                </a:lnTo>
                <a:lnTo>
                  <a:pt x="5587933" y="605174"/>
                </a:lnTo>
                <a:lnTo>
                  <a:pt x="5585211" y="614244"/>
                </a:lnTo>
                <a:lnTo>
                  <a:pt x="5583169" y="622180"/>
                </a:lnTo>
                <a:lnTo>
                  <a:pt x="5581808" y="629435"/>
                </a:lnTo>
                <a:lnTo>
                  <a:pt x="5581128" y="632836"/>
                </a:lnTo>
                <a:lnTo>
                  <a:pt x="5580674" y="635784"/>
                </a:lnTo>
                <a:lnTo>
                  <a:pt x="5580674" y="638731"/>
                </a:lnTo>
                <a:lnTo>
                  <a:pt x="5580674" y="638732"/>
                </a:lnTo>
                <a:lnTo>
                  <a:pt x="5580674" y="641679"/>
                </a:lnTo>
                <a:lnTo>
                  <a:pt x="5580901" y="644173"/>
                </a:lnTo>
                <a:lnTo>
                  <a:pt x="5581582" y="646667"/>
                </a:lnTo>
                <a:lnTo>
                  <a:pt x="5582262" y="648935"/>
                </a:lnTo>
                <a:lnTo>
                  <a:pt x="5583623" y="651202"/>
                </a:lnTo>
                <a:lnTo>
                  <a:pt x="5584757" y="653243"/>
                </a:lnTo>
                <a:lnTo>
                  <a:pt x="5586572" y="655283"/>
                </a:lnTo>
                <a:lnTo>
                  <a:pt x="5588613" y="657097"/>
                </a:lnTo>
                <a:lnTo>
                  <a:pt x="5590654" y="658685"/>
                </a:lnTo>
                <a:lnTo>
                  <a:pt x="5594964" y="661632"/>
                </a:lnTo>
                <a:lnTo>
                  <a:pt x="5599274" y="664353"/>
                </a:lnTo>
                <a:lnTo>
                  <a:pt x="5603583" y="666847"/>
                </a:lnTo>
                <a:lnTo>
                  <a:pt x="5607439" y="669341"/>
                </a:lnTo>
                <a:lnTo>
                  <a:pt x="5610842" y="671609"/>
                </a:lnTo>
                <a:lnTo>
                  <a:pt x="5612203" y="672742"/>
                </a:lnTo>
                <a:lnTo>
                  <a:pt x="5613337" y="673876"/>
                </a:lnTo>
                <a:lnTo>
                  <a:pt x="5614471" y="675010"/>
                </a:lnTo>
                <a:lnTo>
                  <a:pt x="5615151" y="676597"/>
                </a:lnTo>
                <a:lnTo>
                  <a:pt x="5616286" y="678638"/>
                </a:lnTo>
                <a:lnTo>
                  <a:pt x="5616512" y="679545"/>
                </a:lnTo>
                <a:lnTo>
                  <a:pt x="5616286" y="679545"/>
                </a:lnTo>
                <a:lnTo>
                  <a:pt x="5615832" y="679545"/>
                </a:lnTo>
                <a:lnTo>
                  <a:pt x="5614925" y="679091"/>
                </a:lnTo>
                <a:lnTo>
                  <a:pt x="5612883" y="677731"/>
                </a:lnTo>
                <a:lnTo>
                  <a:pt x="5610388" y="676597"/>
                </a:lnTo>
                <a:lnTo>
                  <a:pt x="5606986" y="675237"/>
                </a:lnTo>
                <a:lnTo>
                  <a:pt x="5603130" y="674330"/>
                </a:lnTo>
                <a:lnTo>
                  <a:pt x="5601088" y="674103"/>
                </a:lnTo>
                <a:lnTo>
                  <a:pt x="5599274" y="674103"/>
                </a:lnTo>
                <a:lnTo>
                  <a:pt x="5597686" y="674330"/>
                </a:lnTo>
                <a:lnTo>
                  <a:pt x="5596779" y="675010"/>
                </a:lnTo>
                <a:lnTo>
                  <a:pt x="5595871" y="675917"/>
                </a:lnTo>
                <a:lnTo>
                  <a:pt x="5595418" y="676824"/>
                </a:lnTo>
                <a:lnTo>
                  <a:pt x="5595191" y="678184"/>
                </a:lnTo>
                <a:lnTo>
                  <a:pt x="5594964" y="679545"/>
                </a:lnTo>
                <a:lnTo>
                  <a:pt x="5594964" y="681132"/>
                </a:lnTo>
                <a:lnTo>
                  <a:pt x="5595191" y="682719"/>
                </a:lnTo>
                <a:lnTo>
                  <a:pt x="5596098" y="686347"/>
                </a:lnTo>
                <a:lnTo>
                  <a:pt x="5597459" y="690201"/>
                </a:lnTo>
                <a:lnTo>
                  <a:pt x="5599047" y="694056"/>
                </a:lnTo>
                <a:lnTo>
                  <a:pt x="5601996" y="701312"/>
                </a:lnTo>
                <a:lnTo>
                  <a:pt x="5603583" y="705166"/>
                </a:lnTo>
                <a:lnTo>
                  <a:pt x="5604944" y="708567"/>
                </a:lnTo>
                <a:lnTo>
                  <a:pt x="5606759" y="711742"/>
                </a:lnTo>
                <a:lnTo>
                  <a:pt x="5609027" y="714916"/>
                </a:lnTo>
                <a:lnTo>
                  <a:pt x="5611295" y="717637"/>
                </a:lnTo>
                <a:lnTo>
                  <a:pt x="5614244" y="719904"/>
                </a:lnTo>
                <a:lnTo>
                  <a:pt x="5616966" y="722172"/>
                </a:lnTo>
                <a:lnTo>
                  <a:pt x="5619688" y="725119"/>
                </a:lnTo>
                <a:lnTo>
                  <a:pt x="5621049" y="726706"/>
                </a:lnTo>
                <a:lnTo>
                  <a:pt x="5621956" y="728520"/>
                </a:lnTo>
                <a:lnTo>
                  <a:pt x="5622863" y="730334"/>
                </a:lnTo>
                <a:lnTo>
                  <a:pt x="5623544" y="731695"/>
                </a:lnTo>
                <a:lnTo>
                  <a:pt x="5623771" y="733509"/>
                </a:lnTo>
                <a:lnTo>
                  <a:pt x="5623998" y="735096"/>
                </a:lnTo>
                <a:lnTo>
                  <a:pt x="5623771" y="736683"/>
                </a:lnTo>
                <a:lnTo>
                  <a:pt x="5623317" y="738044"/>
                </a:lnTo>
                <a:lnTo>
                  <a:pt x="5622637" y="739404"/>
                </a:lnTo>
                <a:lnTo>
                  <a:pt x="5621276" y="740764"/>
                </a:lnTo>
                <a:lnTo>
                  <a:pt x="5619688" y="741445"/>
                </a:lnTo>
                <a:lnTo>
                  <a:pt x="5617420" y="742125"/>
                </a:lnTo>
                <a:lnTo>
                  <a:pt x="5612656" y="743485"/>
                </a:lnTo>
                <a:lnTo>
                  <a:pt x="5606986" y="745073"/>
                </a:lnTo>
                <a:lnTo>
                  <a:pt x="5601315" y="745979"/>
                </a:lnTo>
                <a:lnTo>
                  <a:pt x="5595191" y="746886"/>
                </a:lnTo>
                <a:lnTo>
                  <a:pt x="5589294" y="747567"/>
                </a:lnTo>
                <a:lnTo>
                  <a:pt x="5584077" y="747567"/>
                </a:lnTo>
                <a:lnTo>
                  <a:pt x="5581582" y="747340"/>
                </a:lnTo>
                <a:lnTo>
                  <a:pt x="5579313" y="746886"/>
                </a:lnTo>
                <a:lnTo>
                  <a:pt x="5577272" y="746433"/>
                </a:lnTo>
                <a:lnTo>
                  <a:pt x="5575457" y="745753"/>
                </a:lnTo>
                <a:lnTo>
                  <a:pt x="5572282" y="744392"/>
                </a:lnTo>
                <a:lnTo>
                  <a:pt x="5571374" y="744166"/>
                </a:lnTo>
                <a:lnTo>
                  <a:pt x="5570240" y="743939"/>
                </a:lnTo>
                <a:lnTo>
                  <a:pt x="5569560" y="744166"/>
                </a:lnTo>
                <a:lnTo>
                  <a:pt x="5568879" y="744619"/>
                </a:lnTo>
                <a:lnTo>
                  <a:pt x="5568426" y="745299"/>
                </a:lnTo>
                <a:lnTo>
                  <a:pt x="5567972" y="745979"/>
                </a:lnTo>
                <a:lnTo>
                  <a:pt x="5567518" y="748247"/>
                </a:lnTo>
                <a:lnTo>
                  <a:pt x="5567518" y="751194"/>
                </a:lnTo>
                <a:lnTo>
                  <a:pt x="5567518" y="751195"/>
                </a:lnTo>
                <a:lnTo>
                  <a:pt x="5567518" y="759584"/>
                </a:lnTo>
                <a:lnTo>
                  <a:pt x="5567518" y="766840"/>
                </a:lnTo>
                <a:lnTo>
                  <a:pt x="5567972" y="776816"/>
                </a:lnTo>
                <a:lnTo>
                  <a:pt x="5569787" y="801757"/>
                </a:lnTo>
                <a:lnTo>
                  <a:pt x="5571828" y="833274"/>
                </a:lnTo>
                <a:lnTo>
                  <a:pt x="5573643" y="833954"/>
                </a:lnTo>
                <a:lnTo>
                  <a:pt x="5575457" y="834181"/>
                </a:lnTo>
                <a:lnTo>
                  <a:pt x="5577726" y="833954"/>
                </a:lnTo>
                <a:lnTo>
                  <a:pt x="5578633" y="833728"/>
                </a:lnTo>
                <a:lnTo>
                  <a:pt x="5579994" y="833274"/>
                </a:lnTo>
                <a:lnTo>
                  <a:pt x="5581128" y="832594"/>
                </a:lnTo>
                <a:lnTo>
                  <a:pt x="5582489" y="831914"/>
                </a:lnTo>
                <a:lnTo>
                  <a:pt x="5583623" y="830780"/>
                </a:lnTo>
                <a:lnTo>
                  <a:pt x="5584530" y="829646"/>
                </a:lnTo>
                <a:lnTo>
                  <a:pt x="5585438" y="828059"/>
                </a:lnTo>
                <a:lnTo>
                  <a:pt x="5586572" y="826019"/>
                </a:lnTo>
                <a:lnTo>
                  <a:pt x="5590201" y="816495"/>
                </a:lnTo>
                <a:lnTo>
                  <a:pt x="5592242" y="811281"/>
                </a:lnTo>
                <a:lnTo>
                  <a:pt x="5594057" y="806292"/>
                </a:lnTo>
                <a:lnTo>
                  <a:pt x="5596098" y="802211"/>
                </a:lnTo>
                <a:lnTo>
                  <a:pt x="5598140" y="798810"/>
                </a:lnTo>
                <a:lnTo>
                  <a:pt x="5599274" y="797676"/>
                </a:lnTo>
                <a:lnTo>
                  <a:pt x="5599954" y="796996"/>
                </a:lnTo>
                <a:lnTo>
                  <a:pt x="5601088" y="796542"/>
                </a:lnTo>
                <a:lnTo>
                  <a:pt x="5601769" y="796996"/>
                </a:lnTo>
                <a:lnTo>
                  <a:pt x="5608347" y="799944"/>
                </a:lnTo>
                <a:lnTo>
                  <a:pt x="5613337" y="802211"/>
                </a:lnTo>
                <a:lnTo>
                  <a:pt x="5619461" y="804705"/>
                </a:lnTo>
                <a:lnTo>
                  <a:pt x="5626266" y="807199"/>
                </a:lnTo>
                <a:lnTo>
                  <a:pt x="5633524" y="809693"/>
                </a:lnTo>
                <a:lnTo>
                  <a:pt x="5640782" y="812187"/>
                </a:lnTo>
                <a:lnTo>
                  <a:pt x="5647814" y="813548"/>
                </a:lnTo>
                <a:lnTo>
                  <a:pt x="5650989" y="814001"/>
                </a:lnTo>
                <a:lnTo>
                  <a:pt x="5654845" y="814682"/>
                </a:lnTo>
                <a:lnTo>
                  <a:pt x="5665052" y="815362"/>
                </a:lnTo>
                <a:lnTo>
                  <a:pt x="5677755" y="815815"/>
                </a:lnTo>
                <a:lnTo>
                  <a:pt x="5692952" y="816495"/>
                </a:lnTo>
                <a:lnTo>
                  <a:pt x="5709964" y="816722"/>
                </a:lnTo>
                <a:lnTo>
                  <a:pt x="5728109" y="816722"/>
                </a:lnTo>
                <a:lnTo>
                  <a:pt x="5767123" y="816495"/>
                </a:lnTo>
                <a:lnTo>
                  <a:pt x="5787310" y="816042"/>
                </a:lnTo>
                <a:lnTo>
                  <a:pt x="5807044" y="815589"/>
                </a:lnTo>
                <a:lnTo>
                  <a:pt x="5825870" y="815135"/>
                </a:lnTo>
                <a:lnTo>
                  <a:pt x="5844016" y="814455"/>
                </a:lnTo>
                <a:lnTo>
                  <a:pt x="5860347" y="813321"/>
                </a:lnTo>
                <a:lnTo>
                  <a:pt x="5874864" y="812414"/>
                </a:lnTo>
                <a:lnTo>
                  <a:pt x="5886659" y="811054"/>
                </a:lnTo>
                <a:lnTo>
                  <a:pt x="5895958" y="809693"/>
                </a:lnTo>
                <a:lnTo>
                  <a:pt x="5903217" y="808333"/>
                </a:lnTo>
                <a:lnTo>
                  <a:pt x="5910022" y="806746"/>
                </a:lnTo>
                <a:lnTo>
                  <a:pt x="5916146" y="804932"/>
                </a:lnTo>
                <a:lnTo>
                  <a:pt x="5921816" y="803571"/>
                </a:lnTo>
                <a:lnTo>
                  <a:pt x="5931116" y="800170"/>
                </a:lnTo>
                <a:lnTo>
                  <a:pt x="5935199" y="798810"/>
                </a:lnTo>
                <a:lnTo>
                  <a:pt x="5938374" y="798130"/>
                </a:lnTo>
                <a:lnTo>
                  <a:pt x="5941550" y="797449"/>
                </a:lnTo>
                <a:lnTo>
                  <a:pt x="5944045" y="797449"/>
                </a:lnTo>
                <a:lnTo>
                  <a:pt x="5944952" y="797449"/>
                </a:lnTo>
                <a:lnTo>
                  <a:pt x="5945860" y="797676"/>
                </a:lnTo>
                <a:lnTo>
                  <a:pt x="5946540" y="798130"/>
                </a:lnTo>
                <a:lnTo>
                  <a:pt x="5947220" y="798583"/>
                </a:lnTo>
                <a:lnTo>
                  <a:pt x="5948128" y="799490"/>
                </a:lnTo>
                <a:lnTo>
                  <a:pt x="5948355" y="800170"/>
                </a:lnTo>
                <a:lnTo>
                  <a:pt x="5948808" y="801304"/>
                </a:lnTo>
                <a:lnTo>
                  <a:pt x="5949035" y="802438"/>
                </a:lnTo>
                <a:lnTo>
                  <a:pt x="5949262" y="805839"/>
                </a:lnTo>
                <a:lnTo>
                  <a:pt x="5949035" y="809693"/>
                </a:lnTo>
                <a:lnTo>
                  <a:pt x="5948355" y="816042"/>
                </a:lnTo>
                <a:lnTo>
                  <a:pt x="5946767" y="825792"/>
                </a:lnTo>
                <a:lnTo>
                  <a:pt x="5942230" y="853227"/>
                </a:lnTo>
                <a:lnTo>
                  <a:pt x="5936106" y="887918"/>
                </a:lnTo>
                <a:lnTo>
                  <a:pt x="5929302" y="925557"/>
                </a:lnTo>
                <a:lnTo>
                  <a:pt x="5922497" y="962743"/>
                </a:lnTo>
                <a:lnTo>
                  <a:pt x="5916146" y="995393"/>
                </a:lnTo>
                <a:lnTo>
                  <a:pt x="5911382" y="1019428"/>
                </a:lnTo>
                <a:lnTo>
                  <a:pt x="5908887" y="1030991"/>
                </a:lnTo>
                <a:lnTo>
                  <a:pt x="5900722" y="1059333"/>
                </a:lnTo>
                <a:lnTo>
                  <a:pt x="5976481" y="1059560"/>
                </a:lnTo>
                <a:lnTo>
                  <a:pt x="5979202" y="1059787"/>
                </a:lnTo>
                <a:lnTo>
                  <a:pt x="5981698" y="1060013"/>
                </a:lnTo>
                <a:lnTo>
                  <a:pt x="5984193" y="1060240"/>
                </a:lnTo>
                <a:lnTo>
                  <a:pt x="5986688" y="1060920"/>
                </a:lnTo>
                <a:lnTo>
                  <a:pt x="5988502" y="1061601"/>
                </a:lnTo>
                <a:lnTo>
                  <a:pt x="5990317" y="1062281"/>
                </a:lnTo>
                <a:lnTo>
                  <a:pt x="5992132" y="1063188"/>
                </a:lnTo>
                <a:lnTo>
                  <a:pt x="5993719" y="1064095"/>
                </a:lnTo>
                <a:lnTo>
                  <a:pt x="5994853" y="1065228"/>
                </a:lnTo>
                <a:lnTo>
                  <a:pt x="5996214" y="1066362"/>
                </a:lnTo>
                <a:lnTo>
                  <a:pt x="5997122" y="1067496"/>
                </a:lnTo>
                <a:lnTo>
                  <a:pt x="5998029" y="1068630"/>
                </a:lnTo>
                <a:lnTo>
                  <a:pt x="5998482" y="1069990"/>
                </a:lnTo>
                <a:lnTo>
                  <a:pt x="5998936" y="1071124"/>
                </a:lnTo>
                <a:lnTo>
                  <a:pt x="5999163" y="1072484"/>
                </a:lnTo>
                <a:lnTo>
                  <a:pt x="5999163" y="1073845"/>
                </a:lnTo>
                <a:lnTo>
                  <a:pt x="5999163" y="1075205"/>
                </a:lnTo>
                <a:lnTo>
                  <a:pt x="5998936" y="1076565"/>
                </a:lnTo>
                <a:lnTo>
                  <a:pt x="5998482" y="1077699"/>
                </a:lnTo>
                <a:lnTo>
                  <a:pt x="5998029" y="1079060"/>
                </a:lnTo>
                <a:lnTo>
                  <a:pt x="5996895" y="1080420"/>
                </a:lnTo>
                <a:lnTo>
                  <a:pt x="5996214" y="1081327"/>
                </a:lnTo>
                <a:lnTo>
                  <a:pt x="5994853" y="1082687"/>
                </a:lnTo>
                <a:lnTo>
                  <a:pt x="5993719" y="1083594"/>
                </a:lnTo>
                <a:lnTo>
                  <a:pt x="5992132" y="1084728"/>
                </a:lnTo>
                <a:lnTo>
                  <a:pt x="5990317" y="1085408"/>
                </a:lnTo>
                <a:lnTo>
                  <a:pt x="5988502" y="1086089"/>
                </a:lnTo>
                <a:lnTo>
                  <a:pt x="5986688" y="1086996"/>
                </a:lnTo>
                <a:lnTo>
                  <a:pt x="5984193" y="1087449"/>
                </a:lnTo>
                <a:lnTo>
                  <a:pt x="5981698" y="1087676"/>
                </a:lnTo>
                <a:lnTo>
                  <a:pt x="5979202" y="1087903"/>
                </a:lnTo>
                <a:lnTo>
                  <a:pt x="5976481" y="1088129"/>
                </a:lnTo>
                <a:lnTo>
                  <a:pt x="5957654" y="1088129"/>
                </a:lnTo>
                <a:lnTo>
                  <a:pt x="5929302" y="1087903"/>
                </a:lnTo>
                <a:lnTo>
                  <a:pt x="5891649" y="1087676"/>
                </a:lnTo>
                <a:lnTo>
                  <a:pt x="5878947" y="1127128"/>
                </a:lnTo>
                <a:lnTo>
                  <a:pt x="5849006" y="1217825"/>
                </a:lnTo>
                <a:lnTo>
                  <a:pt x="5831768" y="1269748"/>
                </a:lnTo>
                <a:lnTo>
                  <a:pt x="5814983" y="1319177"/>
                </a:lnTo>
                <a:lnTo>
                  <a:pt x="5800693" y="1361124"/>
                </a:lnTo>
                <a:lnTo>
                  <a:pt x="5794568" y="1377676"/>
                </a:lnTo>
                <a:lnTo>
                  <a:pt x="5789805" y="1390374"/>
                </a:lnTo>
                <a:lnTo>
                  <a:pt x="5787764" y="1395362"/>
                </a:lnTo>
                <a:lnTo>
                  <a:pt x="5785496" y="1400577"/>
                </a:lnTo>
                <a:lnTo>
                  <a:pt x="5783227" y="1405338"/>
                </a:lnTo>
                <a:lnTo>
                  <a:pt x="5780959" y="1409873"/>
                </a:lnTo>
                <a:lnTo>
                  <a:pt x="5775742" y="1418489"/>
                </a:lnTo>
                <a:lnTo>
                  <a:pt x="5770752" y="1426425"/>
                </a:lnTo>
                <a:lnTo>
                  <a:pt x="5765082" y="1433681"/>
                </a:lnTo>
                <a:lnTo>
                  <a:pt x="5759638" y="1440483"/>
                </a:lnTo>
                <a:lnTo>
                  <a:pt x="5753514" y="1446605"/>
                </a:lnTo>
                <a:lnTo>
                  <a:pt x="5747616" y="1451820"/>
                </a:lnTo>
                <a:lnTo>
                  <a:pt x="5741265" y="1457035"/>
                </a:lnTo>
                <a:lnTo>
                  <a:pt x="5734914" y="1461570"/>
                </a:lnTo>
                <a:lnTo>
                  <a:pt x="5728790" y="1465651"/>
                </a:lnTo>
                <a:lnTo>
                  <a:pt x="5722439" y="1469052"/>
                </a:lnTo>
                <a:lnTo>
                  <a:pt x="5715861" y="1472227"/>
                </a:lnTo>
                <a:lnTo>
                  <a:pt x="5709510" y="1475174"/>
                </a:lnTo>
                <a:lnTo>
                  <a:pt x="5702932" y="1477668"/>
                </a:lnTo>
                <a:lnTo>
                  <a:pt x="5696581" y="1479709"/>
                </a:lnTo>
                <a:lnTo>
                  <a:pt x="5640102" y="1498075"/>
                </a:lnTo>
                <a:lnTo>
                  <a:pt x="5549146" y="1526871"/>
                </a:lnTo>
                <a:lnTo>
                  <a:pt x="5427115" y="1565643"/>
                </a:lnTo>
                <a:lnTo>
                  <a:pt x="5427115" y="1592399"/>
                </a:lnTo>
                <a:lnTo>
                  <a:pt x="5384245" y="1597840"/>
                </a:lnTo>
                <a:lnTo>
                  <a:pt x="5382884" y="1733884"/>
                </a:lnTo>
                <a:lnTo>
                  <a:pt x="5402391" y="1732977"/>
                </a:lnTo>
                <a:lnTo>
                  <a:pt x="5401257" y="1950421"/>
                </a:lnTo>
                <a:lnTo>
                  <a:pt x="5406474" y="1949967"/>
                </a:lnTo>
                <a:lnTo>
                  <a:pt x="5412825" y="1949287"/>
                </a:lnTo>
                <a:lnTo>
                  <a:pt x="5421444" y="1949060"/>
                </a:lnTo>
                <a:lnTo>
                  <a:pt x="5432332" y="1948834"/>
                </a:lnTo>
                <a:lnTo>
                  <a:pt x="5445261" y="1948834"/>
                </a:lnTo>
                <a:lnTo>
                  <a:pt x="5460231" y="1949287"/>
                </a:lnTo>
                <a:lnTo>
                  <a:pt x="5476789" y="1950421"/>
                </a:lnTo>
                <a:lnTo>
                  <a:pt x="5483140" y="1951101"/>
                </a:lnTo>
                <a:lnTo>
                  <a:pt x="5489718" y="1952008"/>
                </a:lnTo>
                <a:lnTo>
                  <a:pt x="5496523" y="1952915"/>
                </a:lnTo>
                <a:lnTo>
                  <a:pt x="5503554" y="1954275"/>
                </a:lnTo>
                <a:lnTo>
                  <a:pt x="5517844" y="1956996"/>
                </a:lnTo>
                <a:lnTo>
                  <a:pt x="5533041" y="1960851"/>
                </a:lnTo>
                <a:lnTo>
                  <a:pt x="5548919" y="1965159"/>
                </a:lnTo>
                <a:lnTo>
                  <a:pt x="5564797" y="1969920"/>
                </a:lnTo>
                <a:lnTo>
                  <a:pt x="5580901" y="1975362"/>
                </a:lnTo>
                <a:lnTo>
                  <a:pt x="5597232" y="1981484"/>
                </a:lnTo>
                <a:lnTo>
                  <a:pt x="5613337" y="1988060"/>
                </a:lnTo>
                <a:lnTo>
                  <a:pt x="5629214" y="1994862"/>
                </a:lnTo>
                <a:lnTo>
                  <a:pt x="5644865" y="2002344"/>
                </a:lnTo>
                <a:lnTo>
                  <a:pt x="5659836" y="2010053"/>
                </a:lnTo>
                <a:lnTo>
                  <a:pt x="5666867" y="2013908"/>
                </a:lnTo>
                <a:lnTo>
                  <a:pt x="5673899" y="2017989"/>
                </a:lnTo>
                <a:lnTo>
                  <a:pt x="5680703" y="2022297"/>
                </a:lnTo>
                <a:lnTo>
                  <a:pt x="5687281" y="2026379"/>
                </a:lnTo>
                <a:lnTo>
                  <a:pt x="5693859" y="2030687"/>
                </a:lnTo>
                <a:lnTo>
                  <a:pt x="5699983" y="2034995"/>
                </a:lnTo>
                <a:lnTo>
                  <a:pt x="5705881" y="2039303"/>
                </a:lnTo>
                <a:lnTo>
                  <a:pt x="5711551" y="2043611"/>
                </a:lnTo>
                <a:lnTo>
                  <a:pt x="5743987" y="2069913"/>
                </a:lnTo>
                <a:lnTo>
                  <a:pt x="5761679" y="2084651"/>
                </a:lnTo>
                <a:lnTo>
                  <a:pt x="5766216" y="2088732"/>
                </a:lnTo>
                <a:lnTo>
                  <a:pt x="5768711" y="2090999"/>
                </a:lnTo>
                <a:lnTo>
                  <a:pt x="5768938" y="2091680"/>
                </a:lnTo>
                <a:lnTo>
                  <a:pt x="5769164" y="2091906"/>
                </a:lnTo>
                <a:lnTo>
                  <a:pt x="5768711" y="2092133"/>
                </a:lnTo>
                <a:lnTo>
                  <a:pt x="5768257" y="2092133"/>
                </a:lnTo>
                <a:lnTo>
                  <a:pt x="5764855" y="2091906"/>
                </a:lnTo>
                <a:lnTo>
                  <a:pt x="5760772" y="2091680"/>
                </a:lnTo>
                <a:lnTo>
                  <a:pt x="5759184" y="2091680"/>
                </a:lnTo>
                <a:lnTo>
                  <a:pt x="5757596" y="2091906"/>
                </a:lnTo>
                <a:lnTo>
                  <a:pt x="5757143" y="2092133"/>
                </a:lnTo>
                <a:lnTo>
                  <a:pt x="5756462" y="2092813"/>
                </a:lnTo>
                <a:lnTo>
                  <a:pt x="5756235" y="2093040"/>
                </a:lnTo>
                <a:lnTo>
                  <a:pt x="5756008" y="2093720"/>
                </a:lnTo>
                <a:lnTo>
                  <a:pt x="5756235" y="2095081"/>
                </a:lnTo>
                <a:lnTo>
                  <a:pt x="5757143" y="2096214"/>
                </a:lnTo>
                <a:lnTo>
                  <a:pt x="5758050" y="2097348"/>
                </a:lnTo>
                <a:lnTo>
                  <a:pt x="5759638" y="2098255"/>
                </a:lnTo>
                <a:lnTo>
                  <a:pt x="5760999" y="2099162"/>
                </a:lnTo>
                <a:lnTo>
                  <a:pt x="5762813" y="2099616"/>
                </a:lnTo>
                <a:lnTo>
                  <a:pt x="5764401" y="2100069"/>
                </a:lnTo>
                <a:lnTo>
                  <a:pt x="5766216" y="2100069"/>
                </a:lnTo>
                <a:lnTo>
                  <a:pt x="5766442" y="2100296"/>
                </a:lnTo>
                <a:lnTo>
                  <a:pt x="5766896" y="2100749"/>
                </a:lnTo>
                <a:lnTo>
                  <a:pt x="5767350" y="2102790"/>
                </a:lnTo>
                <a:lnTo>
                  <a:pt x="5768030" y="2105964"/>
                </a:lnTo>
                <a:lnTo>
                  <a:pt x="5768484" y="2110272"/>
                </a:lnTo>
                <a:lnTo>
                  <a:pt x="5768938" y="2120249"/>
                </a:lnTo>
                <a:lnTo>
                  <a:pt x="5768938" y="2132266"/>
                </a:lnTo>
                <a:lnTo>
                  <a:pt x="5768938" y="2144057"/>
                </a:lnTo>
                <a:lnTo>
                  <a:pt x="5768938" y="2154713"/>
                </a:lnTo>
                <a:lnTo>
                  <a:pt x="5768484" y="2162649"/>
                </a:lnTo>
                <a:lnTo>
                  <a:pt x="5768257" y="2166504"/>
                </a:lnTo>
                <a:lnTo>
                  <a:pt x="5768030" y="2166731"/>
                </a:lnTo>
                <a:lnTo>
                  <a:pt x="5767803" y="2167184"/>
                </a:lnTo>
                <a:lnTo>
                  <a:pt x="5766216" y="2167864"/>
                </a:lnTo>
                <a:lnTo>
                  <a:pt x="5764174" y="2168318"/>
                </a:lnTo>
                <a:lnTo>
                  <a:pt x="5761679" y="2168545"/>
                </a:lnTo>
                <a:lnTo>
                  <a:pt x="5755782" y="2168771"/>
                </a:lnTo>
                <a:lnTo>
                  <a:pt x="5749658" y="2169225"/>
                </a:lnTo>
                <a:lnTo>
                  <a:pt x="5747162" y="2169225"/>
                </a:lnTo>
                <a:lnTo>
                  <a:pt x="5744894" y="2168998"/>
                </a:lnTo>
                <a:lnTo>
                  <a:pt x="5742853" y="2168318"/>
                </a:lnTo>
                <a:lnTo>
                  <a:pt x="5741265" y="2167184"/>
                </a:lnTo>
                <a:lnTo>
                  <a:pt x="5740358" y="2165824"/>
                </a:lnTo>
                <a:lnTo>
                  <a:pt x="5739224" y="2164463"/>
                </a:lnTo>
                <a:lnTo>
                  <a:pt x="5738543" y="2162876"/>
                </a:lnTo>
                <a:lnTo>
                  <a:pt x="5737863" y="2161289"/>
                </a:lnTo>
                <a:lnTo>
                  <a:pt x="5736955" y="2159928"/>
                </a:lnTo>
                <a:lnTo>
                  <a:pt x="5736048" y="2158568"/>
                </a:lnTo>
                <a:lnTo>
                  <a:pt x="5734687" y="2157661"/>
                </a:lnTo>
                <a:lnTo>
                  <a:pt x="5732873" y="2156754"/>
                </a:lnTo>
                <a:lnTo>
                  <a:pt x="5731512" y="2156301"/>
                </a:lnTo>
                <a:lnTo>
                  <a:pt x="5729470" y="2155847"/>
                </a:lnTo>
                <a:lnTo>
                  <a:pt x="5727656" y="2155620"/>
                </a:lnTo>
                <a:lnTo>
                  <a:pt x="5725614" y="2155620"/>
                </a:lnTo>
                <a:lnTo>
                  <a:pt x="5724026" y="2155847"/>
                </a:lnTo>
                <a:lnTo>
                  <a:pt x="5722892" y="2156527"/>
                </a:lnTo>
                <a:lnTo>
                  <a:pt x="5721758" y="2157661"/>
                </a:lnTo>
                <a:lnTo>
                  <a:pt x="5720851" y="2158795"/>
                </a:lnTo>
                <a:lnTo>
                  <a:pt x="5719490" y="2162196"/>
                </a:lnTo>
                <a:lnTo>
                  <a:pt x="5717676" y="2166504"/>
                </a:lnTo>
                <a:lnTo>
                  <a:pt x="5716541" y="2168318"/>
                </a:lnTo>
                <a:lnTo>
                  <a:pt x="5714954" y="2169678"/>
                </a:lnTo>
                <a:lnTo>
                  <a:pt x="5713139" y="2170812"/>
                </a:lnTo>
                <a:lnTo>
                  <a:pt x="5710871" y="2171719"/>
                </a:lnTo>
                <a:lnTo>
                  <a:pt x="5708376" y="2172172"/>
                </a:lnTo>
                <a:lnTo>
                  <a:pt x="5705654" y="2172626"/>
                </a:lnTo>
                <a:lnTo>
                  <a:pt x="5699303" y="2172853"/>
                </a:lnTo>
                <a:lnTo>
                  <a:pt x="5695900" y="2172626"/>
                </a:lnTo>
                <a:lnTo>
                  <a:pt x="5693178" y="2171719"/>
                </a:lnTo>
                <a:lnTo>
                  <a:pt x="5690910" y="2170812"/>
                </a:lnTo>
                <a:lnTo>
                  <a:pt x="5688869" y="2169225"/>
                </a:lnTo>
                <a:lnTo>
                  <a:pt x="5687281" y="2167184"/>
                </a:lnTo>
                <a:lnTo>
                  <a:pt x="5686374" y="2164917"/>
                </a:lnTo>
                <a:lnTo>
                  <a:pt x="5685920" y="2162196"/>
                </a:lnTo>
                <a:lnTo>
                  <a:pt x="5685693" y="2159021"/>
                </a:lnTo>
                <a:lnTo>
                  <a:pt x="5685466" y="2146324"/>
                </a:lnTo>
                <a:lnTo>
                  <a:pt x="5684559" y="2126824"/>
                </a:lnTo>
                <a:lnTo>
                  <a:pt x="5684332" y="2117301"/>
                </a:lnTo>
                <a:lnTo>
                  <a:pt x="5684106" y="2108685"/>
                </a:lnTo>
                <a:lnTo>
                  <a:pt x="5684332" y="2102790"/>
                </a:lnTo>
                <a:lnTo>
                  <a:pt x="5684559" y="2100749"/>
                </a:lnTo>
                <a:lnTo>
                  <a:pt x="5684786" y="2100069"/>
                </a:lnTo>
                <a:lnTo>
                  <a:pt x="5686147" y="2099842"/>
                </a:lnTo>
                <a:lnTo>
                  <a:pt x="5687735" y="2099842"/>
                </a:lnTo>
                <a:lnTo>
                  <a:pt x="5689322" y="2099842"/>
                </a:lnTo>
                <a:lnTo>
                  <a:pt x="5691364" y="2099616"/>
                </a:lnTo>
                <a:lnTo>
                  <a:pt x="5693405" y="2099162"/>
                </a:lnTo>
                <a:lnTo>
                  <a:pt x="5694540" y="2098482"/>
                </a:lnTo>
                <a:lnTo>
                  <a:pt x="5695447" y="2097802"/>
                </a:lnTo>
                <a:lnTo>
                  <a:pt x="5696581" y="2097121"/>
                </a:lnTo>
                <a:lnTo>
                  <a:pt x="5697261" y="2095988"/>
                </a:lnTo>
                <a:lnTo>
                  <a:pt x="5697942" y="2094401"/>
                </a:lnTo>
                <a:lnTo>
                  <a:pt x="5698622" y="2093040"/>
                </a:lnTo>
                <a:lnTo>
                  <a:pt x="5699303" y="2089639"/>
                </a:lnTo>
                <a:lnTo>
                  <a:pt x="5699530" y="2086465"/>
                </a:lnTo>
                <a:lnTo>
                  <a:pt x="5699530" y="2084651"/>
                </a:lnTo>
                <a:lnTo>
                  <a:pt x="5699303" y="2083064"/>
                </a:lnTo>
                <a:lnTo>
                  <a:pt x="5698849" y="2081476"/>
                </a:lnTo>
                <a:lnTo>
                  <a:pt x="5698169" y="2080116"/>
                </a:lnTo>
                <a:lnTo>
                  <a:pt x="5697488" y="2078529"/>
                </a:lnTo>
                <a:lnTo>
                  <a:pt x="5696581" y="2076942"/>
                </a:lnTo>
                <a:lnTo>
                  <a:pt x="5695220" y="2075808"/>
                </a:lnTo>
                <a:lnTo>
                  <a:pt x="5693859" y="2074221"/>
                </a:lnTo>
                <a:lnTo>
                  <a:pt x="5692498" y="2072634"/>
                </a:lnTo>
                <a:lnTo>
                  <a:pt x="5690684" y="2071500"/>
                </a:lnTo>
                <a:lnTo>
                  <a:pt x="5686374" y="2068779"/>
                </a:lnTo>
                <a:lnTo>
                  <a:pt x="5679569" y="2064698"/>
                </a:lnTo>
                <a:lnTo>
                  <a:pt x="5668682" y="2057669"/>
                </a:lnTo>
                <a:lnTo>
                  <a:pt x="5655299" y="2049506"/>
                </a:lnTo>
                <a:lnTo>
                  <a:pt x="5640102" y="2040210"/>
                </a:lnTo>
                <a:lnTo>
                  <a:pt x="5624224" y="2031140"/>
                </a:lnTo>
                <a:lnTo>
                  <a:pt x="5616739" y="2026832"/>
                </a:lnTo>
                <a:lnTo>
                  <a:pt x="5609027" y="2022978"/>
                </a:lnTo>
                <a:lnTo>
                  <a:pt x="5601996" y="2019576"/>
                </a:lnTo>
                <a:lnTo>
                  <a:pt x="5595191" y="2016402"/>
                </a:lnTo>
                <a:lnTo>
                  <a:pt x="5589294" y="2014135"/>
                </a:lnTo>
                <a:lnTo>
                  <a:pt x="5584077" y="2012547"/>
                </a:lnTo>
                <a:lnTo>
                  <a:pt x="5565023" y="2007559"/>
                </a:lnTo>
                <a:lnTo>
                  <a:pt x="5547558" y="2002798"/>
                </a:lnTo>
                <a:lnTo>
                  <a:pt x="5539392" y="2000757"/>
                </a:lnTo>
                <a:lnTo>
                  <a:pt x="5531907" y="1999170"/>
                </a:lnTo>
                <a:lnTo>
                  <a:pt x="5524649" y="1998036"/>
                </a:lnTo>
                <a:lnTo>
                  <a:pt x="5518752" y="1997583"/>
                </a:lnTo>
                <a:lnTo>
                  <a:pt x="5513308" y="1997583"/>
                </a:lnTo>
                <a:lnTo>
                  <a:pt x="5509225" y="1997809"/>
                </a:lnTo>
                <a:lnTo>
                  <a:pt x="5507864" y="1998036"/>
                </a:lnTo>
                <a:lnTo>
                  <a:pt x="5506503" y="1998490"/>
                </a:lnTo>
                <a:lnTo>
                  <a:pt x="5505823" y="1998943"/>
                </a:lnTo>
                <a:lnTo>
                  <a:pt x="5505596" y="1999850"/>
                </a:lnTo>
                <a:lnTo>
                  <a:pt x="5505596" y="2000530"/>
                </a:lnTo>
                <a:lnTo>
                  <a:pt x="5506049" y="2001437"/>
                </a:lnTo>
                <a:lnTo>
                  <a:pt x="5506730" y="2002571"/>
                </a:lnTo>
                <a:lnTo>
                  <a:pt x="5508091" y="2003931"/>
                </a:lnTo>
                <a:lnTo>
                  <a:pt x="5512174" y="2006652"/>
                </a:lnTo>
                <a:lnTo>
                  <a:pt x="5517844" y="2010507"/>
                </a:lnTo>
                <a:lnTo>
                  <a:pt x="5521700" y="2013001"/>
                </a:lnTo>
                <a:lnTo>
                  <a:pt x="5526690" y="2016175"/>
                </a:lnTo>
                <a:lnTo>
                  <a:pt x="5538939" y="2025245"/>
                </a:lnTo>
                <a:lnTo>
                  <a:pt x="5553229" y="2036809"/>
                </a:lnTo>
                <a:lnTo>
                  <a:pt x="5568653" y="2049506"/>
                </a:lnTo>
                <a:lnTo>
                  <a:pt x="5583850" y="2062430"/>
                </a:lnTo>
                <a:lnTo>
                  <a:pt x="5597686" y="2074447"/>
                </a:lnTo>
                <a:lnTo>
                  <a:pt x="5609254" y="2085104"/>
                </a:lnTo>
                <a:lnTo>
                  <a:pt x="5614017" y="2089412"/>
                </a:lnTo>
                <a:lnTo>
                  <a:pt x="5617193" y="2093040"/>
                </a:lnTo>
                <a:lnTo>
                  <a:pt x="5624451" y="2100749"/>
                </a:lnTo>
                <a:lnTo>
                  <a:pt x="5633978" y="2111406"/>
                </a:lnTo>
                <a:lnTo>
                  <a:pt x="5655526" y="2136347"/>
                </a:lnTo>
                <a:lnTo>
                  <a:pt x="5675033" y="2159248"/>
                </a:lnTo>
                <a:lnTo>
                  <a:pt x="5681837" y="2167864"/>
                </a:lnTo>
                <a:lnTo>
                  <a:pt x="5685693" y="2172853"/>
                </a:lnTo>
                <a:lnTo>
                  <a:pt x="5687281" y="2175573"/>
                </a:lnTo>
                <a:lnTo>
                  <a:pt x="5688642" y="2178294"/>
                </a:lnTo>
                <a:lnTo>
                  <a:pt x="5690230" y="2180788"/>
                </a:lnTo>
                <a:lnTo>
                  <a:pt x="5691364" y="2183509"/>
                </a:lnTo>
                <a:lnTo>
                  <a:pt x="5692725" y="2185323"/>
                </a:lnTo>
                <a:lnTo>
                  <a:pt x="5694540" y="2187137"/>
                </a:lnTo>
                <a:lnTo>
                  <a:pt x="5695447" y="2187817"/>
                </a:lnTo>
                <a:lnTo>
                  <a:pt x="5696581" y="2188271"/>
                </a:lnTo>
                <a:lnTo>
                  <a:pt x="5697715" y="2188724"/>
                </a:lnTo>
                <a:lnTo>
                  <a:pt x="5699303" y="2188951"/>
                </a:lnTo>
                <a:lnTo>
                  <a:pt x="5702478" y="2189405"/>
                </a:lnTo>
                <a:lnTo>
                  <a:pt x="5706788" y="2190538"/>
                </a:lnTo>
                <a:lnTo>
                  <a:pt x="5709283" y="2191445"/>
                </a:lnTo>
                <a:lnTo>
                  <a:pt x="5711551" y="2192579"/>
                </a:lnTo>
                <a:lnTo>
                  <a:pt x="5714046" y="2193713"/>
                </a:lnTo>
                <a:lnTo>
                  <a:pt x="5716314" y="2195527"/>
                </a:lnTo>
                <a:lnTo>
                  <a:pt x="5718583" y="2197340"/>
                </a:lnTo>
                <a:lnTo>
                  <a:pt x="5720624" y="2199608"/>
                </a:lnTo>
                <a:lnTo>
                  <a:pt x="5722439" y="2202102"/>
                </a:lnTo>
                <a:lnTo>
                  <a:pt x="5724026" y="2205050"/>
                </a:lnTo>
                <a:lnTo>
                  <a:pt x="5725614" y="2208224"/>
                </a:lnTo>
                <a:lnTo>
                  <a:pt x="5726748" y="2211852"/>
                </a:lnTo>
                <a:lnTo>
                  <a:pt x="5727429" y="2215933"/>
                </a:lnTo>
                <a:lnTo>
                  <a:pt x="5727882" y="2220468"/>
                </a:lnTo>
                <a:lnTo>
                  <a:pt x="5727882" y="2225003"/>
                </a:lnTo>
                <a:lnTo>
                  <a:pt x="5727656" y="2229538"/>
                </a:lnTo>
                <a:lnTo>
                  <a:pt x="5727429" y="2233846"/>
                </a:lnTo>
                <a:lnTo>
                  <a:pt x="5726975" y="2238154"/>
                </a:lnTo>
                <a:lnTo>
                  <a:pt x="5726068" y="2242235"/>
                </a:lnTo>
                <a:lnTo>
                  <a:pt x="5724934" y="2245863"/>
                </a:lnTo>
                <a:lnTo>
                  <a:pt x="5723573" y="2249717"/>
                </a:lnTo>
                <a:lnTo>
                  <a:pt x="5721985" y="2253118"/>
                </a:lnTo>
                <a:lnTo>
                  <a:pt x="5720170" y="2256066"/>
                </a:lnTo>
                <a:lnTo>
                  <a:pt x="5717449" y="2258787"/>
                </a:lnTo>
                <a:lnTo>
                  <a:pt x="5714954" y="2261508"/>
                </a:lnTo>
                <a:lnTo>
                  <a:pt x="5711778" y="2263775"/>
                </a:lnTo>
                <a:lnTo>
                  <a:pt x="5708149" y="2265362"/>
                </a:lnTo>
                <a:lnTo>
                  <a:pt x="5704293" y="2266950"/>
                </a:lnTo>
                <a:lnTo>
                  <a:pt x="5699756" y="2268083"/>
                </a:lnTo>
                <a:lnTo>
                  <a:pt x="5694993" y="2268537"/>
                </a:lnTo>
                <a:lnTo>
                  <a:pt x="5689776" y="2268764"/>
                </a:lnTo>
                <a:lnTo>
                  <a:pt x="5684332" y="2268537"/>
                </a:lnTo>
                <a:lnTo>
                  <a:pt x="5679116" y="2268083"/>
                </a:lnTo>
                <a:lnTo>
                  <a:pt x="5673672" y="2266723"/>
                </a:lnTo>
                <a:lnTo>
                  <a:pt x="5668455" y="2265362"/>
                </a:lnTo>
                <a:lnTo>
                  <a:pt x="5663238" y="2263548"/>
                </a:lnTo>
                <a:lnTo>
                  <a:pt x="5658248" y="2261508"/>
                </a:lnTo>
                <a:lnTo>
                  <a:pt x="5653484" y="2258787"/>
                </a:lnTo>
                <a:lnTo>
                  <a:pt x="5649175" y="2255839"/>
                </a:lnTo>
                <a:lnTo>
                  <a:pt x="5645092" y="2252892"/>
                </a:lnTo>
                <a:lnTo>
                  <a:pt x="5641463" y="2249264"/>
                </a:lnTo>
                <a:lnTo>
                  <a:pt x="5638514" y="2245409"/>
                </a:lnTo>
                <a:lnTo>
                  <a:pt x="5637153" y="2243369"/>
                </a:lnTo>
                <a:lnTo>
                  <a:pt x="5636019" y="2241101"/>
                </a:lnTo>
                <a:lnTo>
                  <a:pt x="5634885" y="2239061"/>
                </a:lnTo>
                <a:lnTo>
                  <a:pt x="5634204" y="2236793"/>
                </a:lnTo>
                <a:lnTo>
                  <a:pt x="5633524" y="2234526"/>
                </a:lnTo>
                <a:lnTo>
                  <a:pt x="5632844" y="2232258"/>
                </a:lnTo>
                <a:lnTo>
                  <a:pt x="5632390" y="2229991"/>
                </a:lnTo>
                <a:lnTo>
                  <a:pt x="5632390" y="2227497"/>
                </a:lnTo>
                <a:lnTo>
                  <a:pt x="5632390" y="2222735"/>
                </a:lnTo>
                <a:lnTo>
                  <a:pt x="5632617" y="2218427"/>
                </a:lnTo>
                <a:lnTo>
                  <a:pt x="5633070" y="2214573"/>
                </a:lnTo>
                <a:lnTo>
                  <a:pt x="5633978" y="2210945"/>
                </a:lnTo>
                <a:lnTo>
                  <a:pt x="5634885" y="2207771"/>
                </a:lnTo>
                <a:lnTo>
                  <a:pt x="5636246" y="2205050"/>
                </a:lnTo>
                <a:lnTo>
                  <a:pt x="5637380" y="2202329"/>
                </a:lnTo>
                <a:lnTo>
                  <a:pt x="5638741" y="2200061"/>
                </a:lnTo>
                <a:lnTo>
                  <a:pt x="5640329" y="2198021"/>
                </a:lnTo>
                <a:lnTo>
                  <a:pt x="5641690" y="2196660"/>
                </a:lnTo>
                <a:lnTo>
                  <a:pt x="5643277" y="2195073"/>
                </a:lnTo>
                <a:lnTo>
                  <a:pt x="5644865" y="2193939"/>
                </a:lnTo>
                <a:lnTo>
                  <a:pt x="5647814" y="2192125"/>
                </a:lnTo>
                <a:lnTo>
                  <a:pt x="5650082" y="2190992"/>
                </a:lnTo>
                <a:lnTo>
                  <a:pt x="5651216" y="2190538"/>
                </a:lnTo>
                <a:lnTo>
                  <a:pt x="5651897" y="2190085"/>
                </a:lnTo>
                <a:lnTo>
                  <a:pt x="5652124" y="2188951"/>
                </a:lnTo>
                <a:lnTo>
                  <a:pt x="5652350" y="2188044"/>
                </a:lnTo>
                <a:lnTo>
                  <a:pt x="5652350" y="2186910"/>
                </a:lnTo>
                <a:lnTo>
                  <a:pt x="5652124" y="2186003"/>
                </a:lnTo>
                <a:lnTo>
                  <a:pt x="5651216" y="2183509"/>
                </a:lnTo>
                <a:lnTo>
                  <a:pt x="5649402" y="2180562"/>
                </a:lnTo>
                <a:lnTo>
                  <a:pt x="5647360" y="2178068"/>
                </a:lnTo>
                <a:lnTo>
                  <a:pt x="5645092" y="2175573"/>
                </a:lnTo>
                <a:lnTo>
                  <a:pt x="5642370" y="2173533"/>
                </a:lnTo>
                <a:lnTo>
                  <a:pt x="5640102" y="2171492"/>
                </a:lnTo>
                <a:lnTo>
                  <a:pt x="5636246" y="2167864"/>
                </a:lnTo>
                <a:lnTo>
                  <a:pt x="5624451" y="2156754"/>
                </a:lnTo>
                <a:lnTo>
                  <a:pt x="5590881" y="2124104"/>
                </a:lnTo>
                <a:lnTo>
                  <a:pt x="5555497" y="2089639"/>
                </a:lnTo>
                <a:lnTo>
                  <a:pt x="5541661" y="2076715"/>
                </a:lnTo>
                <a:lnTo>
                  <a:pt x="5536444" y="2071953"/>
                </a:lnTo>
                <a:lnTo>
                  <a:pt x="5532588" y="2068779"/>
                </a:lnTo>
                <a:lnTo>
                  <a:pt x="5525329" y="2063110"/>
                </a:lnTo>
                <a:lnTo>
                  <a:pt x="5516030" y="2056535"/>
                </a:lnTo>
                <a:lnTo>
                  <a:pt x="5505823" y="2048826"/>
                </a:lnTo>
                <a:lnTo>
                  <a:pt x="5494708" y="2041343"/>
                </a:lnTo>
                <a:lnTo>
                  <a:pt x="5483367" y="2033634"/>
                </a:lnTo>
                <a:lnTo>
                  <a:pt x="5472706" y="2027059"/>
                </a:lnTo>
                <a:lnTo>
                  <a:pt x="5463407" y="2021617"/>
                </a:lnTo>
                <a:lnTo>
                  <a:pt x="5459097" y="2019350"/>
                </a:lnTo>
                <a:lnTo>
                  <a:pt x="5455695" y="2017536"/>
                </a:lnTo>
                <a:lnTo>
                  <a:pt x="5448890" y="2014361"/>
                </a:lnTo>
                <a:lnTo>
                  <a:pt x="5442766" y="2011187"/>
                </a:lnTo>
                <a:lnTo>
                  <a:pt x="5430290" y="2004612"/>
                </a:lnTo>
                <a:lnTo>
                  <a:pt x="5424393" y="2001437"/>
                </a:lnTo>
                <a:lnTo>
                  <a:pt x="5419403" y="1999170"/>
                </a:lnTo>
                <a:lnTo>
                  <a:pt x="5414866" y="1997583"/>
                </a:lnTo>
                <a:lnTo>
                  <a:pt x="5412825" y="1996902"/>
                </a:lnTo>
                <a:lnTo>
                  <a:pt x="5411010" y="1996676"/>
                </a:lnTo>
                <a:lnTo>
                  <a:pt x="5401030" y="1996222"/>
                </a:lnTo>
                <a:lnTo>
                  <a:pt x="5398082" y="1996222"/>
                </a:lnTo>
                <a:lnTo>
                  <a:pt x="5398082" y="2052227"/>
                </a:lnTo>
                <a:lnTo>
                  <a:pt x="5330488" y="2052907"/>
                </a:lnTo>
                <a:lnTo>
                  <a:pt x="5330035" y="2088959"/>
                </a:lnTo>
                <a:lnTo>
                  <a:pt x="5311435" y="2088959"/>
                </a:lnTo>
                <a:lnTo>
                  <a:pt x="5311435" y="2095308"/>
                </a:lnTo>
                <a:lnTo>
                  <a:pt x="5311208" y="2099389"/>
                </a:lnTo>
                <a:lnTo>
                  <a:pt x="5310755" y="2103470"/>
                </a:lnTo>
                <a:lnTo>
                  <a:pt x="5309621" y="2107325"/>
                </a:lnTo>
                <a:lnTo>
                  <a:pt x="5308033" y="2111179"/>
                </a:lnTo>
                <a:lnTo>
                  <a:pt x="5306445" y="2114807"/>
                </a:lnTo>
                <a:lnTo>
                  <a:pt x="5304404" y="2117982"/>
                </a:lnTo>
                <a:lnTo>
                  <a:pt x="5302135" y="2121383"/>
                </a:lnTo>
                <a:lnTo>
                  <a:pt x="5299187" y="2124104"/>
                </a:lnTo>
                <a:lnTo>
                  <a:pt x="5296465" y="2126824"/>
                </a:lnTo>
                <a:lnTo>
                  <a:pt x="5293289" y="2129092"/>
                </a:lnTo>
                <a:lnTo>
                  <a:pt x="5289887" y="2131133"/>
                </a:lnTo>
                <a:lnTo>
                  <a:pt x="5286258" y="2132946"/>
                </a:lnTo>
                <a:lnTo>
                  <a:pt x="5282629" y="2134307"/>
                </a:lnTo>
                <a:lnTo>
                  <a:pt x="5278546" y="2135214"/>
                </a:lnTo>
                <a:lnTo>
                  <a:pt x="5274463" y="2136121"/>
                </a:lnTo>
                <a:lnTo>
                  <a:pt x="5270380" y="2136347"/>
                </a:lnTo>
                <a:lnTo>
                  <a:pt x="5266070" y="2136121"/>
                </a:lnTo>
                <a:lnTo>
                  <a:pt x="5261988" y="2135214"/>
                </a:lnTo>
                <a:lnTo>
                  <a:pt x="5257905" y="2134307"/>
                </a:lnTo>
                <a:lnTo>
                  <a:pt x="5254276" y="2132946"/>
                </a:lnTo>
                <a:lnTo>
                  <a:pt x="5250647" y="2131133"/>
                </a:lnTo>
                <a:lnTo>
                  <a:pt x="5247244" y="2129092"/>
                </a:lnTo>
                <a:lnTo>
                  <a:pt x="5244069" y="2126598"/>
                </a:lnTo>
                <a:lnTo>
                  <a:pt x="5241347" y="2124104"/>
                </a:lnTo>
                <a:lnTo>
                  <a:pt x="5238398" y="2121156"/>
                </a:lnTo>
                <a:lnTo>
                  <a:pt x="5236130" y="2117982"/>
                </a:lnTo>
                <a:lnTo>
                  <a:pt x="5234088" y="2114581"/>
                </a:lnTo>
                <a:lnTo>
                  <a:pt x="5232501" y="2110953"/>
                </a:lnTo>
                <a:lnTo>
                  <a:pt x="5230913" y="2107098"/>
                </a:lnTo>
                <a:lnTo>
                  <a:pt x="5229779" y="2103470"/>
                </a:lnTo>
                <a:lnTo>
                  <a:pt x="5229325" y="2099389"/>
                </a:lnTo>
                <a:lnTo>
                  <a:pt x="5229098" y="2095081"/>
                </a:lnTo>
                <a:lnTo>
                  <a:pt x="5229325" y="2090999"/>
                </a:lnTo>
                <a:lnTo>
                  <a:pt x="5229779" y="2086918"/>
                </a:lnTo>
                <a:lnTo>
                  <a:pt x="5230913" y="2083064"/>
                </a:lnTo>
                <a:lnTo>
                  <a:pt x="5232047" y="2079662"/>
                </a:lnTo>
                <a:lnTo>
                  <a:pt x="5233635" y="2076035"/>
                </a:lnTo>
                <a:lnTo>
                  <a:pt x="5235449" y="2072634"/>
                </a:lnTo>
                <a:lnTo>
                  <a:pt x="5237718" y="2069459"/>
                </a:lnTo>
                <a:lnTo>
                  <a:pt x="5240213" y="2066738"/>
                </a:lnTo>
                <a:lnTo>
                  <a:pt x="5242935" y="2063791"/>
                </a:lnTo>
                <a:lnTo>
                  <a:pt x="5245883" y="2061523"/>
                </a:lnTo>
                <a:lnTo>
                  <a:pt x="5249059" y="2059483"/>
                </a:lnTo>
                <a:lnTo>
                  <a:pt x="5252688" y="2057669"/>
                </a:lnTo>
                <a:lnTo>
                  <a:pt x="5256317" y="2056308"/>
                </a:lnTo>
                <a:lnTo>
                  <a:pt x="5259946" y="2054948"/>
                </a:lnTo>
                <a:lnTo>
                  <a:pt x="5264029" y="2054268"/>
                </a:lnTo>
                <a:lnTo>
                  <a:pt x="5268112" y="2053814"/>
                </a:lnTo>
                <a:lnTo>
                  <a:pt x="5294877" y="2052227"/>
                </a:lnTo>
                <a:lnTo>
                  <a:pt x="5294877" y="2012774"/>
                </a:lnTo>
                <a:lnTo>
                  <a:pt x="5292155" y="2013454"/>
                </a:lnTo>
                <a:lnTo>
                  <a:pt x="5289206" y="2014361"/>
                </a:lnTo>
                <a:lnTo>
                  <a:pt x="5284897" y="2015949"/>
                </a:lnTo>
                <a:lnTo>
                  <a:pt x="5280134" y="2018216"/>
                </a:lnTo>
                <a:lnTo>
                  <a:pt x="5274690" y="2020937"/>
                </a:lnTo>
                <a:lnTo>
                  <a:pt x="5268792" y="2024791"/>
                </a:lnTo>
                <a:lnTo>
                  <a:pt x="5265844" y="2026832"/>
                </a:lnTo>
                <a:lnTo>
                  <a:pt x="5262895" y="2029099"/>
                </a:lnTo>
                <a:lnTo>
                  <a:pt x="5252234" y="2038169"/>
                </a:lnTo>
                <a:lnTo>
                  <a:pt x="5239986" y="2048826"/>
                </a:lnTo>
                <a:lnTo>
                  <a:pt x="5226603" y="2061070"/>
                </a:lnTo>
                <a:lnTo>
                  <a:pt x="5212994" y="2074221"/>
                </a:lnTo>
                <a:lnTo>
                  <a:pt x="5205736" y="2081250"/>
                </a:lnTo>
                <a:lnTo>
                  <a:pt x="5198931" y="2088505"/>
                </a:lnTo>
                <a:lnTo>
                  <a:pt x="5192126" y="2095761"/>
                </a:lnTo>
                <a:lnTo>
                  <a:pt x="5185549" y="2103017"/>
                </a:lnTo>
                <a:lnTo>
                  <a:pt x="5179197" y="2110499"/>
                </a:lnTo>
                <a:lnTo>
                  <a:pt x="5173073" y="2117982"/>
                </a:lnTo>
                <a:lnTo>
                  <a:pt x="5167176" y="2125691"/>
                </a:lnTo>
                <a:lnTo>
                  <a:pt x="5161959" y="2133173"/>
                </a:lnTo>
                <a:lnTo>
                  <a:pt x="5152886" y="2146778"/>
                </a:lnTo>
                <a:lnTo>
                  <a:pt x="5146081" y="2157208"/>
                </a:lnTo>
                <a:lnTo>
                  <a:pt x="5140864" y="2165370"/>
                </a:lnTo>
                <a:lnTo>
                  <a:pt x="5137916" y="2171492"/>
                </a:lnTo>
                <a:lnTo>
                  <a:pt x="5136782" y="2173760"/>
                </a:lnTo>
                <a:lnTo>
                  <a:pt x="5136328" y="2175573"/>
                </a:lnTo>
                <a:lnTo>
                  <a:pt x="5136101" y="2176934"/>
                </a:lnTo>
                <a:lnTo>
                  <a:pt x="5136555" y="2177841"/>
                </a:lnTo>
                <a:lnTo>
                  <a:pt x="5137235" y="2178521"/>
                </a:lnTo>
                <a:lnTo>
                  <a:pt x="5138142" y="2178748"/>
                </a:lnTo>
                <a:lnTo>
                  <a:pt x="5139503" y="2178748"/>
                </a:lnTo>
                <a:lnTo>
                  <a:pt x="5140864" y="2178748"/>
                </a:lnTo>
                <a:lnTo>
                  <a:pt x="5142906" y="2178521"/>
                </a:lnTo>
                <a:lnTo>
                  <a:pt x="5145854" y="2178294"/>
                </a:lnTo>
                <a:lnTo>
                  <a:pt x="5149257" y="2178521"/>
                </a:lnTo>
                <a:lnTo>
                  <a:pt x="5153113" y="2179201"/>
                </a:lnTo>
                <a:lnTo>
                  <a:pt x="5157422" y="2179882"/>
                </a:lnTo>
                <a:lnTo>
                  <a:pt x="5161959" y="2180788"/>
                </a:lnTo>
                <a:lnTo>
                  <a:pt x="5166495" y="2182376"/>
                </a:lnTo>
                <a:lnTo>
                  <a:pt x="5171032" y="2184190"/>
                </a:lnTo>
                <a:lnTo>
                  <a:pt x="5175795" y="2186684"/>
                </a:lnTo>
                <a:lnTo>
                  <a:pt x="5177837" y="2188271"/>
                </a:lnTo>
                <a:lnTo>
                  <a:pt x="5180105" y="2189631"/>
                </a:lnTo>
                <a:lnTo>
                  <a:pt x="5182146" y="2191219"/>
                </a:lnTo>
                <a:lnTo>
                  <a:pt x="5184188" y="2193259"/>
                </a:lnTo>
                <a:lnTo>
                  <a:pt x="5186002" y="2195300"/>
                </a:lnTo>
                <a:lnTo>
                  <a:pt x="5187817" y="2197340"/>
                </a:lnTo>
                <a:lnTo>
                  <a:pt x="5189404" y="2199835"/>
                </a:lnTo>
                <a:lnTo>
                  <a:pt x="5190765" y="2202329"/>
                </a:lnTo>
                <a:lnTo>
                  <a:pt x="5192126" y="2205276"/>
                </a:lnTo>
                <a:lnTo>
                  <a:pt x="5193487" y="2207997"/>
                </a:lnTo>
                <a:lnTo>
                  <a:pt x="5194168" y="2210945"/>
                </a:lnTo>
                <a:lnTo>
                  <a:pt x="5194848" y="2214346"/>
                </a:lnTo>
                <a:lnTo>
                  <a:pt x="5195302" y="2217747"/>
                </a:lnTo>
                <a:lnTo>
                  <a:pt x="5195756" y="2221602"/>
                </a:lnTo>
                <a:lnTo>
                  <a:pt x="5195982" y="2229084"/>
                </a:lnTo>
                <a:lnTo>
                  <a:pt x="5195302" y="2235659"/>
                </a:lnTo>
                <a:lnTo>
                  <a:pt x="5194621" y="2241328"/>
                </a:lnTo>
                <a:lnTo>
                  <a:pt x="5193487" y="2246770"/>
                </a:lnTo>
                <a:lnTo>
                  <a:pt x="5192580" y="2249037"/>
                </a:lnTo>
                <a:lnTo>
                  <a:pt x="5191900" y="2251305"/>
                </a:lnTo>
                <a:lnTo>
                  <a:pt x="5190765" y="2253345"/>
                </a:lnTo>
                <a:lnTo>
                  <a:pt x="5189858" y="2255159"/>
                </a:lnTo>
                <a:lnTo>
                  <a:pt x="5188497" y="2256973"/>
                </a:lnTo>
                <a:lnTo>
                  <a:pt x="5187363" y="2258560"/>
                </a:lnTo>
                <a:lnTo>
                  <a:pt x="5185775" y="2260147"/>
                </a:lnTo>
                <a:lnTo>
                  <a:pt x="5184188" y="2261735"/>
                </a:lnTo>
                <a:lnTo>
                  <a:pt x="5182600" y="2262868"/>
                </a:lnTo>
                <a:lnTo>
                  <a:pt x="5180785" y="2264002"/>
                </a:lnTo>
                <a:lnTo>
                  <a:pt x="5176929" y="2266269"/>
                </a:lnTo>
                <a:lnTo>
                  <a:pt x="5172620" y="2267857"/>
                </a:lnTo>
                <a:lnTo>
                  <a:pt x="5167856" y="2269217"/>
                </a:lnTo>
                <a:lnTo>
                  <a:pt x="5162413" y="2270351"/>
                </a:lnTo>
                <a:lnTo>
                  <a:pt x="5156969" y="2271031"/>
                </a:lnTo>
                <a:lnTo>
                  <a:pt x="5150618" y="2271484"/>
                </a:lnTo>
                <a:lnTo>
                  <a:pt x="5144040" y="2271711"/>
                </a:lnTo>
                <a:lnTo>
                  <a:pt x="5140638" y="2271711"/>
                </a:lnTo>
                <a:lnTo>
                  <a:pt x="5137462" y="2271711"/>
                </a:lnTo>
                <a:lnTo>
                  <a:pt x="5134513" y="2271258"/>
                </a:lnTo>
                <a:lnTo>
                  <a:pt x="5131791" y="2270577"/>
                </a:lnTo>
                <a:lnTo>
                  <a:pt x="5129296" y="2269670"/>
                </a:lnTo>
                <a:lnTo>
                  <a:pt x="5127028" y="2268764"/>
                </a:lnTo>
                <a:lnTo>
                  <a:pt x="5124760" y="2267403"/>
                </a:lnTo>
                <a:lnTo>
                  <a:pt x="5122719" y="2266269"/>
                </a:lnTo>
                <a:lnTo>
                  <a:pt x="5120904" y="2264682"/>
                </a:lnTo>
                <a:lnTo>
                  <a:pt x="5119089" y="2262868"/>
                </a:lnTo>
                <a:lnTo>
                  <a:pt x="5117728" y="2261281"/>
                </a:lnTo>
                <a:lnTo>
                  <a:pt x="5116141" y="2259467"/>
                </a:lnTo>
                <a:lnTo>
                  <a:pt x="5114780" y="2257427"/>
                </a:lnTo>
                <a:lnTo>
                  <a:pt x="5113872" y="2255386"/>
                </a:lnTo>
                <a:lnTo>
                  <a:pt x="5111831" y="2251078"/>
                </a:lnTo>
                <a:lnTo>
                  <a:pt x="5110243" y="2246543"/>
                </a:lnTo>
                <a:lnTo>
                  <a:pt x="5109109" y="2242008"/>
                </a:lnTo>
                <a:lnTo>
                  <a:pt x="5108202" y="2237247"/>
                </a:lnTo>
                <a:lnTo>
                  <a:pt x="5107748" y="2233165"/>
                </a:lnTo>
                <a:lnTo>
                  <a:pt x="5107521" y="2228857"/>
                </a:lnTo>
                <a:lnTo>
                  <a:pt x="5107295" y="2225003"/>
                </a:lnTo>
                <a:lnTo>
                  <a:pt x="5107295" y="2218654"/>
                </a:lnTo>
                <a:lnTo>
                  <a:pt x="5107068" y="2216387"/>
                </a:lnTo>
                <a:lnTo>
                  <a:pt x="5106841" y="2214346"/>
                </a:lnTo>
                <a:lnTo>
                  <a:pt x="5105934" y="2212759"/>
                </a:lnTo>
                <a:lnTo>
                  <a:pt x="5105253" y="2211625"/>
                </a:lnTo>
                <a:lnTo>
                  <a:pt x="5104573" y="2210491"/>
                </a:lnTo>
                <a:lnTo>
                  <a:pt x="5103212" y="2209811"/>
                </a:lnTo>
                <a:lnTo>
                  <a:pt x="5102078" y="2209131"/>
                </a:lnTo>
                <a:lnTo>
                  <a:pt x="5101170" y="2208677"/>
                </a:lnTo>
                <a:lnTo>
                  <a:pt x="5098902" y="2208224"/>
                </a:lnTo>
                <a:lnTo>
                  <a:pt x="5096861" y="2207771"/>
                </a:lnTo>
                <a:lnTo>
                  <a:pt x="5096180" y="2207317"/>
                </a:lnTo>
                <a:lnTo>
                  <a:pt x="5095273" y="2206637"/>
                </a:lnTo>
                <a:lnTo>
                  <a:pt x="5095046" y="2205730"/>
                </a:lnTo>
                <a:lnTo>
                  <a:pt x="5094819" y="2204596"/>
                </a:lnTo>
                <a:lnTo>
                  <a:pt x="5094819" y="2073767"/>
                </a:lnTo>
                <a:lnTo>
                  <a:pt x="5086427" y="2079662"/>
                </a:lnTo>
                <a:lnTo>
                  <a:pt x="5066240" y="2093720"/>
                </a:lnTo>
                <a:lnTo>
                  <a:pt x="5040609" y="2112313"/>
                </a:lnTo>
                <a:lnTo>
                  <a:pt x="5028133" y="2121609"/>
                </a:lnTo>
                <a:lnTo>
                  <a:pt x="5017019" y="2129999"/>
                </a:lnTo>
                <a:lnTo>
                  <a:pt x="5006585" y="2138161"/>
                </a:lnTo>
                <a:lnTo>
                  <a:pt x="4995698" y="2146097"/>
                </a:lnTo>
                <a:lnTo>
                  <a:pt x="4984810" y="2153580"/>
                </a:lnTo>
                <a:lnTo>
                  <a:pt x="4979366" y="2156981"/>
                </a:lnTo>
                <a:lnTo>
                  <a:pt x="4973696" y="2160382"/>
                </a:lnTo>
                <a:lnTo>
                  <a:pt x="4968252" y="2163330"/>
                </a:lnTo>
                <a:lnTo>
                  <a:pt x="4962808" y="2166277"/>
                </a:lnTo>
                <a:lnTo>
                  <a:pt x="4957364" y="2168545"/>
                </a:lnTo>
                <a:lnTo>
                  <a:pt x="4951921" y="2170585"/>
                </a:lnTo>
                <a:lnTo>
                  <a:pt x="4946704" y="2172172"/>
                </a:lnTo>
                <a:lnTo>
                  <a:pt x="4941487" y="2173533"/>
                </a:lnTo>
                <a:lnTo>
                  <a:pt x="4936497" y="2174213"/>
                </a:lnTo>
                <a:lnTo>
                  <a:pt x="4931733" y="2174440"/>
                </a:lnTo>
                <a:lnTo>
                  <a:pt x="4926516" y="2174213"/>
                </a:lnTo>
                <a:lnTo>
                  <a:pt x="4920846" y="2173533"/>
                </a:lnTo>
                <a:lnTo>
                  <a:pt x="4914722" y="2172626"/>
                </a:lnTo>
                <a:lnTo>
                  <a:pt x="4908371" y="2171265"/>
                </a:lnTo>
                <a:lnTo>
                  <a:pt x="4901566" y="2169451"/>
                </a:lnTo>
                <a:lnTo>
                  <a:pt x="4894534" y="2167638"/>
                </a:lnTo>
                <a:lnTo>
                  <a:pt x="4879564" y="2163103"/>
                </a:lnTo>
                <a:lnTo>
                  <a:pt x="4864367" y="2157888"/>
                </a:lnTo>
                <a:lnTo>
                  <a:pt x="4849170" y="2152446"/>
                </a:lnTo>
                <a:lnTo>
                  <a:pt x="4820363" y="2142469"/>
                </a:lnTo>
                <a:lnTo>
                  <a:pt x="4814239" y="2139749"/>
                </a:lnTo>
                <a:lnTo>
                  <a:pt x="4808568" y="2137254"/>
                </a:lnTo>
                <a:lnTo>
                  <a:pt x="4803805" y="2134760"/>
                </a:lnTo>
                <a:lnTo>
                  <a:pt x="4799722" y="2132039"/>
                </a:lnTo>
                <a:lnTo>
                  <a:pt x="4797908" y="2130452"/>
                </a:lnTo>
                <a:lnTo>
                  <a:pt x="4796320" y="2129092"/>
                </a:lnTo>
                <a:lnTo>
                  <a:pt x="4795186" y="2127731"/>
                </a:lnTo>
                <a:lnTo>
                  <a:pt x="4794052" y="2126144"/>
                </a:lnTo>
                <a:lnTo>
                  <a:pt x="4793371" y="2124557"/>
                </a:lnTo>
                <a:lnTo>
                  <a:pt x="4792918" y="2123423"/>
                </a:lnTo>
                <a:lnTo>
                  <a:pt x="4792691" y="2121836"/>
                </a:lnTo>
                <a:lnTo>
                  <a:pt x="4792691" y="2120249"/>
                </a:lnTo>
                <a:lnTo>
                  <a:pt x="4792918" y="2118889"/>
                </a:lnTo>
                <a:lnTo>
                  <a:pt x="4793371" y="2117301"/>
                </a:lnTo>
                <a:lnTo>
                  <a:pt x="4794279" y="2115714"/>
                </a:lnTo>
                <a:lnTo>
                  <a:pt x="4795413" y="2114354"/>
                </a:lnTo>
                <a:lnTo>
                  <a:pt x="4797000" y="2112993"/>
                </a:lnTo>
                <a:lnTo>
                  <a:pt x="4798588" y="2111406"/>
                </a:lnTo>
                <a:lnTo>
                  <a:pt x="4800856" y="2110046"/>
                </a:lnTo>
                <a:lnTo>
                  <a:pt x="4803351" y="2108685"/>
                </a:lnTo>
                <a:lnTo>
                  <a:pt x="4806073" y="2107098"/>
                </a:lnTo>
                <a:lnTo>
                  <a:pt x="4809249" y="2105964"/>
                </a:lnTo>
                <a:lnTo>
                  <a:pt x="4812651" y="2104377"/>
                </a:lnTo>
                <a:lnTo>
                  <a:pt x="4816734" y="2103017"/>
                </a:lnTo>
                <a:lnTo>
                  <a:pt x="4825353" y="2100523"/>
                </a:lnTo>
                <a:lnTo>
                  <a:pt x="4835560" y="2098255"/>
                </a:lnTo>
                <a:lnTo>
                  <a:pt x="4846902" y="2095761"/>
                </a:lnTo>
                <a:lnTo>
                  <a:pt x="4857109" y="2093267"/>
                </a:lnTo>
                <a:lnTo>
                  <a:pt x="4867542" y="2090546"/>
                </a:lnTo>
                <a:lnTo>
                  <a:pt x="4877296" y="2087598"/>
                </a:lnTo>
                <a:lnTo>
                  <a:pt x="4886596" y="2084651"/>
                </a:lnTo>
                <a:lnTo>
                  <a:pt x="4895442" y="2081250"/>
                </a:lnTo>
                <a:lnTo>
                  <a:pt x="4903834" y="2077849"/>
                </a:lnTo>
                <a:lnTo>
                  <a:pt x="4911773" y="2074221"/>
                </a:lnTo>
                <a:lnTo>
                  <a:pt x="4919031" y="2070593"/>
                </a:lnTo>
                <a:lnTo>
                  <a:pt x="4925836" y="2066965"/>
                </a:lnTo>
                <a:lnTo>
                  <a:pt x="4932187" y="2062884"/>
                </a:lnTo>
                <a:lnTo>
                  <a:pt x="4938084" y="2058802"/>
                </a:lnTo>
                <a:lnTo>
                  <a:pt x="4943075" y="2054721"/>
                </a:lnTo>
                <a:lnTo>
                  <a:pt x="4947611" y="2050413"/>
                </a:lnTo>
                <a:lnTo>
                  <a:pt x="4951467" y="2046105"/>
                </a:lnTo>
                <a:lnTo>
                  <a:pt x="4954416" y="2041570"/>
                </a:lnTo>
                <a:lnTo>
                  <a:pt x="4957591" y="2036355"/>
                </a:lnTo>
                <a:lnTo>
                  <a:pt x="4960767" y="2030006"/>
                </a:lnTo>
                <a:lnTo>
                  <a:pt x="4964169" y="2022297"/>
                </a:lnTo>
                <a:lnTo>
                  <a:pt x="4967345" y="2013908"/>
                </a:lnTo>
                <a:lnTo>
                  <a:pt x="4970747" y="2004838"/>
                </a:lnTo>
                <a:lnTo>
                  <a:pt x="4974149" y="1995315"/>
                </a:lnTo>
                <a:lnTo>
                  <a:pt x="4977325" y="1985112"/>
                </a:lnTo>
                <a:lnTo>
                  <a:pt x="4980274" y="1974909"/>
                </a:lnTo>
                <a:lnTo>
                  <a:pt x="4983222" y="1964705"/>
                </a:lnTo>
                <a:lnTo>
                  <a:pt x="4985490" y="1954956"/>
                </a:lnTo>
                <a:lnTo>
                  <a:pt x="4987532" y="1945659"/>
                </a:lnTo>
                <a:lnTo>
                  <a:pt x="4989120" y="1936363"/>
                </a:lnTo>
                <a:lnTo>
                  <a:pt x="4990254" y="1928427"/>
                </a:lnTo>
                <a:lnTo>
                  <a:pt x="4990707" y="1921171"/>
                </a:lnTo>
                <a:lnTo>
                  <a:pt x="4990707" y="1917997"/>
                </a:lnTo>
                <a:lnTo>
                  <a:pt x="4990707" y="1915276"/>
                </a:lnTo>
                <a:lnTo>
                  <a:pt x="4990481" y="1912555"/>
                </a:lnTo>
                <a:lnTo>
                  <a:pt x="4990027" y="1910288"/>
                </a:lnTo>
                <a:lnTo>
                  <a:pt x="4988439" y="1905526"/>
                </a:lnTo>
                <a:lnTo>
                  <a:pt x="4986171" y="1898951"/>
                </a:lnTo>
                <a:lnTo>
                  <a:pt x="4979593" y="1881265"/>
                </a:lnTo>
                <a:lnTo>
                  <a:pt x="4970747" y="1859045"/>
                </a:lnTo>
                <a:lnTo>
                  <a:pt x="4959859" y="1833196"/>
                </a:lnTo>
                <a:lnTo>
                  <a:pt x="4953962" y="1819365"/>
                </a:lnTo>
                <a:lnTo>
                  <a:pt x="4947611" y="1805307"/>
                </a:lnTo>
                <a:lnTo>
                  <a:pt x="4941033" y="1791023"/>
                </a:lnTo>
                <a:lnTo>
                  <a:pt x="4934228" y="1776511"/>
                </a:lnTo>
                <a:lnTo>
                  <a:pt x="4927424" y="1762680"/>
                </a:lnTo>
                <a:lnTo>
                  <a:pt x="4920392" y="1748849"/>
                </a:lnTo>
                <a:lnTo>
                  <a:pt x="4912907" y="1735245"/>
                </a:lnTo>
                <a:lnTo>
                  <a:pt x="4905876" y="1722774"/>
                </a:lnTo>
                <a:lnTo>
                  <a:pt x="4898390" y="1710077"/>
                </a:lnTo>
                <a:lnTo>
                  <a:pt x="4891359" y="1696019"/>
                </a:lnTo>
                <a:lnTo>
                  <a:pt x="4884327" y="1681054"/>
                </a:lnTo>
                <a:lnTo>
                  <a:pt x="4877296" y="1665636"/>
                </a:lnTo>
                <a:lnTo>
                  <a:pt x="4870037" y="1649537"/>
                </a:lnTo>
                <a:lnTo>
                  <a:pt x="4863233" y="1632758"/>
                </a:lnTo>
                <a:lnTo>
                  <a:pt x="4856428" y="1615980"/>
                </a:lnTo>
                <a:lnTo>
                  <a:pt x="4850077" y="1598974"/>
                </a:lnTo>
                <a:lnTo>
                  <a:pt x="4843726" y="1582195"/>
                </a:lnTo>
                <a:lnTo>
                  <a:pt x="4837602" y="1565417"/>
                </a:lnTo>
                <a:lnTo>
                  <a:pt x="4832158" y="1548865"/>
                </a:lnTo>
                <a:lnTo>
                  <a:pt x="4826714" y="1533220"/>
                </a:lnTo>
                <a:lnTo>
                  <a:pt x="4821951" y="1518028"/>
                </a:lnTo>
                <a:lnTo>
                  <a:pt x="4817415" y="1503517"/>
                </a:lnTo>
                <a:lnTo>
                  <a:pt x="4813332" y="1490139"/>
                </a:lnTo>
                <a:lnTo>
                  <a:pt x="4809929" y="1477895"/>
                </a:lnTo>
                <a:lnTo>
                  <a:pt x="4806527" y="1466105"/>
                </a:lnTo>
                <a:lnTo>
                  <a:pt x="4803578" y="1452954"/>
                </a:lnTo>
                <a:lnTo>
                  <a:pt x="4800403" y="1439349"/>
                </a:lnTo>
                <a:lnTo>
                  <a:pt x="4797681" y="1425065"/>
                </a:lnTo>
                <a:lnTo>
                  <a:pt x="4795186" y="1410327"/>
                </a:lnTo>
                <a:lnTo>
                  <a:pt x="4793144" y="1395815"/>
                </a:lnTo>
                <a:lnTo>
                  <a:pt x="4792691" y="1388560"/>
                </a:lnTo>
                <a:lnTo>
                  <a:pt x="4791784" y="1381531"/>
                </a:lnTo>
                <a:lnTo>
                  <a:pt x="4791557" y="1374502"/>
                </a:lnTo>
                <a:lnTo>
                  <a:pt x="4791330" y="1367246"/>
                </a:lnTo>
                <a:lnTo>
                  <a:pt x="4791330" y="1360444"/>
                </a:lnTo>
                <a:lnTo>
                  <a:pt x="4791557" y="1353868"/>
                </a:lnTo>
                <a:lnTo>
                  <a:pt x="4791784" y="1347293"/>
                </a:lnTo>
                <a:lnTo>
                  <a:pt x="4792691" y="1341171"/>
                </a:lnTo>
                <a:lnTo>
                  <a:pt x="4793598" y="1335049"/>
                </a:lnTo>
                <a:lnTo>
                  <a:pt x="4794959" y="1329381"/>
                </a:lnTo>
                <a:lnTo>
                  <a:pt x="4796320" y="1323939"/>
                </a:lnTo>
                <a:lnTo>
                  <a:pt x="4798135" y="1318950"/>
                </a:lnTo>
                <a:lnTo>
                  <a:pt x="4800403" y="1314189"/>
                </a:lnTo>
                <a:lnTo>
                  <a:pt x="4802671" y="1309881"/>
                </a:lnTo>
                <a:lnTo>
                  <a:pt x="4805847" y="1305800"/>
                </a:lnTo>
                <a:lnTo>
                  <a:pt x="4808795" y="1302398"/>
                </a:lnTo>
                <a:lnTo>
                  <a:pt x="4810610" y="1300585"/>
                </a:lnTo>
                <a:lnTo>
                  <a:pt x="4812424" y="1299451"/>
                </a:lnTo>
                <a:lnTo>
                  <a:pt x="4814466" y="1297864"/>
                </a:lnTo>
                <a:lnTo>
                  <a:pt x="4816507" y="1296730"/>
                </a:lnTo>
                <a:lnTo>
                  <a:pt x="4818549" y="1295596"/>
                </a:lnTo>
                <a:lnTo>
                  <a:pt x="4820817" y="1294689"/>
                </a:lnTo>
                <a:lnTo>
                  <a:pt x="4823085" y="1293782"/>
                </a:lnTo>
                <a:lnTo>
                  <a:pt x="4825580" y="1293102"/>
                </a:lnTo>
                <a:lnTo>
                  <a:pt x="4846902" y="1288341"/>
                </a:lnTo>
                <a:lnTo>
                  <a:pt x="4870264" y="1283352"/>
                </a:lnTo>
                <a:lnTo>
                  <a:pt x="4896122" y="1278591"/>
                </a:lnTo>
                <a:lnTo>
                  <a:pt x="4923795" y="1274056"/>
                </a:lnTo>
                <a:lnTo>
                  <a:pt x="4952601" y="1269748"/>
                </a:lnTo>
                <a:lnTo>
                  <a:pt x="4982769" y="1265893"/>
                </a:lnTo>
                <a:lnTo>
                  <a:pt x="4997966" y="1264533"/>
                </a:lnTo>
                <a:lnTo>
                  <a:pt x="5013163" y="1262946"/>
                </a:lnTo>
                <a:lnTo>
                  <a:pt x="5028814" y="1261359"/>
                </a:lnTo>
                <a:lnTo>
                  <a:pt x="5044238" y="1260452"/>
                </a:lnTo>
                <a:lnTo>
                  <a:pt x="5045145" y="1260225"/>
                </a:lnTo>
                <a:lnTo>
                  <a:pt x="5046052" y="1259318"/>
                </a:lnTo>
                <a:lnTo>
                  <a:pt x="5046506" y="1258184"/>
                </a:lnTo>
                <a:lnTo>
                  <a:pt x="5047186" y="1256597"/>
                </a:lnTo>
                <a:lnTo>
                  <a:pt x="5048774" y="1250929"/>
                </a:lnTo>
                <a:lnTo>
                  <a:pt x="5049908" y="1247301"/>
                </a:lnTo>
                <a:lnTo>
                  <a:pt x="5051496" y="1242766"/>
                </a:lnTo>
                <a:lnTo>
                  <a:pt x="5052857" y="1239592"/>
                </a:lnTo>
                <a:lnTo>
                  <a:pt x="5054445" y="1235737"/>
                </a:lnTo>
                <a:lnTo>
                  <a:pt x="5056940" y="1231202"/>
                </a:lnTo>
                <a:lnTo>
                  <a:pt x="5059888" y="1226214"/>
                </a:lnTo>
                <a:lnTo>
                  <a:pt x="5063518" y="1220545"/>
                </a:lnTo>
                <a:lnTo>
                  <a:pt x="5067374" y="1214650"/>
                </a:lnTo>
                <a:lnTo>
                  <a:pt x="5072137" y="1208301"/>
                </a:lnTo>
                <a:lnTo>
                  <a:pt x="5077127" y="1201726"/>
                </a:lnTo>
                <a:lnTo>
                  <a:pt x="5082571" y="1194697"/>
                </a:lnTo>
                <a:lnTo>
                  <a:pt x="5088695" y="1188122"/>
                </a:lnTo>
                <a:lnTo>
                  <a:pt x="5095273" y="1181319"/>
                </a:lnTo>
                <a:lnTo>
                  <a:pt x="5102531" y="1174744"/>
                </a:lnTo>
                <a:lnTo>
                  <a:pt x="5110016" y="1168395"/>
                </a:lnTo>
                <a:lnTo>
                  <a:pt x="5118182" y="1162500"/>
                </a:lnTo>
                <a:lnTo>
                  <a:pt x="5122492" y="1159552"/>
                </a:lnTo>
                <a:lnTo>
                  <a:pt x="5126801" y="1156832"/>
                </a:lnTo>
                <a:lnTo>
                  <a:pt x="5131111" y="1154337"/>
                </a:lnTo>
                <a:lnTo>
                  <a:pt x="5135647" y="1151843"/>
                </a:lnTo>
                <a:lnTo>
                  <a:pt x="5143133" y="1147989"/>
                </a:lnTo>
                <a:lnTo>
                  <a:pt x="5150845" y="1144588"/>
                </a:lnTo>
                <a:lnTo>
                  <a:pt x="5158330" y="1141640"/>
                </a:lnTo>
                <a:lnTo>
                  <a:pt x="5166042" y="1139146"/>
                </a:lnTo>
                <a:lnTo>
                  <a:pt x="5173300" y="1137105"/>
                </a:lnTo>
                <a:lnTo>
                  <a:pt x="5180785" y="1135065"/>
                </a:lnTo>
                <a:lnTo>
                  <a:pt x="5188270" y="1133477"/>
                </a:lnTo>
                <a:lnTo>
                  <a:pt x="5195756" y="1132344"/>
                </a:lnTo>
                <a:lnTo>
                  <a:pt x="5203014" y="1131210"/>
                </a:lnTo>
                <a:lnTo>
                  <a:pt x="5210499" y="1130530"/>
                </a:lnTo>
                <a:lnTo>
                  <a:pt x="5217984" y="1129623"/>
                </a:lnTo>
                <a:lnTo>
                  <a:pt x="5225469" y="1129169"/>
                </a:lnTo>
                <a:lnTo>
                  <a:pt x="5241120" y="1128716"/>
                </a:lnTo>
                <a:lnTo>
                  <a:pt x="5256771" y="1128489"/>
                </a:lnTo>
                <a:lnTo>
                  <a:pt x="5256998" y="1128262"/>
                </a:lnTo>
                <a:lnTo>
                  <a:pt x="5257224" y="1127582"/>
                </a:lnTo>
                <a:lnTo>
                  <a:pt x="5257678" y="1125768"/>
                </a:lnTo>
                <a:lnTo>
                  <a:pt x="5258132" y="1122594"/>
                </a:lnTo>
                <a:lnTo>
                  <a:pt x="5258812" y="1118286"/>
                </a:lnTo>
                <a:lnTo>
                  <a:pt x="5259039" y="1113071"/>
                </a:lnTo>
                <a:lnTo>
                  <a:pt x="5259039" y="1107175"/>
                </a:lnTo>
                <a:lnTo>
                  <a:pt x="5258812" y="1100373"/>
                </a:lnTo>
                <a:lnTo>
                  <a:pt x="5258132" y="1093344"/>
                </a:lnTo>
                <a:lnTo>
                  <a:pt x="5257224" y="1085408"/>
                </a:lnTo>
                <a:lnTo>
                  <a:pt x="5255637" y="1077246"/>
                </a:lnTo>
                <a:lnTo>
                  <a:pt x="5253822" y="1068856"/>
                </a:lnTo>
                <a:lnTo>
                  <a:pt x="5251327" y="1060467"/>
                </a:lnTo>
                <a:lnTo>
                  <a:pt x="5250193" y="1056159"/>
                </a:lnTo>
                <a:lnTo>
                  <a:pt x="5248605" y="1052304"/>
                </a:lnTo>
                <a:lnTo>
                  <a:pt x="5246791" y="1047997"/>
                </a:lnTo>
                <a:lnTo>
                  <a:pt x="5244749" y="1043916"/>
                </a:lnTo>
                <a:lnTo>
                  <a:pt x="5242708" y="1039834"/>
                </a:lnTo>
                <a:lnTo>
                  <a:pt x="5240440" y="1035980"/>
                </a:lnTo>
                <a:lnTo>
                  <a:pt x="5238171" y="1031898"/>
                </a:lnTo>
                <a:lnTo>
                  <a:pt x="5235449" y="1028044"/>
                </a:lnTo>
                <a:lnTo>
                  <a:pt x="5230459" y="1021242"/>
                </a:lnTo>
                <a:lnTo>
                  <a:pt x="5226150" y="1014666"/>
                </a:lnTo>
                <a:lnTo>
                  <a:pt x="5218211" y="1003329"/>
                </a:lnTo>
                <a:lnTo>
                  <a:pt x="5211860" y="994033"/>
                </a:lnTo>
                <a:lnTo>
                  <a:pt x="5209138" y="989951"/>
                </a:lnTo>
                <a:lnTo>
                  <a:pt x="5206189" y="986324"/>
                </a:lnTo>
                <a:lnTo>
                  <a:pt x="5203468" y="983376"/>
                </a:lnTo>
                <a:lnTo>
                  <a:pt x="5200972" y="980882"/>
                </a:lnTo>
                <a:lnTo>
                  <a:pt x="5198024" y="978388"/>
                </a:lnTo>
                <a:lnTo>
                  <a:pt x="5195075" y="976801"/>
                </a:lnTo>
                <a:lnTo>
                  <a:pt x="5191900" y="975440"/>
                </a:lnTo>
                <a:lnTo>
                  <a:pt x="5188044" y="974533"/>
                </a:lnTo>
                <a:lnTo>
                  <a:pt x="5184188" y="973853"/>
                </a:lnTo>
                <a:lnTo>
                  <a:pt x="5179651" y="973626"/>
                </a:lnTo>
                <a:lnTo>
                  <a:pt x="5174888" y="973853"/>
                </a:lnTo>
                <a:lnTo>
                  <a:pt x="5170125" y="974080"/>
                </a:lnTo>
                <a:lnTo>
                  <a:pt x="5160598" y="974987"/>
                </a:lnTo>
                <a:lnTo>
                  <a:pt x="5151752" y="976120"/>
                </a:lnTo>
                <a:lnTo>
                  <a:pt x="5143813" y="977481"/>
                </a:lnTo>
                <a:lnTo>
                  <a:pt x="5136782" y="978841"/>
                </a:lnTo>
                <a:lnTo>
                  <a:pt x="5131565" y="979975"/>
                </a:lnTo>
                <a:lnTo>
                  <a:pt x="5126801" y="981335"/>
                </a:lnTo>
                <a:lnTo>
                  <a:pt x="5126037" y="987132"/>
                </a:lnTo>
                <a:lnTo>
                  <a:pt x="5126037" y="1074736"/>
                </a:lnTo>
                <a:lnTo>
                  <a:pt x="4729163" y="1074736"/>
                </a:lnTo>
                <a:lnTo>
                  <a:pt x="4729163" y="2199144"/>
                </a:lnTo>
                <a:lnTo>
                  <a:pt x="4729163" y="2201865"/>
                </a:lnTo>
                <a:lnTo>
                  <a:pt x="4728701" y="2204586"/>
                </a:lnTo>
                <a:lnTo>
                  <a:pt x="4728007" y="2207080"/>
                </a:lnTo>
                <a:lnTo>
                  <a:pt x="4727082" y="2209348"/>
                </a:lnTo>
                <a:lnTo>
                  <a:pt x="4726157" y="2211615"/>
                </a:lnTo>
                <a:lnTo>
                  <a:pt x="4724538" y="2213883"/>
                </a:lnTo>
                <a:lnTo>
                  <a:pt x="4722919" y="2215923"/>
                </a:lnTo>
                <a:lnTo>
                  <a:pt x="4721301" y="2217737"/>
                </a:lnTo>
                <a:lnTo>
                  <a:pt x="4719219" y="2219551"/>
                </a:lnTo>
                <a:lnTo>
                  <a:pt x="4717369" y="2220912"/>
                </a:lnTo>
                <a:lnTo>
                  <a:pt x="4715288" y="2222499"/>
                </a:lnTo>
                <a:lnTo>
                  <a:pt x="4712976" y="2223633"/>
                </a:lnTo>
                <a:lnTo>
                  <a:pt x="4710201" y="2224313"/>
                </a:lnTo>
                <a:lnTo>
                  <a:pt x="4707657" y="2224993"/>
                </a:lnTo>
                <a:lnTo>
                  <a:pt x="4704882" y="2225673"/>
                </a:lnTo>
                <a:lnTo>
                  <a:pt x="4702338" y="2225673"/>
                </a:lnTo>
                <a:lnTo>
                  <a:pt x="4697713" y="2225673"/>
                </a:lnTo>
                <a:lnTo>
                  <a:pt x="4694707" y="2225673"/>
                </a:lnTo>
                <a:lnTo>
                  <a:pt x="4692163" y="2224993"/>
                </a:lnTo>
                <a:lnTo>
                  <a:pt x="4689619" y="2224313"/>
                </a:lnTo>
                <a:lnTo>
                  <a:pt x="4687075" y="2223633"/>
                </a:lnTo>
                <a:lnTo>
                  <a:pt x="4684763" y="2222499"/>
                </a:lnTo>
                <a:lnTo>
                  <a:pt x="4682450" y="2220912"/>
                </a:lnTo>
                <a:lnTo>
                  <a:pt x="4680369" y="2219551"/>
                </a:lnTo>
                <a:lnTo>
                  <a:pt x="4678519" y="2217737"/>
                </a:lnTo>
                <a:lnTo>
                  <a:pt x="4676669" y="2215923"/>
                </a:lnTo>
                <a:lnTo>
                  <a:pt x="4675050" y="2213883"/>
                </a:lnTo>
                <a:lnTo>
                  <a:pt x="4673894" y="2211615"/>
                </a:lnTo>
                <a:lnTo>
                  <a:pt x="4672738" y="2209348"/>
                </a:lnTo>
                <a:lnTo>
                  <a:pt x="4671813" y="2207080"/>
                </a:lnTo>
                <a:lnTo>
                  <a:pt x="4671350" y="2204586"/>
                </a:lnTo>
                <a:lnTo>
                  <a:pt x="4670888" y="2201865"/>
                </a:lnTo>
                <a:lnTo>
                  <a:pt x="4670425" y="2199144"/>
                </a:lnTo>
                <a:lnTo>
                  <a:pt x="4670425" y="1263081"/>
                </a:lnTo>
                <a:lnTo>
                  <a:pt x="4622800" y="1214321"/>
                </a:lnTo>
                <a:lnTo>
                  <a:pt x="4622800" y="1998422"/>
                </a:lnTo>
                <a:lnTo>
                  <a:pt x="4622800" y="2000918"/>
                </a:lnTo>
                <a:lnTo>
                  <a:pt x="4622341" y="2003414"/>
                </a:lnTo>
                <a:lnTo>
                  <a:pt x="4621653" y="2005910"/>
                </a:lnTo>
                <a:lnTo>
                  <a:pt x="4620735" y="2008179"/>
                </a:lnTo>
                <a:lnTo>
                  <a:pt x="4619588" y="2010447"/>
                </a:lnTo>
                <a:lnTo>
                  <a:pt x="4618441" y="2012490"/>
                </a:lnTo>
                <a:lnTo>
                  <a:pt x="4616835" y="2014532"/>
                </a:lnTo>
                <a:lnTo>
                  <a:pt x="4614999" y="2016347"/>
                </a:lnTo>
                <a:lnTo>
                  <a:pt x="4612934" y="2018162"/>
                </a:lnTo>
                <a:lnTo>
                  <a:pt x="4610869" y="2019750"/>
                </a:lnTo>
                <a:lnTo>
                  <a:pt x="4609034" y="2020885"/>
                </a:lnTo>
                <a:lnTo>
                  <a:pt x="4606510" y="2022019"/>
                </a:lnTo>
                <a:lnTo>
                  <a:pt x="4603986" y="2022700"/>
                </a:lnTo>
                <a:lnTo>
                  <a:pt x="4601462" y="2023380"/>
                </a:lnTo>
                <a:lnTo>
                  <a:pt x="4598938" y="2023607"/>
                </a:lnTo>
                <a:lnTo>
                  <a:pt x="4596185" y="2024061"/>
                </a:lnTo>
                <a:lnTo>
                  <a:pt x="4591596" y="2024061"/>
                </a:lnTo>
                <a:lnTo>
                  <a:pt x="4588613" y="2023607"/>
                </a:lnTo>
                <a:lnTo>
                  <a:pt x="4586089" y="2023380"/>
                </a:lnTo>
                <a:lnTo>
                  <a:pt x="4583565" y="2022700"/>
                </a:lnTo>
                <a:lnTo>
                  <a:pt x="4581041" y="2022019"/>
                </a:lnTo>
                <a:lnTo>
                  <a:pt x="4578747" y="2020885"/>
                </a:lnTo>
                <a:lnTo>
                  <a:pt x="4576682" y="2019750"/>
                </a:lnTo>
                <a:lnTo>
                  <a:pt x="4574617" y="2018162"/>
                </a:lnTo>
                <a:lnTo>
                  <a:pt x="4572552" y="2016347"/>
                </a:lnTo>
                <a:lnTo>
                  <a:pt x="4570716" y="2014532"/>
                </a:lnTo>
                <a:lnTo>
                  <a:pt x="4569110" y="2012490"/>
                </a:lnTo>
                <a:lnTo>
                  <a:pt x="4567963" y="2010447"/>
                </a:lnTo>
                <a:lnTo>
                  <a:pt x="4566816" y="2008179"/>
                </a:lnTo>
                <a:lnTo>
                  <a:pt x="4565898" y="2005910"/>
                </a:lnTo>
                <a:lnTo>
                  <a:pt x="4565439" y="2003414"/>
                </a:lnTo>
                <a:lnTo>
                  <a:pt x="4564751" y="2000918"/>
                </a:lnTo>
                <a:lnTo>
                  <a:pt x="4564521" y="1998422"/>
                </a:lnTo>
                <a:lnTo>
                  <a:pt x="4564065" y="1074736"/>
                </a:lnTo>
                <a:lnTo>
                  <a:pt x="3823657" y="1074736"/>
                </a:lnTo>
                <a:lnTo>
                  <a:pt x="3833202" y="1077926"/>
                </a:lnTo>
                <a:lnTo>
                  <a:pt x="3847455" y="1083370"/>
                </a:lnTo>
                <a:lnTo>
                  <a:pt x="3861255" y="1088587"/>
                </a:lnTo>
                <a:lnTo>
                  <a:pt x="3873471" y="1093577"/>
                </a:lnTo>
                <a:lnTo>
                  <a:pt x="3885235" y="1098795"/>
                </a:lnTo>
                <a:lnTo>
                  <a:pt x="3896094" y="1103785"/>
                </a:lnTo>
                <a:lnTo>
                  <a:pt x="3905822" y="1108775"/>
                </a:lnTo>
                <a:lnTo>
                  <a:pt x="3914871" y="1113766"/>
                </a:lnTo>
                <a:lnTo>
                  <a:pt x="3923242" y="1118529"/>
                </a:lnTo>
                <a:lnTo>
                  <a:pt x="3930934" y="1123293"/>
                </a:lnTo>
                <a:lnTo>
                  <a:pt x="3937721" y="1128056"/>
                </a:lnTo>
                <a:lnTo>
                  <a:pt x="3943829" y="1132593"/>
                </a:lnTo>
                <a:lnTo>
                  <a:pt x="3949258" y="1137129"/>
                </a:lnTo>
                <a:lnTo>
                  <a:pt x="3954462" y="1141893"/>
                </a:lnTo>
                <a:lnTo>
                  <a:pt x="3958986" y="1146203"/>
                </a:lnTo>
                <a:lnTo>
                  <a:pt x="3962832" y="1150513"/>
                </a:lnTo>
                <a:lnTo>
                  <a:pt x="3966000" y="1154822"/>
                </a:lnTo>
                <a:lnTo>
                  <a:pt x="3968941" y="1158679"/>
                </a:lnTo>
                <a:lnTo>
                  <a:pt x="3971655" y="1162762"/>
                </a:lnTo>
                <a:lnTo>
                  <a:pt x="3973918" y="1166845"/>
                </a:lnTo>
                <a:lnTo>
                  <a:pt x="3975727" y="1170701"/>
                </a:lnTo>
                <a:lnTo>
                  <a:pt x="3977085" y="1174784"/>
                </a:lnTo>
                <a:lnTo>
                  <a:pt x="3978442" y="1178186"/>
                </a:lnTo>
                <a:lnTo>
                  <a:pt x="3979347" y="1182042"/>
                </a:lnTo>
                <a:lnTo>
                  <a:pt x="3980252" y="1185672"/>
                </a:lnTo>
                <a:lnTo>
                  <a:pt x="3981383" y="1192477"/>
                </a:lnTo>
                <a:lnTo>
                  <a:pt x="3982288" y="1199055"/>
                </a:lnTo>
                <a:lnTo>
                  <a:pt x="3982741" y="1203365"/>
                </a:lnTo>
                <a:lnTo>
                  <a:pt x="3982967" y="1209943"/>
                </a:lnTo>
                <a:lnTo>
                  <a:pt x="3983419" y="1228997"/>
                </a:lnTo>
                <a:lnTo>
                  <a:pt x="3983645" y="1254856"/>
                </a:lnTo>
                <a:lnTo>
                  <a:pt x="3983645" y="1286158"/>
                </a:lnTo>
                <a:lnTo>
                  <a:pt x="3983645" y="1361694"/>
                </a:lnTo>
                <a:lnTo>
                  <a:pt x="3983193" y="1445849"/>
                </a:lnTo>
                <a:lnTo>
                  <a:pt x="3982514" y="1602363"/>
                </a:lnTo>
                <a:lnTo>
                  <a:pt x="3982514" y="1656122"/>
                </a:lnTo>
                <a:lnTo>
                  <a:pt x="3982741" y="1672681"/>
                </a:lnTo>
                <a:lnTo>
                  <a:pt x="3982967" y="1677898"/>
                </a:lnTo>
                <a:lnTo>
                  <a:pt x="3983193" y="1680847"/>
                </a:lnTo>
                <a:lnTo>
                  <a:pt x="3984550" y="1692189"/>
                </a:lnTo>
                <a:lnTo>
                  <a:pt x="3985003" y="1696725"/>
                </a:lnTo>
                <a:lnTo>
                  <a:pt x="3985229" y="1700808"/>
                </a:lnTo>
                <a:lnTo>
                  <a:pt x="3985229" y="1703984"/>
                </a:lnTo>
                <a:lnTo>
                  <a:pt x="3985003" y="1706933"/>
                </a:lnTo>
                <a:lnTo>
                  <a:pt x="3984550" y="1709201"/>
                </a:lnTo>
                <a:lnTo>
                  <a:pt x="3983419" y="1711016"/>
                </a:lnTo>
                <a:lnTo>
                  <a:pt x="3982288" y="1712377"/>
                </a:lnTo>
                <a:lnTo>
                  <a:pt x="3980478" y="1713511"/>
                </a:lnTo>
                <a:lnTo>
                  <a:pt x="3978442" y="1714418"/>
                </a:lnTo>
                <a:lnTo>
                  <a:pt x="3975727" y="1714872"/>
                </a:lnTo>
                <a:lnTo>
                  <a:pt x="3972560" y="1715553"/>
                </a:lnTo>
                <a:lnTo>
                  <a:pt x="3968714" y="1716006"/>
                </a:lnTo>
                <a:lnTo>
                  <a:pt x="3959665" y="1716687"/>
                </a:lnTo>
                <a:lnTo>
                  <a:pt x="3955367" y="1716914"/>
                </a:lnTo>
                <a:lnTo>
                  <a:pt x="3953557" y="1717594"/>
                </a:lnTo>
                <a:lnTo>
                  <a:pt x="3952199" y="1718048"/>
                </a:lnTo>
                <a:lnTo>
                  <a:pt x="3950842" y="1718728"/>
                </a:lnTo>
                <a:lnTo>
                  <a:pt x="3949485" y="1719862"/>
                </a:lnTo>
                <a:lnTo>
                  <a:pt x="3948580" y="1720997"/>
                </a:lnTo>
                <a:lnTo>
                  <a:pt x="3948127" y="1722358"/>
                </a:lnTo>
                <a:lnTo>
                  <a:pt x="3947675" y="1724172"/>
                </a:lnTo>
                <a:lnTo>
                  <a:pt x="3947596" y="1724410"/>
                </a:lnTo>
                <a:lnTo>
                  <a:pt x="3953647" y="1725864"/>
                </a:lnTo>
                <a:lnTo>
                  <a:pt x="3967502" y="1729260"/>
                </a:lnTo>
                <a:lnTo>
                  <a:pt x="3981584" y="1733109"/>
                </a:lnTo>
                <a:lnTo>
                  <a:pt x="3989079" y="1735146"/>
                </a:lnTo>
                <a:lnTo>
                  <a:pt x="3996120" y="1737410"/>
                </a:lnTo>
                <a:lnTo>
                  <a:pt x="4003389" y="1739900"/>
                </a:lnTo>
                <a:lnTo>
                  <a:pt x="4010884" y="1742617"/>
                </a:lnTo>
                <a:lnTo>
                  <a:pt x="4017925" y="1745333"/>
                </a:lnTo>
                <a:lnTo>
                  <a:pt x="4024966" y="1748276"/>
                </a:lnTo>
                <a:lnTo>
                  <a:pt x="4039276" y="1754615"/>
                </a:lnTo>
                <a:lnTo>
                  <a:pt x="4053131" y="1761180"/>
                </a:lnTo>
                <a:lnTo>
                  <a:pt x="4066531" y="1767972"/>
                </a:lnTo>
                <a:lnTo>
                  <a:pt x="4079251" y="1775216"/>
                </a:lnTo>
                <a:lnTo>
                  <a:pt x="4091743" y="1782234"/>
                </a:lnTo>
                <a:lnTo>
                  <a:pt x="4103100" y="1789025"/>
                </a:lnTo>
                <a:lnTo>
                  <a:pt x="4113775" y="1795590"/>
                </a:lnTo>
                <a:lnTo>
                  <a:pt x="4132173" y="1807588"/>
                </a:lnTo>
                <a:lnTo>
                  <a:pt x="4153296" y="1821851"/>
                </a:lnTo>
                <a:lnTo>
                  <a:pt x="4157157" y="1824794"/>
                </a:lnTo>
                <a:lnTo>
                  <a:pt x="4160564" y="1827284"/>
                </a:lnTo>
                <a:lnTo>
                  <a:pt x="4163063" y="1829774"/>
                </a:lnTo>
                <a:lnTo>
                  <a:pt x="4165107" y="1832264"/>
                </a:lnTo>
                <a:lnTo>
                  <a:pt x="4166016" y="1834075"/>
                </a:lnTo>
                <a:lnTo>
                  <a:pt x="4166470" y="1835660"/>
                </a:lnTo>
                <a:lnTo>
                  <a:pt x="4166470" y="1836339"/>
                </a:lnTo>
                <a:lnTo>
                  <a:pt x="4166243" y="1836565"/>
                </a:lnTo>
                <a:lnTo>
                  <a:pt x="4165788" y="1836792"/>
                </a:lnTo>
                <a:lnTo>
                  <a:pt x="4165107" y="1837018"/>
                </a:lnTo>
                <a:lnTo>
                  <a:pt x="4163517" y="1837018"/>
                </a:lnTo>
                <a:lnTo>
                  <a:pt x="4161473" y="1837245"/>
                </a:lnTo>
                <a:lnTo>
                  <a:pt x="4159656" y="1837924"/>
                </a:lnTo>
                <a:lnTo>
                  <a:pt x="4158293" y="1838603"/>
                </a:lnTo>
                <a:lnTo>
                  <a:pt x="4157612" y="1839056"/>
                </a:lnTo>
                <a:lnTo>
                  <a:pt x="4157385" y="1839735"/>
                </a:lnTo>
                <a:lnTo>
                  <a:pt x="4157385" y="1840188"/>
                </a:lnTo>
                <a:lnTo>
                  <a:pt x="4157612" y="1840867"/>
                </a:lnTo>
                <a:lnTo>
                  <a:pt x="4158293" y="1841546"/>
                </a:lnTo>
                <a:lnTo>
                  <a:pt x="4159202" y="1842451"/>
                </a:lnTo>
                <a:lnTo>
                  <a:pt x="4160792" y="1843131"/>
                </a:lnTo>
                <a:lnTo>
                  <a:pt x="4162609" y="1844262"/>
                </a:lnTo>
                <a:lnTo>
                  <a:pt x="4164653" y="1845168"/>
                </a:lnTo>
                <a:lnTo>
                  <a:pt x="4166470" y="1846526"/>
                </a:lnTo>
                <a:lnTo>
                  <a:pt x="4170558" y="1849243"/>
                </a:lnTo>
                <a:lnTo>
                  <a:pt x="4174420" y="1852865"/>
                </a:lnTo>
                <a:lnTo>
                  <a:pt x="4178281" y="1856714"/>
                </a:lnTo>
                <a:lnTo>
                  <a:pt x="4181461" y="1861015"/>
                </a:lnTo>
                <a:lnTo>
                  <a:pt x="4184413" y="1865769"/>
                </a:lnTo>
                <a:lnTo>
                  <a:pt x="4186912" y="1870296"/>
                </a:lnTo>
                <a:lnTo>
                  <a:pt x="4188956" y="1874824"/>
                </a:lnTo>
                <a:lnTo>
                  <a:pt x="4189865" y="1877314"/>
                </a:lnTo>
                <a:lnTo>
                  <a:pt x="4190319" y="1880031"/>
                </a:lnTo>
                <a:lnTo>
                  <a:pt x="4190773" y="1882974"/>
                </a:lnTo>
                <a:lnTo>
                  <a:pt x="4191000" y="1886143"/>
                </a:lnTo>
                <a:lnTo>
                  <a:pt x="4191000" y="1889539"/>
                </a:lnTo>
                <a:lnTo>
                  <a:pt x="4190773" y="1892708"/>
                </a:lnTo>
                <a:lnTo>
                  <a:pt x="4190092" y="1896104"/>
                </a:lnTo>
                <a:lnTo>
                  <a:pt x="4189637" y="1899273"/>
                </a:lnTo>
                <a:lnTo>
                  <a:pt x="4188729" y="1902669"/>
                </a:lnTo>
                <a:lnTo>
                  <a:pt x="4187593" y="1905839"/>
                </a:lnTo>
                <a:lnTo>
                  <a:pt x="4186685" y="1909008"/>
                </a:lnTo>
                <a:lnTo>
                  <a:pt x="4185095" y="1911725"/>
                </a:lnTo>
                <a:lnTo>
                  <a:pt x="4183505" y="1914215"/>
                </a:lnTo>
                <a:lnTo>
                  <a:pt x="4181688" y="1916479"/>
                </a:lnTo>
                <a:lnTo>
                  <a:pt x="4179871" y="1918290"/>
                </a:lnTo>
                <a:lnTo>
                  <a:pt x="4177827" y="1919648"/>
                </a:lnTo>
                <a:lnTo>
                  <a:pt x="4174874" y="1920780"/>
                </a:lnTo>
                <a:lnTo>
                  <a:pt x="4171921" y="1921912"/>
                </a:lnTo>
                <a:lnTo>
                  <a:pt x="4168741" y="1922591"/>
                </a:lnTo>
                <a:lnTo>
                  <a:pt x="4165788" y="1922817"/>
                </a:lnTo>
                <a:lnTo>
                  <a:pt x="4163063" y="1923044"/>
                </a:lnTo>
                <a:lnTo>
                  <a:pt x="4160337" y="1923270"/>
                </a:lnTo>
                <a:lnTo>
                  <a:pt x="4156022" y="1923044"/>
                </a:lnTo>
                <a:lnTo>
                  <a:pt x="4154205" y="1922817"/>
                </a:lnTo>
                <a:lnTo>
                  <a:pt x="4152615" y="1922138"/>
                </a:lnTo>
                <a:lnTo>
                  <a:pt x="4150798" y="1921006"/>
                </a:lnTo>
                <a:lnTo>
                  <a:pt x="4149662" y="1919874"/>
                </a:lnTo>
                <a:lnTo>
                  <a:pt x="4148299" y="1918516"/>
                </a:lnTo>
                <a:lnTo>
                  <a:pt x="4147391" y="1916931"/>
                </a:lnTo>
                <a:lnTo>
                  <a:pt x="4146482" y="1915799"/>
                </a:lnTo>
                <a:lnTo>
                  <a:pt x="4146255" y="1914441"/>
                </a:lnTo>
                <a:lnTo>
                  <a:pt x="4145801" y="1912630"/>
                </a:lnTo>
                <a:lnTo>
                  <a:pt x="4145119" y="1911045"/>
                </a:lnTo>
                <a:lnTo>
                  <a:pt x="4144438" y="1910140"/>
                </a:lnTo>
                <a:lnTo>
                  <a:pt x="4143984" y="1909687"/>
                </a:lnTo>
                <a:lnTo>
                  <a:pt x="4143302" y="1909461"/>
                </a:lnTo>
                <a:lnTo>
                  <a:pt x="4142394" y="1909234"/>
                </a:lnTo>
                <a:lnTo>
                  <a:pt x="4141940" y="1909461"/>
                </a:lnTo>
                <a:lnTo>
                  <a:pt x="4141258" y="1909687"/>
                </a:lnTo>
                <a:lnTo>
                  <a:pt x="4140350" y="1910140"/>
                </a:lnTo>
                <a:lnTo>
                  <a:pt x="4139895" y="1911045"/>
                </a:lnTo>
                <a:lnTo>
                  <a:pt x="4138987" y="1912856"/>
                </a:lnTo>
                <a:lnTo>
                  <a:pt x="4138078" y="1915347"/>
                </a:lnTo>
                <a:lnTo>
                  <a:pt x="4137624" y="1916252"/>
                </a:lnTo>
                <a:lnTo>
                  <a:pt x="4137170" y="1917610"/>
                </a:lnTo>
                <a:lnTo>
                  <a:pt x="4135580" y="1919195"/>
                </a:lnTo>
                <a:lnTo>
                  <a:pt x="4134444" y="1920553"/>
                </a:lnTo>
                <a:lnTo>
                  <a:pt x="4133536" y="1921006"/>
                </a:lnTo>
                <a:lnTo>
                  <a:pt x="4133081" y="1921006"/>
                </a:lnTo>
                <a:lnTo>
                  <a:pt x="4122633" y="1920780"/>
                </a:lnTo>
                <a:lnTo>
                  <a:pt x="4121725" y="1920780"/>
                </a:lnTo>
                <a:lnTo>
                  <a:pt x="4119453" y="1920553"/>
                </a:lnTo>
                <a:lnTo>
                  <a:pt x="4115819" y="1920101"/>
                </a:lnTo>
                <a:lnTo>
                  <a:pt x="4111731" y="1918969"/>
                </a:lnTo>
                <a:lnTo>
                  <a:pt x="4109460" y="1918063"/>
                </a:lnTo>
                <a:lnTo>
                  <a:pt x="4107415" y="1916931"/>
                </a:lnTo>
                <a:lnTo>
                  <a:pt x="4105144" y="1915799"/>
                </a:lnTo>
                <a:lnTo>
                  <a:pt x="4103100" y="1914215"/>
                </a:lnTo>
                <a:lnTo>
                  <a:pt x="4101056" y="1912177"/>
                </a:lnTo>
                <a:lnTo>
                  <a:pt x="4099693" y="1909913"/>
                </a:lnTo>
                <a:lnTo>
                  <a:pt x="4098103" y="1907423"/>
                </a:lnTo>
                <a:lnTo>
                  <a:pt x="4096740" y="1904707"/>
                </a:lnTo>
                <a:lnTo>
                  <a:pt x="4095604" y="1899726"/>
                </a:lnTo>
                <a:lnTo>
                  <a:pt x="4094696" y="1894067"/>
                </a:lnTo>
                <a:lnTo>
                  <a:pt x="4094242" y="1887728"/>
                </a:lnTo>
                <a:lnTo>
                  <a:pt x="4094015" y="1880936"/>
                </a:lnTo>
                <a:lnTo>
                  <a:pt x="4094242" y="1877541"/>
                </a:lnTo>
                <a:lnTo>
                  <a:pt x="4094469" y="1874371"/>
                </a:lnTo>
                <a:lnTo>
                  <a:pt x="4094923" y="1870976"/>
                </a:lnTo>
                <a:lnTo>
                  <a:pt x="4095832" y="1868033"/>
                </a:lnTo>
                <a:lnTo>
                  <a:pt x="4096513" y="1865090"/>
                </a:lnTo>
                <a:lnTo>
                  <a:pt x="4097649" y="1862373"/>
                </a:lnTo>
                <a:lnTo>
                  <a:pt x="4098784" y="1860109"/>
                </a:lnTo>
                <a:lnTo>
                  <a:pt x="4100374" y="1858072"/>
                </a:lnTo>
                <a:lnTo>
                  <a:pt x="4102418" y="1855582"/>
                </a:lnTo>
                <a:lnTo>
                  <a:pt x="4104236" y="1853091"/>
                </a:lnTo>
                <a:lnTo>
                  <a:pt x="4105598" y="1850828"/>
                </a:lnTo>
                <a:lnTo>
                  <a:pt x="4106734" y="1848564"/>
                </a:lnTo>
                <a:lnTo>
                  <a:pt x="4107643" y="1846300"/>
                </a:lnTo>
                <a:lnTo>
                  <a:pt x="4108551" y="1844262"/>
                </a:lnTo>
                <a:lnTo>
                  <a:pt x="4108778" y="1841999"/>
                </a:lnTo>
                <a:lnTo>
                  <a:pt x="4109005" y="1839961"/>
                </a:lnTo>
                <a:lnTo>
                  <a:pt x="4108778" y="1838150"/>
                </a:lnTo>
                <a:lnTo>
                  <a:pt x="4108551" y="1836113"/>
                </a:lnTo>
                <a:lnTo>
                  <a:pt x="4107870" y="1834302"/>
                </a:lnTo>
                <a:lnTo>
                  <a:pt x="4107188" y="1832717"/>
                </a:lnTo>
                <a:lnTo>
                  <a:pt x="4106280" y="1831359"/>
                </a:lnTo>
                <a:lnTo>
                  <a:pt x="4105144" y="1829774"/>
                </a:lnTo>
                <a:lnTo>
                  <a:pt x="4103554" y="1828189"/>
                </a:lnTo>
                <a:lnTo>
                  <a:pt x="4102191" y="1827057"/>
                </a:lnTo>
                <a:lnTo>
                  <a:pt x="4097649" y="1823888"/>
                </a:lnTo>
                <a:lnTo>
                  <a:pt x="4090608" y="1819813"/>
                </a:lnTo>
                <a:lnTo>
                  <a:pt x="4081522" y="1814833"/>
                </a:lnTo>
                <a:lnTo>
                  <a:pt x="4070393" y="1808720"/>
                </a:lnTo>
                <a:lnTo>
                  <a:pt x="4057446" y="1801703"/>
                </a:lnTo>
                <a:lnTo>
                  <a:pt x="4042455" y="1794006"/>
                </a:lnTo>
                <a:lnTo>
                  <a:pt x="4026329" y="1786082"/>
                </a:lnTo>
                <a:lnTo>
                  <a:pt x="4008613" y="1777253"/>
                </a:lnTo>
                <a:lnTo>
                  <a:pt x="3998846" y="1772952"/>
                </a:lnTo>
                <a:lnTo>
                  <a:pt x="3989079" y="1768877"/>
                </a:lnTo>
                <a:lnTo>
                  <a:pt x="3978631" y="1764802"/>
                </a:lnTo>
                <a:lnTo>
                  <a:pt x="3967956" y="1760954"/>
                </a:lnTo>
                <a:lnTo>
                  <a:pt x="3957054" y="1757784"/>
                </a:lnTo>
                <a:lnTo>
                  <a:pt x="3952825" y="1756467"/>
                </a:lnTo>
                <a:lnTo>
                  <a:pt x="3953783" y="1759785"/>
                </a:lnTo>
                <a:lnTo>
                  <a:pt x="3961701" y="1783375"/>
                </a:lnTo>
                <a:lnTo>
                  <a:pt x="3972108" y="1813317"/>
                </a:lnTo>
                <a:lnTo>
                  <a:pt x="3983645" y="1845981"/>
                </a:lnTo>
                <a:lnTo>
                  <a:pt x="3996088" y="1879099"/>
                </a:lnTo>
                <a:lnTo>
                  <a:pt x="4002196" y="1894523"/>
                </a:lnTo>
                <a:lnTo>
                  <a:pt x="4007852" y="1909268"/>
                </a:lnTo>
                <a:lnTo>
                  <a:pt x="4013282" y="1922424"/>
                </a:lnTo>
                <a:lnTo>
                  <a:pt x="4018032" y="1933765"/>
                </a:lnTo>
                <a:lnTo>
                  <a:pt x="4022331" y="1942839"/>
                </a:lnTo>
                <a:lnTo>
                  <a:pt x="4025951" y="1949417"/>
                </a:lnTo>
                <a:lnTo>
                  <a:pt x="4029118" y="1954634"/>
                </a:lnTo>
                <a:lnTo>
                  <a:pt x="4032737" y="1959851"/>
                </a:lnTo>
                <a:lnTo>
                  <a:pt x="4036583" y="1965068"/>
                </a:lnTo>
                <a:lnTo>
                  <a:pt x="4040656" y="1970059"/>
                </a:lnTo>
                <a:lnTo>
                  <a:pt x="4048800" y="1980266"/>
                </a:lnTo>
                <a:lnTo>
                  <a:pt x="4056944" y="1989339"/>
                </a:lnTo>
                <a:lnTo>
                  <a:pt x="4063957" y="1997052"/>
                </a:lnTo>
                <a:lnTo>
                  <a:pt x="4070065" y="2003403"/>
                </a:lnTo>
                <a:lnTo>
                  <a:pt x="4075721" y="2008620"/>
                </a:lnTo>
                <a:lnTo>
                  <a:pt x="4086580" y="2020416"/>
                </a:lnTo>
                <a:lnTo>
                  <a:pt x="4107846" y="2045140"/>
                </a:lnTo>
                <a:lnTo>
                  <a:pt x="4123908" y="2064194"/>
                </a:lnTo>
                <a:lnTo>
                  <a:pt x="4130695" y="2071453"/>
                </a:lnTo>
                <a:lnTo>
                  <a:pt x="4135220" y="2075989"/>
                </a:lnTo>
                <a:lnTo>
                  <a:pt x="4136577" y="2077804"/>
                </a:lnTo>
                <a:lnTo>
                  <a:pt x="4137482" y="2079619"/>
                </a:lnTo>
                <a:lnTo>
                  <a:pt x="4138387" y="2081433"/>
                </a:lnTo>
                <a:lnTo>
                  <a:pt x="4138613" y="2083475"/>
                </a:lnTo>
                <a:lnTo>
                  <a:pt x="4138613" y="2085516"/>
                </a:lnTo>
                <a:lnTo>
                  <a:pt x="4138387" y="2087785"/>
                </a:lnTo>
                <a:lnTo>
                  <a:pt x="4137935" y="2089826"/>
                </a:lnTo>
                <a:lnTo>
                  <a:pt x="4136803" y="2091868"/>
                </a:lnTo>
                <a:lnTo>
                  <a:pt x="4135898" y="2093909"/>
                </a:lnTo>
                <a:lnTo>
                  <a:pt x="4134541" y="2095724"/>
                </a:lnTo>
                <a:lnTo>
                  <a:pt x="4132957" y="2097539"/>
                </a:lnTo>
                <a:lnTo>
                  <a:pt x="4131374" y="2099127"/>
                </a:lnTo>
                <a:lnTo>
                  <a:pt x="4129338" y="2100714"/>
                </a:lnTo>
                <a:lnTo>
                  <a:pt x="4127075" y="2101622"/>
                </a:lnTo>
                <a:lnTo>
                  <a:pt x="4124587" y="2102756"/>
                </a:lnTo>
                <a:lnTo>
                  <a:pt x="4122098" y="2103210"/>
                </a:lnTo>
                <a:lnTo>
                  <a:pt x="4118931" y="2103663"/>
                </a:lnTo>
                <a:lnTo>
                  <a:pt x="4113728" y="2104117"/>
                </a:lnTo>
                <a:lnTo>
                  <a:pt x="4099928" y="2104797"/>
                </a:lnTo>
                <a:lnTo>
                  <a:pt x="4082508" y="2105024"/>
                </a:lnTo>
                <a:lnTo>
                  <a:pt x="4063052" y="2105024"/>
                </a:lnTo>
                <a:lnTo>
                  <a:pt x="4043597" y="2104797"/>
                </a:lnTo>
                <a:lnTo>
                  <a:pt x="4025951" y="2103890"/>
                </a:lnTo>
                <a:lnTo>
                  <a:pt x="4018032" y="2103436"/>
                </a:lnTo>
                <a:lnTo>
                  <a:pt x="4011472" y="2102983"/>
                </a:lnTo>
                <a:lnTo>
                  <a:pt x="4006269" y="2102075"/>
                </a:lnTo>
                <a:lnTo>
                  <a:pt x="4002423" y="2101395"/>
                </a:lnTo>
                <a:lnTo>
                  <a:pt x="3995862" y="2099353"/>
                </a:lnTo>
                <a:lnTo>
                  <a:pt x="3988170" y="2096404"/>
                </a:lnTo>
                <a:lnTo>
                  <a:pt x="3980026" y="2092321"/>
                </a:lnTo>
                <a:lnTo>
                  <a:pt x="3975727" y="2090280"/>
                </a:lnTo>
                <a:lnTo>
                  <a:pt x="3971655" y="2087785"/>
                </a:lnTo>
                <a:lnTo>
                  <a:pt x="3967583" y="2085290"/>
                </a:lnTo>
                <a:lnTo>
                  <a:pt x="3963511" y="2082341"/>
                </a:lnTo>
                <a:lnTo>
                  <a:pt x="3959891" y="2079619"/>
                </a:lnTo>
                <a:lnTo>
                  <a:pt x="3956724" y="2076897"/>
                </a:lnTo>
                <a:lnTo>
                  <a:pt x="3953557" y="2073721"/>
                </a:lnTo>
                <a:lnTo>
                  <a:pt x="3950842" y="2070772"/>
                </a:lnTo>
                <a:lnTo>
                  <a:pt x="3948806" y="2067370"/>
                </a:lnTo>
                <a:lnTo>
                  <a:pt x="3947222" y="2064194"/>
                </a:lnTo>
                <a:lnTo>
                  <a:pt x="3944734" y="2057843"/>
                </a:lnTo>
                <a:lnTo>
                  <a:pt x="3942019" y="2052172"/>
                </a:lnTo>
                <a:lnTo>
                  <a:pt x="3939304" y="2046955"/>
                </a:lnTo>
                <a:lnTo>
                  <a:pt x="3936363" y="2042191"/>
                </a:lnTo>
                <a:lnTo>
                  <a:pt x="3931386" y="2033572"/>
                </a:lnTo>
                <a:lnTo>
                  <a:pt x="3929576" y="2029943"/>
                </a:lnTo>
                <a:lnTo>
                  <a:pt x="3928219" y="2026313"/>
                </a:lnTo>
                <a:lnTo>
                  <a:pt x="3927314" y="2025179"/>
                </a:lnTo>
                <a:lnTo>
                  <a:pt x="3926635" y="2024272"/>
                </a:lnTo>
                <a:lnTo>
                  <a:pt x="3925957" y="2024045"/>
                </a:lnTo>
                <a:lnTo>
                  <a:pt x="3925052" y="2024045"/>
                </a:lnTo>
                <a:lnTo>
                  <a:pt x="3924373" y="2024725"/>
                </a:lnTo>
                <a:lnTo>
                  <a:pt x="3923921" y="2025633"/>
                </a:lnTo>
                <a:lnTo>
                  <a:pt x="3923016" y="2026994"/>
                </a:lnTo>
                <a:lnTo>
                  <a:pt x="3922337" y="2028355"/>
                </a:lnTo>
                <a:lnTo>
                  <a:pt x="3921658" y="2031757"/>
                </a:lnTo>
                <a:lnTo>
                  <a:pt x="3920753" y="2035840"/>
                </a:lnTo>
                <a:lnTo>
                  <a:pt x="3920753" y="2037882"/>
                </a:lnTo>
                <a:lnTo>
                  <a:pt x="3920980" y="2039923"/>
                </a:lnTo>
                <a:lnTo>
                  <a:pt x="3921206" y="2041511"/>
                </a:lnTo>
                <a:lnTo>
                  <a:pt x="3921885" y="2043326"/>
                </a:lnTo>
                <a:lnTo>
                  <a:pt x="3922337" y="2044913"/>
                </a:lnTo>
                <a:lnTo>
                  <a:pt x="3922337" y="2046501"/>
                </a:lnTo>
                <a:lnTo>
                  <a:pt x="3921885" y="2047635"/>
                </a:lnTo>
                <a:lnTo>
                  <a:pt x="3920980" y="2048770"/>
                </a:lnTo>
                <a:lnTo>
                  <a:pt x="3920075" y="2049677"/>
                </a:lnTo>
                <a:lnTo>
                  <a:pt x="3918944" y="2050357"/>
                </a:lnTo>
                <a:lnTo>
                  <a:pt x="3917586" y="2051265"/>
                </a:lnTo>
                <a:lnTo>
                  <a:pt x="3916003" y="2051718"/>
                </a:lnTo>
                <a:lnTo>
                  <a:pt x="3913062" y="2052399"/>
                </a:lnTo>
                <a:lnTo>
                  <a:pt x="3909894" y="2052853"/>
                </a:lnTo>
                <a:lnTo>
                  <a:pt x="3907406" y="2052399"/>
                </a:lnTo>
                <a:lnTo>
                  <a:pt x="3906501" y="2052172"/>
                </a:lnTo>
                <a:lnTo>
                  <a:pt x="3905596" y="2051945"/>
                </a:lnTo>
                <a:lnTo>
                  <a:pt x="3905144" y="2050811"/>
                </a:lnTo>
                <a:lnTo>
                  <a:pt x="3904691" y="2048770"/>
                </a:lnTo>
                <a:lnTo>
                  <a:pt x="3903560" y="2041057"/>
                </a:lnTo>
                <a:lnTo>
                  <a:pt x="3902655" y="2030623"/>
                </a:lnTo>
                <a:lnTo>
                  <a:pt x="3901524" y="2018601"/>
                </a:lnTo>
                <a:lnTo>
                  <a:pt x="3900619" y="2006352"/>
                </a:lnTo>
                <a:lnTo>
                  <a:pt x="3899262" y="1995010"/>
                </a:lnTo>
                <a:lnTo>
                  <a:pt x="3898357" y="1985937"/>
                </a:lnTo>
                <a:lnTo>
                  <a:pt x="3897904" y="1982535"/>
                </a:lnTo>
                <a:lnTo>
                  <a:pt x="3896999" y="1980266"/>
                </a:lnTo>
                <a:lnTo>
                  <a:pt x="3892475" y="1969605"/>
                </a:lnTo>
                <a:lnTo>
                  <a:pt x="3885462" y="1953954"/>
                </a:lnTo>
                <a:lnTo>
                  <a:pt x="3878675" y="1938302"/>
                </a:lnTo>
                <a:lnTo>
                  <a:pt x="3874150" y="1927414"/>
                </a:lnTo>
                <a:lnTo>
                  <a:pt x="3873471" y="1925373"/>
                </a:lnTo>
                <a:lnTo>
                  <a:pt x="3873245" y="1922424"/>
                </a:lnTo>
                <a:lnTo>
                  <a:pt x="3873471" y="1919021"/>
                </a:lnTo>
                <a:lnTo>
                  <a:pt x="3873698" y="1914712"/>
                </a:lnTo>
                <a:lnTo>
                  <a:pt x="3875055" y="1904958"/>
                </a:lnTo>
                <a:lnTo>
                  <a:pt x="3876639" y="1893843"/>
                </a:lnTo>
                <a:lnTo>
                  <a:pt x="3878448" y="1882275"/>
                </a:lnTo>
                <a:lnTo>
                  <a:pt x="3879806" y="1870706"/>
                </a:lnTo>
                <a:lnTo>
                  <a:pt x="3880258" y="1865489"/>
                </a:lnTo>
                <a:lnTo>
                  <a:pt x="3880500" y="1862940"/>
                </a:lnTo>
                <a:lnTo>
                  <a:pt x="3879396" y="1861572"/>
                </a:lnTo>
                <a:lnTo>
                  <a:pt x="3873500" y="1854094"/>
                </a:lnTo>
                <a:lnTo>
                  <a:pt x="3867603" y="1847069"/>
                </a:lnTo>
                <a:lnTo>
                  <a:pt x="3861253" y="1840044"/>
                </a:lnTo>
                <a:lnTo>
                  <a:pt x="3854903" y="1833246"/>
                </a:lnTo>
                <a:lnTo>
                  <a:pt x="3848327" y="1826222"/>
                </a:lnTo>
                <a:lnTo>
                  <a:pt x="3841750" y="1819650"/>
                </a:lnTo>
                <a:lnTo>
                  <a:pt x="3829560" y="1808101"/>
                </a:lnTo>
                <a:lnTo>
                  <a:pt x="3829632" y="1808494"/>
                </a:lnTo>
                <a:lnTo>
                  <a:pt x="3830086" y="1811211"/>
                </a:lnTo>
                <a:lnTo>
                  <a:pt x="3830541" y="1814380"/>
                </a:lnTo>
                <a:lnTo>
                  <a:pt x="3830541" y="1817323"/>
                </a:lnTo>
                <a:lnTo>
                  <a:pt x="3830541" y="1820719"/>
                </a:lnTo>
                <a:lnTo>
                  <a:pt x="3829632" y="1823888"/>
                </a:lnTo>
                <a:lnTo>
                  <a:pt x="3828951" y="1827510"/>
                </a:lnTo>
                <a:lnTo>
                  <a:pt x="3827588" y="1830680"/>
                </a:lnTo>
                <a:lnTo>
                  <a:pt x="3825771" y="1834075"/>
                </a:lnTo>
                <a:lnTo>
                  <a:pt x="3825718" y="1834181"/>
                </a:lnTo>
                <a:lnTo>
                  <a:pt x="3825875" y="1835512"/>
                </a:lnTo>
                <a:lnTo>
                  <a:pt x="3826102" y="1839591"/>
                </a:lnTo>
                <a:lnTo>
                  <a:pt x="3825875" y="1843217"/>
                </a:lnTo>
                <a:lnTo>
                  <a:pt x="3825194" y="1847296"/>
                </a:lnTo>
                <a:lnTo>
                  <a:pt x="3824514" y="1851148"/>
                </a:lnTo>
                <a:lnTo>
                  <a:pt x="3822927" y="1854774"/>
                </a:lnTo>
                <a:lnTo>
                  <a:pt x="3821339" y="1858173"/>
                </a:lnTo>
                <a:lnTo>
                  <a:pt x="3819298" y="1861345"/>
                </a:lnTo>
                <a:lnTo>
                  <a:pt x="3817030" y="1864291"/>
                </a:lnTo>
                <a:lnTo>
                  <a:pt x="3814535" y="1867010"/>
                </a:lnTo>
                <a:lnTo>
                  <a:pt x="3811814" y="1869503"/>
                </a:lnTo>
                <a:lnTo>
                  <a:pt x="3808639" y="1871995"/>
                </a:lnTo>
                <a:lnTo>
                  <a:pt x="3805464" y="1873808"/>
                </a:lnTo>
                <a:lnTo>
                  <a:pt x="3802062" y="1875621"/>
                </a:lnTo>
                <a:lnTo>
                  <a:pt x="3798660" y="1876981"/>
                </a:lnTo>
                <a:lnTo>
                  <a:pt x="3794805" y="1877887"/>
                </a:lnTo>
                <a:lnTo>
                  <a:pt x="3790723" y="1878567"/>
                </a:lnTo>
                <a:lnTo>
                  <a:pt x="3789985" y="1878610"/>
                </a:lnTo>
                <a:lnTo>
                  <a:pt x="3790499" y="1881413"/>
                </a:lnTo>
                <a:lnTo>
                  <a:pt x="3793681" y="1897742"/>
                </a:lnTo>
                <a:lnTo>
                  <a:pt x="3796863" y="1912937"/>
                </a:lnTo>
                <a:lnTo>
                  <a:pt x="3799817" y="1926997"/>
                </a:lnTo>
                <a:lnTo>
                  <a:pt x="3802544" y="1938790"/>
                </a:lnTo>
                <a:lnTo>
                  <a:pt x="3805499" y="1948542"/>
                </a:lnTo>
                <a:lnTo>
                  <a:pt x="3807772" y="1955572"/>
                </a:lnTo>
                <a:lnTo>
                  <a:pt x="3810044" y="1961469"/>
                </a:lnTo>
                <a:lnTo>
                  <a:pt x="3812544" y="1966912"/>
                </a:lnTo>
                <a:lnTo>
                  <a:pt x="3815499" y="1972808"/>
                </a:lnTo>
                <a:lnTo>
                  <a:pt x="3818681" y="1978704"/>
                </a:lnTo>
                <a:lnTo>
                  <a:pt x="3825044" y="1990044"/>
                </a:lnTo>
                <a:lnTo>
                  <a:pt x="3831408" y="2000476"/>
                </a:lnTo>
                <a:lnTo>
                  <a:pt x="3837089" y="2009320"/>
                </a:lnTo>
                <a:lnTo>
                  <a:pt x="3841862" y="2016351"/>
                </a:lnTo>
                <a:lnTo>
                  <a:pt x="3846635" y="2022701"/>
                </a:lnTo>
                <a:lnTo>
                  <a:pt x="3855498" y="2036081"/>
                </a:lnTo>
                <a:lnTo>
                  <a:pt x="3871862" y="2064203"/>
                </a:lnTo>
                <a:lnTo>
                  <a:pt x="3884816" y="2085520"/>
                </a:lnTo>
                <a:lnTo>
                  <a:pt x="3890271" y="2094138"/>
                </a:lnTo>
                <a:lnTo>
                  <a:pt x="3893680" y="2099355"/>
                </a:lnTo>
                <a:lnTo>
                  <a:pt x="3894816" y="2101169"/>
                </a:lnTo>
                <a:lnTo>
                  <a:pt x="3895498" y="2103210"/>
                </a:lnTo>
                <a:lnTo>
                  <a:pt x="3895725" y="2105251"/>
                </a:lnTo>
                <a:lnTo>
                  <a:pt x="3895725" y="2107292"/>
                </a:lnTo>
                <a:lnTo>
                  <a:pt x="3895498" y="2109333"/>
                </a:lnTo>
                <a:lnTo>
                  <a:pt x="3894816" y="2111374"/>
                </a:lnTo>
                <a:lnTo>
                  <a:pt x="3893907" y="2113188"/>
                </a:lnTo>
                <a:lnTo>
                  <a:pt x="3892771" y="2115230"/>
                </a:lnTo>
                <a:lnTo>
                  <a:pt x="3891180" y="2117044"/>
                </a:lnTo>
                <a:lnTo>
                  <a:pt x="3889589" y="2118405"/>
                </a:lnTo>
                <a:lnTo>
                  <a:pt x="3887998" y="2119992"/>
                </a:lnTo>
                <a:lnTo>
                  <a:pt x="3885953" y="2121353"/>
                </a:lnTo>
                <a:lnTo>
                  <a:pt x="3883680" y="2122487"/>
                </a:lnTo>
                <a:lnTo>
                  <a:pt x="3881407" y="2123167"/>
                </a:lnTo>
                <a:lnTo>
                  <a:pt x="3878680" y="2123847"/>
                </a:lnTo>
                <a:lnTo>
                  <a:pt x="3876180" y="2124074"/>
                </a:lnTo>
                <a:lnTo>
                  <a:pt x="3872998" y="2123847"/>
                </a:lnTo>
                <a:lnTo>
                  <a:pt x="3867771" y="2123167"/>
                </a:lnTo>
                <a:lnTo>
                  <a:pt x="3853907" y="2121580"/>
                </a:lnTo>
                <a:lnTo>
                  <a:pt x="3836635" y="2118631"/>
                </a:lnTo>
                <a:lnTo>
                  <a:pt x="3817317" y="2115230"/>
                </a:lnTo>
                <a:lnTo>
                  <a:pt x="3798226" y="2111601"/>
                </a:lnTo>
                <a:lnTo>
                  <a:pt x="3780726" y="2107746"/>
                </a:lnTo>
                <a:lnTo>
                  <a:pt x="3773226" y="2105931"/>
                </a:lnTo>
                <a:lnTo>
                  <a:pt x="3766636" y="2104344"/>
                </a:lnTo>
                <a:lnTo>
                  <a:pt x="3761408" y="2102756"/>
                </a:lnTo>
                <a:lnTo>
                  <a:pt x="3757999" y="2101169"/>
                </a:lnTo>
                <a:lnTo>
                  <a:pt x="3751863" y="2097994"/>
                </a:lnTo>
                <a:lnTo>
                  <a:pt x="3744818" y="2093685"/>
                </a:lnTo>
                <a:lnTo>
                  <a:pt x="3737318" y="2088242"/>
                </a:lnTo>
                <a:lnTo>
                  <a:pt x="3733681" y="2085520"/>
                </a:lnTo>
                <a:lnTo>
                  <a:pt x="3729818" y="2082572"/>
                </a:lnTo>
                <a:lnTo>
                  <a:pt x="3726181" y="2079170"/>
                </a:lnTo>
                <a:lnTo>
                  <a:pt x="3723000" y="2075995"/>
                </a:lnTo>
                <a:lnTo>
                  <a:pt x="3719591" y="2072367"/>
                </a:lnTo>
                <a:lnTo>
                  <a:pt x="3716863" y="2068965"/>
                </a:lnTo>
                <a:lnTo>
                  <a:pt x="3714591" y="2065563"/>
                </a:lnTo>
                <a:lnTo>
                  <a:pt x="3712545" y="2061935"/>
                </a:lnTo>
                <a:lnTo>
                  <a:pt x="3710954" y="2058306"/>
                </a:lnTo>
                <a:lnTo>
                  <a:pt x="3710045" y="2054904"/>
                </a:lnTo>
                <a:lnTo>
                  <a:pt x="3708454" y="2048328"/>
                </a:lnTo>
                <a:lnTo>
                  <a:pt x="3706636" y="2042204"/>
                </a:lnTo>
                <a:lnTo>
                  <a:pt x="3704818" y="2036308"/>
                </a:lnTo>
                <a:lnTo>
                  <a:pt x="3703227" y="2031319"/>
                </a:lnTo>
                <a:lnTo>
                  <a:pt x="3699591" y="2022247"/>
                </a:lnTo>
                <a:lnTo>
                  <a:pt x="3698227" y="2018165"/>
                </a:lnTo>
                <a:lnTo>
                  <a:pt x="3697545" y="2014537"/>
                </a:lnTo>
                <a:lnTo>
                  <a:pt x="3697091" y="2013176"/>
                </a:lnTo>
                <a:lnTo>
                  <a:pt x="3696409" y="2012042"/>
                </a:lnTo>
                <a:lnTo>
                  <a:pt x="3695727" y="2011815"/>
                </a:lnTo>
                <a:lnTo>
                  <a:pt x="3695045" y="2011815"/>
                </a:lnTo>
                <a:lnTo>
                  <a:pt x="3694136" y="2012042"/>
                </a:lnTo>
                <a:lnTo>
                  <a:pt x="3693227" y="2012722"/>
                </a:lnTo>
                <a:lnTo>
                  <a:pt x="3692545" y="2014083"/>
                </a:lnTo>
                <a:lnTo>
                  <a:pt x="3691409" y="2015444"/>
                </a:lnTo>
                <a:lnTo>
                  <a:pt x="3689818" y="2018619"/>
                </a:lnTo>
                <a:lnTo>
                  <a:pt x="3688682" y="2022474"/>
                </a:lnTo>
                <a:lnTo>
                  <a:pt x="3688455" y="2024515"/>
                </a:lnTo>
                <a:lnTo>
                  <a:pt x="3688227" y="2026329"/>
                </a:lnTo>
                <a:lnTo>
                  <a:pt x="3688227" y="2028370"/>
                </a:lnTo>
                <a:lnTo>
                  <a:pt x="3688455" y="2029958"/>
                </a:lnTo>
                <a:lnTo>
                  <a:pt x="3688455" y="2031545"/>
                </a:lnTo>
                <a:lnTo>
                  <a:pt x="3688227" y="2033133"/>
                </a:lnTo>
                <a:lnTo>
                  <a:pt x="3687545" y="2034040"/>
                </a:lnTo>
                <a:lnTo>
                  <a:pt x="3686636" y="2035174"/>
                </a:lnTo>
                <a:lnTo>
                  <a:pt x="3685500" y="2035854"/>
                </a:lnTo>
                <a:lnTo>
                  <a:pt x="3684587" y="2036401"/>
                </a:lnTo>
                <a:lnTo>
                  <a:pt x="3684587" y="2211356"/>
                </a:lnTo>
                <a:lnTo>
                  <a:pt x="3684361" y="2213626"/>
                </a:lnTo>
                <a:lnTo>
                  <a:pt x="3684134" y="2216122"/>
                </a:lnTo>
                <a:lnTo>
                  <a:pt x="3683455" y="2218391"/>
                </a:lnTo>
                <a:lnTo>
                  <a:pt x="3682550" y="2221114"/>
                </a:lnTo>
                <a:lnTo>
                  <a:pt x="3681644" y="2223384"/>
                </a:lnTo>
                <a:lnTo>
                  <a:pt x="3680286" y="2225653"/>
                </a:lnTo>
                <a:lnTo>
                  <a:pt x="3679154" y="2227695"/>
                </a:lnTo>
                <a:lnTo>
                  <a:pt x="3677342" y="2229964"/>
                </a:lnTo>
                <a:lnTo>
                  <a:pt x="3675531" y="2232007"/>
                </a:lnTo>
                <a:lnTo>
                  <a:pt x="3673494" y="2234049"/>
                </a:lnTo>
                <a:lnTo>
                  <a:pt x="3671230" y="2236092"/>
                </a:lnTo>
                <a:lnTo>
                  <a:pt x="3668739" y="2237907"/>
                </a:lnTo>
                <a:lnTo>
                  <a:pt x="3663532" y="2241538"/>
                </a:lnTo>
                <a:lnTo>
                  <a:pt x="3657646" y="2245169"/>
                </a:lnTo>
                <a:lnTo>
                  <a:pt x="3651080" y="2248119"/>
                </a:lnTo>
                <a:lnTo>
                  <a:pt x="3644062" y="2250842"/>
                </a:lnTo>
                <a:lnTo>
                  <a:pt x="3636138" y="2253338"/>
                </a:lnTo>
                <a:lnTo>
                  <a:pt x="3627988" y="2255153"/>
                </a:lnTo>
                <a:lnTo>
                  <a:pt x="3619611" y="2256742"/>
                </a:lnTo>
                <a:lnTo>
                  <a:pt x="3610781" y="2258103"/>
                </a:lnTo>
                <a:lnTo>
                  <a:pt x="3601725" y="2258784"/>
                </a:lnTo>
                <a:lnTo>
                  <a:pt x="3592216" y="2259011"/>
                </a:lnTo>
                <a:lnTo>
                  <a:pt x="3113157" y="2259011"/>
                </a:lnTo>
                <a:lnTo>
                  <a:pt x="3103874" y="2258784"/>
                </a:lnTo>
                <a:lnTo>
                  <a:pt x="3094592" y="2258103"/>
                </a:lnTo>
                <a:lnTo>
                  <a:pt x="3085536" y="2256742"/>
                </a:lnTo>
                <a:lnTo>
                  <a:pt x="3077386" y="2255153"/>
                </a:lnTo>
                <a:lnTo>
                  <a:pt x="3069235" y="2253338"/>
                </a:lnTo>
                <a:lnTo>
                  <a:pt x="3061538" y="2250842"/>
                </a:lnTo>
                <a:lnTo>
                  <a:pt x="3054519" y="2248119"/>
                </a:lnTo>
                <a:lnTo>
                  <a:pt x="3047954" y="2245169"/>
                </a:lnTo>
                <a:lnTo>
                  <a:pt x="3041841" y="2241538"/>
                </a:lnTo>
                <a:lnTo>
                  <a:pt x="3036634" y="2237907"/>
                </a:lnTo>
                <a:lnTo>
                  <a:pt x="3034143" y="2236092"/>
                </a:lnTo>
                <a:lnTo>
                  <a:pt x="3032106" y="2234049"/>
                </a:lnTo>
                <a:lnTo>
                  <a:pt x="3030068" y="2232007"/>
                </a:lnTo>
                <a:lnTo>
                  <a:pt x="3028031" y="2229964"/>
                </a:lnTo>
                <a:lnTo>
                  <a:pt x="3026446" y="2227695"/>
                </a:lnTo>
                <a:lnTo>
                  <a:pt x="3024861" y="2225653"/>
                </a:lnTo>
                <a:lnTo>
                  <a:pt x="3023729" y="2223384"/>
                </a:lnTo>
                <a:lnTo>
                  <a:pt x="3022597" y="2221114"/>
                </a:lnTo>
                <a:lnTo>
                  <a:pt x="3021918" y="2218391"/>
                </a:lnTo>
                <a:lnTo>
                  <a:pt x="3021239" y="2216122"/>
                </a:lnTo>
                <a:lnTo>
                  <a:pt x="3021012" y="2213626"/>
                </a:lnTo>
                <a:lnTo>
                  <a:pt x="3021012" y="2211356"/>
                </a:lnTo>
                <a:lnTo>
                  <a:pt x="3021012" y="1216507"/>
                </a:lnTo>
                <a:lnTo>
                  <a:pt x="3021012" y="1213784"/>
                </a:lnTo>
                <a:lnTo>
                  <a:pt x="3021239" y="1211287"/>
                </a:lnTo>
                <a:lnTo>
                  <a:pt x="3021918" y="1209018"/>
                </a:lnTo>
                <a:lnTo>
                  <a:pt x="3022597" y="1206749"/>
                </a:lnTo>
                <a:lnTo>
                  <a:pt x="3023729" y="1204480"/>
                </a:lnTo>
                <a:lnTo>
                  <a:pt x="3024861" y="1202210"/>
                </a:lnTo>
                <a:lnTo>
                  <a:pt x="3026446" y="1199941"/>
                </a:lnTo>
                <a:lnTo>
                  <a:pt x="3028031" y="1197672"/>
                </a:lnTo>
                <a:lnTo>
                  <a:pt x="3030068" y="1195629"/>
                </a:lnTo>
                <a:lnTo>
                  <a:pt x="3032106" y="1193587"/>
                </a:lnTo>
                <a:lnTo>
                  <a:pt x="3034143" y="1191545"/>
                </a:lnTo>
                <a:lnTo>
                  <a:pt x="3036634" y="1189502"/>
                </a:lnTo>
                <a:lnTo>
                  <a:pt x="3041841" y="1186098"/>
                </a:lnTo>
                <a:lnTo>
                  <a:pt x="3047954" y="1182694"/>
                </a:lnTo>
                <a:lnTo>
                  <a:pt x="3054519" y="1179291"/>
                </a:lnTo>
                <a:lnTo>
                  <a:pt x="3061538" y="1176794"/>
                </a:lnTo>
                <a:lnTo>
                  <a:pt x="3069235" y="1174298"/>
                </a:lnTo>
                <a:lnTo>
                  <a:pt x="3077386" y="1172256"/>
                </a:lnTo>
                <a:lnTo>
                  <a:pt x="3085536" y="1170667"/>
                </a:lnTo>
                <a:lnTo>
                  <a:pt x="3094592" y="1169533"/>
                </a:lnTo>
                <a:lnTo>
                  <a:pt x="3103874" y="1168852"/>
                </a:lnTo>
                <a:lnTo>
                  <a:pt x="3113157" y="1168398"/>
                </a:lnTo>
                <a:lnTo>
                  <a:pt x="3291887" y="1168398"/>
                </a:lnTo>
                <a:lnTo>
                  <a:pt x="3291794" y="1168168"/>
                </a:lnTo>
                <a:lnTo>
                  <a:pt x="3287259" y="1155932"/>
                </a:lnTo>
                <a:lnTo>
                  <a:pt x="3281362" y="1140749"/>
                </a:lnTo>
                <a:lnTo>
                  <a:pt x="3267755" y="1102000"/>
                </a:lnTo>
                <a:lnTo>
                  <a:pt x="3258117" y="1074736"/>
                </a:lnTo>
                <a:lnTo>
                  <a:pt x="2928938" y="1074736"/>
                </a:lnTo>
                <a:lnTo>
                  <a:pt x="2852738" y="1074736"/>
                </a:lnTo>
                <a:lnTo>
                  <a:pt x="2852738" y="2269010"/>
                </a:lnTo>
                <a:lnTo>
                  <a:pt x="2852510" y="2271729"/>
                </a:lnTo>
                <a:lnTo>
                  <a:pt x="2852281" y="2274675"/>
                </a:lnTo>
                <a:lnTo>
                  <a:pt x="2851596" y="2277395"/>
                </a:lnTo>
                <a:lnTo>
                  <a:pt x="2850454" y="2279888"/>
                </a:lnTo>
                <a:lnTo>
                  <a:pt x="2849311" y="2282381"/>
                </a:lnTo>
                <a:lnTo>
                  <a:pt x="2847941" y="2284647"/>
                </a:lnTo>
                <a:lnTo>
                  <a:pt x="2846113" y="2286913"/>
                </a:lnTo>
                <a:lnTo>
                  <a:pt x="2844285" y="2288953"/>
                </a:lnTo>
                <a:lnTo>
                  <a:pt x="2842229" y="2290766"/>
                </a:lnTo>
                <a:lnTo>
                  <a:pt x="2840173" y="2292352"/>
                </a:lnTo>
                <a:lnTo>
                  <a:pt x="2837660" y="2293712"/>
                </a:lnTo>
                <a:lnTo>
                  <a:pt x="2835375" y="2295072"/>
                </a:lnTo>
                <a:lnTo>
                  <a:pt x="2832634" y="2295751"/>
                </a:lnTo>
                <a:lnTo>
                  <a:pt x="2830121" y="2296658"/>
                </a:lnTo>
                <a:lnTo>
                  <a:pt x="2827151" y="2297111"/>
                </a:lnTo>
                <a:lnTo>
                  <a:pt x="2824181" y="2297111"/>
                </a:lnTo>
                <a:lnTo>
                  <a:pt x="2819383" y="2297111"/>
                </a:lnTo>
                <a:lnTo>
                  <a:pt x="2816641" y="2297111"/>
                </a:lnTo>
                <a:lnTo>
                  <a:pt x="2813671" y="2296658"/>
                </a:lnTo>
                <a:lnTo>
                  <a:pt x="2810930" y="2295751"/>
                </a:lnTo>
                <a:lnTo>
                  <a:pt x="2808417" y="2295072"/>
                </a:lnTo>
                <a:lnTo>
                  <a:pt x="2805904" y="2293712"/>
                </a:lnTo>
                <a:lnTo>
                  <a:pt x="2803619" y="2292352"/>
                </a:lnTo>
                <a:lnTo>
                  <a:pt x="2801334" y="2290766"/>
                </a:lnTo>
                <a:lnTo>
                  <a:pt x="2799278" y="2288953"/>
                </a:lnTo>
                <a:lnTo>
                  <a:pt x="2797451" y="2286913"/>
                </a:lnTo>
                <a:lnTo>
                  <a:pt x="2795851" y="2284647"/>
                </a:lnTo>
                <a:lnTo>
                  <a:pt x="2794252" y="2282381"/>
                </a:lnTo>
                <a:lnTo>
                  <a:pt x="2793110" y="2279888"/>
                </a:lnTo>
                <a:lnTo>
                  <a:pt x="2792196" y="2277395"/>
                </a:lnTo>
                <a:lnTo>
                  <a:pt x="2791511" y="2274675"/>
                </a:lnTo>
                <a:lnTo>
                  <a:pt x="2791054" y="2271729"/>
                </a:lnTo>
                <a:lnTo>
                  <a:pt x="2790825" y="2269010"/>
                </a:lnTo>
                <a:lnTo>
                  <a:pt x="2790825" y="2122910"/>
                </a:lnTo>
                <a:lnTo>
                  <a:pt x="2744788" y="2108382"/>
                </a:lnTo>
                <a:lnTo>
                  <a:pt x="2744788" y="2200491"/>
                </a:lnTo>
                <a:lnTo>
                  <a:pt x="2744561" y="2202986"/>
                </a:lnTo>
                <a:lnTo>
                  <a:pt x="2744335" y="2205708"/>
                </a:lnTo>
                <a:lnTo>
                  <a:pt x="2743881" y="2208203"/>
                </a:lnTo>
                <a:lnTo>
                  <a:pt x="2743201" y="2210699"/>
                </a:lnTo>
                <a:lnTo>
                  <a:pt x="2742520" y="2213194"/>
                </a:lnTo>
                <a:lnTo>
                  <a:pt x="2741613" y="2215462"/>
                </a:lnTo>
                <a:lnTo>
                  <a:pt x="2740253" y="2217730"/>
                </a:lnTo>
                <a:lnTo>
                  <a:pt x="2738892" y="2219999"/>
                </a:lnTo>
                <a:lnTo>
                  <a:pt x="2738437" y="2220756"/>
                </a:lnTo>
                <a:lnTo>
                  <a:pt x="2738437" y="2228420"/>
                </a:lnTo>
                <a:lnTo>
                  <a:pt x="2738437" y="2231366"/>
                </a:lnTo>
                <a:lnTo>
                  <a:pt x="2737769" y="2234085"/>
                </a:lnTo>
                <a:lnTo>
                  <a:pt x="2737102" y="2236577"/>
                </a:lnTo>
                <a:lnTo>
                  <a:pt x="2736434" y="2239069"/>
                </a:lnTo>
                <a:lnTo>
                  <a:pt x="2735098" y="2241562"/>
                </a:lnTo>
                <a:lnTo>
                  <a:pt x="2733540" y="2243601"/>
                </a:lnTo>
                <a:lnTo>
                  <a:pt x="2732204" y="2245867"/>
                </a:lnTo>
                <a:lnTo>
                  <a:pt x="2730424" y="2247679"/>
                </a:lnTo>
                <a:lnTo>
                  <a:pt x="2728420" y="2249492"/>
                </a:lnTo>
                <a:lnTo>
                  <a:pt x="2726194" y="2251305"/>
                </a:lnTo>
                <a:lnTo>
                  <a:pt x="2723968" y="2252438"/>
                </a:lnTo>
                <a:lnTo>
                  <a:pt x="2721520" y="2253797"/>
                </a:lnTo>
                <a:lnTo>
                  <a:pt x="2719071" y="2254477"/>
                </a:lnTo>
                <a:lnTo>
                  <a:pt x="2716177" y="2255383"/>
                </a:lnTo>
                <a:lnTo>
                  <a:pt x="2713506" y="2255836"/>
                </a:lnTo>
                <a:lnTo>
                  <a:pt x="2710835" y="2255836"/>
                </a:lnTo>
                <a:lnTo>
                  <a:pt x="2705937" y="2255836"/>
                </a:lnTo>
                <a:lnTo>
                  <a:pt x="2703044" y="2255836"/>
                </a:lnTo>
                <a:lnTo>
                  <a:pt x="2700372" y="2255383"/>
                </a:lnTo>
                <a:lnTo>
                  <a:pt x="2697479" y="2254477"/>
                </a:lnTo>
                <a:lnTo>
                  <a:pt x="2695030" y="2253797"/>
                </a:lnTo>
                <a:lnTo>
                  <a:pt x="2692581" y="2252438"/>
                </a:lnTo>
                <a:lnTo>
                  <a:pt x="2690355" y="2251305"/>
                </a:lnTo>
                <a:lnTo>
                  <a:pt x="2688447" y="2249578"/>
                </a:lnTo>
                <a:lnTo>
                  <a:pt x="2686277" y="2249940"/>
                </a:lnTo>
                <a:lnTo>
                  <a:pt x="2679020" y="2250621"/>
                </a:lnTo>
                <a:lnTo>
                  <a:pt x="2671310" y="2251074"/>
                </a:lnTo>
                <a:lnTo>
                  <a:pt x="2291443" y="2251074"/>
                </a:lnTo>
                <a:lnTo>
                  <a:pt x="2286681" y="2250621"/>
                </a:lnTo>
                <a:lnTo>
                  <a:pt x="2282145" y="2250394"/>
                </a:lnTo>
                <a:lnTo>
                  <a:pt x="2277383" y="2249940"/>
                </a:lnTo>
                <a:lnTo>
                  <a:pt x="2272847" y="2249260"/>
                </a:lnTo>
                <a:lnTo>
                  <a:pt x="2268538" y="2248352"/>
                </a:lnTo>
                <a:lnTo>
                  <a:pt x="2264229" y="2247445"/>
                </a:lnTo>
                <a:lnTo>
                  <a:pt x="2260374" y="2246084"/>
                </a:lnTo>
                <a:lnTo>
                  <a:pt x="2256291" y="2244950"/>
                </a:lnTo>
                <a:lnTo>
                  <a:pt x="2252436" y="2243135"/>
                </a:lnTo>
                <a:lnTo>
                  <a:pt x="2248581" y="2241547"/>
                </a:lnTo>
                <a:lnTo>
                  <a:pt x="2245406" y="2239506"/>
                </a:lnTo>
                <a:lnTo>
                  <a:pt x="2241777" y="2237691"/>
                </a:lnTo>
                <a:lnTo>
                  <a:pt x="2238829" y="2235423"/>
                </a:lnTo>
                <a:lnTo>
                  <a:pt x="2235654" y="2233155"/>
                </a:lnTo>
                <a:lnTo>
                  <a:pt x="2232932" y="2230886"/>
                </a:lnTo>
                <a:lnTo>
                  <a:pt x="2230438" y="2228391"/>
                </a:lnTo>
                <a:lnTo>
                  <a:pt x="2141283" y="2161273"/>
                </a:lnTo>
                <a:lnTo>
                  <a:pt x="2135558" y="2159222"/>
                </a:lnTo>
                <a:lnTo>
                  <a:pt x="2129448" y="2156726"/>
                </a:lnTo>
                <a:lnTo>
                  <a:pt x="2124017" y="2153776"/>
                </a:lnTo>
                <a:lnTo>
                  <a:pt x="2118586" y="2150599"/>
                </a:lnTo>
                <a:lnTo>
                  <a:pt x="2113833" y="2146969"/>
                </a:lnTo>
                <a:lnTo>
                  <a:pt x="2109760" y="2143111"/>
                </a:lnTo>
                <a:lnTo>
                  <a:pt x="2105913" y="2138800"/>
                </a:lnTo>
                <a:lnTo>
                  <a:pt x="2104555" y="2136984"/>
                </a:lnTo>
                <a:lnTo>
                  <a:pt x="2102971" y="2134488"/>
                </a:lnTo>
                <a:lnTo>
                  <a:pt x="2101613" y="2132219"/>
                </a:lnTo>
                <a:lnTo>
                  <a:pt x="2100482" y="2129950"/>
                </a:lnTo>
                <a:lnTo>
                  <a:pt x="2099350" y="2127454"/>
                </a:lnTo>
                <a:lnTo>
                  <a:pt x="2098671" y="2125184"/>
                </a:lnTo>
                <a:lnTo>
                  <a:pt x="2098219" y="2122688"/>
                </a:lnTo>
                <a:lnTo>
                  <a:pt x="2097766" y="2120192"/>
                </a:lnTo>
                <a:lnTo>
                  <a:pt x="2097314" y="2117696"/>
                </a:lnTo>
                <a:lnTo>
                  <a:pt x="2097087" y="2114973"/>
                </a:lnTo>
                <a:lnTo>
                  <a:pt x="2097087" y="2090248"/>
                </a:lnTo>
                <a:lnTo>
                  <a:pt x="2096407" y="2081406"/>
                </a:lnTo>
                <a:lnTo>
                  <a:pt x="2095047" y="2056228"/>
                </a:lnTo>
                <a:lnTo>
                  <a:pt x="2094140" y="2026967"/>
                </a:lnTo>
                <a:lnTo>
                  <a:pt x="2093232" y="1993850"/>
                </a:lnTo>
                <a:lnTo>
                  <a:pt x="2092779" y="1957330"/>
                </a:lnTo>
                <a:lnTo>
                  <a:pt x="2092552" y="1918089"/>
                </a:lnTo>
                <a:lnTo>
                  <a:pt x="2092325" y="1875899"/>
                </a:lnTo>
                <a:lnTo>
                  <a:pt x="2092325" y="1785394"/>
                </a:lnTo>
                <a:lnTo>
                  <a:pt x="2093006" y="1689218"/>
                </a:lnTo>
                <a:lnTo>
                  <a:pt x="2094140" y="1590094"/>
                </a:lnTo>
                <a:lnTo>
                  <a:pt x="2095273" y="1491424"/>
                </a:lnTo>
                <a:lnTo>
                  <a:pt x="2097087" y="1395729"/>
                </a:lnTo>
                <a:lnTo>
                  <a:pt x="2097087" y="1074736"/>
                </a:lnTo>
                <a:lnTo>
                  <a:pt x="1880712" y="1074736"/>
                </a:lnTo>
                <a:lnTo>
                  <a:pt x="1871209" y="1102000"/>
                </a:lnTo>
                <a:lnTo>
                  <a:pt x="1857148" y="1140749"/>
                </a:lnTo>
                <a:lnTo>
                  <a:pt x="1851706" y="1155932"/>
                </a:lnTo>
                <a:lnTo>
                  <a:pt x="1846943" y="1168168"/>
                </a:lnTo>
                <a:lnTo>
                  <a:pt x="1838325" y="1189469"/>
                </a:lnTo>
                <a:lnTo>
                  <a:pt x="1833563" y="1200572"/>
                </a:lnTo>
                <a:lnTo>
                  <a:pt x="1828800" y="1212129"/>
                </a:lnTo>
                <a:lnTo>
                  <a:pt x="1823584" y="1223686"/>
                </a:lnTo>
                <a:lnTo>
                  <a:pt x="1818141" y="1235242"/>
                </a:lnTo>
                <a:lnTo>
                  <a:pt x="1812698" y="1246573"/>
                </a:lnTo>
                <a:lnTo>
                  <a:pt x="1806802" y="1257449"/>
                </a:lnTo>
                <a:lnTo>
                  <a:pt x="1800906" y="1267873"/>
                </a:lnTo>
                <a:lnTo>
                  <a:pt x="1794782" y="1277844"/>
                </a:lnTo>
                <a:lnTo>
                  <a:pt x="1788886" y="1286908"/>
                </a:lnTo>
                <a:lnTo>
                  <a:pt x="1785711" y="1290987"/>
                </a:lnTo>
                <a:lnTo>
                  <a:pt x="1782763" y="1295065"/>
                </a:lnTo>
                <a:lnTo>
                  <a:pt x="1779588" y="1298465"/>
                </a:lnTo>
                <a:lnTo>
                  <a:pt x="1776413" y="1301864"/>
                </a:lnTo>
                <a:lnTo>
                  <a:pt x="1773238" y="1304809"/>
                </a:lnTo>
                <a:lnTo>
                  <a:pt x="1770290" y="1307529"/>
                </a:lnTo>
                <a:lnTo>
                  <a:pt x="1767341" y="1310021"/>
                </a:lnTo>
                <a:lnTo>
                  <a:pt x="1764166" y="1311834"/>
                </a:lnTo>
                <a:lnTo>
                  <a:pt x="1761218" y="1313647"/>
                </a:lnTo>
                <a:lnTo>
                  <a:pt x="1758043" y="1314780"/>
                </a:lnTo>
                <a:lnTo>
                  <a:pt x="1754641" y="1315686"/>
                </a:lnTo>
                <a:lnTo>
                  <a:pt x="1749879" y="1316819"/>
                </a:lnTo>
                <a:lnTo>
                  <a:pt x="1744209" y="1317726"/>
                </a:lnTo>
                <a:lnTo>
                  <a:pt x="1737632" y="1318859"/>
                </a:lnTo>
                <a:lnTo>
                  <a:pt x="1722438" y="1320445"/>
                </a:lnTo>
                <a:lnTo>
                  <a:pt x="1704295" y="1322484"/>
                </a:lnTo>
                <a:lnTo>
                  <a:pt x="1684111" y="1324071"/>
                </a:lnTo>
                <a:lnTo>
                  <a:pt x="1662566" y="1325883"/>
                </a:lnTo>
                <a:lnTo>
                  <a:pt x="1655089" y="1326374"/>
                </a:lnTo>
                <a:lnTo>
                  <a:pt x="1584035" y="1390422"/>
                </a:lnTo>
                <a:lnTo>
                  <a:pt x="1558657" y="1413101"/>
                </a:lnTo>
                <a:lnTo>
                  <a:pt x="1547554" y="1423533"/>
                </a:lnTo>
                <a:lnTo>
                  <a:pt x="1546647" y="1424440"/>
                </a:lnTo>
                <a:lnTo>
                  <a:pt x="1545741" y="1426481"/>
                </a:lnTo>
                <a:lnTo>
                  <a:pt x="1543475" y="1432151"/>
                </a:lnTo>
                <a:lnTo>
                  <a:pt x="1540756" y="1440315"/>
                </a:lnTo>
                <a:lnTo>
                  <a:pt x="1537357" y="1450067"/>
                </a:lnTo>
                <a:lnTo>
                  <a:pt x="1530106" y="1474560"/>
                </a:lnTo>
                <a:lnTo>
                  <a:pt x="1521949" y="1501547"/>
                </a:lnTo>
                <a:lnTo>
                  <a:pt x="1514018" y="1528761"/>
                </a:lnTo>
                <a:lnTo>
                  <a:pt x="1507220" y="1552574"/>
                </a:lnTo>
                <a:lnTo>
                  <a:pt x="1504275" y="1562326"/>
                </a:lnTo>
                <a:lnTo>
                  <a:pt x="1501782" y="1570036"/>
                </a:lnTo>
                <a:lnTo>
                  <a:pt x="1499743" y="1575252"/>
                </a:lnTo>
                <a:lnTo>
                  <a:pt x="1498836" y="1576840"/>
                </a:lnTo>
                <a:lnTo>
                  <a:pt x="1498383" y="1577747"/>
                </a:lnTo>
                <a:lnTo>
                  <a:pt x="1497703" y="1578881"/>
                </a:lnTo>
                <a:lnTo>
                  <a:pt x="1496797" y="1580015"/>
                </a:lnTo>
                <a:lnTo>
                  <a:pt x="1495664" y="1583190"/>
                </a:lnTo>
                <a:lnTo>
                  <a:pt x="1494531" y="1586592"/>
                </a:lnTo>
                <a:lnTo>
                  <a:pt x="1493851" y="1590674"/>
                </a:lnTo>
                <a:lnTo>
                  <a:pt x="1493398" y="1595890"/>
                </a:lnTo>
                <a:lnTo>
                  <a:pt x="1493172" y="1601106"/>
                </a:lnTo>
                <a:lnTo>
                  <a:pt x="1492945" y="1614033"/>
                </a:lnTo>
                <a:lnTo>
                  <a:pt x="1492945" y="1618342"/>
                </a:lnTo>
                <a:lnTo>
                  <a:pt x="1492265" y="1623785"/>
                </a:lnTo>
                <a:lnTo>
                  <a:pt x="1490906" y="1637392"/>
                </a:lnTo>
                <a:lnTo>
                  <a:pt x="1488866" y="1653494"/>
                </a:lnTo>
                <a:lnTo>
                  <a:pt x="1485921" y="1670502"/>
                </a:lnTo>
                <a:lnTo>
                  <a:pt x="1482748" y="1686831"/>
                </a:lnTo>
                <a:lnTo>
                  <a:pt x="1481162" y="1694088"/>
                </a:lnTo>
                <a:lnTo>
                  <a:pt x="1480849" y="1695389"/>
                </a:lnTo>
                <a:lnTo>
                  <a:pt x="1487529" y="1696208"/>
                </a:lnTo>
                <a:lnTo>
                  <a:pt x="1500220" y="1698246"/>
                </a:lnTo>
                <a:lnTo>
                  <a:pt x="1512457" y="1700057"/>
                </a:lnTo>
                <a:lnTo>
                  <a:pt x="1512830" y="1700127"/>
                </a:lnTo>
                <a:lnTo>
                  <a:pt x="1518557" y="1700231"/>
                </a:lnTo>
                <a:lnTo>
                  <a:pt x="1532618" y="1700684"/>
                </a:lnTo>
                <a:lnTo>
                  <a:pt x="1548720" y="1701817"/>
                </a:lnTo>
                <a:lnTo>
                  <a:pt x="1554843" y="1702270"/>
                </a:lnTo>
                <a:lnTo>
                  <a:pt x="1560966" y="1702950"/>
                </a:lnTo>
                <a:lnTo>
                  <a:pt x="1573893" y="1704989"/>
                </a:lnTo>
                <a:lnTo>
                  <a:pt x="1587954" y="1708162"/>
                </a:lnTo>
                <a:lnTo>
                  <a:pt x="1602468" y="1711334"/>
                </a:lnTo>
                <a:lnTo>
                  <a:pt x="1617209" y="1715640"/>
                </a:lnTo>
                <a:lnTo>
                  <a:pt x="1632404" y="1720172"/>
                </a:lnTo>
                <a:lnTo>
                  <a:pt x="1648052" y="1725610"/>
                </a:lnTo>
                <a:lnTo>
                  <a:pt x="1663473" y="1731502"/>
                </a:lnTo>
                <a:lnTo>
                  <a:pt x="1678668" y="1737394"/>
                </a:lnTo>
                <a:lnTo>
                  <a:pt x="1693863" y="1743965"/>
                </a:lnTo>
                <a:lnTo>
                  <a:pt x="1708831" y="1751216"/>
                </a:lnTo>
                <a:lnTo>
                  <a:pt x="1722891" y="1758468"/>
                </a:lnTo>
                <a:lnTo>
                  <a:pt x="1736498" y="1766172"/>
                </a:lnTo>
                <a:lnTo>
                  <a:pt x="1743302" y="1770024"/>
                </a:lnTo>
                <a:lnTo>
                  <a:pt x="1749425" y="1773877"/>
                </a:lnTo>
                <a:lnTo>
                  <a:pt x="1755548" y="1777955"/>
                </a:lnTo>
                <a:lnTo>
                  <a:pt x="1761445" y="1782034"/>
                </a:lnTo>
                <a:lnTo>
                  <a:pt x="1767115" y="1786340"/>
                </a:lnTo>
                <a:lnTo>
                  <a:pt x="1772104" y="1790419"/>
                </a:lnTo>
                <a:lnTo>
                  <a:pt x="1803173" y="1815345"/>
                </a:lnTo>
                <a:lnTo>
                  <a:pt x="1820182" y="1829621"/>
                </a:lnTo>
                <a:lnTo>
                  <a:pt x="1824491" y="1833473"/>
                </a:lnTo>
                <a:lnTo>
                  <a:pt x="1826759" y="1835512"/>
                </a:lnTo>
                <a:lnTo>
                  <a:pt x="1826986" y="1836192"/>
                </a:lnTo>
                <a:lnTo>
                  <a:pt x="1827213" y="1836419"/>
                </a:lnTo>
                <a:lnTo>
                  <a:pt x="1826986" y="1836645"/>
                </a:lnTo>
                <a:lnTo>
                  <a:pt x="1826532" y="1836645"/>
                </a:lnTo>
                <a:lnTo>
                  <a:pt x="1823131" y="1836419"/>
                </a:lnTo>
                <a:lnTo>
                  <a:pt x="1819502" y="1836192"/>
                </a:lnTo>
                <a:lnTo>
                  <a:pt x="1817688" y="1836192"/>
                </a:lnTo>
                <a:lnTo>
                  <a:pt x="1816100" y="1836419"/>
                </a:lnTo>
                <a:lnTo>
                  <a:pt x="1815647" y="1836645"/>
                </a:lnTo>
                <a:lnTo>
                  <a:pt x="1815193" y="1837099"/>
                </a:lnTo>
                <a:lnTo>
                  <a:pt x="1814966" y="1837778"/>
                </a:lnTo>
                <a:lnTo>
                  <a:pt x="1814966" y="1838232"/>
                </a:lnTo>
                <a:lnTo>
                  <a:pt x="1815193" y="1839591"/>
                </a:lnTo>
                <a:lnTo>
                  <a:pt x="1815647" y="1840498"/>
                </a:lnTo>
                <a:lnTo>
                  <a:pt x="1817007" y="1841404"/>
                </a:lnTo>
                <a:lnTo>
                  <a:pt x="1818141" y="1842537"/>
                </a:lnTo>
                <a:lnTo>
                  <a:pt x="1819729" y="1843217"/>
                </a:lnTo>
                <a:lnTo>
                  <a:pt x="1821316" y="1843897"/>
                </a:lnTo>
                <a:lnTo>
                  <a:pt x="1822677" y="1844350"/>
                </a:lnTo>
                <a:lnTo>
                  <a:pt x="1824265" y="1844350"/>
                </a:lnTo>
                <a:lnTo>
                  <a:pt x="1824718" y="1844576"/>
                </a:lnTo>
                <a:lnTo>
                  <a:pt x="1824945" y="1845030"/>
                </a:lnTo>
                <a:lnTo>
                  <a:pt x="1825852" y="1846843"/>
                </a:lnTo>
                <a:lnTo>
                  <a:pt x="1826079" y="1849788"/>
                </a:lnTo>
                <a:lnTo>
                  <a:pt x="1826532" y="1853641"/>
                </a:lnTo>
                <a:lnTo>
                  <a:pt x="1826986" y="1863611"/>
                </a:lnTo>
                <a:lnTo>
                  <a:pt x="1827213" y="1874941"/>
                </a:lnTo>
                <a:lnTo>
                  <a:pt x="1826986" y="1886271"/>
                </a:lnTo>
                <a:lnTo>
                  <a:pt x="1826986" y="1896468"/>
                </a:lnTo>
                <a:lnTo>
                  <a:pt x="1826759" y="1903720"/>
                </a:lnTo>
                <a:lnTo>
                  <a:pt x="1826532" y="1907345"/>
                </a:lnTo>
                <a:lnTo>
                  <a:pt x="1826306" y="1907799"/>
                </a:lnTo>
                <a:lnTo>
                  <a:pt x="1825852" y="1908025"/>
                </a:lnTo>
                <a:lnTo>
                  <a:pt x="1824491" y="1908932"/>
                </a:lnTo>
                <a:lnTo>
                  <a:pt x="1822450" y="1909158"/>
                </a:lnTo>
                <a:lnTo>
                  <a:pt x="1819956" y="1909385"/>
                </a:lnTo>
                <a:lnTo>
                  <a:pt x="1814286" y="1909611"/>
                </a:lnTo>
                <a:lnTo>
                  <a:pt x="1808843" y="1910065"/>
                </a:lnTo>
                <a:lnTo>
                  <a:pt x="1806348" y="1910065"/>
                </a:lnTo>
                <a:lnTo>
                  <a:pt x="1804081" y="1909838"/>
                </a:lnTo>
                <a:lnTo>
                  <a:pt x="1802266" y="1909158"/>
                </a:lnTo>
                <a:lnTo>
                  <a:pt x="1800906" y="1908025"/>
                </a:lnTo>
                <a:lnTo>
                  <a:pt x="1799772" y="1906892"/>
                </a:lnTo>
                <a:lnTo>
                  <a:pt x="1798638" y="1905533"/>
                </a:lnTo>
                <a:lnTo>
                  <a:pt x="1797957" y="1903946"/>
                </a:lnTo>
                <a:lnTo>
                  <a:pt x="1797504" y="1902587"/>
                </a:lnTo>
                <a:lnTo>
                  <a:pt x="1796597" y="1901227"/>
                </a:lnTo>
                <a:lnTo>
                  <a:pt x="1795690" y="1900094"/>
                </a:lnTo>
                <a:lnTo>
                  <a:pt x="1794329" y="1898961"/>
                </a:lnTo>
                <a:lnTo>
                  <a:pt x="1792741" y="1898281"/>
                </a:lnTo>
                <a:lnTo>
                  <a:pt x="1791381" y="1897601"/>
                </a:lnTo>
                <a:lnTo>
                  <a:pt x="1789566" y="1897375"/>
                </a:lnTo>
                <a:lnTo>
                  <a:pt x="1785711" y="1897148"/>
                </a:lnTo>
                <a:lnTo>
                  <a:pt x="1784123" y="1897375"/>
                </a:lnTo>
                <a:lnTo>
                  <a:pt x="1782990" y="1898055"/>
                </a:lnTo>
                <a:lnTo>
                  <a:pt x="1782309" y="1898961"/>
                </a:lnTo>
                <a:lnTo>
                  <a:pt x="1781402" y="1900321"/>
                </a:lnTo>
                <a:lnTo>
                  <a:pt x="1779815" y="1903493"/>
                </a:lnTo>
                <a:lnTo>
                  <a:pt x="1778454" y="1907345"/>
                </a:lnTo>
                <a:lnTo>
                  <a:pt x="1777093" y="1909158"/>
                </a:lnTo>
                <a:lnTo>
                  <a:pt x="1775506" y="1910518"/>
                </a:lnTo>
                <a:lnTo>
                  <a:pt x="1773918" y="1911651"/>
                </a:lnTo>
                <a:lnTo>
                  <a:pt x="1771877" y="1912331"/>
                </a:lnTo>
                <a:lnTo>
                  <a:pt x="1769382" y="1912784"/>
                </a:lnTo>
                <a:lnTo>
                  <a:pt x="1766661" y="1913237"/>
                </a:lnTo>
                <a:lnTo>
                  <a:pt x="1760765" y="1913464"/>
                </a:lnTo>
                <a:lnTo>
                  <a:pt x="1757590" y="1913237"/>
                </a:lnTo>
                <a:lnTo>
                  <a:pt x="1754868" y="1912557"/>
                </a:lnTo>
                <a:lnTo>
                  <a:pt x="1752600" y="1911651"/>
                </a:lnTo>
                <a:lnTo>
                  <a:pt x="1750786" y="1910065"/>
                </a:lnTo>
                <a:lnTo>
                  <a:pt x="1749425" y="1908025"/>
                </a:lnTo>
                <a:lnTo>
                  <a:pt x="1748518" y="1905986"/>
                </a:lnTo>
                <a:lnTo>
                  <a:pt x="1748065" y="1903493"/>
                </a:lnTo>
                <a:lnTo>
                  <a:pt x="1747838" y="1900547"/>
                </a:lnTo>
                <a:lnTo>
                  <a:pt x="1747157" y="1888537"/>
                </a:lnTo>
                <a:lnTo>
                  <a:pt x="1746477" y="1869956"/>
                </a:lnTo>
                <a:lnTo>
                  <a:pt x="1746250" y="1860439"/>
                </a:lnTo>
                <a:lnTo>
                  <a:pt x="1746250" y="1852281"/>
                </a:lnTo>
                <a:lnTo>
                  <a:pt x="1746477" y="1846843"/>
                </a:lnTo>
                <a:lnTo>
                  <a:pt x="1746704" y="1845030"/>
                </a:lnTo>
                <a:lnTo>
                  <a:pt x="1746931" y="1844350"/>
                </a:lnTo>
                <a:lnTo>
                  <a:pt x="1748065" y="1844123"/>
                </a:lnTo>
                <a:lnTo>
                  <a:pt x="1749425" y="1843897"/>
                </a:lnTo>
                <a:lnTo>
                  <a:pt x="1751240" y="1843897"/>
                </a:lnTo>
                <a:lnTo>
                  <a:pt x="1753281" y="1843897"/>
                </a:lnTo>
                <a:lnTo>
                  <a:pt x="1755095" y="1843217"/>
                </a:lnTo>
                <a:lnTo>
                  <a:pt x="1756002" y="1842764"/>
                </a:lnTo>
                <a:lnTo>
                  <a:pt x="1757136" y="1842084"/>
                </a:lnTo>
                <a:lnTo>
                  <a:pt x="1757816" y="1841177"/>
                </a:lnTo>
                <a:lnTo>
                  <a:pt x="1758723" y="1840271"/>
                </a:lnTo>
                <a:lnTo>
                  <a:pt x="1759404" y="1838911"/>
                </a:lnTo>
                <a:lnTo>
                  <a:pt x="1759857" y="1837552"/>
                </a:lnTo>
                <a:lnTo>
                  <a:pt x="1760765" y="1834153"/>
                </a:lnTo>
                <a:lnTo>
                  <a:pt x="1760991" y="1831207"/>
                </a:lnTo>
                <a:lnTo>
                  <a:pt x="1760991" y="1829621"/>
                </a:lnTo>
                <a:lnTo>
                  <a:pt x="1760765" y="1828035"/>
                </a:lnTo>
                <a:lnTo>
                  <a:pt x="1760084" y="1826675"/>
                </a:lnTo>
                <a:lnTo>
                  <a:pt x="1759631" y="1825089"/>
                </a:lnTo>
                <a:lnTo>
                  <a:pt x="1758950" y="1823729"/>
                </a:lnTo>
                <a:lnTo>
                  <a:pt x="1758043" y="1822369"/>
                </a:lnTo>
                <a:lnTo>
                  <a:pt x="1756909" y="1821010"/>
                </a:lnTo>
                <a:lnTo>
                  <a:pt x="1755548" y="1819424"/>
                </a:lnTo>
                <a:lnTo>
                  <a:pt x="1752373" y="1816931"/>
                </a:lnTo>
                <a:lnTo>
                  <a:pt x="1748291" y="1814438"/>
                </a:lnTo>
                <a:lnTo>
                  <a:pt x="1741715" y="1810360"/>
                </a:lnTo>
                <a:lnTo>
                  <a:pt x="1731509" y="1804015"/>
                </a:lnTo>
                <a:lnTo>
                  <a:pt x="1718582" y="1795857"/>
                </a:lnTo>
                <a:lnTo>
                  <a:pt x="1704295" y="1787246"/>
                </a:lnTo>
                <a:lnTo>
                  <a:pt x="1689327" y="1778635"/>
                </a:lnTo>
                <a:lnTo>
                  <a:pt x="1681843" y="1774783"/>
                </a:lnTo>
                <a:lnTo>
                  <a:pt x="1674813" y="1770931"/>
                </a:lnTo>
                <a:lnTo>
                  <a:pt x="1668009" y="1767532"/>
                </a:lnTo>
                <a:lnTo>
                  <a:pt x="1661659" y="1764586"/>
                </a:lnTo>
                <a:lnTo>
                  <a:pt x="1655763" y="1762320"/>
                </a:lnTo>
                <a:lnTo>
                  <a:pt x="1650773" y="1760734"/>
                </a:lnTo>
                <a:lnTo>
                  <a:pt x="1632857" y="1756202"/>
                </a:lnTo>
                <a:lnTo>
                  <a:pt x="1616075" y="1751669"/>
                </a:lnTo>
                <a:lnTo>
                  <a:pt x="1608138" y="1749857"/>
                </a:lnTo>
                <a:lnTo>
                  <a:pt x="1601107" y="1748044"/>
                </a:lnTo>
                <a:lnTo>
                  <a:pt x="1594531" y="1747137"/>
                </a:lnTo>
                <a:lnTo>
                  <a:pt x="1588407" y="1746684"/>
                </a:lnTo>
                <a:lnTo>
                  <a:pt x="1583418" y="1746684"/>
                </a:lnTo>
                <a:lnTo>
                  <a:pt x="1579563" y="1746911"/>
                </a:lnTo>
                <a:lnTo>
                  <a:pt x="1577975" y="1747137"/>
                </a:lnTo>
                <a:lnTo>
                  <a:pt x="1577068" y="1747364"/>
                </a:lnTo>
                <a:lnTo>
                  <a:pt x="1576161" y="1747817"/>
                </a:lnTo>
                <a:lnTo>
                  <a:pt x="1575934" y="1748497"/>
                </a:lnTo>
                <a:lnTo>
                  <a:pt x="1575934" y="1749403"/>
                </a:lnTo>
                <a:lnTo>
                  <a:pt x="1576161" y="1750310"/>
                </a:lnTo>
                <a:lnTo>
                  <a:pt x="1577068" y="1751443"/>
                </a:lnTo>
                <a:lnTo>
                  <a:pt x="1578202" y="1752349"/>
                </a:lnTo>
                <a:lnTo>
                  <a:pt x="1582057" y="1755295"/>
                </a:lnTo>
                <a:lnTo>
                  <a:pt x="1587727" y="1758694"/>
                </a:lnTo>
                <a:lnTo>
                  <a:pt x="1591582" y="1761187"/>
                </a:lnTo>
                <a:lnTo>
                  <a:pt x="1596345" y="1764586"/>
                </a:lnTo>
                <a:lnTo>
                  <a:pt x="1607684" y="1773197"/>
                </a:lnTo>
                <a:lnTo>
                  <a:pt x="1621291" y="1784074"/>
                </a:lnTo>
                <a:lnTo>
                  <a:pt x="1636032" y="1795857"/>
                </a:lnTo>
                <a:lnTo>
                  <a:pt x="1650547" y="1808320"/>
                </a:lnTo>
                <a:lnTo>
                  <a:pt x="1663927" y="1819650"/>
                </a:lnTo>
                <a:lnTo>
                  <a:pt x="1674813" y="1829847"/>
                </a:lnTo>
                <a:lnTo>
                  <a:pt x="1679122" y="1834153"/>
                </a:lnTo>
                <a:lnTo>
                  <a:pt x="1682750" y="1837552"/>
                </a:lnTo>
                <a:lnTo>
                  <a:pt x="1689554" y="1845030"/>
                </a:lnTo>
                <a:lnTo>
                  <a:pt x="1698398" y="1855227"/>
                </a:lnTo>
                <a:lnTo>
                  <a:pt x="1718809" y="1878793"/>
                </a:lnTo>
                <a:lnTo>
                  <a:pt x="1737632" y="1900774"/>
                </a:lnTo>
                <a:lnTo>
                  <a:pt x="1744209" y="1908932"/>
                </a:lnTo>
                <a:lnTo>
                  <a:pt x="1747838" y="1913464"/>
                </a:lnTo>
                <a:lnTo>
                  <a:pt x="1749198" y="1916183"/>
                </a:lnTo>
                <a:lnTo>
                  <a:pt x="1750559" y="1918676"/>
                </a:lnTo>
                <a:lnTo>
                  <a:pt x="1751920" y="1921168"/>
                </a:lnTo>
                <a:lnTo>
                  <a:pt x="1753054" y="1923434"/>
                </a:lnTo>
                <a:lnTo>
                  <a:pt x="1754641" y="1925474"/>
                </a:lnTo>
                <a:lnTo>
                  <a:pt x="1756002" y="1927060"/>
                </a:lnTo>
                <a:lnTo>
                  <a:pt x="1757136" y="1927740"/>
                </a:lnTo>
                <a:lnTo>
                  <a:pt x="1758043" y="1928419"/>
                </a:lnTo>
                <a:lnTo>
                  <a:pt x="1759404" y="1928646"/>
                </a:lnTo>
                <a:lnTo>
                  <a:pt x="1760765" y="1928873"/>
                </a:lnTo>
                <a:lnTo>
                  <a:pt x="1763940" y="1929326"/>
                </a:lnTo>
                <a:lnTo>
                  <a:pt x="1768022" y="1930459"/>
                </a:lnTo>
                <a:lnTo>
                  <a:pt x="1770063" y="1931365"/>
                </a:lnTo>
                <a:lnTo>
                  <a:pt x="1772331" y="1932498"/>
                </a:lnTo>
                <a:lnTo>
                  <a:pt x="1774598" y="1933631"/>
                </a:lnTo>
                <a:lnTo>
                  <a:pt x="1776866" y="1935217"/>
                </a:lnTo>
                <a:lnTo>
                  <a:pt x="1778907" y="1937030"/>
                </a:lnTo>
                <a:lnTo>
                  <a:pt x="1780948" y="1939070"/>
                </a:lnTo>
                <a:lnTo>
                  <a:pt x="1782763" y="1941562"/>
                </a:lnTo>
                <a:lnTo>
                  <a:pt x="1784577" y="1944282"/>
                </a:lnTo>
                <a:lnTo>
                  <a:pt x="1785711" y="1947227"/>
                </a:lnTo>
                <a:lnTo>
                  <a:pt x="1786845" y="1950626"/>
                </a:lnTo>
                <a:lnTo>
                  <a:pt x="1787525" y="1954705"/>
                </a:lnTo>
                <a:lnTo>
                  <a:pt x="1787752" y="1958784"/>
                </a:lnTo>
                <a:lnTo>
                  <a:pt x="1787979" y="1963316"/>
                </a:lnTo>
                <a:lnTo>
                  <a:pt x="1787752" y="1967622"/>
                </a:lnTo>
                <a:lnTo>
                  <a:pt x="1787525" y="1971700"/>
                </a:lnTo>
                <a:lnTo>
                  <a:pt x="1787072" y="1975779"/>
                </a:lnTo>
                <a:lnTo>
                  <a:pt x="1786165" y="1979632"/>
                </a:lnTo>
                <a:lnTo>
                  <a:pt x="1785257" y="1983257"/>
                </a:lnTo>
                <a:lnTo>
                  <a:pt x="1783897" y="1986883"/>
                </a:lnTo>
                <a:lnTo>
                  <a:pt x="1782309" y="1990055"/>
                </a:lnTo>
                <a:lnTo>
                  <a:pt x="1780495" y="1992775"/>
                </a:lnTo>
                <a:lnTo>
                  <a:pt x="1778227" y="1995720"/>
                </a:lnTo>
                <a:lnTo>
                  <a:pt x="1775506" y="1997986"/>
                </a:lnTo>
                <a:lnTo>
                  <a:pt x="1772557" y="2000252"/>
                </a:lnTo>
                <a:lnTo>
                  <a:pt x="1769382" y="2001839"/>
                </a:lnTo>
                <a:lnTo>
                  <a:pt x="1765527" y="2003198"/>
                </a:lnTo>
                <a:lnTo>
                  <a:pt x="1761218" y="2004331"/>
                </a:lnTo>
                <a:lnTo>
                  <a:pt x="1756682" y="2004784"/>
                </a:lnTo>
                <a:lnTo>
                  <a:pt x="1751466" y="2005011"/>
                </a:lnTo>
                <a:lnTo>
                  <a:pt x="1746477" y="2004784"/>
                </a:lnTo>
                <a:lnTo>
                  <a:pt x="1741488" y="2004105"/>
                </a:lnTo>
                <a:lnTo>
                  <a:pt x="1736045" y="2002972"/>
                </a:lnTo>
                <a:lnTo>
                  <a:pt x="1731282" y="2001839"/>
                </a:lnTo>
                <a:lnTo>
                  <a:pt x="1726293" y="2000026"/>
                </a:lnTo>
                <a:lnTo>
                  <a:pt x="1721757" y="1997986"/>
                </a:lnTo>
                <a:lnTo>
                  <a:pt x="1716995" y="1995494"/>
                </a:lnTo>
                <a:lnTo>
                  <a:pt x="1713140" y="1992548"/>
                </a:lnTo>
                <a:lnTo>
                  <a:pt x="1709057" y="1989602"/>
                </a:lnTo>
                <a:lnTo>
                  <a:pt x="1705656" y="1986203"/>
                </a:lnTo>
                <a:lnTo>
                  <a:pt x="1702707" y="1982804"/>
                </a:lnTo>
                <a:lnTo>
                  <a:pt x="1701347" y="1980765"/>
                </a:lnTo>
                <a:lnTo>
                  <a:pt x="1700440" y="1978725"/>
                </a:lnTo>
                <a:lnTo>
                  <a:pt x="1699306" y="1976686"/>
                </a:lnTo>
                <a:lnTo>
                  <a:pt x="1698625" y="1974646"/>
                </a:lnTo>
                <a:lnTo>
                  <a:pt x="1697945" y="1972380"/>
                </a:lnTo>
                <a:lnTo>
                  <a:pt x="1697265" y="1970114"/>
                </a:lnTo>
                <a:lnTo>
                  <a:pt x="1697038" y="1967848"/>
                </a:lnTo>
                <a:lnTo>
                  <a:pt x="1696811" y="1965582"/>
                </a:lnTo>
                <a:lnTo>
                  <a:pt x="1696811" y="1961050"/>
                </a:lnTo>
                <a:lnTo>
                  <a:pt x="1697038" y="1956971"/>
                </a:lnTo>
                <a:lnTo>
                  <a:pt x="1697491" y="1953119"/>
                </a:lnTo>
                <a:lnTo>
                  <a:pt x="1698398" y="1949947"/>
                </a:lnTo>
                <a:lnTo>
                  <a:pt x="1699306" y="1946774"/>
                </a:lnTo>
                <a:lnTo>
                  <a:pt x="1700666" y="1944055"/>
                </a:lnTo>
                <a:lnTo>
                  <a:pt x="1701573" y="1941789"/>
                </a:lnTo>
                <a:lnTo>
                  <a:pt x="1703161" y="1939523"/>
                </a:lnTo>
                <a:lnTo>
                  <a:pt x="1704522" y="1937710"/>
                </a:lnTo>
                <a:lnTo>
                  <a:pt x="1705882" y="1936124"/>
                </a:lnTo>
                <a:lnTo>
                  <a:pt x="1707470" y="1934764"/>
                </a:lnTo>
                <a:lnTo>
                  <a:pt x="1708831" y="1933631"/>
                </a:lnTo>
                <a:lnTo>
                  <a:pt x="1711552" y="1931818"/>
                </a:lnTo>
                <a:lnTo>
                  <a:pt x="1713820" y="1930912"/>
                </a:lnTo>
                <a:lnTo>
                  <a:pt x="1714727" y="1930459"/>
                </a:lnTo>
                <a:lnTo>
                  <a:pt x="1715407" y="1929779"/>
                </a:lnTo>
                <a:lnTo>
                  <a:pt x="1715861" y="1929099"/>
                </a:lnTo>
                <a:lnTo>
                  <a:pt x="1716088" y="1928193"/>
                </a:lnTo>
                <a:lnTo>
                  <a:pt x="1715861" y="1927060"/>
                </a:lnTo>
                <a:lnTo>
                  <a:pt x="1715861" y="1926153"/>
                </a:lnTo>
                <a:lnTo>
                  <a:pt x="1714727" y="1923434"/>
                </a:lnTo>
                <a:lnTo>
                  <a:pt x="1713366" y="1920942"/>
                </a:lnTo>
                <a:lnTo>
                  <a:pt x="1711325" y="1918449"/>
                </a:lnTo>
                <a:lnTo>
                  <a:pt x="1709057" y="1916183"/>
                </a:lnTo>
                <a:lnTo>
                  <a:pt x="1706563" y="1914143"/>
                </a:lnTo>
                <a:lnTo>
                  <a:pt x="1704295" y="1912331"/>
                </a:lnTo>
                <a:lnTo>
                  <a:pt x="1700666" y="1909158"/>
                </a:lnTo>
                <a:lnTo>
                  <a:pt x="1689327" y="1898281"/>
                </a:lnTo>
                <a:lnTo>
                  <a:pt x="1657350" y="1867010"/>
                </a:lnTo>
                <a:lnTo>
                  <a:pt x="1623559" y="1834379"/>
                </a:lnTo>
                <a:lnTo>
                  <a:pt x="1610406" y="1821916"/>
                </a:lnTo>
                <a:lnTo>
                  <a:pt x="1605416" y="1817384"/>
                </a:lnTo>
                <a:lnTo>
                  <a:pt x="1601788" y="1814438"/>
                </a:lnTo>
                <a:lnTo>
                  <a:pt x="1594984" y="1809000"/>
                </a:lnTo>
                <a:lnTo>
                  <a:pt x="1586140" y="1802428"/>
                </a:lnTo>
                <a:lnTo>
                  <a:pt x="1576161" y="1795404"/>
                </a:lnTo>
                <a:lnTo>
                  <a:pt x="1565729" y="1788152"/>
                </a:lnTo>
                <a:lnTo>
                  <a:pt x="1555070" y="1780901"/>
                </a:lnTo>
                <a:lnTo>
                  <a:pt x="1544865" y="1774783"/>
                </a:lnTo>
                <a:lnTo>
                  <a:pt x="1541463" y="1772744"/>
                </a:lnTo>
                <a:lnTo>
                  <a:pt x="1541463" y="1835855"/>
                </a:lnTo>
                <a:lnTo>
                  <a:pt x="1543031" y="1836482"/>
                </a:lnTo>
                <a:lnTo>
                  <a:pt x="1546176" y="1837830"/>
                </a:lnTo>
                <a:lnTo>
                  <a:pt x="1549322" y="1839628"/>
                </a:lnTo>
                <a:lnTo>
                  <a:pt x="1552018" y="1841875"/>
                </a:lnTo>
                <a:lnTo>
                  <a:pt x="1554490" y="1844122"/>
                </a:lnTo>
                <a:lnTo>
                  <a:pt x="1556962" y="1846818"/>
                </a:lnTo>
                <a:lnTo>
                  <a:pt x="1558984" y="1849739"/>
                </a:lnTo>
                <a:lnTo>
                  <a:pt x="1560781" y="1852660"/>
                </a:lnTo>
                <a:lnTo>
                  <a:pt x="1562579" y="1855806"/>
                </a:lnTo>
                <a:lnTo>
                  <a:pt x="1563478" y="1859176"/>
                </a:lnTo>
                <a:lnTo>
                  <a:pt x="1564601" y="1862771"/>
                </a:lnTo>
                <a:lnTo>
                  <a:pt x="1565051" y="1866141"/>
                </a:lnTo>
                <a:lnTo>
                  <a:pt x="1565275" y="1869961"/>
                </a:lnTo>
                <a:lnTo>
                  <a:pt x="1565051" y="1873781"/>
                </a:lnTo>
                <a:lnTo>
                  <a:pt x="1564601" y="1877376"/>
                </a:lnTo>
                <a:lnTo>
                  <a:pt x="1563478" y="1880746"/>
                </a:lnTo>
                <a:lnTo>
                  <a:pt x="1562579" y="1884342"/>
                </a:lnTo>
                <a:lnTo>
                  <a:pt x="1560781" y="1887263"/>
                </a:lnTo>
                <a:lnTo>
                  <a:pt x="1558984" y="1890408"/>
                </a:lnTo>
                <a:lnTo>
                  <a:pt x="1556962" y="1893329"/>
                </a:lnTo>
                <a:lnTo>
                  <a:pt x="1554490" y="1895801"/>
                </a:lnTo>
                <a:lnTo>
                  <a:pt x="1552018" y="1898048"/>
                </a:lnTo>
                <a:lnTo>
                  <a:pt x="1549322" y="1900295"/>
                </a:lnTo>
                <a:lnTo>
                  <a:pt x="1546176" y="1902092"/>
                </a:lnTo>
                <a:lnTo>
                  <a:pt x="1543031" y="1903665"/>
                </a:lnTo>
                <a:lnTo>
                  <a:pt x="1539660" y="1905013"/>
                </a:lnTo>
                <a:lnTo>
                  <a:pt x="1536290" y="1905912"/>
                </a:lnTo>
                <a:lnTo>
                  <a:pt x="1532470" y="1906361"/>
                </a:lnTo>
                <a:lnTo>
                  <a:pt x="1528650" y="1906586"/>
                </a:lnTo>
                <a:lnTo>
                  <a:pt x="1525055" y="1906361"/>
                </a:lnTo>
                <a:lnTo>
                  <a:pt x="1521460" y="1905912"/>
                </a:lnTo>
                <a:lnTo>
                  <a:pt x="1517865" y="1905013"/>
                </a:lnTo>
                <a:lnTo>
                  <a:pt x="1514719" y="1903665"/>
                </a:lnTo>
                <a:lnTo>
                  <a:pt x="1511349" y="1902092"/>
                </a:lnTo>
                <a:lnTo>
                  <a:pt x="1508428" y="1900295"/>
                </a:lnTo>
                <a:lnTo>
                  <a:pt x="1505507" y="1898048"/>
                </a:lnTo>
                <a:lnTo>
                  <a:pt x="1503035" y="1895801"/>
                </a:lnTo>
                <a:lnTo>
                  <a:pt x="1500564" y="1893329"/>
                </a:lnTo>
                <a:lnTo>
                  <a:pt x="1498542" y="1890408"/>
                </a:lnTo>
                <a:lnTo>
                  <a:pt x="1496744" y="1887263"/>
                </a:lnTo>
                <a:lnTo>
                  <a:pt x="1494947" y="1884342"/>
                </a:lnTo>
                <a:lnTo>
                  <a:pt x="1494048" y="1880746"/>
                </a:lnTo>
                <a:lnTo>
                  <a:pt x="1492924" y="1877376"/>
                </a:lnTo>
                <a:lnTo>
                  <a:pt x="1492475" y="1873781"/>
                </a:lnTo>
                <a:lnTo>
                  <a:pt x="1492250" y="1869961"/>
                </a:lnTo>
                <a:lnTo>
                  <a:pt x="1492475" y="1866141"/>
                </a:lnTo>
                <a:lnTo>
                  <a:pt x="1492924" y="1862771"/>
                </a:lnTo>
                <a:lnTo>
                  <a:pt x="1494048" y="1859176"/>
                </a:lnTo>
                <a:lnTo>
                  <a:pt x="1494947" y="1855806"/>
                </a:lnTo>
                <a:lnTo>
                  <a:pt x="1496744" y="1852660"/>
                </a:lnTo>
                <a:lnTo>
                  <a:pt x="1498542" y="1849739"/>
                </a:lnTo>
                <a:lnTo>
                  <a:pt x="1500564" y="1846818"/>
                </a:lnTo>
                <a:lnTo>
                  <a:pt x="1503035" y="1844122"/>
                </a:lnTo>
                <a:lnTo>
                  <a:pt x="1505507" y="1841875"/>
                </a:lnTo>
                <a:lnTo>
                  <a:pt x="1508428" y="1839628"/>
                </a:lnTo>
                <a:lnTo>
                  <a:pt x="1511349" y="1837830"/>
                </a:lnTo>
                <a:lnTo>
                  <a:pt x="1514719" y="1836482"/>
                </a:lnTo>
                <a:lnTo>
                  <a:pt x="1515817" y="1836012"/>
                </a:lnTo>
                <a:lnTo>
                  <a:pt x="1512457" y="1793553"/>
                </a:lnTo>
                <a:lnTo>
                  <a:pt x="1511550" y="1791742"/>
                </a:lnTo>
                <a:lnTo>
                  <a:pt x="1510644" y="1789478"/>
                </a:lnTo>
                <a:lnTo>
                  <a:pt x="1508831" y="1786761"/>
                </a:lnTo>
                <a:lnTo>
                  <a:pt x="1506338" y="1783592"/>
                </a:lnTo>
                <a:lnTo>
                  <a:pt x="1502939" y="1779743"/>
                </a:lnTo>
                <a:lnTo>
                  <a:pt x="1500673" y="1777706"/>
                </a:lnTo>
                <a:lnTo>
                  <a:pt x="1498180" y="1775669"/>
                </a:lnTo>
                <a:lnTo>
                  <a:pt x="1495461" y="1773631"/>
                </a:lnTo>
                <a:lnTo>
                  <a:pt x="1492288" y="1771367"/>
                </a:lnTo>
                <a:lnTo>
                  <a:pt x="1484810" y="1766840"/>
                </a:lnTo>
                <a:lnTo>
                  <a:pt x="1475972" y="1761406"/>
                </a:lnTo>
                <a:lnTo>
                  <a:pt x="1473654" y="1760223"/>
                </a:lnTo>
                <a:lnTo>
                  <a:pt x="1473654" y="1798803"/>
                </a:lnTo>
                <a:lnTo>
                  <a:pt x="1460502" y="1798941"/>
                </a:lnTo>
                <a:lnTo>
                  <a:pt x="1459409" y="1811336"/>
                </a:lnTo>
                <a:lnTo>
                  <a:pt x="1458956" y="1818594"/>
                </a:lnTo>
                <a:lnTo>
                  <a:pt x="1458730" y="1824717"/>
                </a:lnTo>
                <a:lnTo>
                  <a:pt x="1458730" y="1830160"/>
                </a:lnTo>
                <a:lnTo>
                  <a:pt x="1458956" y="1834469"/>
                </a:lnTo>
                <a:lnTo>
                  <a:pt x="1459409" y="1838551"/>
                </a:lnTo>
                <a:lnTo>
                  <a:pt x="1460542" y="1842860"/>
                </a:lnTo>
                <a:lnTo>
                  <a:pt x="1461449" y="1847622"/>
                </a:lnTo>
                <a:lnTo>
                  <a:pt x="1463035" y="1852838"/>
                </a:lnTo>
                <a:lnTo>
                  <a:pt x="1466434" y="1863951"/>
                </a:lnTo>
                <a:lnTo>
                  <a:pt x="1470059" y="1875063"/>
                </a:lnTo>
                <a:lnTo>
                  <a:pt x="1473685" y="1885722"/>
                </a:lnTo>
                <a:lnTo>
                  <a:pt x="1476630" y="1895020"/>
                </a:lnTo>
                <a:lnTo>
                  <a:pt x="1477763" y="1899103"/>
                </a:lnTo>
                <a:lnTo>
                  <a:pt x="1478443" y="1902504"/>
                </a:lnTo>
                <a:lnTo>
                  <a:pt x="1478670" y="1905453"/>
                </a:lnTo>
                <a:lnTo>
                  <a:pt x="1478670" y="1907494"/>
                </a:lnTo>
                <a:lnTo>
                  <a:pt x="1475951" y="1918833"/>
                </a:lnTo>
                <a:lnTo>
                  <a:pt x="1471872" y="1935615"/>
                </a:lnTo>
                <a:lnTo>
                  <a:pt x="1467567" y="1952170"/>
                </a:lnTo>
                <a:lnTo>
                  <a:pt x="1465074" y="1963737"/>
                </a:lnTo>
                <a:lnTo>
                  <a:pt x="1464848" y="1966004"/>
                </a:lnTo>
                <a:lnTo>
                  <a:pt x="1464848" y="1969179"/>
                </a:lnTo>
                <a:lnTo>
                  <a:pt x="1465301" y="1978251"/>
                </a:lnTo>
                <a:lnTo>
                  <a:pt x="1465981" y="1989817"/>
                </a:lnTo>
                <a:lnTo>
                  <a:pt x="1467340" y="2002063"/>
                </a:lnTo>
                <a:lnTo>
                  <a:pt x="1468246" y="2014083"/>
                </a:lnTo>
                <a:lnTo>
                  <a:pt x="1469153" y="2024515"/>
                </a:lnTo>
                <a:lnTo>
                  <a:pt x="1469379" y="2031999"/>
                </a:lnTo>
                <a:lnTo>
                  <a:pt x="1469379" y="2034494"/>
                </a:lnTo>
                <a:lnTo>
                  <a:pt x="1468700" y="2035628"/>
                </a:lnTo>
                <a:lnTo>
                  <a:pt x="1468246" y="2036081"/>
                </a:lnTo>
                <a:lnTo>
                  <a:pt x="1467340" y="2036308"/>
                </a:lnTo>
                <a:lnTo>
                  <a:pt x="1465074" y="2037215"/>
                </a:lnTo>
                <a:lnTo>
                  <a:pt x="1461902" y="2037442"/>
                </a:lnTo>
                <a:lnTo>
                  <a:pt x="1458730" y="2037215"/>
                </a:lnTo>
                <a:lnTo>
                  <a:pt x="1457143" y="2036988"/>
                </a:lnTo>
                <a:lnTo>
                  <a:pt x="1455557" y="2036535"/>
                </a:lnTo>
                <a:lnTo>
                  <a:pt x="1454198" y="2035854"/>
                </a:lnTo>
                <a:lnTo>
                  <a:pt x="1453065" y="2035174"/>
                </a:lnTo>
                <a:lnTo>
                  <a:pt x="1452158" y="2034040"/>
                </a:lnTo>
                <a:lnTo>
                  <a:pt x="1451705" y="2033133"/>
                </a:lnTo>
                <a:lnTo>
                  <a:pt x="1451252" y="2031545"/>
                </a:lnTo>
                <a:lnTo>
                  <a:pt x="1451705" y="2029958"/>
                </a:lnTo>
                <a:lnTo>
                  <a:pt x="1451705" y="2028370"/>
                </a:lnTo>
                <a:lnTo>
                  <a:pt x="1451705" y="2026329"/>
                </a:lnTo>
                <a:lnTo>
                  <a:pt x="1451252" y="2024515"/>
                </a:lnTo>
                <a:lnTo>
                  <a:pt x="1451025" y="2022474"/>
                </a:lnTo>
                <a:lnTo>
                  <a:pt x="1449892" y="2018619"/>
                </a:lnTo>
                <a:lnTo>
                  <a:pt x="1448306" y="2015444"/>
                </a:lnTo>
                <a:lnTo>
                  <a:pt x="1447627" y="2014083"/>
                </a:lnTo>
                <a:lnTo>
                  <a:pt x="1446494" y="2012722"/>
                </a:lnTo>
                <a:lnTo>
                  <a:pt x="1445814" y="2012042"/>
                </a:lnTo>
                <a:lnTo>
                  <a:pt x="1444681" y="2011815"/>
                </a:lnTo>
                <a:lnTo>
                  <a:pt x="1444001" y="2011815"/>
                </a:lnTo>
                <a:lnTo>
                  <a:pt x="1443548" y="2012042"/>
                </a:lnTo>
                <a:lnTo>
                  <a:pt x="1442642" y="2013176"/>
                </a:lnTo>
                <a:lnTo>
                  <a:pt x="1442415" y="2014537"/>
                </a:lnTo>
                <a:lnTo>
                  <a:pt x="1441509" y="2018165"/>
                </a:lnTo>
                <a:lnTo>
                  <a:pt x="1440149" y="2022247"/>
                </a:lnTo>
                <a:lnTo>
                  <a:pt x="1436977" y="2031319"/>
                </a:lnTo>
                <a:lnTo>
                  <a:pt x="1434937" y="2036308"/>
                </a:lnTo>
                <a:lnTo>
                  <a:pt x="1433125" y="2042204"/>
                </a:lnTo>
                <a:lnTo>
                  <a:pt x="1431312" y="2048328"/>
                </a:lnTo>
                <a:lnTo>
                  <a:pt x="1430179" y="2054904"/>
                </a:lnTo>
                <a:lnTo>
                  <a:pt x="1429046" y="2058306"/>
                </a:lnTo>
                <a:lnTo>
                  <a:pt x="1427460" y="2061935"/>
                </a:lnTo>
                <a:lnTo>
                  <a:pt x="1425421" y="2065563"/>
                </a:lnTo>
                <a:lnTo>
                  <a:pt x="1422928" y="2068965"/>
                </a:lnTo>
                <a:lnTo>
                  <a:pt x="1420209" y="2072367"/>
                </a:lnTo>
                <a:lnTo>
                  <a:pt x="1417263" y="2075995"/>
                </a:lnTo>
                <a:lnTo>
                  <a:pt x="1413638" y="2079170"/>
                </a:lnTo>
                <a:lnTo>
                  <a:pt x="1410012" y="2082572"/>
                </a:lnTo>
                <a:lnTo>
                  <a:pt x="1406613" y="2085520"/>
                </a:lnTo>
                <a:lnTo>
                  <a:pt x="1402761" y="2088242"/>
                </a:lnTo>
                <a:lnTo>
                  <a:pt x="1395057" y="2093685"/>
                </a:lnTo>
                <a:lnTo>
                  <a:pt x="1388033" y="2097994"/>
                </a:lnTo>
                <a:lnTo>
                  <a:pt x="1381915" y="2101169"/>
                </a:lnTo>
                <a:lnTo>
                  <a:pt x="1378516" y="2102756"/>
                </a:lnTo>
                <a:lnTo>
                  <a:pt x="1373304" y="2104344"/>
                </a:lnTo>
                <a:lnTo>
                  <a:pt x="1366960" y="2105931"/>
                </a:lnTo>
                <a:lnTo>
                  <a:pt x="1359482" y="2107746"/>
                </a:lnTo>
                <a:lnTo>
                  <a:pt x="1342035" y="2111601"/>
                </a:lnTo>
                <a:lnTo>
                  <a:pt x="1322774" y="2115230"/>
                </a:lnTo>
                <a:lnTo>
                  <a:pt x="1303514" y="2118631"/>
                </a:lnTo>
                <a:lnTo>
                  <a:pt x="1286293" y="2121580"/>
                </a:lnTo>
                <a:lnTo>
                  <a:pt x="1272698" y="2123167"/>
                </a:lnTo>
                <a:lnTo>
                  <a:pt x="1267713" y="2123847"/>
                </a:lnTo>
                <a:lnTo>
                  <a:pt x="1264087" y="2124074"/>
                </a:lnTo>
                <a:lnTo>
                  <a:pt x="1261595" y="2123847"/>
                </a:lnTo>
                <a:lnTo>
                  <a:pt x="1259329" y="2123167"/>
                </a:lnTo>
                <a:lnTo>
                  <a:pt x="1257063" y="2122487"/>
                </a:lnTo>
                <a:lnTo>
                  <a:pt x="1254797" y="2121353"/>
                </a:lnTo>
                <a:lnTo>
                  <a:pt x="1252758" y="2119992"/>
                </a:lnTo>
                <a:lnTo>
                  <a:pt x="1250945" y="2118405"/>
                </a:lnTo>
                <a:lnTo>
                  <a:pt x="1249132" y="2117044"/>
                </a:lnTo>
                <a:lnTo>
                  <a:pt x="1247546" y="2115230"/>
                </a:lnTo>
                <a:lnTo>
                  <a:pt x="1246640" y="2113188"/>
                </a:lnTo>
                <a:lnTo>
                  <a:pt x="1245507" y="2111374"/>
                </a:lnTo>
                <a:lnTo>
                  <a:pt x="1245053" y="2109333"/>
                </a:lnTo>
                <a:lnTo>
                  <a:pt x="1244600" y="2107292"/>
                </a:lnTo>
                <a:lnTo>
                  <a:pt x="1244600" y="2105251"/>
                </a:lnTo>
                <a:lnTo>
                  <a:pt x="1244827" y="2103210"/>
                </a:lnTo>
                <a:lnTo>
                  <a:pt x="1245507" y="2101169"/>
                </a:lnTo>
                <a:lnTo>
                  <a:pt x="1246640" y="2099355"/>
                </a:lnTo>
                <a:lnTo>
                  <a:pt x="1250492" y="2094138"/>
                </a:lnTo>
                <a:lnTo>
                  <a:pt x="1255703" y="2085520"/>
                </a:lnTo>
                <a:lnTo>
                  <a:pt x="1268392" y="2064203"/>
                </a:lnTo>
                <a:lnTo>
                  <a:pt x="1285160" y="2036081"/>
                </a:lnTo>
                <a:lnTo>
                  <a:pt x="1293997" y="2022701"/>
                </a:lnTo>
                <a:lnTo>
                  <a:pt x="1298303" y="2016351"/>
                </a:lnTo>
                <a:lnTo>
                  <a:pt x="1303061" y="2009320"/>
                </a:lnTo>
                <a:lnTo>
                  <a:pt x="1308952" y="2000476"/>
                </a:lnTo>
                <a:lnTo>
                  <a:pt x="1315297" y="1990044"/>
                </a:lnTo>
                <a:lnTo>
                  <a:pt x="1321868" y="1978704"/>
                </a:lnTo>
                <a:lnTo>
                  <a:pt x="1324814" y="1972808"/>
                </a:lnTo>
                <a:lnTo>
                  <a:pt x="1327533" y="1966912"/>
                </a:lnTo>
                <a:lnTo>
                  <a:pt x="1330025" y="1961469"/>
                </a:lnTo>
                <a:lnTo>
                  <a:pt x="1332744" y="1955572"/>
                </a:lnTo>
                <a:lnTo>
                  <a:pt x="1335010" y="1948542"/>
                </a:lnTo>
                <a:lnTo>
                  <a:pt x="1337503" y="1938790"/>
                </a:lnTo>
                <a:lnTo>
                  <a:pt x="1340222" y="1926997"/>
                </a:lnTo>
                <a:lnTo>
                  <a:pt x="1343168" y="1912937"/>
                </a:lnTo>
                <a:lnTo>
                  <a:pt x="1346567" y="1897742"/>
                </a:lnTo>
                <a:lnTo>
                  <a:pt x="1349512" y="1881413"/>
                </a:lnTo>
                <a:lnTo>
                  <a:pt x="1350028" y="1878691"/>
                </a:lnTo>
                <a:lnTo>
                  <a:pt x="1347788" y="1878567"/>
                </a:lnTo>
                <a:lnTo>
                  <a:pt x="1343932" y="1877887"/>
                </a:lnTo>
                <a:lnTo>
                  <a:pt x="1340304" y="1876981"/>
                </a:lnTo>
                <a:lnTo>
                  <a:pt x="1336675" y="1875621"/>
                </a:lnTo>
                <a:lnTo>
                  <a:pt x="1333047" y="1873808"/>
                </a:lnTo>
                <a:lnTo>
                  <a:pt x="1329872" y="1871995"/>
                </a:lnTo>
                <a:lnTo>
                  <a:pt x="1326697" y="1869503"/>
                </a:lnTo>
                <a:lnTo>
                  <a:pt x="1323975" y="1867010"/>
                </a:lnTo>
                <a:lnTo>
                  <a:pt x="1321481" y="1864291"/>
                </a:lnTo>
                <a:lnTo>
                  <a:pt x="1319213" y="1861345"/>
                </a:lnTo>
                <a:lnTo>
                  <a:pt x="1317398" y="1858173"/>
                </a:lnTo>
                <a:lnTo>
                  <a:pt x="1315584" y="1854774"/>
                </a:lnTo>
                <a:lnTo>
                  <a:pt x="1314450" y="1851148"/>
                </a:lnTo>
                <a:lnTo>
                  <a:pt x="1313316" y="1847296"/>
                </a:lnTo>
                <a:lnTo>
                  <a:pt x="1312863" y="1843217"/>
                </a:lnTo>
                <a:lnTo>
                  <a:pt x="1312636" y="1839591"/>
                </a:lnTo>
                <a:lnTo>
                  <a:pt x="1312863" y="1835512"/>
                </a:lnTo>
                <a:lnTo>
                  <a:pt x="1313079" y="1833677"/>
                </a:lnTo>
                <a:lnTo>
                  <a:pt x="1311678" y="1830680"/>
                </a:lnTo>
                <a:lnTo>
                  <a:pt x="1310319" y="1827510"/>
                </a:lnTo>
                <a:lnTo>
                  <a:pt x="1309412" y="1823888"/>
                </a:lnTo>
                <a:lnTo>
                  <a:pt x="1308959" y="1820719"/>
                </a:lnTo>
                <a:lnTo>
                  <a:pt x="1308732" y="1817323"/>
                </a:lnTo>
                <a:lnTo>
                  <a:pt x="1308959" y="1814380"/>
                </a:lnTo>
                <a:lnTo>
                  <a:pt x="1309186" y="1811211"/>
                </a:lnTo>
                <a:lnTo>
                  <a:pt x="1309412" y="1808494"/>
                </a:lnTo>
                <a:lnTo>
                  <a:pt x="1309501" y="1808009"/>
                </a:lnTo>
                <a:lnTo>
                  <a:pt x="1297215" y="1819650"/>
                </a:lnTo>
                <a:lnTo>
                  <a:pt x="1290638" y="1826222"/>
                </a:lnTo>
                <a:lnTo>
                  <a:pt x="1284061" y="1833246"/>
                </a:lnTo>
                <a:lnTo>
                  <a:pt x="1277484" y="1840044"/>
                </a:lnTo>
                <a:lnTo>
                  <a:pt x="1271134" y="1847069"/>
                </a:lnTo>
                <a:lnTo>
                  <a:pt x="1265011" y="1854094"/>
                </a:lnTo>
                <a:lnTo>
                  <a:pt x="1259115" y="1861572"/>
                </a:lnTo>
                <a:lnTo>
                  <a:pt x="1258890" y="1861861"/>
                </a:lnTo>
                <a:lnTo>
                  <a:pt x="1259236" y="1865489"/>
                </a:lnTo>
                <a:lnTo>
                  <a:pt x="1259689" y="1870706"/>
                </a:lnTo>
                <a:lnTo>
                  <a:pt x="1261049" y="1882275"/>
                </a:lnTo>
                <a:lnTo>
                  <a:pt x="1262636" y="1893843"/>
                </a:lnTo>
                <a:lnTo>
                  <a:pt x="1264449" y="1904958"/>
                </a:lnTo>
                <a:lnTo>
                  <a:pt x="1265583" y="1914712"/>
                </a:lnTo>
                <a:lnTo>
                  <a:pt x="1266036" y="1919021"/>
                </a:lnTo>
                <a:lnTo>
                  <a:pt x="1266036" y="1922424"/>
                </a:lnTo>
                <a:lnTo>
                  <a:pt x="1266036" y="1925373"/>
                </a:lnTo>
                <a:lnTo>
                  <a:pt x="1265583" y="1927414"/>
                </a:lnTo>
                <a:lnTo>
                  <a:pt x="1261049" y="1938302"/>
                </a:lnTo>
                <a:lnTo>
                  <a:pt x="1253795" y="1953954"/>
                </a:lnTo>
                <a:lnTo>
                  <a:pt x="1246767" y="1969605"/>
                </a:lnTo>
                <a:lnTo>
                  <a:pt x="1242234" y="1980266"/>
                </a:lnTo>
                <a:lnTo>
                  <a:pt x="1241780" y="1982535"/>
                </a:lnTo>
                <a:lnTo>
                  <a:pt x="1241327" y="1985937"/>
                </a:lnTo>
                <a:lnTo>
                  <a:pt x="1239967" y="1995010"/>
                </a:lnTo>
                <a:lnTo>
                  <a:pt x="1238833" y="2006352"/>
                </a:lnTo>
                <a:lnTo>
                  <a:pt x="1237926" y="2018601"/>
                </a:lnTo>
                <a:lnTo>
                  <a:pt x="1237020" y="2030623"/>
                </a:lnTo>
                <a:lnTo>
                  <a:pt x="1235886" y="2041057"/>
                </a:lnTo>
                <a:lnTo>
                  <a:pt x="1234979" y="2048770"/>
                </a:lnTo>
                <a:lnTo>
                  <a:pt x="1234073" y="2050811"/>
                </a:lnTo>
                <a:lnTo>
                  <a:pt x="1233619" y="2051945"/>
                </a:lnTo>
                <a:lnTo>
                  <a:pt x="1233166" y="2052172"/>
                </a:lnTo>
                <a:lnTo>
                  <a:pt x="1232032" y="2052399"/>
                </a:lnTo>
                <a:lnTo>
                  <a:pt x="1229539" y="2052853"/>
                </a:lnTo>
                <a:lnTo>
                  <a:pt x="1226592" y="2052399"/>
                </a:lnTo>
                <a:lnTo>
                  <a:pt x="1223191" y="2051718"/>
                </a:lnTo>
                <a:lnTo>
                  <a:pt x="1221831" y="2051265"/>
                </a:lnTo>
                <a:lnTo>
                  <a:pt x="1220471" y="2050357"/>
                </a:lnTo>
                <a:lnTo>
                  <a:pt x="1219111" y="2049677"/>
                </a:lnTo>
                <a:lnTo>
                  <a:pt x="1218204" y="2048770"/>
                </a:lnTo>
                <a:lnTo>
                  <a:pt x="1217524" y="2047635"/>
                </a:lnTo>
                <a:lnTo>
                  <a:pt x="1217071" y="2046501"/>
                </a:lnTo>
                <a:lnTo>
                  <a:pt x="1217071" y="2044913"/>
                </a:lnTo>
                <a:lnTo>
                  <a:pt x="1217524" y="2043326"/>
                </a:lnTo>
                <a:lnTo>
                  <a:pt x="1217977" y="2041511"/>
                </a:lnTo>
                <a:lnTo>
                  <a:pt x="1218431" y="2039923"/>
                </a:lnTo>
                <a:lnTo>
                  <a:pt x="1218431" y="2037882"/>
                </a:lnTo>
                <a:lnTo>
                  <a:pt x="1218431" y="2035840"/>
                </a:lnTo>
                <a:lnTo>
                  <a:pt x="1217977" y="2031757"/>
                </a:lnTo>
                <a:lnTo>
                  <a:pt x="1216844" y="2028355"/>
                </a:lnTo>
                <a:lnTo>
                  <a:pt x="1216391" y="2026994"/>
                </a:lnTo>
                <a:lnTo>
                  <a:pt x="1215710" y="2025633"/>
                </a:lnTo>
                <a:lnTo>
                  <a:pt x="1214804" y="2024725"/>
                </a:lnTo>
                <a:lnTo>
                  <a:pt x="1214124" y="2024045"/>
                </a:lnTo>
                <a:lnTo>
                  <a:pt x="1213444" y="2024045"/>
                </a:lnTo>
                <a:lnTo>
                  <a:pt x="1212537" y="2024272"/>
                </a:lnTo>
                <a:lnTo>
                  <a:pt x="1211857" y="2025179"/>
                </a:lnTo>
                <a:lnTo>
                  <a:pt x="1211403" y="2026313"/>
                </a:lnTo>
                <a:lnTo>
                  <a:pt x="1209816" y="2029943"/>
                </a:lnTo>
                <a:lnTo>
                  <a:pt x="1207776" y="2033572"/>
                </a:lnTo>
                <a:lnTo>
                  <a:pt x="1203016" y="2042191"/>
                </a:lnTo>
                <a:lnTo>
                  <a:pt x="1200295" y="2046955"/>
                </a:lnTo>
                <a:lnTo>
                  <a:pt x="1197348" y="2052172"/>
                </a:lnTo>
                <a:lnTo>
                  <a:pt x="1194628" y="2057843"/>
                </a:lnTo>
                <a:lnTo>
                  <a:pt x="1192134" y="2064194"/>
                </a:lnTo>
                <a:lnTo>
                  <a:pt x="1190321" y="2067370"/>
                </a:lnTo>
                <a:lnTo>
                  <a:pt x="1188281" y="2070772"/>
                </a:lnTo>
                <a:lnTo>
                  <a:pt x="1185787" y="2073721"/>
                </a:lnTo>
                <a:lnTo>
                  <a:pt x="1182840" y="2076897"/>
                </a:lnTo>
                <a:lnTo>
                  <a:pt x="1179440" y="2079619"/>
                </a:lnTo>
                <a:lnTo>
                  <a:pt x="1175586" y="2082341"/>
                </a:lnTo>
                <a:lnTo>
                  <a:pt x="1171732" y="2085290"/>
                </a:lnTo>
                <a:lnTo>
                  <a:pt x="1167878" y="2087785"/>
                </a:lnTo>
                <a:lnTo>
                  <a:pt x="1163571" y="2090280"/>
                </a:lnTo>
                <a:lnTo>
                  <a:pt x="1159264" y="2092321"/>
                </a:lnTo>
                <a:lnTo>
                  <a:pt x="1151103" y="2096404"/>
                </a:lnTo>
                <a:lnTo>
                  <a:pt x="1143169" y="2099353"/>
                </a:lnTo>
                <a:lnTo>
                  <a:pt x="1136595" y="2101395"/>
                </a:lnTo>
                <a:lnTo>
                  <a:pt x="1132741" y="2102075"/>
                </a:lnTo>
                <a:lnTo>
                  <a:pt x="1127754" y="2102983"/>
                </a:lnTo>
                <a:lnTo>
                  <a:pt x="1120953" y="2103436"/>
                </a:lnTo>
                <a:lnTo>
                  <a:pt x="1113245" y="2103890"/>
                </a:lnTo>
                <a:lnTo>
                  <a:pt x="1095336" y="2104797"/>
                </a:lnTo>
                <a:lnTo>
                  <a:pt x="1075841" y="2105024"/>
                </a:lnTo>
                <a:lnTo>
                  <a:pt x="1056345" y="2105024"/>
                </a:lnTo>
                <a:lnTo>
                  <a:pt x="1038890" y="2104797"/>
                </a:lnTo>
                <a:lnTo>
                  <a:pt x="1025061" y="2104117"/>
                </a:lnTo>
                <a:lnTo>
                  <a:pt x="1019848" y="2103663"/>
                </a:lnTo>
                <a:lnTo>
                  <a:pt x="1016674" y="2103210"/>
                </a:lnTo>
                <a:lnTo>
                  <a:pt x="1014180" y="2102756"/>
                </a:lnTo>
                <a:lnTo>
                  <a:pt x="1011913" y="2101622"/>
                </a:lnTo>
                <a:lnTo>
                  <a:pt x="1009873" y="2100714"/>
                </a:lnTo>
                <a:lnTo>
                  <a:pt x="1007833" y="2099127"/>
                </a:lnTo>
                <a:lnTo>
                  <a:pt x="1006019" y="2097539"/>
                </a:lnTo>
                <a:lnTo>
                  <a:pt x="1004432" y="2095724"/>
                </a:lnTo>
                <a:lnTo>
                  <a:pt x="1003072" y="2093909"/>
                </a:lnTo>
                <a:lnTo>
                  <a:pt x="1001939" y="2091868"/>
                </a:lnTo>
                <a:lnTo>
                  <a:pt x="1001259" y="2089826"/>
                </a:lnTo>
                <a:lnTo>
                  <a:pt x="1000352" y="2087785"/>
                </a:lnTo>
                <a:lnTo>
                  <a:pt x="1000125" y="2085516"/>
                </a:lnTo>
                <a:lnTo>
                  <a:pt x="1000125" y="2083475"/>
                </a:lnTo>
                <a:lnTo>
                  <a:pt x="1000579" y="2081433"/>
                </a:lnTo>
                <a:lnTo>
                  <a:pt x="1001259" y="2079619"/>
                </a:lnTo>
                <a:lnTo>
                  <a:pt x="1002165" y="2077804"/>
                </a:lnTo>
                <a:lnTo>
                  <a:pt x="1003752" y="2075989"/>
                </a:lnTo>
                <a:lnTo>
                  <a:pt x="1008286" y="2071453"/>
                </a:lnTo>
                <a:lnTo>
                  <a:pt x="1014860" y="2064194"/>
                </a:lnTo>
                <a:lnTo>
                  <a:pt x="1031409" y="2045140"/>
                </a:lnTo>
                <a:lnTo>
                  <a:pt x="1052265" y="2020416"/>
                </a:lnTo>
                <a:lnTo>
                  <a:pt x="1063373" y="2008620"/>
                </a:lnTo>
                <a:lnTo>
                  <a:pt x="1068813" y="2003403"/>
                </a:lnTo>
                <a:lnTo>
                  <a:pt x="1074934" y="1997052"/>
                </a:lnTo>
                <a:lnTo>
                  <a:pt x="1082188" y="1989339"/>
                </a:lnTo>
                <a:lnTo>
                  <a:pt x="1090349" y="1980266"/>
                </a:lnTo>
                <a:lnTo>
                  <a:pt x="1098510" y="1970059"/>
                </a:lnTo>
                <a:lnTo>
                  <a:pt x="1102364" y="1965068"/>
                </a:lnTo>
                <a:lnTo>
                  <a:pt x="1106218" y="1959851"/>
                </a:lnTo>
                <a:lnTo>
                  <a:pt x="1110071" y="1954634"/>
                </a:lnTo>
                <a:lnTo>
                  <a:pt x="1113018" y="1949417"/>
                </a:lnTo>
                <a:lnTo>
                  <a:pt x="1116646" y="1942839"/>
                </a:lnTo>
                <a:lnTo>
                  <a:pt x="1120953" y="1933765"/>
                </a:lnTo>
                <a:lnTo>
                  <a:pt x="1125713" y="1922424"/>
                </a:lnTo>
                <a:lnTo>
                  <a:pt x="1131381" y="1909268"/>
                </a:lnTo>
                <a:lnTo>
                  <a:pt x="1137048" y="1894523"/>
                </a:lnTo>
                <a:lnTo>
                  <a:pt x="1142942" y="1879099"/>
                </a:lnTo>
                <a:lnTo>
                  <a:pt x="1155410" y="1845981"/>
                </a:lnTo>
                <a:lnTo>
                  <a:pt x="1167198" y="1813317"/>
                </a:lnTo>
                <a:lnTo>
                  <a:pt x="1177399" y="1783375"/>
                </a:lnTo>
                <a:lnTo>
                  <a:pt x="1185334" y="1759785"/>
                </a:lnTo>
                <a:lnTo>
                  <a:pt x="1186250" y="1756616"/>
                </a:lnTo>
                <a:lnTo>
                  <a:pt x="1182509" y="1757784"/>
                </a:lnTo>
                <a:lnTo>
                  <a:pt x="1171632" y="1760954"/>
                </a:lnTo>
                <a:lnTo>
                  <a:pt x="1160981" y="1764802"/>
                </a:lnTo>
                <a:lnTo>
                  <a:pt x="1150557" y="1768877"/>
                </a:lnTo>
                <a:lnTo>
                  <a:pt x="1140586" y="1772952"/>
                </a:lnTo>
                <a:lnTo>
                  <a:pt x="1131295" y="1777253"/>
                </a:lnTo>
                <a:lnTo>
                  <a:pt x="1113393" y="1786082"/>
                </a:lnTo>
                <a:lnTo>
                  <a:pt x="1097076" y="1794006"/>
                </a:lnTo>
                <a:lnTo>
                  <a:pt x="1082347" y="1801703"/>
                </a:lnTo>
                <a:lnTo>
                  <a:pt x="1069203" y="1808720"/>
                </a:lnTo>
                <a:lnTo>
                  <a:pt x="1058099" y="1814833"/>
                </a:lnTo>
                <a:lnTo>
                  <a:pt x="1049035" y="1819813"/>
                </a:lnTo>
                <a:lnTo>
                  <a:pt x="1042236" y="1823888"/>
                </a:lnTo>
                <a:lnTo>
                  <a:pt x="1037477" y="1827057"/>
                </a:lnTo>
                <a:lnTo>
                  <a:pt x="1036118" y="1828189"/>
                </a:lnTo>
                <a:lnTo>
                  <a:pt x="1034758" y="1829774"/>
                </a:lnTo>
                <a:lnTo>
                  <a:pt x="1033625" y="1831359"/>
                </a:lnTo>
                <a:lnTo>
                  <a:pt x="1032492" y="1832717"/>
                </a:lnTo>
                <a:lnTo>
                  <a:pt x="1032039" y="1834302"/>
                </a:lnTo>
                <a:lnTo>
                  <a:pt x="1031132" y="1836113"/>
                </a:lnTo>
                <a:lnTo>
                  <a:pt x="1030906" y="1838150"/>
                </a:lnTo>
                <a:lnTo>
                  <a:pt x="1030906" y="1839961"/>
                </a:lnTo>
                <a:lnTo>
                  <a:pt x="1030906" y="1841999"/>
                </a:lnTo>
                <a:lnTo>
                  <a:pt x="1031586" y="1844262"/>
                </a:lnTo>
                <a:lnTo>
                  <a:pt x="1032039" y="1846300"/>
                </a:lnTo>
                <a:lnTo>
                  <a:pt x="1032945" y="1848564"/>
                </a:lnTo>
                <a:lnTo>
                  <a:pt x="1034305" y="1850828"/>
                </a:lnTo>
                <a:lnTo>
                  <a:pt x="1035438" y="1853091"/>
                </a:lnTo>
                <a:lnTo>
                  <a:pt x="1037251" y="1855582"/>
                </a:lnTo>
                <a:lnTo>
                  <a:pt x="1039290" y="1858072"/>
                </a:lnTo>
                <a:lnTo>
                  <a:pt x="1040877" y="1860109"/>
                </a:lnTo>
                <a:lnTo>
                  <a:pt x="1042236" y="1862373"/>
                </a:lnTo>
                <a:lnTo>
                  <a:pt x="1043143" y="1865090"/>
                </a:lnTo>
                <a:lnTo>
                  <a:pt x="1044049" y="1868033"/>
                </a:lnTo>
                <a:lnTo>
                  <a:pt x="1044729" y="1870976"/>
                </a:lnTo>
                <a:lnTo>
                  <a:pt x="1045182" y="1874371"/>
                </a:lnTo>
                <a:lnTo>
                  <a:pt x="1045635" y="1877541"/>
                </a:lnTo>
                <a:lnTo>
                  <a:pt x="1045635" y="1880936"/>
                </a:lnTo>
                <a:lnTo>
                  <a:pt x="1045635" y="1887728"/>
                </a:lnTo>
                <a:lnTo>
                  <a:pt x="1045182" y="1894067"/>
                </a:lnTo>
                <a:lnTo>
                  <a:pt x="1044049" y="1899726"/>
                </a:lnTo>
                <a:lnTo>
                  <a:pt x="1042916" y="1904707"/>
                </a:lnTo>
                <a:lnTo>
                  <a:pt x="1041783" y="1907423"/>
                </a:lnTo>
                <a:lnTo>
                  <a:pt x="1040423" y="1909913"/>
                </a:lnTo>
                <a:lnTo>
                  <a:pt x="1038611" y="1912177"/>
                </a:lnTo>
                <a:lnTo>
                  <a:pt x="1036571" y="1914215"/>
                </a:lnTo>
                <a:lnTo>
                  <a:pt x="1034531" y="1915799"/>
                </a:lnTo>
                <a:lnTo>
                  <a:pt x="1032492" y="1916931"/>
                </a:lnTo>
                <a:lnTo>
                  <a:pt x="1030226" y="1918063"/>
                </a:lnTo>
                <a:lnTo>
                  <a:pt x="1028186" y="1918969"/>
                </a:lnTo>
                <a:lnTo>
                  <a:pt x="1023881" y="1920101"/>
                </a:lnTo>
                <a:lnTo>
                  <a:pt x="1020708" y="1920553"/>
                </a:lnTo>
                <a:lnTo>
                  <a:pt x="1017989" y="1920780"/>
                </a:lnTo>
                <a:lnTo>
                  <a:pt x="1017309" y="1920780"/>
                </a:lnTo>
                <a:lnTo>
                  <a:pt x="1006658" y="1921006"/>
                </a:lnTo>
                <a:lnTo>
                  <a:pt x="1006205" y="1921006"/>
                </a:lnTo>
                <a:lnTo>
                  <a:pt x="1005752" y="1920553"/>
                </a:lnTo>
                <a:lnTo>
                  <a:pt x="1004165" y="1919195"/>
                </a:lnTo>
                <a:lnTo>
                  <a:pt x="1002579" y="1917610"/>
                </a:lnTo>
                <a:lnTo>
                  <a:pt x="1002126" y="1916252"/>
                </a:lnTo>
                <a:lnTo>
                  <a:pt x="1001673" y="1915347"/>
                </a:lnTo>
                <a:lnTo>
                  <a:pt x="1000766" y="1912856"/>
                </a:lnTo>
                <a:lnTo>
                  <a:pt x="999860" y="1911045"/>
                </a:lnTo>
                <a:lnTo>
                  <a:pt x="999406" y="1910140"/>
                </a:lnTo>
                <a:lnTo>
                  <a:pt x="998953" y="1909687"/>
                </a:lnTo>
                <a:lnTo>
                  <a:pt x="998047" y="1909461"/>
                </a:lnTo>
                <a:lnTo>
                  <a:pt x="997367" y="1909234"/>
                </a:lnTo>
                <a:lnTo>
                  <a:pt x="996460" y="1909461"/>
                </a:lnTo>
                <a:lnTo>
                  <a:pt x="995781" y="1909687"/>
                </a:lnTo>
                <a:lnTo>
                  <a:pt x="995327" y="1910140"/>
                </a:lnTo>
                <a:lnTo>
                  <a:pt x="994874" y="1911045"/>
                </a:lnTo>
                <a:lnTo>
                  <a:pt x="993968" y="1912630"/>
                </a:lnTo>
                <a:lnTo>
                  <a:pt x="993741" y="1914441"/>
                </a:lnTo>
                <a:lnTo>
                  <a:pt x="993515" y="1915799"/>
                </a:lnTo>
                <a:lnTo>
                  <a:pt x="992835" y="1916931"/>
                </a:lnTo>
                <a:lnTo>
                  <a:pt x="991702" y="1918516"/>
                </a:lnTo>
                <a:lnTo>
                  <a:pt x="990569" y="1919874"/>
                </a:lnTo>
                <a:lnTo>
                  <a:pt x="988982" y="1921006"/>
                </a:lnTo>
                <a:lnTo>
                  <a:pt x="987396" y="1922138"/>
                </a:lnTo>
                <a:lnTo>
                  <a:pt x="985583" y="1922817"/>
                </a:lnTo>
                <a:lnTo>
                  <a:pt x="983997" y="1923044"/>
                </a:lnTo>
                <a:lnTo>
                  <a:pt x="979691" y="1923270"/>
                </a:lnTo>
                <a:lnTo>
                  <a:pt x="976972" y="1923044"/>
                </a:lnTo>
                <a:lnTo>
                  <a:pt x="974026" y="1922817"/>
                </a:lnTo>
                <a:lnTo>
                  <a:pt x="971080" y="1922591"/>
                </a:lnTo>
                <a:lnTo>
                  <a:pt x="967907" y="1921912"/>
                </a:lnTo>
                <a:lnTo>
                  <a:pt x="964961" y="1920780"/>
                </a:lnTo>
                <a:lnTo>
                  <a:pt x="962242" y="1919648"/>
                </a:lnTo>
                <a:lnTo>
                  <a:pt x="960203" y="1918290"/>
                </a:lnTo>
                <a:lnTo>
                  <a:pt x="958390" y="1916479"/>
                </a:lnTo>
                <a:lnTo>
                  <a:pt x="956577" y="1914215"/>
                </a:lnTo>
                <a:lnTo>
                  <a:pt x="954764" y="1911725"/>
                </a:lnTo>
                <a:lnTo>
                  <a:pt x="953631" y="1909008"/>
                </a:lnTo>
                <a:lnTo>
                  <a:pt x="952271" y="1905839"/>
                </a:lnTo>
                <a:lnTo>
                  <a:pt x="951365" y="1902669"/>
                </a:lnTo>
                <a:lnTo>
                  <a:pt x="950458" y="1899273"/>
                </a:lnTo>
                <a:lnTo>
                  <a:pt x="949778" y="1896104"/>
                </a:lnTo>
                <a:lnTo>
                  <a:pt x="949552" y="1892708"/>
                </a:lnTo>
                <a:lnTo>
                  <a:pt x="949325" y="1889539"/>
                </a:lnTo>
                <a:lnTo>
                  <a:pt x="949325" y="1886143"/>
                </a:lnTo>
                <a:lnTo>
                  <a:pt x="949325" y="1882974"/>
                </a:lnTo>
                <a:lnTo>
                  <a:pt x="949778" y="1880031"/>
                </a:lnTo>
                <a:lnTo>
                  <a:pt x="950232" y="1877314"/>
                </a:lnTo>
                <a:lnTo>
                  <a:pt x="950912" y="1874824"/>
                </a:lnTo>
                <a:lnTo>
                  <a:pt x="952951" y="1870296"/>
                </a:lnTo>
                <a:lnTo>
                  <a:pt x="955671" y="1865769"/>
                </a:lnTo>
                <a:lnTo>
                  <a:pt x="958616" y="1861015"/>
                </a:lnTo>
                <a:lnTo>
                  <a:pt x="961789" y="1856714"/>
                </a:lnTo>
                <a:lnTo>
                  <a:pt x="965415" y="1852865"/>
                </a:lnTo>
                <a:lnTo>
                  <a:pt x="969267" y="1849243"/>
                </a:lnTo>
                <a:lnTo>
                  <a:pt x="973346" y="1846526"/>
                </a:lnTo>
                <a:lnTo>
                  <a:pt x="975386" y="1845168"/>
                </a:lnTo>
                <a:lnTo>
                  <a:pt x="977425" y="1844262"/>
                </a:lnTo>
                <a:lnTo>
                  <a:pt x="979465" y="1843131"/>
                </a:lnTo>
                <a:lnTo>
                  <a:pt x="980598" y="1842451"/>
                </a:lnTo>
                <a:lnTo>
                  <a:pt x="981731" y="1841546"/>
                </a:lnTo>
                <a:lnTo>
                  <a:pt x="982184" y="1840867"/>
                </a:lnTo>
                <a:lnTo>
                  <a:pt x="982411" y="1840188"/>
                </a:lnTo>
                <a:lnTo>
                  <a:pt x="982411" y="1839735"/>
                </a:lnTo>
                <a:lnTo>
                  <a:pt x="982184" y="1839056"/>
                </a:lnTo>
                <a:lnTo>
                  <a:pt x="981731" y="1838603"/>
                </a:lnTo>
                <a:lnTo>
                  <a:pt x="980371" y="1837924"/>
                </a:lnTo>
                <a:lnTo>
                  <a:pt x="978332" y="1837245"/>
                </a:lnTo>
                <a:lnTo>
                  <a:pt x="976519" y="1837018"/>
                </a:lnTo>
                <a:lnTo>
                  <a:pt x="974706" y="1837018"/>
                </a:lnTo>
                <a:lnTo>
                  <a:pt x="974252" y="1836792"/>
                </a:lnTo>
                <a:lnTo>
                  <a:pt x="973799" y="1836565"/>
                </a:lnTo>
                <a:lnTo>
                  <a:pt x="973573" y="1836339"/>
                </a:lnTo>
                <a:lnTo>
                  <a:pt x="973573" y="1835660"/>
                </a:lnTo>
                <a:lnTo>
                  <a:pt x="973799" y="1834075"/>
                </a:lnTo>
                <a:lnTo>
                  <a:pt x="975159" y="1832264"/>
                </a:lnTo>
                <a:lnTo>
                  <a:pt x="976745" y="1829774"/>
                </a:lnTo>
                <a:lnTo>
                  <a:pt x="979465" y="1827284"/>
                </a:lnTo>
                <a:lnTo>
                  <a:pt x="982637" y="1824794"/>
                </a:lnTo>
                <a:lnTo>
                  <a:pt x="986490" y="1821851"/>
                </a:lnTo>
                <a:lnTo>
                  <a:pt x="1008018" y="1807588"/>
                </a:lnTo>
                <a:lnTo>
                  <a:pt x="1026147" y="1795590"/>
                </a:lnTo>
                <a:lnTo>
                  <a:pt x="1036798" y="1789025"/>
                </a:lnTo>
                <a:lnTo>
                  <a:pt x="1048128" y="1782234"/>
                </a:lnTo>
                <a:lnTo>
                  <a:pt x="1060365" y="1775216"/>
                </a:lnTo>
                <a:lnTo>
                  <a:pt x="1073282" y="1767972"/>
                </a:lnTo>
                <a:lnTo>
                  <a:pt x="1086652" y="1761180"/>
                </a:lnTo>
                <a:lnTo>
                  <a:pt x="1100249" y="1754615"/>
                </a:lnTo>
                <a:lnTo>
                  <a:pt x="1114526" y="1748276"/>
                </a:lnTo>
                <a:lnTo>
                  <a:pt x="1121551" y="1745333"/>
                </a:lnTo>
                <a:lnTo>
                  <a:pt x="1129029" y="1742617"/>
                </a:lnTo>
                <a:lnTo>
                  <a:pt x="1136054" y="1739900"/>
                </a:lnTo>
                <a:lnTo>
                  <a:pt x="1143305" y="1737410"/>
                </a:lnTo>
                <a:lnTo>
                  <a:pt x="1150784" y="1735146"/>
                </a:lnTo>
                <a:lnTo>
                  <a:pt x="1157809" y="1733109"/>
                </a:lnTo>
                <a:lnTo>
                  <a:pt x="1171859" y="1729260"/>
                </a:lnTo>
                <a:lnTo>
                  <a:pt x="1185682" y="1725864"/>
                </a:lnTo>
                <a:lnTo>
                  <a:pt x="1191931" y="1724386"/>
                </a:lnTo>
                <a:lnTo>
                  <a:pt x="1191908" y="1724172"/>
                </a:lnTo>
                <a:lnTo>
                  <a:pt x="1191228" y="1722358"/>
                </a:lnTo>
                <a:lnTo>
                  <a:pt x="1190548" y="1720997"/>
                </a:lnTo>
                <a:lnTo>
                  <a:pt x="1189641" y="1719862"/>
                </a:lnTo>
                <a:lnTo>
                  <a:pt x="1188507" y="1718728"/>
                </a:lnTo>
                <a:lnTo>
                  <a:pt x="1186920" y="1718048"/>
                </a:lnTo>
                <a:lnTo>
                  <a:pt x="1185560" y="1717594"/>
                </a:lnTo>
                <a:lnTo>
                  <a:pt x="1183747" y="1716914"/>
                </a:lnTo>
                <a:lnTo>
                  <a:pt x="1179440" y="1716687"/>
                </a:lnTo>
                <a:lnTo>
                  <a:pt x="1170372" y="1716006"/>
                </a:lnTo>
                <a:lnTo>
                  <a:pt x="1166745" y="1715553"/>
                </a:lnTo>
                <a:lnTo>
                  <a:pt x="1163571" y="1714872"/>
                </a:lnTo>
                <a:lnTo>
                  <a:pt x="1160851" y="1714418"/>
                </a:lnTo>
                <a:lnTo>
                  <a:pt x="1158584" y="1713511"/>
                </a:lnTo>
                <a:lnTo>
                  <a:pt x="1157224" y="1712377"/>
                </a:lnTo>
                <a:lnTo>
                  <a:pt x="1155637" y="1711016"/>
                </a:lnTo>
                <a:lnTo>
                  <a:pt x="1154957" y="1709201"/>
                </a:lnTo>
                <a:lnTo>
                  <a:pt x="1154050" y="1706933"/>
                </a:lnTo>
                <a:lnTo>
                  <a:pt x="1153823" y="1703984"/>
                </a:lnTo>
                <a:lnTo>
                  <a:pt x="1153823" y="1700808"/>
                </a:lnTo>
                <a:lnTo>
                  <a:pt x="1154050" y="1696725"/>
                </a:lnTo>
                <a:lnTo>
                  <a:pt x="1154730" y="1692189"/>
                </a:lnTo>
                <a:lnTo>
                  <a:pt x="1156090" y="1680847"/>
                </a:lnTo>
                <a:lnTo>
                  <a:pt x="1156317" y="1677898"/>
                </a:lnTo>
                <a:lnTo>
                  <a:pt x="1156317" y="1672681"/>
                </a:lnTo>
                <a:lnTo>
                  <a:pt x="1156544" y="1656122"/>
                </a:lnTo>
                <a:lnTo>
                  <a:pt x="1156544" y="1602363"/>
                </a:lnTo>
                <a:lnTo>
                  <a:pt x="1155863" y="1445849"/>
                </a:lnTo>
                <a:lnTo>
                  <a:pt x="1155637" y="1361694"/>
                </a:lnTo>
                <a:lnTo>
                  <a:pt x="1155410" y="1286158"/>
                </a:lnTo>
                <a:lnTo>
                  <a:pt x="1155637" y="1254856"/>
                </a:lnTo>
                <a:lnTo>
                  <a:pt x="1155863" y="1228997"/>
                </a:lnTo>
                <a:lnTo>
                  <a:pt x="1156317" y="1209943"/>
                </a:lnTo>
                <a:lnTo>
                  <a:pt x="1156544" y="1203365"/>
                </a:lnTo>
                <a:lnTo>
                  <a:pt x="1156997" y="1199055"/>
                </a:lnTo>
                <a:lnTo>
                  <a:pt x="1157677" y="1192477"/>
                </a:lnTo>
                <a:lnTo>
                  <a:pt x="1159037" y="1185672"/>
                </a:lnTo>
                <a:lnTo>
                  <a:pt x="1159717" y="1182042"/>
                </a:lnTo>
                <a:lnTo>
                  <a:pt x="1160624" y="1178186"/>
                </a:lnTo>
                <a:lnTo>
                  <a:pt x="1161984" y="1174784"/>
                </a:lnTo>
                <a:lnTo>
                  <a:pt x="1163571" y="1170701"/>
                </a:lnTo>
                <a:lnTo>
                  <a:pt x="1165611" y="1166845"/>
                </a:lnTo>
                <a:lnTo>
                  <a:pt x="1167425" y="1162762"/>
                </a:lnTo>
                <a:lnTo>
                  <a:pt x="1170145" y="1158679"/>
                </a:lnTo>
                <a:lnTo>
                  <a:pt x="1173092" y="1154822"/>
                </a:lnTo>
                <a:lnTo>
                  <a:pt x="1176719" y="1150513"/>
                </a:lnTo>
                <a:lnTo>
                  <a:pt x="1180346" y="1146203"/>
                </a:lnTo>
                <a:lnTo>
                  <a:pt x="1184653" y="1141893"/>
                </a:lnTo>
                <a:lnTo>
                  <a:pt x="1189867" y="1137129"/>
                </a:lnTo>
                <a:lnTo>
                  <a:pt x="1195308" y="1132593"/>
                </a:lnTo>
                <a:lnTo>
                  <a:pt x="1201655" y="1128056"/>
                </a:lnTo>
                <a:lnTo>
                  <a:pt x="1208456" y="1123293"/>
                </a:lnTo>
                <a:lnTo>
                  <a:pt x="1216164" y="1118529"/>
                </a:lnTo>
                <a:lnTo>
                  <a:pt x="1224551" y="1113766"/>
                </a:lnTo>
                <a:lnTo>
                  <a:pt x="1233619" y="1108775"/>
                </a:lnTo>
                <a:lnTo>
                  <a:pt x="1243594" y="1103785"/>
                </a:lnTo>
                <a:lnTo>
                  <a:pt x="1254022" y="1098795"/>
                </a:lnTo>
                <a:lnTo>
                  <a:pt x="1265810" y="1093577"/>
                </a:lnTo>
                <a:lnTo>
                  <a:pt x="1278504" y="1088587"/>
                </a:lnTo>
                <a:lnTo>
                  <a:pt x="1291879" y="1083370"/>
                </a:lnTo>
                <a:lnTo>
                  <a:pt x="1306388" y="1077926"/>
                </a:lnTo>
                <a:lnTo>
                  <a:pt x="1315952" y="1074736"/>
                </a:lnTo>
                <a:lnTo>
                  <a:pt x="737849" y="1074736"/>
                </a:lnTo>
                <a:lnTo>
                  <a:pt x="739061" y="1076550"/>
                </a:lnTo>
                <a:lnTo>
                  <a:pt x="741108" y="1079725"/>
                </a:lnTo>
                <a:lnTo>
                  <a:pt x="742700" y="1083354"/>
                </a:lnTo>
                <a:lnTo>
                  <a:pt x="744292" y="1086756"/>
                </a:lnTo>
                <a:lnTo>
                  <a:pt x="745657" y="1090157"/>
                </a:lnTo>
                <a:lnTo>
                  <a:pt x="746566" y="1093786"/>
                </a:lnTo>
                <a:lnTo>
                  <a:pt x="748386" y="1100590"/>
                </a:lnTo>
                <a:lnTo>
                  <a:pt x="749750" y="1107166"/>
                </a:lnTo>
                <a:lnTo>
                  <a:pt x="750432" y="1113516"/>
                </a:lnTo>
                <a:lnTo>
                  <a:pt x="750660" y="1119186"/>
                </a:lnTo>
                <a:lnTo>
                  <a:pt x="750887" y="1128257"/>
                </a:lnTo>
                <a:lnTo>
                  <a:pt x="750887" y="2175555"/>
                </a:lnTo>
                <a:lnTo>
                  <a:pt x="750660" y="2180544"/>
                </a:lnTo>
                <a:lnTo>
                  <a:pt x="750205" y="2185760"/>
                </a:lnTo>
                <a:lnTo>
                  <a:pt x="749295" y="2190522"/>
                </a:lnTo>
                <a:lnTo>
                  <a:pt x="748158" y="2195058"/>
                </a:lnTo>
                <a:lnTo>
                  <a:pt x="746566" y="2199367"/>
                </a:lnTo>
                <a:lnTo>
                  <a:pt x="744519" y="2203676"/>
                </a:lnTo>
                <a:lnTo>
                  <a:pt x="742473" y="2207531"/>
                </a:lnTo>
                <a:lnTo>
                  <a:pt x="740199" y="2210933"/>
                </a:lnTo>
                <a:lnTo>
                  <a:pt x="737470" y="2214335"/>
                </a:lnTo>
                <a:lnTo>
                  <a:pt x="734741" y="2217056"/>
                </a:lnTo>
                <a:lnTo>
                  <a:pt x="731557" y="2219551"/>
                </a:lnTo>
                <a:lnTo>
                  <a:pt x="728600" y="2221819"/>
                </a:lnTo>
                <a:lnTo>
                  <a:pt x="724962" y="2223406"/>
                </a:lnTo>
                <a:lnTo>
                  <a:pt x="721778" y="2224767"/>
                </a:lnTo>
                <a:lnTo>
                  <a:pt x="717912" y="2225447"/>
                </a:lnTo>
                <a:lnTo>
                  <a:pt x="714046" y="2225674"/>
                </a:lnTo>
                <a:lnTo>
                  <a:pt x="523471" y="2225674"/>
                </a:lnTo>
                <a:lnTo>
                  <a:pt x="521196" y="2225674"/>
                </a:lnTo>
                <a:lnTo>
                  <a:pt x="518922" y="2225447"/>
                </a:lnTo>
                <a:lnTo>
                  <a:pt x="516648" y="2224994"/>
                </a:lnTo>
                <a:lnTo>
                  <a:pt x="514374" y="2224087"/>
                </a:lnTo>
                <a:lnTo>
                  <a:pt x="512100" y="2223180"/>
                </a:lnTo>
                <a:lnTo>
                  <a:pt x="510053" y="2222046"/>
                </a:lnTo>
                <a:lnTo>
                  <a:pt x="508006" y="2220912"/>
                </a:lnTo>
                <a:lnTo>
                  <a:pt x="505960" y="2219551"/>
                </a:lnTo>
                <a:lnTo>
                  <a:pt x="503913" y="2218190"/>
                </a:lnTo>
                <a:lnTo>
                  <a:pt x="502321" y="2216376"/>
                </a:lnTo>
                <a:lnTo>
                  <a:pt x="500502" y="2214562"/>
                </a:lnTo>
                <a:lnTo>
                  <a:pt x="498682" y="2212521"/>
                </a:lnTo>
                <a:lnTo>
                  <a:pt x="495726" y="2208212"/>
                </a:lnTo>
                <a:lnTo>
                  <a:pt x="492997" y="2203449"/>
                </a:lnTo>
                <a:lnTo>
                  <a:pt x="465138" y="2161628"/>
                </a:lnTo>
                <a:lnTo>
                  <a:pt x="465138" y="2269010"/>
                </a:lnTo>
                <a:lnTo>
                  <a:pt x="465138" y="2271729"/>
                </a:lnTo>
                <a:lnTo>
                  <a:pt x="464680" y="2274675"/>
                </a:lnTo>
                <a:lnTo>
                  <a:pt x="463992" y="2277395"/>
                </a:lnTo>
                <a:lnTo>
                  <a:pt x="463074" y="2279888"/>
                </a:lnTo>
                <a:lnTo>
                  <a:pt x="461928" y="2282381"/>
                </a:lnTo>
                <a:lnTo>
                  <a:pt x="460323" y="2284647"/>
                </a:lnTo>
                <a:lnTo>
                  <a:pt x="458718" y="2286913"/>
                </a:lnTo>
                <a:lnTo>
                  <a:pt x="457112" y="2288953"/>
                </a:lnTo>
                <a:lnTo>
                  <a:pt x="455049" y="2290766"/>
                </a:lnTo>
                <a:lnTo>
                  <a:pt x="452756" y="2292352"/>
                </a:lnTo>
                <a:lnTo>
                  <a:pt x="450462" y="2293712"/>
                </a:lnTo>
                <a:lnTo>
                  <a:pt x="447711" y="2295072"/>
                </a:lnTo>
                <a:lnTo>
                  <a:pt x="445188" y="2295751"/>
                </a:lnTo>
                <a:lnTo>
                  <a:pt x="442437" y="2296658"/>
                </a:lnTo>
                <a:lnTo>
                  <a:pt x="439685" y="2297111"/>
                </a:lnTo>
                <a:lnTo>
                  <a:pt x="436704" y="2297111"/>
                </a:lnTo>
                <a:lnTo>
                  <a:pt x="431889" y="2297111"/>
                </a:lnTo>
                <a:lnTo>
                  <a:pt x="428908" y="2297111"/>
                </a:lnTo>
                <a:lnTo>
                  <a:pt x="425927" y="2296658"/>
                </a:lnTo>
                <a:lnTo>
                  <a:pt x="423175" y="2295751"/>
                </a:lnTo>
                <a:lnTo>
                  <a:pt x="420652" y="2295072"/>
                </a:lnTo>
                <a:lnTo>
                  <a:pt x="418130" y="2293712"/>
                </a:lnTo>
                <a:lnTo>
                  <a:pt x="415837" y="2292352"/>
                </a:lnTo>
                <a:lnTo>
                  <a:pt x="413774" y="2290766"/>
                </a:lnTo>
                <a:lnTo>
                  <a:pt x="411709" y="2288953"/>
                </a:lnTo>
                <a:lnTo>
                  <a:pt x="409875" y="2286913"/>
                </a:lnTo>
                <a:lnTo>
                  <a:pt x="408041" y="2284647"/>
                </a:lnTo>
                <a:lnTo>
                  <a:pt x="406665" y="2282381"/>
                </a:lnTo>
                <a:lnTo>
                  <a:pt x="405518" y="2279888"/>
                </a:lnTo>
                <a:lnTo>
                  <a:pt x="404601" y="2277395"/>
                </a:lnTo>
                <a:lnTo>
                  <a:pt x="403684" y="2274675"/>
                </a:lnTo>
                <a:lnTo>
                  <a:pt x="403454" y="2271729"/>
                </a:lnTo>
                <a:lnTo>
                  <a:pt x="403225" y="2269010"/>
                </a:lnTo>
                <a:lnTo>
                  <a:pt x="403225" y="1282485"/>
                </a:lnTo>
                <a:lnTo>
                  <a:pt x="350837" y="1227746"/>
                </a:lnTo>
                <a:lnTo>
                  <a:pt x="350837" y="2105704"/>
                </a:lnTo>
                <a:lnTo>
                  <a:pt x="350614" y="2108199"/>
                </a:lnTo>
                <a:lnTo>
                  <a:pt x="350390" y="2111147"/>
                </a:lnTo>
                <a:lnTo>
                  <a:pt x="349497" y="2113642"/>
                </a:lnTo>
                <a:lnTo>
                  <a:pt x="348603" y="2115909"/>
                </a:lnTo>
                <a:lnTo>
                  <a:pt x="347262" y="2118177"/>
                </a:lnTo>
                <a:lnTo>
                  <a:pt x="346145" y="2120445"/>
                </a:lnTo>
                <a:lnTo>
                  <a:pt x="344358" y="2122486"/>
                </a:lnTo>
                <a:lnTo>
                  <a:pt x="342570" y="2124300"/>
                </a:lnTo>
                <a:lnTo>
                  <a:pt x="340560" y="2126115"/>
                </a:lnTo>
                <a:lnTo>
                  <a:pt x="338549" y="2127475"/>
                </a:lnTo>
                <a:lnTo>
                  <a:pt x="336314" y="2128836"/>
                </a:lnTo>
                <a:lnTo>
                  <a:pt x="333857" y="2129970"/>
                </a:lnTo>
                <a:lnTo>
                  <a:pt x="331399" y="2130877"/>
                </a:lnTo>
                <a:lnTo>
                  <a:pt x="328718" y="2131558"/>
                </a:lnTo>
                <a:lnTo>
                  <a:pt x="325813" y="2131784"/>
                </a:lnTo>
                <a:lnTo>
                  <a:pt x="322909" y="2132011"/>
                </a:lnTo>
                <a:lnTo>
                  <a:pt x="318217" y="2132011"/>
                </a:lnTo>
                <a:lnTo>
                  <a:pt x="315312" y="2131784"/>
                </a:lnTo>
                <a:lnTo>
                  <a:pt x="312631" y="2131558"/>
                </a:lnTo>
                <a:lnTo>
                  <a:pt x="309950" y="2130877"/>
                </a:lnTo>
                <a:lnTo>
                  <a:pt x="307492" y="2129970"/>
                </a:lnTo>
                <a:lnTo>
                  <a:pt x="304811" y="2128836"/>
                </a:lnTo>
                <a:lnTo>
                  <a:pt x="302577" y="2127475"/>
                </a:lnTo>
                <a:lnTo>
                  <a:pt x="300343" y="2126115"/>
                </a:lnTo>
                <a:lnTo>
                  <a:pt x="298332" y="2124300"/>
                </a:lnTo>
                <a:lnTo>
                  <a:pt x="296768" y="2122486"/>
                </a:lnTo>
                <a:lnTo>
                  <a:pt x="295204" y="2120445"/>
                </a:lnTo>
                <a:lnTo>
                  <a:pt x="293640" y="2118177"/>
                </a:lnTo>
                <a:lnTo>
                  <a:pt x="292523" y="2115909"/>
                </a:lnTo>
                <a:lnTo>
                  <a:pt x="291629" y="2113642"/>
                </a:lnTo>
                <a:lnTo>
                  <a:pt x="290959" y="2111147"/>
                </a:lnTo>
                <a:lnTo>
                  <a:pt x="290512" y="2108199"/>
                </a:lnTo>
                <a:lnTo>
                  <a:pt x="290512" y="2105704"/>
                </a:lnTo>
                <a:lnTo>
                  <a:pt x="290512" y="1074736"/>
                </a:lnTo>
                <a:lnTo>
                  <a:pt x="0" y="1074736"/>
                </a:lnTo>
                <a:lnTo>
                  <a:pt x="0" y="971549"/>
                </a:lnTo>
                <a:lnTo>
                  <a:pt x="112848" y="971549"/>
                </a:lnTo>
                <a:lnTo>
                  <a:pt x="0" y="971295"/>
                </a:lnTo>
                <a:lnTo>
                  <a:pt x="0" y="925512"/>
                </a:lnTo>
                <a:lnTo>
                  <a:pt x="1067660" y="925512"/>
                </a:lnTo>
                <a:lnTo>
                  <a:pt x="1066558" y="924220"/>
                </a:lnTo>
                <a:lnTo>
                  <a:pt x="1064521" y="921731"/>
                </a:lnTo>
                <a:lnTo>
                  <a:pt x="1062484" y="919015"/>
                </a:lnTo>
                <a:lnTo>
                  <a:pt x="1060899" y="916753"/>
                </a:lnTo>
                <a:lnTo>
                  <a:pt x="1059994" y="914263"/>
                </a:lnTo>
                <a:lnTo>
                  <a:pt x="1059089" y="912001"/>
                </a:lnTo>
                <a:lnTo>
                  <a:pt x="1058862" y="909512"/>
                </a:lnTo>
                <a:lnTo>
                  <a:pt x="1059315" y="906797"/>
                </a:lnTo>
                <a:lnTo>
                  <a:pt x="1060220" y="904081"/>
                </a:lnTo>
                <a:lnTo>
                  <a:pt x="1061579" y="901366"/>
                </a:lnTo>
                <a:lnTo>
                  <a:pt x="1063616" y="897972"/>
                </a:lnTo>
                <a:lnTo>
                  <a:pt x="1066558" y="894804"/>
                </a:lnTo>
                <a:lnTo>
                  <a:pt x="1069954" y="890957"/>
                </a:lnTo>
                <a:lnTo>
                  <a:pt x="1074254" y="886884"/>
                </a:lnTo>
                <a:lnTo>
                  <a:pt x="1079008" y="882585"/>
                </a:lnTo>
                <a:lnTo>
                  <a:pt x="1082177" y="879870"/>
                </a:lnTo>
                <a:lnTo>
                  <a:pt x="1085120" y="876476"/>
                </a:lnTo>
                <a:lnTo>
                  <a:pt x="1088741" y="872177"/>
                </a:lnTo>
                <a:lnTo>
                  <a:pt x="1092589" y="867425"/>
                </a:lnTo>
                <a:lnTo>
                  <a:pt x="1100512" y="856338"/>
                </a:lnTo>
                <a:lnTo>
                  <a:pt x="1109792" y="843213"/>
                </a:lnTo>
                <a:lnTo>
                  <a:pt x="1119526" y="828506"/>
                </a:lnTo>
                <a:lnTo>
                  <a:pt x="1129712" y="812440"/>
                </a:lnTo>
                <a:lnTo>
                  <a:pt x="1140350" y="795470"/>
                </a:lnTo>
                <a:lnTo>
                  <a:pt x="1150989" y="778047"/>
                </a:lnTo>
                <a:lnTo>
                  <a:pt x="1171814" y="742748"/>
                </a:lnTo>
                <a:lnTo>
                  <a:pt x="1191507" y="709938"/>
                </a:lnTo>
                <a:lnTo>
                  <a:pt x="1208257" y="682106"/>
                </a:lnTo>
                <a:lnTo>
                  <a:pt x="1215048" y="671019"/>
                </a:lnTo>
                <a:lnTo>
                  <a:pt x="1220707" y="662194"/>
                </a:lnTo>
                <a:lnTo>
                  <a:pt x="1226592" y="652917"/>
                </a:lnTo>
                <a:lnTo>
                  <a:pt x="1232024" y="643640"/>
                </a:lnTo>
                <a:lnTo>
                  <a:pt x="1236778" y="634589"/>
                </a:lnTo>
                <a:lnTo>
                  <a:pt x="1241079" y="625538"/>
                </a:lnTo>
                <a:lnTo>
                  <a:pt x="1245153" y="616939"/>
                </a:lnTo>
                <a:lnTo>
                  <a:pt x="1245885" y="615203"/>
                </a:lnTo>
                <a:lnTo>
                  <a:pt x="1243012" y="615229"/>
                </a:lnTo>
                <a:lnTo>
                  <a:pt x="1248007" y="604349"/>
                </a:lnTo>
                <a:lnTo>
                  <a:pt x="1256095" y="586717"/>
                </a:lnTo>
                <a:lnTo>
                  <a:pt x="1256923" y="583903"/>
                </a:lnTo>
                <a:lnTo>
                  <a:pt x="1258961" y="576210"/>
                </a:lnTo>
                <a:lnTo>
                  <a:pt x="1260319" y="568969"/>
                </a:lnTo>
                <a:lnTo>
                  <a:pt x="1261677" y="561955"/>
                </a:lnTo>
                <a:lnTo>
                  <a:pt x="1262356" y="554940"/>
                </a:lnTo>
                <a:lnTo>
                  <a:pt x="1263261" y="548605"/>
                </a:lnTo>
                <a:lnTo>
                  <a:pt x="1263714" y="542948"/>
                </a:lnTo>
                <a:lnTo>
                  <a:pt x="1263714" y="537065"/>
                </a:lnTo>
                <a:lnTo>
                  <a:pt x="1263941" y="532087"/>
                </a:lnTo>
                <a:lnTo>
                  <a:pt x="1264393" y="527561"/>
                </a:lnTo>
                <a:lnTo>
                  <a:pt x="1265072" y="523262"/>
                </a:lnTo>
                <a:lnTo>
                  <a:pt x="1266430" y="519415"/>
                </a:lnTo>
                <a:lnTo>
                  <a:pt x="1268015" y="515794"/>
                </a:lnTo>
                <a:lnTo>
                  <a:pt x="1269826" y="512853"/>
                </a:lnTo>
                <a:lnTo>
                  <a:pt x="1272089" y="510364"/>
                </a:lnTo>
                <a:lnTo>
                  <a:pt x="1274806" y="507648"/>
                </a:lnTo>
                <a:lnTo>
                  <a:pt x="1277748" y="505838"/>
                </a:lnTo>
                <a:lnTo>
                  <a:pt x="1281370" y="504028"/>
                </a:lnTo>
                <a:lnTo>
                  <a:pt x="1285218" y="502444"/>
                </a:lnTo>
                <a:lnTo>
                  <a:pt x="1289519" y="500860"/>
                </a:lnTo>
                <a:lnTo>
                  <a:pt x="1292659" y="500232"/>
                </a:lnTo>
                <a:lnTo>
                  <a:pt x="1293872" y="498718"/>
                </a:lnTo>
                <a:lnTo>
                  <a:pt x="1295462" y="496905"/>
                </a:lnTo>
                <a:lnTo>
                  <a:pt x="1297278" y="495091"/>
                </a:lnTo>
                <a:lnTo>
                  <a:pt x="1299776" y="493731"/>
                </a:lnTo>
                <a:lnTo>
                  <a:pt x="1302273" y="492598"/>
                </a:lnTo>
                <a:lnTo>
                  <a:pt x="1304771" y="491238"/>
                </a:lnTo>
                <a:lnTo>
                  <a:pt x="1307723" y="490331"/>
                </a:lnTo>
                <a:lnTo>
                  <a:pt x="1310902" y="489424"/>
                </a:lnTo>
                <a:lnTo>
                  <a:pt x="1317940" y="487838"/>
                </a:lnTo>
                <a:lnTo>
                  <a:pt x="1334742" y="484438"/>
                </a:lnTo>
                <a:lnTo>
                  <a:pt x="1339737" y="483304"/>
                </a:lnTo>
                <a:lnTo>
                  <a:pt x="1345641" y="481264"/>
                </a:lnTo>
                <a:lnTo>
                  <a:pt x="1351998" y="478544"/>
                </a:lnTo>
                <a:lnTo>
                  <a:pt x="1358810" y="475597"/>
                </a:lnTo>
                <a:lnTo>
                  <a:pt x="1365849" y="472424"/>
                </a:lnTo>
                <a:lnTo>
                  <a:pt x="1373114" y="468797"/>
                </a:lnTo>
                <a:lnTo>
                  <a:pt x="1387646" y="461090"/>
                </a:lnTo>
                <a:lnTo>
                  <a:pt x="1401042" y="453837"/>
                </a:lnTo>
                <a:lnTo>
                  <a:pt x="1412849" y="447263"/>
                </a:lnTo>
                <a:lnTo>
                  <a:pt x="1420796" y="442276"/>
                </a:lnTo>
                <a:lnTo>
                  <a:pt x="1424883" y="439556"/>
                </a:lnTo>
                <a:lnTo>
                  <a:pt x="1426472" y="438423"/>
                </a:lnTo>
                <a:lnTo>
                  <a:pt x="1427381" y="436609"/>
                </a:lnTo>
                <a:lnTo>
                  <a:pt x="1428516" y="434796"/>
                </a:lnTo>
                <a:lnTo>
                  <a:pt x="1429197" y="432756"/>
                </a:lnTo>
                <a:lnTo>
                  <a:pt x="1429651" y="430262"/>
                </a:lnTo>
                <a:lnTo>
                  <a:pt x="1430105" y="427542"/>
                </a:lnTo>
                <a:lnTo>
                  <a:pt x="1430332" y="421196"/>
                </a:lnTo>
                <a:lnTo>
                  <a:pt x="1430105" y="419382"/>
                </a:lnTo>
                <a:lnTo>
                  <a:pt x="1429651" y="417795"/>
                </a:lnTo>
                <a:lnTo>
                  <a:pt x="1428970" y="416436"/>
                </a:lnTo>
                <a:lnTo>
                  <a:pt x="1428289" y="415075"/>
                </a:lnTo>
                <a:lnTo>
                  <a:pt x="1427153" y="413715"/>
                </a:lnTo>
                <a:lnTo>
                  <a:pt x="1426245" y="412582"/>
                </a:lnTo>
                <a:lnTo>
                  <a:pt x="1423975" y="410769"/>
                </a:lnTo>
                <a:lnTo>
                  <a:pt x="1421704" y="409182"/>
                </a:lnTo>
                <a:lnTo>
                  <a:pt x="1419661" y="408276"/>
                </a:lnTo>
                <a:lnTo>
                  <a:pt x="1417844" y="407595"/>
                </a:lnTo>
                <a:lnTo>
                  <a:pt x="1412622" y="407822"/>
                </a:lnTo>
                <a:lnTo>
                  <a:pt x="1400815" y="408048"/>
                </a:lnTo>
                <a:lnTo>
                  <a:pt x="1394231" y="408048"/>
                </a:lnTo>
                <a:lnTo>
                  <a:pt x="1387873" y="407595"/>
                </a:lnTo>
                <a:lnTo>
                  <a:pt x="1385148" y="407142"/>
                </a:lnTo>
                <a:lnTo>
                  <a:pt x="1382878" y="406689"/>
                </a:lnTo>
                <a:lnTo>
                  <a:pt x="1380834" y="406235"/>
                </a:lnTo>
                <a:lnTo>
                  <a:pt x="1379245" y="405555"/>
                </a:lnTo>
                <a:lnTo>
                  <a:pt x="1378337" y="404422"/>
                </a:lnTo>
                <a:lnTo>
                  <a:pt x="1376974" y="403515"/>
                </a:lnTo>
                <a:lnTo>
                  <a:pt x="1374931" y="400569"/>
                </a:lnTo>
                <a:lnTo>
                  <a:pt x="1372887" y="397395"/>
                </a:lnTo>
                <a:lnTo>
                  <a:pt x="1371525" y="393768"/>
                </a:lnTo>
                <a:lnTo>
                  <a:pt x="1370390" y="389915"/>
                </a:lnTo>
                <a:lnTo>
                  <a:pt x="1369709" y="386515"/>
                </a:lnTo>
                <a:lnTo>
                  <a:pt x="1369482" y="383115"/>
                </a:lnTo>
                <a:lnTo>
                  <a:pt x="1369709" y="381754"/>
                </a:lnTo>
                <a:lnTo>
                  <a:pt x="1369936" y="380394"/>
                </a:lnTo>
                <a:lnTo>
                  <a:pt x="1370163" y="379035"/>
                </a:lnTo>
                <a:lnTo>
                  <a:pt x="1370390" y="377448"/>
                </a:lnTo>
                <a:lnTo>
                  <a:pt x="1370617" y="373367"/>
                </a:lnTo>
                <a:lnTo>
                  <a:pt x="1370390" y="368607"/>
                </a:lnTo>
                <a:lnTo>
                  <a:pt x="1370163" y="363167"/>
                </a:lnTo>
                <a:lnTo>
                  <a:pt x="1368800" y="352060"/>
                </a:lnTo>
                <a:lnTo>
                  <a:pt x="1367892" y="342086"/>
                </a:lnTo>
                <a:lnTo>
                  <a:pt x="1367211" y="337553"/>
                </a:lnTo>
                <a:lnTo>
                  <a:pt x="1365849" y="333019"/>
                </a:lnTo>
                <a:lnTo>
                  <a:pt x="1364032" y="328259"/>
                </a:lnTo>
                <a:lnTo>
                  <a:pt x="1361989" y="323725"/>
                </a:lnTo>
                <a:lnTo>
                  <a:pt x="1359718" y="319192"/>
                </a:lnTo>
                <a:lnTo>
                  <a:pt x="1357448" y="314658"/>
                </a:lnTo>
                <a:lnTo>
                  <a:pt x="1353134" y="306951"/>
                </a:lnTo>
                <a:lnTo>
                  <a:pt x="1352453" y="305138"/>
                </a:lnTo>
                <a:lnTo>
                  <a:pt x="1351317" y="303098"/>
                </a:lnTo>
                <a:lnTo>
                  <a:pt x="1350182" y="298791"/>
                </a:lnTo>
                <a:lnTo>
                  <a:pt x="1349274" y="294257"/>
                </a:lnTo>
                <a:lnTo>
                  <a:pt x="1348820" y="289497"/>
                </a:lnTo>
                <a:lnTo>
                  <a:pt x="1348593" y="284964"/>
                </a:lnTo>
                <a:lnTo>
                  <a:pt x="1348593" y="280657"/>
                </a:lnTo>
                <a:lnTo>
                  <a:pt x="1348593" y="276577"/>
                </a:lnTo>
                <a:lnTo>
                  <a:pt x="1349047" y="273630"/>
                </a:lnTo>
                <a:lnTo>
                  <a:pt x="1350863" y="258896"/>
                </a:lnTo>
                <a:lnTo>
                  <a:pt x="1351998" y="249375"/>
                </a:lnTo>
                <a:lnTo>
                  <a:pt x="1353361" y="240082"/>
                </a:lnTo>
                <a:lnTo>
                  <a:pt x="1354269" y="235095"/>
                </a:lnTo>
                <a:lnTo>
                  <a:pt x="1354723" y="229201"/>
                </a:lnTo>
                <a:lnTo>
                  <a:pt x="1355404" y="216508"/>
                </a:lnTo>
                <a:lnTo>
                  <a:pt x="1356312" y="203587"/>
                </a:lnTo>
                <a:lnTo>
                  <a:pt x="1356994" y="198147"/>
                </a:lnTo>
                <a:lnTo>
                  <a:pt x="1357448" y="192933"/>
                </a:lnTo>
                <a:lnTo>
                  <a:pt x="1358810" y="187493"/>
                </a:lnTo>
                <a:lnTo>
                  <a:pt x="1361081" y="180240"/>
                </a:lnTo>
                <a:lnTo>
                  <a:pt x="1363805" y="172079"/>
                </a:lnTo>
                <a:lnTo>
                  <a:pt x="1367665" y="163466"/>
                </a:lnTo>
                <a:lnTo>
                  <a:pt x="1369709" y="158932"/>
                </a:lnTo>
                <a:lnTo>
                  <a:pt x="1371979" y="154172"/>
                </a:lnTo>
                <a:lnTo>
                  <a:pt x="1374477" y="149639"/>
                </a:lnTo>
                <a:lnTo>
                  <a:pt x="1376974" y="145332"/>
                </a:lnTo>
                <a:lnTo>
                  <a:pt x="1379472" y="141252"/>
                </a:lnTo>
                <a:lnTo>
                  <a:pt x="1382424" y="137625"/>
                </a:lnTo>
                <a:lnTo>
                  <a:pt x="1385375" y="133771"/>
                </a:lnTo>
                <a:lnTo>
                  <a:pt x="1388327" y="130371"/>
                </a:lnTo>
                <a:lnTo>
                  <a:pt x="1391279" y="127425"/>
                </a:lnTo>
                <a:lnTo>
                  <a:pt x="1394004" y="124478"/>
                </a:lnTo>
                <a:lnTo>
                  <a:pt x="1396274" y="121078"/>
                </a:lnTo>
                <a:lnTo>
                  <a:pt x="1398318" y="117904"/>
                </a:lnTo>
                <a:lnTo>
                  <a:pt x="1400134" y="114731"/>
                </a:lnTo>
                <a:lnTo>
                  <a:pt x="1401496" y="111557"/>
                </a:lnTo>
                <a:lnTo>
                  <a:pt x="1404675" y="105210"/>
                </a:lnTo>
                <a:lnTo>
                  <a:pt x="1407400" y="98864"/>
                </a:lnTo>
                <a:lnTo>
                  <a:pt x="1410578" y="92970"/>
                </a:lnTo>
                <a:lnTo>
                  <a:pt x="1411941" y="90250"/>
                </a:lnTo>
                <a:lnTo>
                  <a:pt x="1413757" y="87757"/>
                </a:lnTo>
                <a:lnTo>
                  <a:pt x="1415801" y="85036"/>
                </a:lnTo>
                <a:lnTo>
                  <a:pt x="1417844" y="82543"/>
                </a:lnTo>
                <a:lnTo>
                  <a:pt x="1419207" y="81636"/>
                </a:lnTo>
                <a:lnTo>
                  <a:pt x="1420569" y="80276"/>
                </a:lnTo>
                <a:lnTo>
                  <a:pt x="1423975" y="78463"/>
                </a:lnTo>
                <a:lnTo>
                  <a:pt x="1427835" y="76423"/>
                </a:lnTo>
                <a:lnTo>
                  <a:pt x="1432376" y="75063"/>
                </a:lnTo>
                <a:lnTo>
                  <a:pt x="1436917" y="73476"/>
                </a:lnTo>
                <a:lnTo>
                  <a:pt x="1441912" y="72116"/>
                </a:lnTo>
                <a:lnTo>
                  <a:pt x="1447361" y="71209"/>
                </a:lnTo>
                <a:lnTo>
                  <a:pt x="1452357" y="70303"/>
                </a:lnTo>
                <a:lnTo>
                  <a:pt x="1462801" y="68942"/>
                </a:lnTo>
                <a:lnTo>
                  <a:pt x="1472337" y="68262"/>
                </a:lnTo>
                <a:lnTo>
                  <a:pt x="1480284" y="68262"/>
                </a:lnTo>
                <a:lnTo>
                  <a:pt x="1483236" y="68262"/>
                </a:lnTo>
                <a:lnTo>
                  <a:pt x="1485506" y="68489"/>
                </a:lnTo>
                <a:lnTo>
                  <a:pt x="1490729" y="68942"/>
                </a:lnTo>
                <a:lnTo>
                  <a:pt x="1498222" y="69396"/>
                </a:lnTo>
                <a:lnTo>
                  <a:pt x="1517067" y="70983"/>
                </a:lnTo>
                <a:lnTo>
                  <a:pt x="1527057" y="71889"/>
                </a:lnTo>
                <a:lnTo>
                  <a:pt x="1537048" y="73249"/>
                </a:lnTo>
                <a:lnTo>
                  <a:pt x="1541362" y="73929"/>
                </a:lnTo>
                <a:lnTo>
                  <a:pt x="1545676" y="75063"/>
                </a:lnTo>
                <a:lnTo>
                  <a:pt x="1549536" y="75969"/>
                </a:lnTo>
                <a:lnTo>
                  <a:pt x="1552715" y="77329"/>
                </a:lnTo>
                <a:lnTo>
                  <a:pt x="1558618" y="79823"/>
                </a:lnTo>
                <a:lnTo>
                  <a:pt x="1564521" y="82543"/>
                </a:lnTo>
                <a:lnTo>
                  <a:pt x="1569744" y="85716"/>
                </a:lnTo>
                <a:lnTo>
                  <a:pt x="1574966" y="88890"/>
                </a:lnTo>
                <a:lnTo>
                  <a:pt x="1580188" y="92290"/>
                </a:lnTo>
                <a:lnTo>
                  <a:pt x="1584729" y="95463"/>
                </a:lnTo>
                <a:lnTo>
                  <a:pt x="1589270" y="99090"/>
                </a:lnTo>
                <a:lnTo>
                  <a:pt x="1593584" y="102717"/>
                </a:lnTo>
                <a:lnTo>
                  <a:pt x="1597671" y="106344"/>
                </a:lnTo>
                <a:lnTo>
                  <a:pt x="1601758" y="109971"/>
                </a:lnTo>
                <a:lnTo>
                  <a:pt x="1605164" y="113824"/>
                </a:lnTo>
                <a:lnTo>
                  <a:pt x="1608797" y="117451"/>
                </a:lnTo>
                <a:lnTo>
                  <a:pt x="1612203" y="121304"/>
                </a:lnTo>
                <a:lnTo>
                  <a:pt x="1615155" y="125158"/>
                </a:lnTo>
                <a:lnTo>
                  <a:pt x="1620604" y="132638"/>
                </a:lnTo>
                <a:lnTo>
                  <a:pt x="1625599" y="140345"/>
                </a:lnTo>
                <a:lnTo>
                  <a:pt x="1629686" y="147145"/>
                </a:lnTo>
                <a:lnTo>
                  <a:pt x="1633092" y="153945"/>
                </a:lnTo>
                <a:lnTo>
                  <a:pt x="1635817" y="160066"/>
                </a:lnTo>
                <a:lnTo>
                  <a:pt x="1638314" y="165733"/>
                </a:lnTo>
                <a:lnTo>
                  <a:pt x="1639904" y="170266"/>
                </a:lnTo>
                <a:lnTo>
                  <a:pt x="1641266" y="174119"/>
                </a:lnTo>
                <a:lnTo>
                  <a:pt x="1641947" y="176840"/>
                </a:lnTo>
                <a:lnTo>
                  <a:pt x="1643536" y="183187"/>
                </a:lnTo>
                <a:lnTo>
                  <a:pt x="1645353" y="192707"/>
                </a:lnTo>
                <a:lnTo>
                  <a:pt x="1647396" y="204721"/>
                </a:lnTo>
                <a:lnTo>
                  <a:pt x="1649440" y="217868"/>
                </a:lnTo>
                <a:lnTo>
                  <a:pt x="1651256" y="231695"/>
                </a:lnTo>
                <a:lnTo>
                  <a:pt x="1652846" y="245069"/>
                </a:lnTo>
                <a:lnTo>
                  <a:pt x="1654208" y="257309"/>
                </a:lnTo>
                <a:lnTo>
                  <a:pt x="1655116" y="267283"/>
                </a:lnTo>
                <a:lnTo>
                  <a:pt x="1656251" y="278390"/>
                </a:lnTo>
                <a:lnTo>
                  <a:pt x="1657841" y="293577"/>
                </a:lnTo>
                <a:lnTo>
                  <a:pt x="1661474" y="329166"/>
                </a:lnTo>
                <a:lnTo>
                  <a:pt x="1663063" y="347300"/>
                </a:lnTo>
                <a:lnTo>
                  <a:pt x="1664652" y="362940"/>
                </a:lnTo>
                <a:lnTo>
                  <a:pt x="1664880" y="369514"/>
                </a:lnTo>
                <a:lnTo>
                  <a:pt x="1665107" y="375181"/>
                </a:lnTo>
                <a:lnTo>
                  <a:pt x="1665107" y="379488"/>
                </a:lnTo>
                <a:lnTo>
                  <a:pt x="1664880" y="382435"/>
                </a:lnTo>
                <a:lnTo>
                  <a:pt x="1663971" y="386515"/>
                </a:lnTo>
                <a:lnTo>
                  <a:pt x="1663744" y="390595"/>
                </a:lnTo>
                <a:lnTo>
                  <a:pt x="1663744" y="394902"/>
                </a:lnTo>
                <a:lnTo>
                  <a:pt x="1663744" y="398982"/>
                </a:lnTo>
                <a:lnTo>
                  <a:pt x="1664880" y="407595"/>
                </a:lnTo>
                <a:lnTo>
                  <a:pt x="1665561" y="416662"/>
                </a:lnTo>
                <a:lnTo>
                  <a:pt x="1666015" y="420742"/>
                </a:lnTo>
                <a:lnTo>
                  <a:pt x="1666469" y="422102"/>
                </a:lnTo>
                <a:lnTo>
                  <a:pt x="1666923" y="423689"/>
                </a:lnTo>
                <a:lnTo>
                  <a:pt x="1667604" y="425049"/>
                </a:lnTo>
                <a:lnTo>
                  <a:pt x="1668285" y="425956"/>
                </a:lnTo>
                <a:lnTo>
                  <a:pt x="1669421" y="426636"/>
                </a:lnTo>
                <a:lnTo>
                  <a:pt x="1670329" y="427769"/>
                </a:lnTo>
                <a:lnTo>
                  <a:pt x="1673054" y="428902"/>
                </a:lnTo>
                <a:lnTo>
                  <a:pt x="1676459" y="430489"/>
                </a:lnTo>
                <a:lnTo>
                  <a:pt x="1680546" y="432303"/>
                </a:lnTo>
                <a:lnTo>
                  <a:pt x="1685314" y="434796"/>
                </a:lnTo>
                <a:lnTo>
                  <a:pt x="1688493" y="436382"/>
                </a:lnTo>
                <a:lnTo>
                  <a:pt x="1692126" y="437969"/>
                </a:lnTo>
                <a:lnTo>
                  <a:pt x="1701662" y="441143"/>
                </a:lnTo>
                <a:lnTo>
                  <a:pt x="1712788" y="444769"/>
                </a:lnTo>
                <a:lnTo>
                  <a:pt x="1724368" y="447943"/>
                </a:lnTo>
                <a:lnTo>
                  <a:pt x="1736402" y="451116"/>
                </a:lnTo>
                <a:lnTo>
                  <a:pt x="1747073" y="453837"/>
                </a:lnTo>
                <a:lnTo>
                  <a:pt x="1755928" y="456103"/>
                </a:lnTo>
                <a:lnTo>
                  <a:pt x="1762286" y="457463"/>
                </a:lnTo>
                <a:lnTo>
                  <a:pt x="1766827" y="458597"/>
                </a:lnTo>
                <a:lnTo>
                  <a:pt x="1771822" y="460410"/>
                </a:lnTo>
                <a:lnTo>
                  <a:pt x="1776590" y="462450"/>
                </a:lnTo>
                <a:lnTo>
                  <a:pt x="1781586" y="464717"/>
                </a:lnTo>
                <a:lnTo>
                  <a:pt x="1785900" y="467210"/>
                </a:lnTo>
                <a:lnTo>
                  <a:pt x="1789532" y="469704"/>
                </a:lnTo>
                <a:lnTo>
                  <a:pt x="1792938" y="471970"/>
                </a:lnTo>
                <a:lnTo>
                  <a:pt x="1795209" y="474010"/>
                </a:lnTo>
                <a:lnTo>
                  <a:pt x="1796117" y="475597"/>
                </a:lnTo>
                <a:lnTo>
                  <a:pt x="1797479" y="477864"/>
                </a:lnTo>
                <a:lnTo>
                  <a:pt x="1798842" y="481491"/>
                </a:lnTo>
                <a:lnTo>
                  <a:pt x="1800431" y="485571"/>
                </a:lnTo>
                <a:lnTo>
                  <a:pt x="1804064" y="495771"/>
                </a:lnTo>
                <a:lnTo>
                  <a:pt x="1807697" y="508465"/>
                </a:lnTo>
                <a:lnTo>
                  <a:pt x="1809286" y="515265"/>
                </a:lnTo>
                <a:lnTo>
                  <a:pt x="1811103" y="522292"/>
                </a:lnTo>
                <a:lnTo>
                  <a:pt x="1812692" y="529320"/>
                </a:lnTo>
                <a:lnTo>
                  <a:pt x="1814054" y="536573"/>
                </a:lnTo>
                <a:lnTo>
                  <a:pt x="1814963" y="543827"/>
                </a:lnTo>
                <a:lnTo>
                  <a:pt x="1815644" y="550627"/>
                </a:lnTo>
                <a:lnTo>
                  <a:pt x="1816552" y="557201"/>
                </a:lnTo>
                <a:lnTo>
                  <a:pt x="1816552" y="563547"/>
                </a:lnTo>
                <a:lnTo>
                  <a:pt x="1816779" y="578508"/>
                </a:lnTo>
                <a:lnTo>
                  <a:pt x="1817233" y="598002"/>
                </a:lnTo>
                <a:lnTo>
                  <a:pt x="1817687" y="620669"/>
                </a:lnTo>
                <a:lnTo>
                  <a:pt x="1817687" y="622345"/>
                </a:lnTo>
                <a:lnTo>
                  <a:pt x="1819956" y="622285"/>
                </a:lnTo>
                <a:lnTo>
                  <a:pt x="1846263" y="621832"/>
                </a:lnTo>
                <a:lnTo>
                  <a:pt x="1872116" y="620925"/>
                </a:lnTo>
                <a:lnTo>
                  <a:pt x="1896156" y="619792"/>
                </a:lnTo>
                <a:lnTo>
                  <a:pt x="1917700" y="618433"/>
                </a:lnTo>
                <a:lnTo>
                  <a:pt x="1935163" y="616846"/>
                </a:lnTo>
                <a:lnTo>
                  <a:pt x="1942193" y="616167"/>
                </a:lnTo>
                <a:lnTo>
                  <a:pt x="1948090" y="615034"/>
                </a:lnTo>
                <a:lnTo>
                  <a:pt x="1955120" y="613901"/>
                </a:lnTo>
                <a:lnTo>
                  <a:pt x="1961470" y="612314"/>
                </a:lnTo>
                <a:lnTo>
                  <a:pt x="1967366" y="610502"/>
                </a:lnTo>
                <a:lnTo>
                  <a:pt x="1972582" y="608916"/>
                </a:lnTo>
                <a:lnTo>
                  <a:pt x="1981881" y="605969"/>
                </a:lnTo>
                <a:lnTo>
                  <a:pt x="1988684" y="603930"/>
                </a:lnTo>
                <a:lnTo>
                  <a:pt x="1991406" y="603477"/>
                </a:lnTo>
                <a:lnTo>
                  <a:pt x="1993673" y="603250"/>
                </a:lnTo>
                <a:lnTo>
                  <a:pt x="1994807" y="603250"/>
                </a:lnTo>
                <a:lnTo>
                  <a:pt x="1995715" y="603477"/>
                </a:lnTo>
                <a:lnTo>
                  <a:pt x="1996395" y="603930"/>
                </a:lnTo>
                <a:lnTo>
                  <a:pt x="1997075" y="604383"/>
                </a:lnTo>
                <a:lnTo>
                  <a:pt x="1997756" y="605290"/>
                </a:lnTo>
                <a:lnTo>
                  <a:pt x="1997982" y="605969"/>
                </a:lnTo>
                <a:lnTo>
                  <a:pt x="1998663" y="608235"/>
                </a:lnTo>
                <a:lnTo>
                  <a:pt x="1999116" y="611181"/>
                </a:lnTo>
                <a:lnTo>
                  <a:pt x="1998663" y="615034"/>
                </a:lnTo>
                <a:lnTo>
                  <a:pt x="1997982" y="621152"/>
                </a:lnTo>
                <a:lnTo>
                  <a:pt x="1996848" y="630443"/>
                </a:lnTo>
                <a:lnTo>
                  <a:pt x="1992540" y="656275"/>
                </a:lnTo>
                <a:lnTo>
                  <a:pt x="1986643" y="689132"/>
                </a:lnTo>
                <a:lnTo>
                  <a:pt x="1980066" y="725389"/>
                </a:lnTo>
                <a:lnTo>
                  <a:pt x="1973263" y="760966"/>
                </a:lnTo>
                <a:lnTo>
                  <a:pt x="1967366" y="792010"/>
                </a:lnTo>
                <a:lnTo>
                  <a:pt x="1962831" y="814670"/>
                </a:lnTo>
                <a:lnTo>
                  <a:pt x="1960563" y="825774"/>
                </a:lnTo>
                <a:lnTo>
                  <a:pt x="1952625" y="852740"/>
                </a:lnTo>
                <a:lnTo>
                  <a:pt x="2007054" y="852966"/>
                </a:lnTo>
                <a:lnTo>
                  <a:pt x="2009548" y="853193"/>
                </a:lnTo>
                <a:lnTo>
                  <a:pt x="2012270" y="853419"/>
                </a:lnTo>
                <a:lnTo>
                  <a:pt x="2014538" y="854099"/>
                </a:lnTo>
                <a:lnTo>
                  <a:pt x="2016579" y="854779"/>
                </a:lnTo>
                <a:lnTo>
                  <a:pt x="2018620" y="855459"/>
                </a:lnTo>
                <a:lnTo>
                  <a:pt x="2020207" y="856592"/>
                </a:lnTo>
                <a:lnTo>
                  <a:pt x="2021795" y="857498"/>
                </a:lnTo>
                <a:lnTo>
                  <a:pt x="2023382" y="858858"/>
                </a:lnTo>
                <a:lnTo>
                  <a:pt x="2024516" y="860444"/>
                </a:lnTo>
                <a:lnTo>
                  <a:pt x="2025877" y="861577"/>
                </a:lnTo>
                <a:lnTo>
                  <a:pt x="2026557" y="863163"/>
                </a:lnTo>
                <a:lnTo>
                  <a:pt x="2027465" y="864976"/>
                </a:lnTo>
                <a:lnTo>
                  <a:pt x="2028145" y="866336"/>
                </a:lnTo>
                <a:lnTo>
                  <a:pt x="2028372" y="868149"/>
                </a:lnTo>
                <a:lnTo>
                  <a:pt x="2028598" y="869735"/>
                </a:lnTo>
                <a:lnTo>
                  <a:pt x="2028825" y="871548"/>
                </a:lnTo>
                <a:lnTo>
                  <a:pt x="2028598" y="873360"/>
                </a:lnTo>
                <a:lnTo>
                  <a:pt x="2028372" y="874947"/>
                </a:lnTo>
                <a:lnTo>
                  <a:pt x="2028145" y="876533"/>
                </a:lnTo>
                <a:lnTo>
                  <a:pt x="2027465" y="878346"/>
                </a:lnTo>
                <a:lnTo>
                  <a:pt x="2026557" y="879932"/>
                </a:lnTo>
                <a:lnTo>
                  <a:pt x="2025650" y="881292"/>
                </a:lnTo>
                <a:lnTo>
                  <a:pt x="2024516" y="882878"/>
                </a:lnTo>
                <a:lnTo>
                  <a:pt x="2023382" y="884237"/>
                </a:lnTo>
                <a:lnTo>
                  <a:pt x="2021795" y="885370"/>
                </a:lnTo>
                <a:lnTo>
                  <a:pt x="2020207" y="886730"/>
                </a:lnTo>
                <a:lnTo>
                  <a:pt x="2018620" y="887636"/>
                </a:lnTo>
                <a:lnTo>
                  <a:pt x="2016579" y="888543"/>
                </a:lnTo>
                <a:lnTo>
                  <a:pt x="2014538" y="889222"/>
                </a:lnTo>
                <a:lnTo>
                  <a:pt x="2012270" y="889675"/>
                </a:lnTo>
                <a:lnTo>
                  <a:pt x="2009548" y="889902"/>
                </a:lnTo>
                <a:lnTo>
                  <a:pt x="2007054" y="890129"/>
                </a:lnTo>
                <a:lnTo>
                  <a:pt x="1991859" y="890129"/>
                </a:lnTo>
                <a:lnTo>
                  <a:pt x="1970995" y="889902"/>
                </a:lnTo>
                <a:lnTo>
                  <a:pt x="1944007" y="889675"/>
                </a:lnTo>
                <a:lnTo>
                  <a:pt x="1932052" y="925512"/>
                </a:lnTo>
                <a:lnTo>
                  <a:pt x="2176462" y="925512"/>
                </a:lnTo>
                <a:lnTo>
                  <a:pt x="2176462" y="830910"/>
                </a:lnTo>
                <a:lnTo>
                  <a:pt x="2176919" y="828648"/>
                </a:lnTo>
                <a:lnTo>
                  <a:pt x="2177375" y="826613"/>
                </a:lnTo>
                <a:lnTo>
                  <a:pt x="2178516" y="824577"/>
                </a:lnTo>
                <a:lnTo>
                  <a:pt x="2179885" y="822768"/>
                </a:lnTo>
                <a:lnTo>
                  <a:pt x="2181711" y="821185"/>
                </a:lnTo>
                <a:lnTo>
                  <a:pt x="2183765" y="820280"/>
                </a:lnTo>
                <a:lnTo>
                  <a:pt x="2186047" y="819375"/>
                </a:lnTo>
                <a:lnTo>
                  <a:pt x="2188329" y="819149"/>
                </a:lnTo>
                <a:lnTo>
                  <a:pt x="2274134" y="819149"/>
                </a:lnTo>
                <a:lnTo>
                  <a:pt x="2276644" y="819375"/>
                </a:lnTo>
                <a:lnTo>
                  <a:pt x="2278698" y="820280"/>
                </a:lnTo>
                <a:lnTo>
                  <a:pt x="2280752" y="821185"/>
                </a:lnTo>
                <a:lnTo>
                  <a:pt x="2282577" y="822768"/>
                </a:lnTo>
                <a:lnTo>
                  <a:pt x="2283946" y="824577"/>
                </a:lnTo>
                <a:lnTo>
                  <a:pt x="2285087" y="826613"/>
                </a:lnTo>
                <a:lnTo>
                  <a:pt x="2285544" y="828648"/>
                </a:lnTo>
                <a:lnTo>
                  <a:pt x="2286000" y="830910"/>
                </a:lnTo>
                <a:lnTo>
                  <a:pt x="2286000" y="925512"/>
                </a:lnTo>
                <a:lnTo>
                  <a:pt x="2606675" y="925512"/>
                </a:lnTo>
                <a:lnTo>
                  <a:pt x="2606675" y="925511"/>
                </a:lnTo>
                <a:lnTo>
                  <a:pt x="2606676" y="925511"/>
                </a:lnTo>
                <a:lnTo>
                  <a:pt x="3176040" y="925511"/>
                </a:lnTo>
                <a:lnTo>
                  <a:pt x="3178340" y="922571"/>
                </a:lnTo>
                <a:lnTo>
                  <a:pt x="3182874" y="916676"/>
                </a:lnTo>
                <a:lnTo>
                  <a:pt x="3188088" y="910781"/>
                </a:lnTo>
                <a:lnTo>
                  <a:pt x="3190581" y="908060"/>
                </a:lnTo>
                <a:lnTo>
                  <a:pt x="3193302" y="905340"/>
                </a:lnTo>
                <a:lnTo>
                  <a:pt x="3196022" y="903073"/>
                </a:lnTo>
                <a:lnTo>
                  <a:pt x="3198662" y="901244"/>
                </a:lnTo>
                <a:lnTo>
                  <a:pt x="3194730" y="889676"/>
                </a:lnTo>
                <a:lnTo>
                  <a:pt x="3167743" y="889903"/>
                </a:lnTo>
                <a:lnTo>
                  <a:pt x="3146652" y="890129"/>
                </a:lnTo>
                <a:lnTo>
                  <a:pt x="3131684" y="890129"/>
                </a:lnTo>
                <a:lnTo>
                  <a:pt x="3128962" y="889903"/>
                </a:lnTo>
                <a:lnTo>
                  <a:pt x="3126694" y="889676"/>
                </a:lnTo>
                <a:lnTo>
                  <a:pt x="3124427" y="889222"/>
                </a:lnTo>
                <a:lnTo>
                  <a:pt x="3122159" y="888543"/>
                </a:lnTo>
                <a:lnTo>
                  <a:pt x="3120344" y="887637"/>
                </a:lnTo>
                <a:lnTo>
                  <a:pt x="3118303" y="886730"/>
                </a:lnTo>
                <a:lnTo>
                  <a:pt x="3116716" y="885371"/>
                </a:lnTo>
                <a:lnTo>
                  <a:pt x="3115128" y="884237"/>
                </a:lnTo>
                <a:lnTo>
                  <a:pt x="3113994" y="882878"/>
                </a:lnTo>
                <a:lnTo>
                  <a:pt x="3112860" y="881292"/>
                </a:lnTo>
                <a:lnTo>
                  <a:pt x="3111953" y="879932"/>
                </a:lnTo>
                <a:lnTo>
                  <a:pt x="3111046" y="878346"/>
                </a:lnTo>
                <a:lnTo>
                  <a:pt x="3110593" y="876533"/>
                </a:lnTo>
                <a:lnTo>
                  <a:pt x="3110139" y="874947"/>
                </a:lnTo>
                <a:lnTo>
                  <a:pt x="3109912" y="873360"/>
                </a:lnTo>
                <a:lnTo>
                  <a:pt x="3109912" y="871548"/>
                </a:lnTo>
                <a:lnTo>
                  <a:pt x="3109912" y="869735"/>
                </a:lnTo>
                <a:lnTo>
                  <a:pt x="3110139" y="868149"/>
                </a:lnTo>
                <a:lnTo>
                  <a:pt x="3110593" y="866336"/>
                </a:lnTo>
                <a:lnTo>
                  <a:pt x="3111046" y="864976"/>
                </a:lnTo>
                <a:lnTo>
                  <a:pt x="3111953" y="863164"/>
                </a:lnTo>
                <a:lnTo>
                  <a:pt x="3112860" y="861577"/>
                </a:lnTo>
                <a:lnTo>
                  <a:pt x="3113994" y="860444"/>
                </a:lnTo>
                <a:lnTo>
                  <a:pt x="3115128" y="858858"/>
                </a:lnTo>
                <a:lnTo>
                  <a:pt x="3116716" y="857499"/>
                </a:lnTo>
                <a:lnTo>
                  <a:pt x="3118303" y="856592"/>
                </a:lnTo>
                <a:lnTo>
                  <a:pt x="3120118" y="855459"/>
                </a:lnTo>
                <a:lnTo>
                  <a:pt x="3122159" y="854779"/>
                </a:lnTo>
                <a:lnTo>
                  <a:pt x="3123973" y="854099"/>
                </a:lnTo>
                <a:lnTo>
                  <a:pt x="3126694" y="853419"/>
                </a:lnTo>
                <a:lnTo>
                  <a:pt x="3128962" y="853193"/>
                </a:lnTo>
                <a:lnTo>
                  <a:pt x="3131684" y="852966"/>
                </a:lnTo>
                <a:lnTo>
                  <a:pt x="3186112" y="852740"/>
                </a:lnTo>
                <a:lnTo>
                  <a:pt x="3184603" y="847612"/>
                </a:lnTo>
                <a:lnTo>
                  <a:pt x="3182874" y="848203"/>
                </a:lnTo>
                <a:lnTo>
                  <a:pt x="3178567" y="849563"/>
                </a:lnTo>
                <a:lnTo>
                  <a:pt x="3174259" y="850470"/>
                </a:lnTo>
                <a:lnTo>
                  <a:pt x="3170179" y="851377"/>
                </a:lnTo>
                <a:lnTo>
                  <a:pt x="3166325" y="851831"/>
                </a:lnTo>
                <a:lnTo>
                  <a:pt x="3162244" y="852057"/>
                </a:lnTo>
                <a:lnTo>
                  <a:pt x="3158164" y="851831"/>
                </a:lnTo>
                <a:lnTo>
                  <a:pt x="3154310" y="851150"/>
                </a:lnTo>
                <a:lnTo>
                  <a:pt x="3150456" y="850017"/>
                </a:lnTo>
                <a:lnTo>
                  <a:pt x="3147056" y="848430"/>
                </a:lnTo>
                <a:lnTo>
                  <a:pt x="3143202" y="846389"/>
                </a:lnTo>
                <a:lnTo>
                  <a:pt x="3139575" y="843895"/>
                </a:lnTo>
                <a:lnTo>
                  <a:pt x="3135948" y="840947"/>
                </a:lnTo>
                <a:lnTo>
                  <a:pt x="3132321" y="837320"/>
                </a:lnTo>
                <a:lnTo>
                  <a:pt x="3128694" y="833239"/>
                </a:lnTo>
                <a:lnTo>
                  <a:pt x="3125067" y="828477"/>
                </a:lnTo>
                <a:lnTo>
                  <a:pt x="3121213" y="823262"/>
                </a:lnTo>
                <a:lnTo>
                  <a:pt x="3117812" y="817594"/>
                </a:lnTo>
                <a:lnTo>
                  <a:pt x="3114865" y="811700"/>
                </a:lnTo>
                <a:lnTo>
                  <a:pt x="3112145" y="806031"/>
                </a:lnTo>
                <a:lnTo>
                  <a:pt x="3109878" y="800136"/>
                </a:lnTo>
                <a:lnTo>
                  <a:pt x="3107838" y="794242"/>
                </a:lnTo>
                <a:lnTo>
                  <a:pt x="3106251" y="788573"/>
                </a:lnTo>
                <a:lnTo>
                  <a:pt x="3104664" y="782905"/>
                </a:lnTo>
                <a:lnTo>
                  <a:pt x="3103530" y="777463"/>
                </a:lnTo>
                <a:lnTo>
                  <a:pt x="3101717" y="767033"/>
                </a:lnTo>
                <a:lnTo>
                  <a:pt x="3100130" y="757510"/>
                </a:lnTo>
                <a:lnTo>
                  <a:pt x="3098997" y="749575"/>
                </a:lnTo>
                <a:lnTo>
                  <a:pt x="3098317" y="745947"/>
                </a:lnTo>
                <a:lnTo>
                  <a:pt x="3097636" y="743226"/>
                </a:lnTo>
                <a:lnTo>
                  <a:pt x="3096956" y="740052"/>
                </a:lnTo>
                <a:lnTo>
                  <a:pt x="3096503" y="736651"/>
                </a:lnTo>
                <a:lnTo>
                  <a:pt x="3096276" y="732796"/>
                </a:lnTo>
                <a:lnTo>
                  <a:pt x="3096276" y="728715"/>
                </a:lnTo>
                <a:lnTo>
                  <a:pt x="3096503" y="719646"/>
                </a:lnTo>
                <a:lnTo>
                  <a:pt x="3097410" y="709444"/>
                </a:lnTo>
                <a:lnTo>
                  <a:pt x="3099223" y="688130"/>
                </a:lnTo>
                <a:lnTo>
                  <a:pt x="3099903" y="677701"/>
                </a:lnTo>
                <a:lnTo>
                  <a:pt x="3100130" y="668178"/>
                </a:lnTo>
                <a:lnTo>
                  <a:pt x="3100583" y="656615"/>
                </a:lnTo>
                <a:lnTo>
                  <a:pt x="3101490" y="641650"/>
                </a:lnTo>
                <a:lnTo>
                  <a:pt x="3102850" y="624646"/>
                </a:lnTo>
                <a:lnTo>
                  <a:pt x="3104437" y="607188"/>
                </a:lnTo>
                <a:lnTo>
                  <a:pt x="3107384" y="575899"/>
                </a:lnTo>
                <a:lnTo>
                  <a:pt x="3109425" y="559121"/>
                </a:lnTo>
                <a:lnTo>
                  <a:pt x="3110105" y="557534"/>
                </a:lnTo>
                <a:lnTo>
                  <a:pt x="3110558" y="556174"/>
                </a:lnTo>
                <a:lnTo>
                  <a:pt x="3111238" y="555040"/>
                </a:lnTo>
                <a:lnTo>
                  <a:pt x="3112145" y="553680"/>
                </a:lnTo>
                <a:lnTo>
                  <a:pt x="3114412" y="551412"/>
                </a:lnTo>
                <a:lnTo>
                  <a:pt x="3116679" y="549372"/>
                </a:lnTo>
                <a:lnTo>
                  <a:pt x="3119172" y="547331"/>
                </a:lnTo>
                <a:lnTo>
                  <a:pt x="3121213" y="545290"/>
                </a:lnTo>
                <a:lnTo>
                  <a:pt x="3122119" y="544157"/>
                </a:lnTo>
                <a:lnTo>
                  <a:pt x="3122508" y="543671"/>
                </a:lnTo>
                <a:lnTo>
                  <a:pt x="3122228" y="544505"/>
                </a:lnTo>
                <a:lnTo>
                  <a:pt x="3121315" y="545637"/>
                </a:lnTo>
                <a:lnTo>
                  <a:pt x="3120858" y="546769"/>
                </a:lnTo>
                <a:lnTo>
                  <a:pt x="3119032" y="549032"/>
                </a:lnTo>
                <a:lnTo>
                  <a:pt x="3116978" y="551975"/>
                </a:lnTo>
                <a:lnTo>
                  <a:pt x="3115837" y="554012"/>
                </a:lnTo>
                <a:lnTo>
                  <a:pt x="3114239" y="556502"/>
                </a:lnTo>
                <a:lnTo>
                  <a:pt x="3113554" y="558313"/>
                </a:lnTo>
                <a:lnTo>
                  <a:pt x="3112870" y="560576"/>
                </a:lnTo>
                <a:lnTo>
                  <a:pt x="3112185" y="566235"/>
                </a:lnTo>
                <a:lnTo>
                  <a:pt x="3111728" y="572799"/>
                </a:lnTo>
                <a:lnTo>
                  <a:pt x="3111500" y="580496"/>
                </a:lnTo>
                <a:lnTo>
                  <a:pt x="3111500" y="588644"/>
                </a:lnTo>
                <a:lnTo>
                  <a:pt x="3111500" y="596793"/>
                </a:lnTo>
                <a:lnTo>
                  <a:pt x="3111957" y="604263"/>
                </a:lnTo>
                <a:lnTo>
                  <a:pt x="3112413" y="611506"/>
                </a:lnTo>
                <a:lnTo>
                  <a:pt x="3113554" y="617165"/>
                </a:lnTo>
                <a:lnTo>
                  <a:pt x="3114467" y="622598"/>
                </a:lnTo>
                <a:lnTo>
                  <a:pt x="3115837" y="626899"/>
                </a:lnTo>
                <a:lnTo>
                  <a:pt x="3117206" y="630747"/>
                </a:lnTo>
                <a:lnTo>
                  <a:pt x="3118804" y="633689"/>
                </a:lnTo>
                <a:lnTo>
                  <a:pt x="3120858" y="635953"/>
                </a:lnTo>
                <a:lnTo>
                  <a:pt x="3122684" y="637537"/>
                </a:lnTo>
                <a:lnTo>
                  <a:pt x="3124510" y="638443"/>
                </a:lnTo>
                <a:lnTo>
                  <a:pt x="3125652" y="638895"/>
                </a:lnTo>
                <a:lnTo>
                  <a:pt x="3126793" y="639801"/>
                </a:lnTo>
                <a:lnTo>
                  <a:pt x="3129532" y="642064"/>
                </a:lnTo>
                <a:lnTo>
                  <a:pt x="3136151" y="648855"/>
                </a:lnTo>
                <a:lnTo>
                  <a:pt x="3139803" y="652477"/>
                </a:lnTo>
                <a:lnTo>
                  <a:pt x="3143455" y="655419"/>
                </a:lnTo>
                <a:lnTo>
                  <a:pt x="3145509" y="657004"/>
                </a:lnTo>
                <a:lnTo>
                  <a:pt x="3147563" y="658136"/>
                </a:lnTo>
                <a:lnTo>
                  <a:pt x="3149389" y="659041"/>
                </a:lnTo>
                <a:lnTo>
                  <a:pt x="3151443" y="659720"/>
                </a:lnTo>
                <a:lnTo>
                  <a:pt x="3155324" y="660173"/>
                </a:lnTo>
                <a:lnTo>
                  <a:pt x="3159432" y="660399"/>
                </a:lnTo>
                <a:lnTo>
                  <a:pt x="3163312" y="660173"/>
                </a:lnTo>
                <a:lnTo>
                  <a:pt x="3167421" y="659494"/>
                </a:lnTo>
                <a:lnTo>
                  <a:pt x="3171757" y="658136"/>
                </a:lnTo>
                <a:lnTo>
                  <a:pt x="3176322" y="656777"/>
                </a:lnTo>
                <a:lnTo>
                  <a:pt x="3181344" y="654514"/>
                </a:lnTo>
                <a:lnTo>
                  <a:pt x="3186593" y="651798"/>
                </a:lnTo>
                <a:lnTo>
                  <a:pt x="3191615" y="649081"/>
                </a:lnTo>
                <a:lnTo>
                  <a:pt x="3196636" y="645912"/>
                </a:lnTo>
                <a:lnTo>
                  <a:pt x="3201201" y="642064"/>
                </a:lnTo>
                <a:lnTo>
                  <a:pt x="3205310" y="638216"/>
                </a:lnTo>
                <a:lnTo>
                  <a:pt x="3208505" y="634142"/>
                </a:lnTo>
                <a:lnTo>
                  <a:pt x="3211244" y="630067"/>
                </a:lnTo>
                <a:lnTo>
                  <a:pt x="3212614" y="628483"/>
                </a:lnTo>
                <a:lnTo>
                  <a:pt x="3213298" y="626446"/>
                </a:lnTo>
                <a:lnTo>
                  <a:pt x="3214211" y="624635"/>
                </a:lnTo>
                <a:lnTo>
                  <a:pt x="3214668" y="622824"/>
                </a:lnTo>
                <a:lnTo>
                  <a:pt x="3215353" y="618976"/>
                </a:lnTo>
                <a:lnTo>
                  <a:pt x="3216266" y="614902"/>
                </a:lnTo>
                <a:lnTo>
                  <a:pt x="3217179" y="606300"/>
                </a:lnTo>
                <a:lnTo>
                  <a:pt x="3217635" y="597925"/>
                </a:lnTo>
                <a:lnTo>
                  <a:pt x="3217863" y="590908"/>
                </a:lnTo>
                <a:lnTo>
                  <a:pt x="3217863" y="587060"/>
                </a:lnTo>
                <a:lnTo>
                  <a:pt x="3217407" y="582306"/>
                </a:lnTo>
                <a:lnTo>
                  <a:pt x="3215581" y="570989"/>
                </a:lnTo>
                <a:lnTo>
                  <a:pt x="3214668" y="564877"/>
                </a:lnTo>
                <a:lnTo>
                  <a:pt x="3213298" y="559444"/>
                </a:lnTo>
                <a:lnTo>
                  <a:pt x="3212157" y="554238"/>
                </a:lnTo>
                <a:lnTo>
                  <a:pt x="3210788" y="550164"/>
                </a:lnTo>
                <a:lnTo>
                  <a:pt x="3209875" y="547448"/>
                </a:lnTo>
                <a:lnTo>
                  <a:pt x="3208733" y="545637"/>
                </a:lnTo>
                <a:lnTo>
                  <a:pt x="3208277" y="544958"/>
                </a:lnTo>
                <a:lnTo>
                  <a:pt x="3207820" y="544731"/>
                </a:lnTo>
                <a:lnTo>
                  <a:pt x="3207592" y="544958"/>
                </a:lnTo>
                <a:lnTo>
                  <a:pt x="3207592" y="545863"/>
                </a:lnTo>
                <a:lnTo>
                  <a:pt x="3207820" y="548127"/>
                </a:lnTo>
                <a:lnTo>
                  <a:pt x="3210331" y="556276"/>
                </a:lnTo>
                <a:lnTo>
                  <a:pt x="3211701" y="561482"/>
                </a:lnTo>
                <a:lnTo>
                  <a:pt x="3212614" y="566009"/>
                </a:lnTo>
                <a:lnTo>
                  <a:pt x="3212614" y="568499"/>
                </a:lnTo>
                <a:lnTo>
                  <a:pt x="3212385" y="571668"/>
                </a:lnTo>
                <a:lnTo>
                  <a:pt x="3211929" y="575289"/>
                </a:lnTo>
                <a:lnTo>
                  <a:pt x="3210788" y="579364"/>
                </a:lnTo>
                <a:lnTo>
                  <a:pt x="3209875" y="583438"/>
                </a:lnTo>
                <a:lnTo>
                  <a:pt x="3208505" y="586833"/>
                </a:lnTo>
                <a:lnTo>
                  <a:pt x="3207364" y="590229"/>
                </a:lnTo>
                <a:lnTo>
                  <a:pt x="3205766" y="592719"/>
                </a:lnTo>
                <a:lnTo>
                  <a:pt x="3204625" y="594530"/>
                </a:lnTo>
                <a:lnTo>
                  <a:pt x="3204168" y="596114"/>
                </a:lnTo>
                <a:lnTo>
                  <a:pt x="3203940" y="597472"/>
                </a:lnTo>
                <a:lnTo>
                  <a:pt x="3203712" y="598830"/>
                </a:lnTo>
                <a:lnTo>
                  <a:pt x="3203255" y="599283"/>
                </a:lnTo>
                <a:lnTo>
                  <a:pt x="3202571" y="599962"/>
                </a:lnTo>
                <a:lnTo>
                  <a:pt x="3200973" y="601320"/>
                </a:lnTo>
                <a:lnTo>
                  <a:pt x="3197549" y="602678"/>
                </a:lnTo>
                <a:lnTo>
                  <a:pt x="3192528" y="604037"/>
                </a:lnTo>
                <a:lnTo>
                  <a:pt x="3189561" y="605168"/>
                </a:lnTo>
                <a:lnTo>
                  <a:pt x="3186822" y="606074"/>
                </a:lnTo>
                <a:lnTo>
                  <a:pt x="3181800" y="608337"/>
                </a:lnTo>
                <a:lnTo>
                  <a:pt x="3172899" y="612865"/>
                </a:lnTo>
                <a:lnTo>
                  <a:pt x="3169018" y="614675"/>
                </a:lnTo>
                <a:lnTo>
                  <a:pt x="3167192" y="615581"/>
                </a:lnTo>
                <a:lnTo>
                  <a:pt x="3165366" y="615807"/>
                </a:lnTo>
                <a:lnTo>
                  <a:pt x="3163997" y="616033"/>
                </a:lnTo>
                <a:lnTo>
                  <a:pt x="3162171" y="615807"/>
                </a:lnTo>
                <a:lnTo>
                  <a:pt x="3160345" y="615128"/>
                </a:lnTo>
                <a:lnTo>
                  <a:pt x="3158747" y="614223"/>
                </a:lnTo>
                <a:lnTo>
                  <a:pt x="3151900" y="609469"/>
                </a:lnTo>
                <a:lnTo>
                  <a:pt x="3144596" y="604263"/>
                </a:lnTo>
                <a:lnTo>
                  <a:pt x="3141172" y="601999"/>
                </a:lnTo>
                <a:lnTo>
                  <a:pt x="3137977" y="599962"/>
                </a:lnTo>
                <a:lnTo>
                  <a:pt x="3135010" y="598830"/>
                </a:lnTo>
                <a:lnTo>
                  <a:pt x="3133640" y="598604"/>
                </a:lnTo>
                <a:lnTo>
                  <a:pt x="3132499" y="598378"/>
                </a:lnTo>
                <a:lnTo>
                  <a:pt x="3131129" y="597925"/>
                </a:lnTo>
                <a:lnTo>
                  <a:pt x="3129760" y="597472"/>
                </a:lnTo>
                <a:lnTo>
                  <a:pt x="3128391" y="597020"/>
                </a:lnTo>
                <a:lnTo>
                  <a:pt x="3127478" y="596114"/>
                </a:lnTo>
                <a:lnTo>
                  <a:pt x="3126336" y="594756"/>
                </a:lnTo>
                <a:lnTo>
                  <a:pt x="3125652" y="593398"/>
                </a:lnTo>
                <a:lnTo>
                  <a:pt x="3124967" y="592040"/>
                </a:lnTo>
                <a:lnTo>
                  <a:pt x="3124054" y="590229"/>
                </a:lnTo>
                <a:lnTo>
                  <a:pt x="3123141" y="586607"/>
                </a:lnTo>
                <a:lnTo>
                  <a:pt x="3122684" y="582306"/>
                </a:lnTo>
                <a:lnTo>
                  <a:pt x="3122228" y="577779"/>
                </a:lnTo>
                <a:lnTo>
                  <a:pt x="3122228" y="573252"/>
                </a:lnTo>
                <a:lnTo>
                  <a:pt x="3122228" y="568499"/>
                </a:lnTo>
                <a:lnTo>
                  <a:pt x="3122456" y="563972"/>
                </a:lnTo>
                <a:lnTo>
                  <a:pt x="3122913" y="555370"/>
                </a:lnTo>
                <a:lnTo>
                  <a:pt x="3124054" y="544731"/>
                </a:lnTo>
                <a:lnTo>
                  <a:pt x="3124054" y="541789"/>
                </a:lnTo>
                <a:lnTo>
                  <a:pt x="3123826" y="541336"/>
                </a:lnTo>
                <a:lnTo>
                  <a:pt x="3123740" y="541336"/>
                </a:lnTo>
                <a:lnTo>
                  <a:pt x="3123933" y="540756"/>
                </a:lnTo>
                <a:lnTo>
                  <a:pt x="3124386" y="538035"/>
                </a:lnTo>
                <a:lnTo>
                  <a:pt x="3125520" y="534181"/>
                </a:lnTo>
                <a:lnTo>
                  <a:pt x="3126653" y="530099"/>
                </a:lnTo>
                <a:lnTo>
                  <a:pt x="3127787" y="525565"/>
                </a:lnTo>
                <a:lnTo>
                  <a:pt x="3128467" y="520802"/>
                </a:lnTo>
                <a:lnTo>
                  <a:pt x="3128920" y="516041"/>
                </a:lnTo>
                <a:lnTo>
                  <a:pt x="3128920" y="513774"/>
                </a:lnTo>
                <a:lnTo>
                  <a:pt x="3128694" y="511053"/>
                </a:lnTo>
                <a:lnTo>
                  <a:pt x="3128467" y="508786"/>
                </a:lnTo>
                <a:lnTo>
                  <a:pt x="3127787" y="506518"/>
                </a:lnTo>
                <a:lnTo>
                  <a:pt x="3125973" y="502210"/>
                </a:lnTo>
                <a:lnTo>
                  <a:pt x="3123480" y="497449"/>
                </a:lnTo>
                <a:lnTo>
                  <a:pt x="3120306" y="492914"/>
                </a:lnTo>
                <a:lnTo>
                  <a:pt x="3117132" y="488153"/>
                </a:lnTo>
                <a:lnTo>
                  <a:pt x="3113052" y="483392"/>
                </a:lnTo>
                <a:lnTo>
                  <a:pt x="3108971" y="478177"/>
                </a:lnTo>
                <a:lnTo>
                  <a:pt x="3100130" y="468427"/>
                </a:lnTo>
                <a:lnTo>
                  <a:pt x="3097863" y="466160"/>
                </a:lnTo>
                <a:lnTo>
                  <a:pt x="3095596" y="463893"/>
                </a:lnTo>
                <a:lnTo>
                  <a:pt x="3090836" y="460038"/>
                </a:lnTo>
                <a:lnTo>
                  <a:pt x="3085622" y="456637"/>
                </a:lnTo>
                <a:lnTo>
                  <a:pt x="3081088" y="453690"/>
                </a:lnTo>
                <a:lnTo>
                  <a:pt x="3076554" y="450516"/>
                </a:lnTo>
                <a:lnTo>
                  <a:pt x="3072473" y="447341"/>
                </a:lnTo>
                <a:lnTo>
                  <a:pt x="3070433" y="445528"/>
                </a:lnTo>
                <a:lnTo>
                  <a:pt x="3069073" y="443714"/>
                </a:lnTo>
                <a:lnTo>
                  <a:pt x="3067486" y="441673"/>
                </a:lnTo>
                <a:lnTo>
                  <a:pt x="3066126" y="439406"/>
                </a:lnTo>
                <a:lnTo>
                  <a:pt x="3060912" y="430110"/>
                </a:lnTo>
                <a:lnTo>
                  <a:pt x="3058191" y="425576"/>
                </a:lnTo>
                <a:lnTo>
                  <a:pt x="3055018" y="420814"/>
                </a:lnTo>
                <a:lnTo>
                  <a:pt x="3052071" y="416506"/>
                </a:lnTo>
                <a:lnTo>
                  <a:pt x="3048670" y="412426"/>
                </a:lnTo>
                <a:lnTo>
                  <a:pt x="3045723" y="409025"/>
                </a:lnTo>
                <a:lnTo>
                  <a:pt x="3042776" y="406077"/>
                </a:lnTo>
                <a:lnTo>
                  <a:pt x="3039829" y="403583"/>
                </a:lnTo>
                <a:lnTo>
                  <a:pt x="3037562" y="400862"/>
                </a:lnTo>
                <a:lnTo>
                  <a:pt x="3035522" y="398368"/>
                </a:lnTo>
                <a:lnTo>
                  <a:pt x="3034389" y="395648"/>
                </a:lnTo>
                <a:lnTo>
                  <a:pt x="3033028" y="392927"/>
                </a:lnTo>
                <a:lnTo>
                  <a:pt x="3032122" y="389979"/>
                </a:lnTo>
                <a:lnTo>
                  <a:pt x="3031441" y="387032"/>
                </a:lnTo>
                <a:lnTo>
                  <a:pt x="3030988" y="384084"/>
                </a:lnTo>
                <a:lnTo>
                  <a:pt x="3030081" y="377736"/>
                </a:lnTo>
                <a:lnTo>
                  <a:pt x="3029175" y="371841"/>
                </a:lnTo>
                <a:lnTo>
                  <a:pt x="3028948" y="369120"/>
                </a:lnTo>
                <a:lnTo>
                  <a:pt x="3028268" y="366626"/>
                </a:lnTo>
                <a:lnTo>
                  <a:pt x="3027588" y="363905"/>
                </a:lnTo>
                <a:lnTo>
                  <a:pt x="3026454" y="361638"/>
                </a:lnTo>
                <a:lnTo>
                  <a:pt x="3026001" y="360731"/>
                </a:lnTo>
                <a:lnTo>
                  <a:pt x="3025547" y="359371"/>
                </a:lnTo>
                <a:lnTo>
                  <a:pt x="3024867" y="356650"/>
                </a:lnTo>
                <a:lnTo>
                  <a:pt x="3024641" y="353702"/>
                </a:lnTo>
                <a:lnTo>
                  <a:pt x="3024641" y="350300"/>
                </a:lnTo>
                <a:lnTo>
                  <a:pt x="3024867" y="343498"/>
                </a:lnTo>
                <a:lnTo>
                  <a:pt x="3024867" y="339872"/>
                </a:lnTo>
                <a:lnTo>
                  <a:pt x="3024641" y="336471"/>
                </a:lnTo>
                <a:lnTo>
                  <a:pt x="3024187" y="333070"/>
                </a:lnTo>
                <a:lnTo>
                  <a:pt x="3024187" y="330576"/>
                </a:lnTo>
                <a:lnTo>
                  <a:pt x="3024187" y="328762"/>
                </a:lnTo>
                <a:lnTo>
                  <a:pt x="3024641" y="327628"/>
                </a:lnTo>
                <a:lnTo>
                  <a:pt x="3025547" y="326721"/>
                </a:lnTo>
                <a:lnTo>
                  <a:pt x="3026454" y="326268"/>
                </a:lnTo>
                <a:lnTo>
                  <a:pt x="3027814" y="326495"/>
                </a:lnTo>
                <a:lnTo>
                  <a:pt x="3028948" y="326948"/>
                </a:lnTo>
                <a:lnTo>
                  <a:pt x="3030761" y="328082"/>
                </a:lnTo>
                <a:lnTo>
                  <a:pt x="3032802" y="329442"/>
                </a:lnTo>
                <a:lnTo>
                  <a:pt x="3034842" y="331256"/>
                </a:lnTo>
                <a:lnTo>
                  <a:pt x="3036882" y="333523"/>
                </a:lnTo>
                <a:lnTo>
                  <a:pt x="3038696" y="336243"/>
                </a:lnTo>
                <a:lnTo>
                  <a:pt x="3040509" y="338511"/>
                </a:lnTo>
                <a:lnTo>
                  <a:pt x="3041416" y="340778"/>
                </a:lnTo>
                <a:lnTo>
                  <a:pt x="3042096" y="342819"/>
                </a:lnTo>
                <a:lnTo>
                  <a:pt x="3043683" y="352114"/>
                </a:lnTo>
                <a:lnTo>
                  <a:pt x="3044816" y="357103"/>
                </a:lnTo>
                <a:lnTo>
                  <a:pt x="3045497" y="359597"/>
                </a:lnTo>
                <a:lnTo>
                  <a:pt x="3046177" y="361638"/>
                </a:lnTo>
                <a:lnTo>
                  <a:pt x="3047764" y="366173"/>
                </a:lnTo>
                <a:lnTo>
                  <a:pt x="3049577" y="371387"/>
                </a:lnTo>
                <a:lnTo>
                  <a:pt x="3051391" y="376602"/>
                </a:lnTo>
                <a:lnTo>
                  <a:pt x="3052524" y="379550"/>
                </a:lnTo>
                <a:lnTo>
                  <a:pt x="3054111" y="382270"/>
                </a:lnTo>
                <a:lnTo>
                  <a:pt x="3055698" y="384538"/>
                </a:lnTo>
                <a:lnTo>
                  <a:pt x="3056831" y="385671"/>
                </a:lnTo>
                <a:lnTo>
                  <a:pt x="3057511" y="386352"/>
                </a:lnTo>
                <a:lnTo>
                  <a:pt x="3058418" y="386578"/>
                </a:lnTo>
                <a:lnTo>
                  <a:pt x="3058872" y="386578"/>
                </a:lnTo>
                <a:lnTo>
                  <a:pt x="3059552" y="386578"/>
                </a:lnTo>
                <a:lnTo>
                  <a:pt x="3060912" y="385671"/>
                </a:lnTo>
                <a:lnTo>
                  <a:pt x="3061819" y="384765"/>
                </a:lnTo>
                <a:lnTo>
                  <a:pt x="3062952" y="382951"/>
                </a:lnTo>
                <a:lnTo>
                  <a:pt x="3063859" y="381137"/>
                </a:lnTo>
                <a:lnTo>
                  <a:pt x="3064539" y="378870"/>
                </a:lnTo>
                <a:lnTo>
                  <a:pt x="3064766" y="376375"/>
                </a:lnTo>
                <a:lnTo>
                  <a:pt x="3064539" y="373881"/>
                </a:lnTo>
                <a:lnTo>
                  <a:pt x="3063859" y="370934"/>
                </a:lnTo>
                <a:lnTo>
                  <a:pt x="3062725" y="365266"/>
                </a:lnTo>
                <a:lnTo>
                  <a:pt x="3061139" y="360051"/>
                </a:lnTo>
                <a:lnTo>
                  <a:pt x="3058872" y="351661"/>
                </a:lnTo>
                <a:lnTo>
                  <a:pt x="3057285" y="346673"/>
                </a:lnTo>
                <a:lnTo>
                  <a:pt x="3054791" y="340778"/>
                </a:lnTo>
                <a:lnTo>
                  <a:pt x="3053658" y="337378"/>
                </a:lnTo>
                <a:lnTo>
                  <a:pt x="3052978" y="334657"/>
                </a:lnTo>
                <a:lnTo>
                  <a:pt x="3052751" y="332615"/>
                </a:lnTo>
                <a:lnTo>
                  <a:pt x="3052978" y="331028"/>
                </a:lnTo>
                <a:lnTo>
                  <a:pt x="3053658" y="330576"/>
                </a:lnTo>
                <a:lnTo>
                  <a:pt x="3053884" y="330122"/>
                </a:lnTo>
                <a:lnTo>
                  <a:pt x="3055018" y="329442"/>
                </a:lnTo>
                <a:lnTo>
                  <a:pt x="3056605" y="329442"/>
                </a:lnTo>
                <a:lnTo>
                  <a:pt x="3058418" y="330122"/>
                </a:lnTo>
                <a:lnTo>
                  <a:pt x="3060458" y="330801"/>
                </a:lnTo>
                <a:lnTo>
                  <a:pt x="3062272" y="331936"/>
                </a:lnTo>
                <a:lnTo>
                  <a:pt x="3063405" y="332842"/>
                </a:lnTo>
                <a:lnTo>
                  <a:pt x="3064766" y="333750"/>
                </a:lnTo>
                <a:lnTo>
                  <a:pt x="3066579" y="336243"/>
                </a:lnTo>
                <a:lnTo>
                  <a:pt x="3067486" y="337603"/>
                </a:lnTo>
                <a:lnTo>
                  <a:pt x="3067939" y="338511"/>
                </a:lnTo>
                <a:lnTo>
                  <a:pt x="3068166" y="338964"/>
                </a:lnTo>
                <a:lnTo>
                  <a:pt x="3069073" y="339190"/>
                </a:lnTo>
                <a:lnTo>
                  <a:pt x="3069526" y="339190"/>
                </a:lnTo>
                <a:lnTo>
                  <a:pt x="3070206" y="338964"/>
                </a:lnTo>
                <a:lnTo>
                  <a:pt x="3071340" y="338057"/>
                </a:lnTo>
                <a:lnTo>
                  <a:pt x="3072247" y="337151"/>
                </a:lnTo>
                <a:lnTo>
                  <a:pt x="3073380" y="335337"/>
                </a:lnTo>
                <a:lnTo>
                  <a:pt x="3080408" y="324681"/>
                </a:lnTo>
                <a:lnTo>
                  <a:pt x="3083808" y="319239"/>
                </a:lnTo>
                <a:lnTo>
                  <a:pt x="3084942" y="317199"/>
                </a:lnTo>
                <a:lnTo>
                  <a:pt x="3085622" y="315610"/>
                </a:lnTo>
                <a:lnTo>
                  <a:pt x="3086075" y="314930"/>
                </a:lnTo>
                <a:lnTo>
                  <a:pt x="3086528" y="314704"/>
                </a:lnTo>
                <a:lnTo>
                  <a:pt x="3087208" y="314704"/>
                </a:lnTo>
                <a:lnTo>
                  <a:pt x="3087889" y="314930"/>
                </a:lnTo>
                <a:lnTo>
                  <a:pt x="3089475" y="316065"/>
                </a:lnTo>
                <a:lnTo>
                  <a:pt x="3091516" y="317879"/>
                </a:lnTo>
                <a:lnTo>
                  <a:pt x="3092649" y="319239"/>
                </a:lnTo>
                <a:lnTo>
                  <a:pt x="3093556" y="320826"/>
                </a:lnTo>
                <a:lnTo>
                  <a:pt x="3094236" y="322867"/>
                </a:lnTo>
                <a:lnTo>
                  <a:pt x="3095143" y="324907"/>
                </a:lnTo>
                <a:lnTo>
                  <a:pt x="3095596" y="326948"/>
                </a:lnTo>
                <a:lnTo>
                  <a:pt x="3095823" y="328989"/>
                </a:lnTo>
                <a:lnTo>
                  <a:pt x="3095823" y="330801"/>
                </a:lnTo>
                <a:lnTo>
                  <a:pt x="3095596" y="332390"/>
                </a:lnTo>
                <a:lnTo>
                  <a:pt x="3094236" y="335790"/>
                </a:lnTo>
                <a:lnTo>
                  <a:pt x="3092876" y="340778"/>
                </a:lnTo>
                <a:lnTo>
                  <a:pt x="3091289" y="345539"/>
                </a:lnTo>
                <a:lnTo>
                  <a:pt x="3089929" y="348940"/>
                </a:lnTo>
                <a:lnTo>
                  <a:pt x="3089022" y="352342"/>
                </a:lnTo>
                <a:lnTo>
                  <a:pt x="3088342" y="356650"/>
                </a:lnTo>
                <a:lnTo>
                  <a:pt x="3087662" y="359144"/>
                </a:lnTo>
                <a:lnTo>
                  <a:pt x="3087662" y="361411"/>
                </a:lnTo>
                <a:lnTo>
                  <a:pt x="3087662" y="364359"/>
                </a:lnTo>
                <a:lnTo>
                  <a:pt x="3087889" y="366853"/>
                </a:lnTo>
                <a:lnTo>
                  <a:pt x="3088569" y="369573"/>
                </a:lnTo>
                <a:lnTo>
                  <a:pt x="3089475" y="372748"/>
                </a:lnTo>
                <a:lnTo>
                  <a:pt x="3091062" y="376602"/>
                </a:lnTo>
                <a:lnTo>
                  <a:pt x="3092649" y="380683"/>
                </a:lnTo>
                <a:lnTo>
                  <a:pt x="3096050" y="388846"/>
                </a:lnTo>
                <a:lnTo>
                  <a:pt x="3099677" y="396101"/>
                </a:lnTo>
                <a:lnTo>
                  <a:pt x="3101490" y="399502"/>
                </a:lnTo>
                <a:lnTo>
                  <a:pt x="3103530" y="402676"/>
                </a:lnTo>
                <a:lnTo>
                  <a:pt x="3105571" y="405624"/>
                </a:lnTo>
                <a:lnTo>
                  <a:pt x="3107838" y="407663"/>
                </a:lnTo>
                <a:lnTo>
                  <a:pt x="3109878" y="409025"/>
                </a:lnTo>
                <a:lnTo>
                  <a:pt x="3110785" y="409251"/>
                </a:lnTo>
                <a:lnTo>
                  <a:pt x="3111465" y="409251"/>
                </a:lnTo>
                <a:lnTo>
                  <a:pt x="3112145" y="409251"/>
                </a:lnTo>
                <a:lnTo>
                  <a:pt x="3112598" y="408798"/>
                </a:lnTo>
                <a:lnTo>
                  <a:pt x="3113052" y="407891"/>
                </a:lnTo>
                <a:lnTo>
                  <a:pt x="3113278" y="406531"/>
                </a:lnTo>
                <a:lnTo>
                  <a:pt x="3113505" y="401316"/>
                </a:lnTo>
                <a:lnTo>
                  <a:pt x="3114185" y="398368"/>
                </a:lnTo>
                <a:lnTo>
                  <a:pt x="3114639" y="396101"/>
                </a:lnTo>
                <a:lnTo>
                  <a:pt x="3115319" y="393607"/>
                </a:lnTo>
                <a:lnTo>
                  <a:pt x="3116679" y="391113"/>
                </a:lnTo>
                <a:lnTo>
                  <a:pt x="3117812" y="388846"/>
                </a:lnTo>
                <a:lnTo>
                  <a:pt x="3119399" y="386352"/>
                </a:lnTo>
                <a:lnTo>
                  <a:pt x="3123933" y="379775"/>
                </a:lnTo>
                <a:lnTo>
                  <a:pt x="3128920" y="371614"/>
                </a:lnTo>
                <a:lnTo>
                  <a:pt x="3133228" y="364359"/>
                </a:lnTo>
                <a:lnTo>
                  <a:pt x="3134814" y="361411"/>
                </a:lnTo>
                <a:lnTo>
                  <a:pt x="3135948" y="359371"/>
                </a:lnTo>
                <a:lnTo>
                  <a:pt x="3137081" y="356423"/>
                </a:lnTo>
                <a:lnTo>
                  <a:pt x="3139122" y="352342"/>
                </a:lnTo>
                <a:lnTo>
                  <a:pt x="3140482" y="350300"/>
                </a:lnTo>
                <a:lnTo>
                  <a:pt x="3141842" y="348261"/>
                </a:lnTo>
                <a:lnTo>
                  <a:pt x="3143429" y="346447"/>
                </a:lnTo>
                <a:lnTo>
                  <a:pt x="3145242" y="344633"/>
                </a:lnTo>
                <a:lnTo>
                  <a:pt x="3154083" y="336697"/>
                </a:lnTo>
                <a:lnTo>
                  <a:pt x="3158391" y="332615"/>
                </a:lnTo>
                <a:lnTo>
                  <a:pt x="3159978" y="330576"/>
                </a:lnTo>
                <a:lnTo>
                  <a:pt x="3161111" y="328762"/>
                </a:lnTo>
                <a:lnTo>
                  <a:pt x="3162244" y="327175"/>
                </a:lnTo>
                <a:lnTo>
                  <a:pt x="3163151" y="326040"/>
                </a:lnTo>
                <a:lnTo>
                  <a:pt x="3164511" y="324907"/>
                </a:lnTo>
                <a:lnTo>
                  <a:pt x="3165645" y="324454"/>
                </a:lnTo>
                <a:lnTo>
                  <a:pt x="3167005" y="324454"/>
                </a:lnTo>
                <a:lnTo>
                  <a:pt x="3167458" y="324681"/>
                </a:lnTo>
                <a:lnTo>
                  <a:pt x="3168365" y="324907"/>
                </a:lnTo>
                <a:lnTo>
                  <a:pt x="3168819" y="325587"/>
                </a:lnTo>
                <a:lnTo>
                  <a:pt x="3169045" y="326268"/>
                </a:lnTo>
                <a:lnTo>
                  <a:pt x="3169725" y="328307"/>
                </a:lnTo>
                <a:lnTo>
                  <a:pt x="3169952" y="330576"/>
                </a:lnTo>
                <a:lnTo>
                  <a:pt x="3169952" y="333070"/>
                </a:lnTo>
                <a:lnTo>
                  <a:pt x="3169499" y="335337"/>
                </a:lnTo>
                <a:lnTo>
                  <a:pt x="3169045" y="337603"/>
                </a:lnTo>
                <a:lnTo>
                  <a:pt x="3168365" y="339872"/>
                </a:lnTo>
                <a:lnTo>
                  <a:pt x="3167232" y="341912"/>
                </a:lnTo>
                <a:lnTo>
                  <a:pt x="3165192" y="345993"/>
                </a:lnTo>
                <a:lnTo>
                  <a:pt x="3157484" y="360277"/>
                </a:lnTo>
                <a:lnTo>
                  <a:pt x="3152723" y="369347"/>
                </a:lnTo>
                <a:lnTo>
                  <a:pt x="3150683" y="373428"/>
                </a:lnTo>
                <a:lnTo>
                  <a:pt x="3149323" y="376602"/>
                </a:lnTo>
                <a:lnTo>
                  <a:pt x="3147056" y="382497"/>
                </a:lnTo>
                <a:lnTo>
                  <a:pt x="3144562" y="387485"/>
                </a:lnTo>
                <a:lnTo>
                  <a:pt x="3140482" y="395194"/>
                </a:lnTo>
                <a:lnTo>
                  <a:pt x="3139575" y="396781"/>
                </a:lnTo>
                <a:lnTo>
                  <a:pt x="3139122" y="398368"/>
                </a:lnTo>
                <a:lnTo>
                  <a:pt x="3138668" y="401996"/>
                </a:lnTo>
                <a:lnTo>
                  <a:pt x="3138215" y="406531"/>
                </a:lnTo>
                <a:lnTo>
                  <a:pt x="3138215" y="411972"/>
                </a:lnTo>
                <a:lnTo>
                  <a:pt x="3138442" y="414693"/>
                </a:lnTo>
                <a:lnTo>
                  <a:pt x="3139122" y="416959"/>
                </a:lnTo>
                <a:lnTo>
                  <a:pt x="3140255" y="419000"/>
                </a:lnTo>
                <a:lnTo>
                  <a:pt x="3141389" y="420814"/>
                </a:lnTo>
                <a:lnTo>
                  <a:pt x="3142975" y="421948"/>
                </a:lnTo>
                <a:lnTo>
                  <a:pt x="3144562" y="423081"/>
                </a:lnTo>
                <a:lnTo>
                  <a:pt x="3146829" y="424215"/>
                </a:lnTo>
                <a:lnTo>
                  <a:pt x="3147736" y="424215"/>
                </a:lnTo>
                <a:lnTo>
                  <a:pt x="3148869" y="423988"/>
                </a:lnTo>
                <a:lnTo>
                  <a:pt x="3150230" y="423309"/>
                </a:lnTo>
                <a:lnTo>
                  <a:pt x="3151590" y="421948"/>
                </a:lnTo>
                <a:lnTo>
                  <a:pt x="3152497" y="420814"/>
                </a:lnTo>
                <a:lnTo>
                  <a:pt x="3153403" y="419227"/>
                </a:lnTo>
                <a:lnTo>
                  <a:pt x="3153857" y="417413"/>
                </a:lnTo>
                <a:lnTo>
                  <a:pt x="3153857" y="415599"/>
                </a:lnTo>
                <a:lnTo>
                  <a:pt x="3153857" y="414693"/>
                </a:lnTo>
                <a:lnTo>
                  <a:pt x="3153857" y="413106"/>
                </a:lnTo>
                <a:lnTo>
                  <a:pt x="3154764" y="410157"/>
                </a:lnTo>
                <a:lnTo>
                  <a:pt x="3156124" y="406304"/>
                </a:lnTo>
                <a:lnTo>
                  <a:pt x="3157937" y="402223"/>
                </a:lnTo>
                <a:lnTo>
                  <a:pt x="3159978" y="398142"/>
                </a:lnTo>
                <a:lnTo>
                  <a:pt x="3162244" y="394060"/>
                </a:lnTo>
                <a:lnTo>
                  <a:pt x="3164511" y="390660"/>
                </a:lnTo>
                <a:lnTo>
                  <a:pt x="3166552" y="387485"/>
                </a:lnTo>
                <a:lnTo>
                  <a:pt x="3171312" y="381364"/>
                </a:lnTo>
                <a:lnTo>
                  <a:pt x="3176300" y="374335"/>
                </a:lnTo>
                <a:lnTo>
                  <a:pt x="3181287" y="367533"/>
                </a:lnTo>
                <a:lnTo>
                  <a:pt x="3184687" y="362318"/>
                </a:lnTo>
                <a:lnTo>
                  <a:pt x="3185821" y="360503"/>
                </a:lnTo>
                <a:lnTo>
                  <a:pt x="3186728" y="358917"/>
                </a:lnTo>
                <a:lnTo>
                  <a:pt x="3187861" y="358009"/>
                </a:lnTo>
                <a:lnTo>
                  <a:pt x="3188768" y="357103"/>
                </a:lnTo>
                <a:lnTo>
                  <a:pt x="3189448" y="357103"/>
                </a:lnTo>
                <a:lnTo>
                  <a:pt x="3190581" y="357557"/>
                </a:lnTo>
                <a:lnTo>
                  <a:pt x="3191261" y="358690"/>
                </a:lnTo>
                <a:lnTo>
                  <a:pt x="3191715" y="360503"/>
                </a:lnTo>
                <a:lnTo>
                  <a:pt x="3193075" y="364585"/>
                </a:lnTo>
                <a:lnTo>
                  <a:pt x="3193302" y="366626"/>
                </a:lnTo>
                <a:lnTo>
                  <a:pt x="3193528" y="368667"/>
                </a:lnTo>
                <a:lnTo>
                  <a:pt x="3193302" y="370934"/>
                </a:lnTo>
                <a:lnTo>
                  <a:pt x="3193075" y="373428"/>
                </a:lnTo>
                <a:lnTo>
                  <a:pt x="3192395" y="376149"/>
                </a:lnTo>
                <a:lnTo>
                  <a:pt x="3191035" y="379550"/>
                </a:lnTo>
                <a:lnTo>
                  <a:pt x="3188314" y="386805"/>
                </a:lnTo>
                <a:lnTo>
                  <a:pt x="3185821" y="394741"/>
                </a:lnTo>
                <a:lnTo>
                  <a:pt x="3183100" y="401316"/>
                </a:lnTo>
                <a:lnTo>
                  <a:pt x="3182194" y="403810"/>
                </a:lnTo>
                <a:lnTo>
                  <a:pt x="3180833" y="405851"/>
                </a:lnTo>
                <a:lnTo>
                  <a:pt x="3180153" y="406984"/>
                </a:lnTo>
                <a:lnTo>
                  <a:pt x="3179473" y="408345"/>
                </a:lnTo>
                <a:lnTo>
                  <a:pt x="3178793" y="409932"/>
                </a:lnTo>
                <a:lnTo>
                  <a:pt x="3178340" y="411518"/>
                </a:lnTo>
                <a:lnTo>
                  <a:pt x="3177660" y="415146"/>
                </a:lnTo>
                <a:lnTo>
                  <a:pt x="3176980" y="419907"/>
                </a:lnTo>
                <a:lnTo>
                  <a:pt x="3176526" y="422854"/>
                </a:lnTo>
                <a:lnTo>
                  <a:pt x="3176980" y="425576"/>
                </a:lnTo>
                <a:lnTo>
                  <a:pt x="3177206" y="428296"/>
                </a:lnTo>
                <a:lnTo>
                  <a:pt x="3177886" y="431470"/>
                </a:lnTo>
                <a:lnTo>
                  <a:pt x="3178793" y="434191"/>
                </a:lnTo>
                <a:lnTo>
                  <a:pt x="3180153" y="437138"/>
                </a:lnTo>
                <a:lnTo>
                  <a:pt x="3181967" y="440313"/>
                </a:lnTo>
                <a:lnTo>
                  <a:pt x="3184234" y="443260"/>
                </a:lnTo>
                <a:lnTo>
                  <a:pt x="3186954" y="447115"/>
                </a:lnTo>
                <a:lnTo>
                  <a:pt x="3190808" y="452330"/>
                </a:lnTo>
                <a:lnTo>
                  <a:pt x="3195115" y="458451"/>
                </a:lnTo>
                <a:lnTo>
                  <a:pt x="3199422" y="465253"/>
                </a:lnTo>
                <a:lnTo>
                  <a:pt x="3203503" y="472509"/>
                </a:lnTo>
                <a:lnTo>
                  <a:pt x="3207357" y="479084"/>
                </a:lnTo>
                <a:lnTo>
                  <a:pt x="3210077" y="485206"/>
                </a:lnTo>
                <a:lnTo>
                  <a:pt x="3210984" y="487926"/>
                </a:lnTo>
                <a:lnTo>
                  <a:pt x="3211891" y="490420"/>
                </a:lnTo>
                <a:lnTo>
                  <a:pt x="3212117" y="492688"/>
                </a:lnTo>
                <a:lnTo>
                  <a:pt x="3212344" y="494955"/>
                </a:lnTo>
                <a:lnTo>
                  <a:pt x="3212344" y="497676"/>
                </a:lnTo>
                <a:lnTo>
                  <a:pt x="3212344" y="500623"/>
                </a:lnTo>
                <a:lnTo>
                  <a:pt x="3211664" y="506292"/>
                </a:lnTo>
                <a:lnTo>
                  <a:pt x="3210531" y="512413"/>
                </a:lnTo>
                <a:lnTo>
                  <a:pt x="3208264" y="523977"/>
                </a:lnTo>
                <a:lnTo>
                  <a:pt x="3207583" y="529193"/>
                </a:lnTo>
                <a:lnTo>
                  <a:pt x="3207357" y="533727"/>
                </a:lnTo>
                <a:lnTo>
                  <a:pt x="3207357" y="537128"/>
                </a:lnTo>
                <a:lnTo>
                  <a:pt x="3207810" y="540076"/>
                </a:lnTo>
                <a:lnTo>
                  <a:pt x="3208264" y="542343"/>
                </a:lnTo>
                <a:lnTo>
                  <a:pt x="3208944" y="544157"/>
                </a:lnTo>
                <a:lnTo>
                  <a:pt x="3210077" y="545744"/>
                </a:lnTo>
                <a:lnTo>
                  <a:pt x="3211211" y="547331"/>
                </a:lnTo>
                <a:lnTo>
                  <a:pt x="3214611" y="551639"/>
                </a:lnTo>
                <a:lnTo>
                  <a:pt x="3216425" y="554813"/>
                </a:lnTo>
                <a:lnTo>
                  <a:pt x="3218238" y="558440"/>
                </a:lnTo>
                <a:lnTo>
                  <a:pt x="3219598" y="562522"/>
                </a:lnTo>
                <a:lnTo>
                  <a:pt x="3221412" y="567057"/>
                </a:lnTo>
                <a:lnTo>
                  <a:pt x="3222772" y="572272"/>
                </a:lnTo>
                <a:lnTo>
                  <a:pt x="3223906" y="577485"/>
                </a:lnTo>
                <a:lnTo>
                  <a:pt x="3225039" y="582928"/>
                </a:lnTo>
                <a:lnTo>
                  <a:pt x="3225719" y="588369"/>
                </a:lnTo>
                <a:lnTo>
                  <a:pt x="3226399" y="594263"/>
                </a:lnTo>
                <a:lnTo>
                  <a:pt x="3227533" y="600159"/>
                </a:lnTo>
                <a:lnTo>
                  <a:pt x="3229573" y="610588"/>
                </a:lnTo>
                <a:lnTo>
                  <a:pt x="3231445" y="619097"/>
                </a:lnTo>
                <a:lnTo>
                  <a:pt x="3234125" y="619267"/>
                </a:lnTo>
                <a:lnTo>
                  <a:pt x="3242948" y="607868"/>
                </a:lnTo>
                <a:lnTo>
                  <a:pt x="3252016" y="596304"/>
                </a:lnTo>
                <a:lnTo>
                  <a:pt x="3256096" y="591543"/>
                </a:lnTo>
                <a:lnTo>
                  <a:pt x="3259723" y="587689"/>
                </a:lnTo>
                <a:lnTo>
                  <a:pt x="3261083" y="586102"/>
                </a:lnTo>
                <a:lnTo>
                  <a:pt x="3262444" y="584287"/>
                </a:lnTo>
                <a:lnTo>
                  <a:pt x="3264257" y="581341"/>
                </a:lnTo>
                <a:lnTo>
                  <a:pt x="3265391" y="578166"/>
                </a:lnTo>
                <a:lnTo>
                  <a:pt x="3266524" y="575219"/>
                </a:lnTo>
                <a:lnTo>
                  <a:pt x="3266751" y="572272"/>
                </a:lnTo>
                <a:lnTo>
                  <a:pt x="3266978" y="569324"/>
                </a:lnTo>
                <a:lnTo>
                  <a:pt x="3266978" y="564109"/>
                </a:lnTo>
                <a:lnTo>
                  <a:pt x="3266978" y="562749"/>
                </a:lnTo>
                <a:lnTo>
                  <a:pt x="3267431" y="561387"/>
                </a:lnTo>
                <a:lnTo>
                  <a:pt x="3268111" y="560028"/>
                </a:lnTo>
                <a:lnTo>
                  <a:pt x="3268791" y="558668"/>
                </a:lnTo>
                <a:lnTo>
                  <a:pt x="3270605" y="556174"/>
                </a:lnTo>
                <a:lnTo>
                  <a:pt x="3272872" y="553453"/>
                </a:lnTo>
                <a:lnTo>
                  <a:pt x="3275365" y="551185"/>
                </a:lnTo>
                <a:lnTo>
                  <a:pt x="3278086" y="548918"/>
                </a:lnTo>
                <a:lnTo>
                  <a:pt x="3282620" y="545290"/>
                </a:lnTo>
                <a:lnTo>
                  <a:pt x="3283753" y="544610"/>
                </a:lnTo>
                <a:lnTo>
                  <a:pt x="3284886" y="543477"/>
                </a:lnTo>
                <a:lnTo>
                  <a:pt x="3286927" y="540529"/>
                </a:lnTo>
                <a:lnTo>
                  <a:pt x="3288967" y="536901"/>
                </a:lnTo>
                <a:lnTo>
                  <a:pt x="3290781" y="533274"/>
                </a:lnTo>
                <a:lnTo>
                  <a:pt x="3292594" y="529193"/>
                </a:lnTo>
                <a:lnTo>
                  <a:pt x="3293954" y="525111"/>
                </a:lnTo>
                <a:lnTo>
                  <a:pt x="3294861" y="521483"/>
                </a:lnTo>
                <a:lnTo>
                  <a:pt x="3295314" y="518762"/>
                </a:lnTo>
                <a:lnTo>
                  <a:pt x="3295768" y="517401"/>
                </a:lnTo>
                <a:lnTo>
                  <a:pt x="3296448" y="516268"/>
                </a:lnTo>
                <a:lnTo>
                  <a:pt x="3298488" y="513094"/>
                </a:lnTo>
                <a:lnTo>
                  <a:pt x="3301208" y="509693"/>
                </a:lnTo>
                <a:lnTo>
                  <a:pt x="3304382" y="506292"/>
                </a:lnTo>
                <a:lnTo>
                  <a:pt x="3311410" y="499263"/>
                </a:lnTo>
                <a:lnTo>
                  <a:pt x="3314357" y="495862"/>
                </a:lnTo>
                <a:lnTo>
                  <a:pt x="3316624" y="492914"/>
                </a:lnTo>
                <a:lnTo>
                  <a:pt x="3320024" y="488380"/>
                </a:lnTo>
                <a:lnTo>
                  <a:pt x="3321158" y="486339"/>
                </a:lnTo>
                <a:lnTo>
                  <a:pt x="3321838" y="484299"/>
                </a:lnTo>
                <a:lnTo>
                  <a:pt x="3322745" y="482258"/>
                </a:lnTo>
                <a:lnTo>
                  <a:pt x="3323198" y="480217"/>
                </a:lnTo>
                <a:lnTo>
                  <a:pt x="3323878" y="474322"/>
                </a:lnTo>
                <a:lnTo>
                  <a:pt x="3324331" y="472962"/>
                </a:lnTo>
                <a:lnTo>
                  <a:pt x="3324785" y="471375"/>
                </a:lnTo>
                <a:lnTo>
                  <a:pt x="3325238" y="470015"/>
                </a:lnTo>
                <a:lnTo>
                  <a:pt x="3325918" y="468881"/>
                </a:lnTo>
                <a:lnTo>
                  <a:pt x="3327958" y="466614"/>
                </a:lnTo>
                <a:lnTo>
                  <a:pt x="3329999" y="464573"/>
                </a:lnTo>
                <a:lnTo>
                  <a:pt x="3332266" y="462532"/>
                </a:lnTo>
                <a:lnTo>
                  <a:pt x="3334306" y="460265"/>
                </a:lnTo>
                <a:lnTo>
                  <a:pt x="3335439" y="459131"/>
                </a:lnTo>
                <a:lnTo>
                  <a:pt x="3336120" y="457771"/>
                </a:lnTo>
                <a:lnTo>
                  <a:pt x="3336573" y="456184"/>
                </a:lnTo>
                <a:lnTo>
                  <a:pt x="3337253" y="454370"/>
                </a:lnTo>
                <a:lnTo>
                  <a:pt x="3337933" y="450516"/>
                </a:lnTo>
                <a:lnTo>
                  <a:pt x="3339067" y="445981"/>
                </a:lnTo>
                <a:lnTo>
                  <a:pt x="3342467" y="436005"/>
                </a:lnTo>
                <a:lnTo>
                  <a:pt x="3345641" y="425802"/>
                </a:lnTo>
                <a:lnTo>
                  <a:pt x="3347001" y="421268"/>
                </a:lnTo>
                <a:lnTo>
                  <a:pt x="3348134" y="417413"/>
                </a:lnTo>
                <a:lnTo>
                  <a:pt x="3349268" y="411064"/>
                </a:lnTo>
                <a:lnTo>
                  <a:pt x="3350401" y="408118"/>
                </a:lnTo>
                <a:lnTo>
                  <a:pt x="3351535" y="404944"/>
                </a:lnTo>
                <a:lnTo>
                  <a:pt x="3353122" y="401769"/>
                </a:lnTo>
                <a:lnTo>
                  <a:pt x="3355389" y="398142"/>
                </a:lnTo>
                <a:lnTo>
                  <a:pt x="3358336" y="394287"/>
                </a:lnTo>
                <a:lnTo>
                  <a:pt x="3361963" y="389753"/>
                </a:lnTo>
                <a:lnTo>
                  <a:pt x="3364003" y="387485"/>
                </a:lnTo>
                <a:lnTo>
                  <a:pt x="3366043" y="385445"/>
                </a:lnTo>
                <a:lnTo>
                  <a:pt x="3368084" y="383858"/>
                </a:lnTo>
                <a:lnTo>
                  <a:pt x="3370124" y="382270"/>
                </a:lnTo>
                <a:lnTo>
                  <a:pt x="3371937" y="380910"/>
                </a:lnTo>
                <a:lnTo>
                  <a:pt x="3373751" y="379775"/>
                </a:lnTo>
                <a:lnTo>
                  <a:pt x="3375564" y="378870"/>
                </a:lnTo>
                <a:lnTo>
                  <a:pt x="3377378" y="378189"/>
                </a:lnTo>
                <a:lnTo>
                  <a:pt x="3379192" y="377736"/>
                </a:lnTo>
                <a:lnTo>
                  <a:pt x="3381005" y="377056"/>
                </a:lnTo>
                <a:lnTo>
                  <a:pt x="3383952" y="376828"/>
                </a:lnTo>
                <a:lnTo>
                  <a:pt x="3387126" y="377056"/>
                </a:lnTo>
                <a:lnTo>
                  <a:pt x="3389620" y="378189"/>
                </a:lnTo>
                <a:lnTo>
                  <a:pt x="3390753" y="378416"/>
                </a:lnTo>
                <a:lnTo>
                  <a:pt x="3392793" y="378643"/>
                </a:lnTo>
                <a:lnTo>
                  <a:pt x="3394834" y="378416"/>
                </a:lnTo>
                <a:lnTo>
                  <a:pt x="3397327" y="378189"/>
                </a:lnTo>
                <a:lnTo>
                  <a:pt x="3402995" y="377056"/>
                </a:lnTo>
                <a:lnTo>
                  <a:pt x="3409115" y="375695"/>
                </a:lnTo>
                <a:lnTo>
                  <a:pt x="3422037" y="372294"/>
                </a:lnTo>
                <a:lnTo>
                  <a:pt x="3427704" y="370934"/>
                </a:lnTo>
                <a:lnTo>
                  <a:pt x="3432692" y="369800"/>
                </a:lnTo>
                <a:lnTo>
                  <a:pt x="3437679" y="369347"/>
                </a:lnTo>
                <a:lnTo>
                  <a:pt x="3444480" y="368667"/>
                </a:lnTo>
                <a:lnTo>
                  <a:pt x="3461255" y="366626"/>
                </a:lnTo>
                <a:lnTo>
                  <a:pt x="3469643" y="365492"/>
                </a:lnTo>
                <a:lnTo>
                  <a:pt x="3477577" y="364359"/>
                </a:lnTo>
                <a:lnTo>
                  <a:pt x="3484831" y="362997"/>
                </a:lnTo>
                <a:lnTo>
                  <a:pt x="3487778" y="362318"/>
                </a:lnTo>
                <a:lnTo>
                  <a:pt x="3490272" y="361184"/>
                </a:lnTo>
                <a:lnTo>
                  <a:pt x="3498660" y="358009"/>
                </a:lnTo>
                <a:lnTo>
                  <a:pt x="3505687" y="354836"/>
                </a:lnTo>
                <a:lnTo>
                  <a:pt x="3511128" y="351888"/>
                </a:lnTo>
                <a:lnTo>
                  <a:pt x="3515209" y="349620"/>
                </a:lnTo>
                <a:lnTo>
                  <a:pt x="3517702" y="348487"/>
                </a:lnTo>
                <a:lnTo>
                  <a:pt x="3520876" y="347581"/>
                </a:lnTo>
                <a:lnTo>
                  <a:pt x="3525410" y="346220"/>
                </a:lnTo>
                <a:lnTo>
                  <a:pt x="3530624" y="345312"/>
                </a:lnTo>
                <a:lnTo>
                  <a:pt x="3536518" y="344406"/>
                </a:lnTo>
                <a:lnTo>
                  <a:pt x="3542185" y="343725"/>
                </a:lnTo>
                <a:lnTo>
                  <a:pt x="3548306" y="343498"/>
                </a:lnTo>
                <a:lnTo>
                  <a:pt x="3554200" y="343273"/>
                </a:lnTo>
                <a:lnTo>
                  <a:pt x="3563948" y="343045"/>
                </a:lnTo>
                <a:lnTo>
                  <a:pt x="3567575" y="343045"/>
                </a:lnTo>
                <a:lnTo>
                  <a:pt x="3570522" y="342365"/>
                </a:lnTo>
                <a:lnTo>
                  <a:pt x="3573016" y="341912"/>
                </a:lnTo>
                <a:lnTo>
                  <a:pt x="3575509" y="341231"/>
                </a:lnTo>
                <a:lnTo>
                  <a:pt x="3577096" y="340551"/>
                </a:lnTo>
                <a:lnTo>
                  <a:pt x="3578910" y="339190"/>
                </a:lnTo>
                <a:lnTo>
                  <a:pt x="3593418" y="326948"/>
                </a:lnTo>
                <a:lnTo>
                  <a:pt x="3604300" y="317651"/>
                </a:lnTo>
                <a:lnTo>
                  <a:pt x="3603393" y="313117"/>
                </a:lnTo>
                <a:lnTo>
                  <a:pt x="3601126" y="302460"/>
                </a:lnTo>
                <a:lnTo>
                  <a:pt x="3600219" y="295659"/>
                </a:lnTo>
                <a:lnTo>
                  <a:pt x="3599086" y="288856"/>
                </a:lnTo>
                <a:lnTo>
                  <a:pt x="3598632" y="282281"/>
                </a:lnTo>
                <a:lnTo>
                  <a:pt x="3598632" y="279107"/>
                </a:lnTo>
                <a:lnTo>
                  <a:pt x="3598632" y="276159"/>
                </a:lnTo>
                <a:lnTo>
                  <a:pt x="3598859" y="270944"/>
                </a:lnTo>
                <a:lnTo>
                  <a:pt x="3598859" y="266636"/>
                </a:lnTo>
                <a:lnTo>
                  <a:pt x="3598859" y="263235"/>
                </a:lnTo>
                <a:lnTo>
                  <a:pt x="3598406" y="260061"/>
                </a:lnTo>
                <a:lnTo>
                  <a:pt x="3597726" y="257340"/>
                </a:lnTo>
                <a:lnTo>
                  <a:pt x="3596592" y="254846"/>
                </a:lnTo>
                <a:lnTo>
                  <a:pt x="3595459" y="252579"/>
                </a:lnTo>
                <a:lnTo>
                  <a:pt x="3593872" y="250312"/>
                </a:lnTo>
                <a:lnTo>
                  <a:pt x="3592058" y="247818"/>
                </a:lnTo>
                <a:lnTo>
                  <a:pt x="3590698" y="245097"/>
                </a:lnTo>
                <a:lnTo>
                  <a:pt x="3589564" y="242603"/>
                </a:lnTo>
                <a:lnTo>
                  <a:pt x="3588884" y="239882"/>
                </a:lnTo>
                <a:lnTo>
                  <a:pt x="3588204" y="236935"/>
                </a:lnTo>
                <a:lnTo>
                  <a:pt x="3588204" y="233534"/>
                </a:lnTo>
                <a:lnTo>
                  <a:pt x="3588884" y="229906"/>
                </a:lnTo>
                <a:lnTo>
                  <a:pt x="3589791" y="226051"/>
                </a:lnTo>
                <a:lnTo>
                  <a:pt x="3590925" y="221290"/>
                </a:lnTo>
                <a:lnTo>
                  <a:pt x="3591831" y="216755"/>
                </a:lnTo>
                <a:lnTo>
                  <a:pt x="3592512" y="212221"/>
                </a:lnTo>
                <a:lnTo>
                  <a:pt x="3593192" y="207686"/>
                </a:lnTo>
                <a:lnTo>
                  <a:pt x="3593645" y="198844"/>
                </a:lnTo>
                <a:lnTo>
                  <a:pt x="3593872" y="190908"/>
                </a:lnTo>
                <a:lnTo>
                  <a:pt x="3594098" y="187507"/>
                </a:lnTo>
                <a:lnTo>
                  <a:pt x="3594552" y="184106"/>
                </a:lnTo>
                <a:lnTo>
                  <a:pt x="3595459" y="181385"/>
                </a:lnTo>
                <a:lnTo>
                  <a:pt x="3596365" y="178891"/>
                </a:lnTo>
                <a:lnTo>
                  <a:pt x="3597726" y="177077"/>
                </a:lnTo>
                <a:lnTo>
                  <a:pt x="3598859" y="175717"/>
                </a:lnTo>
                <a:lnTo>
                  <a:pt x="3599766" y="175490"/>
                </a:lnTo>
                <a:lnTo>
                  <a:pt x="3600446" y="175264"/>
                </a:lnTo>
                <a:lnTo>
                  <a:pt x="3601126" y="175264"/>
                </a:lnTo>
                <a:lnTo>
                  <a:pt x="3602033" y="175490"/>
                </a:lnTo>
                <a:lnTo>
                  <a:pt x="3602486" y="175490"/>
                </a:lnTo>
                <a:lnTo>
                  <a:pt x="3602939" y="175490"/>
                </a:lnTo>
                <a:lnTo>
                  <a:pt x="3603166" y="175037"/>
                </a:lnTo>
                <a:lnTo>
                  <a:pt x="3603393" y="174357"/>
                </a:lnTo>
                <a:lnTo>
                  <a:pt x="3603166" y="172316"/>
                </a:lnTo>
                <a:lnTo>
                  <a:pt x="3602486" y="169142"/>
                </a:lnTo>
                <a:lnTo>
                  <a:pt x="3600673" y="162340"/>
                </a:lnTo>
                <a:lnTo>
                  <a:pt x="3599992" y="158939"/>
                </a:lnTo>
                <a:lnTo>
                  <a:pt x="3599539" y="155311"/>
                </a:lnTo>
                <a:lnTo>
                  <a:pt x="3599766" y="153044"/>
                </a:lnTo>
                <a:lnTo>
                  <a:pt x="3600219" y="149870"/>
                </a:lnTo>
                <a:lnTo>
                  <a:pt x="3601579" y="146242"/>
                </a:lnTo>
                <a:lnTo>
                  <a:pt x="3602939" y="141707"/>
                </a:lnTo>
                <a:lnTo>
                  <a:pt x="3604753" y="136492"/>
                </a:lnTo>
                <a:lnTo>
                  <a:pt x="3607020" y="131051"/>
                </a:lnTo>
                <a:lnTo>
                  <a:pt x="3612687" y="118807"/>
                </a:lnTo>
                <a:lnTo>
                  <a:pt x="3615634" y="112459"/>
                </a:lnTo>
                <a:lnTo>
                  <a:pt x="3619035" y="106337"/>
                </a:lnTo>
                <a:lnTo>
                  <a:pt x="3622209" y="99989"/>
                </a:lnTo>
                <a:lnTo>
                  <a:pt x="3625836" y="94094"/>
                </a:lnTo>
                <a:lnTo>
                  <a:pt x="3629236" y="88425"/>
                </a:lnTo>
                <a:lnTo>
                  <a:pt x="3632863" y="83211"/>
                </a:lnTo>
                <a:lnTo>
                  <a:pt x="3636717" y="78222"/>
                </a:lnTo>
                <a:lnTo>
                  <a:pt x="3639891" y="73915"/>
                </a:lnTo>
                <a:lnTo>
                  <a:pt x="3643518" y="70514"/>
                </a:lnTo>
                <a:lnTo>
                  <a:pt x="3646692" y="67113"/>
                </a:lnTo>
                <a:lnTo>
                  <a:pt x="3653492" y="61218"/>
                </a:lnTo>
                <a:lnTo>
                  <a:pt x="3659160" y="56229"/>
                </a:lnTo>
                <a:lnTo>
                  <a:pt x="3664601" y="52148"/>
                </a:lnTo>
                <a:lnTo>
                  <a:pt x="3672988" y="46027"/>
                </a:lnTo>
                <a:lnTo>
                  <a:pt x="3675709" y="43759"/>
                </a:lnTo>
                <a:lnTo>
                  <a:pt x="3676615" y="42626"/>
                </a:lnTo>
                <a:lnTo>
                  <a:pt x="3677522" y="41492"/>
                </a:lnTo>
                <a:lnTo>
                  <a:pt x="3678202" y="40358"/>
                </a:lnTo>
                <a:lnTo>
                  <a:pt x="3679789" y="38544"/>
                </a:lnTo>
                <a:lnTo>
                  <a:pt x="3684096" y="34010"/>
                </a:lnTo>
                <a:lnTo>
                  <a:pt x="3689764" y="28341"/>
                </a:lnTo>
                <a:lnTo>
                  <a:pt x="3697018" y="22220"/>
                </a:lnTo>
                <a:lnTo>
                  <a:pt x="3700645" y="19499"/>
                </a:lnTo>
                <a:lnTo>
                  <a:pt x="3704726" y="16551"/>
                </a:lnTo>
                <a:lnTo>
                  <a:pt x="3708806" y="13604"/>
                </a:lnTo>
                <a:lnTo>
                  <a:pt x="3712887" y="11337"/>
                </a:lnTo>
                <a:lnTo>
                  <a:pt x="3716967" y="9069"/>
                </a:lnTo>
                <a:lnTo>
                  <a:pt x="3721048" y="7482"/>
                </a:lnTo>
                <a:lnTo>
                  <a:pt x="3724675" y="5895"/>
                </a:lnTo>
                <a:lnTo>
                  <a:pt x="3728528" y="4988"/>
                </a:lnTo>
                <a:lnTo>
                  <a:pt x="3735329" y="3628"/>
                </a:lnTo>
                <a:lnTo>
                  <a:pt x="3741677" y="2267"/>
                </a:lnTo>
                <a:lnTo>
                  <a:pt x="3747571" y="1134"/>
                </a:lnTo>
                <a:lnTo>
                  <a:pt x="3752785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KSO_Shape"/>
          <p:cNvSpPr>
            <a:spLocks/>
          </p:cNvSpPr>
          <p:nvPr/>
        </p:nvSpPr>
        <p:spPr bwMode="auto">
          <a:xfrm>
            <a:off x="4051466" y="5407175"/>
            <a:ext cx="1192240" cy="572638"/>
          </a:xfrm>
          <a:custGeom>
            <a:avLst/>
            <a:gdLst>
              <a:gd name="T0" fmla="*/ 470500 w 5213351"/>
              <a:gd name="T1" fmla="*/ 641304 h 2193925"/>
              <a:gd name="T2" fmla="*/ 1368744 w 5213351"/>
              <a:gd name="T3" fmla="*/ 567365 h 2193925"/>
              <a:gd name="T4" fmla="*/ 1283687 w 5213351"/>
              <a:gd name="T5" fmla="*/ 531553 h 2193925"/>
              <a:gd name="T6" fmla="*/ 1323977 w 5213351"/>
              <a:gd name="T7" fmla="*/ 684146 h 2193925"/>
              <a:gd name="T8" fmla="*/ 236771 w 5213351"/>
              <a:gd name="T9" fmla="*/ 648314 h 2193925"/>
              <a:gd name="T10" fmla="*/ 337365 w 5213351"/>
              <a:gd name="T11" fmla="*/ 714250 h 2193925"/>
              <a:gd name="T12" fmla="*/ 291121 w 5213351"/>
              <a:gd name="T13" fmla="*/ 715844 h 2193925"/>
              <a:gd name="T14" fmla="*/ 264645 w 5213351"/>
              <a:gd name="T15" fmla="*/ 683892 h 2193925"/>
              <a:gd name="T16" fmla="*/ 181753 w 5213351"/>
              <a:gd name="T17" fmla="*/ 708968 h 2193925"/>
              <a:gd name="T18" fmla="*/ 111937 w 5213351"/>
              <a:gd name="T19" fmla="*/ 731190 h 2193925"/>
              <a:gd name="T20" fmla="*/ 29999 w 5213351"/>
              <a:gd name="T21" fmla="*/ 699049 h 2193925"/>
              <a:gd name="T22" fmla="*/ 20635 w 5213351"/>
              <a:gd name="T23" fmla="*/ 684010 h 2193925"/>
              <a:gd name="T24" fmla="*/ 159161 w 5213351"/>
              <a:gd name="T25" fmla="*/ 470062 h 2193925"/>
              <a:gd name="T26" fmla="*/ 304710 w 5213351"/>
              <a:gd name="T27" fmla="*/ 479339 h 2193925"/>
              <a:gd name="T28" fmla="*/ 122405 w 5213351"/>
              <a:gd name="T29" fmla="*/ 448993 h 2193925"/>
              <a:gd name="T30" fmla="*/ 1139868 w 5213351"/>
              <a:gd name="T31" fmla="*/ 386758 h 2193925"/>
              <a:gd name="T32" fmla="*/ 121152 w 5213351"/>
              <a:gd name="T33" fmla="*/ 419067 h 2193925"/>
              <a:gd name="T34" fmla="*/ 409048 w 5213351"/>
              <a:gd name="T35" fmla="*/ 358697 h 2193925"/>
              <a:gd name="T36" fmla="*/ 556874 w 5213351"/>
              <a:gd name="T37" fmla="*/ 670514 h 2193925"/>
              <a:gd name="T38" fmla="*/ 1784109 w 5213351"/>
              <a:gd name="T39" fmla="*/ 267671 h 2193925"/>
              <a:gd name="T40" fmla="*/ 1779154 w 5213351"/>
              <a:gd name="T41" fmla="*/ 262325 h 2193925"/>
              <a:gd name="T42" fmla="*/ 368389 w 5213351"/>
              <a:gd name="T43" fmla="*/ 136481 h 2193925"/>
              <a:gd name="T44" fmla="*/ 361281 w 5213351"/>
              <a:gd name="T45" fmla="*/ 147139 h 2193925"/>
              <a:gd name="T46" fmla="*/ 356762 w 5213351"/>
              <a:gd name="T47" fmla="*/ 202061 h 2193925"/>
              <a:gd name="T48" fmla="*/ 412491 w 5213351"/>
              <a:gd name="T49" fmla="*/ 168046 h 2193925"/>
              <a:gd name="T50" fmla="*/ 410974 w 5213351"/>
              <a:gd name="T51" fmla="*/ 24755 h 2193925"/>
              <a:gd name="T52" fmla="*/ 404955 w 5213351"/>
              <a:gd name="T53" fmla="*/ 104793 h 2193925"/>
              <a:gd name="T54" fmla="*/ 413553 w 5213351"/>
              <a:gd name="T55" fmla="*/ 257729 h 2193925"/>
              <a:gd name="T56" fmla="*/ 471526 w 5213351"/>
              <a:gd name="T57" fmla="*/ 282879 h 2193925"/>
              <a:gd name="T58" fmla="*/ 763803 w 5213351"/>
              <a:gd name="T59" fmla="*/ 196039 h 2193925"/>
              <a:gd name="T60" fmla="*/ 797790 w 5213351"/>
              <a:gd name="T61" fmla="*/ 199258 h 2193925"/>
              <a:gd name="T62" fmla="*/ 1176413 w 5213351"/>
              <a:gd name="T63" fmla="*/ 293111 h 2193925"/>
              <a:gd name="T64" fmla="*/ 1260972 w 5213351"/>
              <a:gd name="T65" fmla="*/ 267224 h 2193925"/>
              <a:gd name="T66" fmla="*/ 1336578 w 5213351"/>
              <a:gd name="T67" fmla="*/ 204863 h 2193925"/>
              <a:gd name="T68" fmla="*/ 1296537 w 5213351"/>
              <a:gd name="T69" fmla="*/ 146473 h 2193925"/>
              <a:gd name="T70" fmla="*/ 1292806 w 5213351"/>
              <a:gd name="T71" fmla="*/ 89488 h 2193925"/>
              <a:gd name="T72" fmla="*/ 1324143 w 5213351"/>
              <a:gd name="T73" fmla="*/ 26052 h 2193925"/>
              <a:gd name="T74" fmla="*/ 1401158 w 5213351"/>
              <a:gd name="T75" fmla="*/ 99248 h 2193925"/>
              <a:gd name="T76" fmla="*/ 1499147 w 5213351"/>
              <a:gd name="T77" fmla="*/ 257134 h 2193925"/>
              <a:gd name="T78" fmla="*/ 1694509 w 5213351"/>
              <a:gd name="T79" fmla="*/ 260739 h 2193925"/>
              <a:gd name="T80" fmla="*/ 1823208 w 5213351"/>
              <a:gd name="T81" fmla="*/ 258071 h 2193925"/>
              <a:gd name="T82" fmla="*/ 1768909 w 5213351"/>
              <a:gd name="T83" fmla="*/ 744027 h 2193925"/>
              <a:gd name="T84" fmla="*/ 1685137 w 5213351"/>
              <a:gd name="T85" fmla="*/ 492683 h 2193925"/>
              <a:gd name="T86" fmla="*/ 1518961 w 5213351"/>
              <a:gd name="T87" fmla="*/ 517410 h 2193925"/>
              <a:gd name="T88" fmla="*/ 1532805 w 5213351"/>
              <a:gd name="T89" fmla="*/ 743364 h 2193925"/>
              <a:gd name="T90" fmla="*/ 1518380 w 5213351"/>
              <a:gd name="T91" fmla="*/ 786784 h 2193925"/>
              <a:gd name="T92" fmla="*/ 1451313 w 5213351"/>
              <a:gd name="T93" fmla="*/ 729965 h 2193925"/>
              <a:gd name="T94" fmla="*/ 1350423 w 5213351"/>
              <a:gd name="T95" fmla="*/ 725664 h 2193925"/>
              <a:gd name="T96" fmla="*/ 1329946 w 5213351"/>
              <a:gd name="T97" fmla="*/ 793566 h 2193925"/>
              <a:gd name="T98" fmla="*/ 1330443 w 5213351"/>
              <a:gd name="T99" fmla="*/ 714913 h 2193925"/>
              <a:gd name="T100" fmla="*/ 1263874 w 5213351"/>
              <a:gd name="T101" fmla="*/ 783724 h 2193925"/>
              <a:gd name="T102" fmla="*/ 1228558 w 5213351"/>
              <a:gd name="T103" fmla="*/ 733687 h 2193925"/>
              <a:gd name="T104" fmla="*/ 1192579 w 5213351"/>
              <a:gd name="T105" fmla="*/ 601605 h 2193925"/>
              <a:gd name="T106" fmla="*/ 1370899 w 5213351"/>
              <a:gd name="T107" fmla="*/ 360682 h 2193925"/>
              <a:gd name="T108" fmla="*/ 1140033 w 5213351"/>
              <a:gd name="T109" fmla="*/ 724584 h 2193925"/>
              <a:gd name="T110" fmla="*/ 1102162 w 5213351"/>
              <a:gd name="T111" fmla="*/ 352577 h 2193925"/>
              <a:gd name="T112" fmla="*/ 532182 w 5213351"/>
              <a:gd name="T113" fmla="*/ 734101 h 2193925"/>
              <a:gd name="T114" fmla="*/ 391325 w 5213351"/>
              <a:gd name="T115" fmla="*/ 532711 h 2193925"/>
              <a:gd name="T116" fmla="*/ 342027 w 5213351"/>
              <a:gd name="T117" fmla="*/ 486159 h 2193925"/>
              <a:gd name="T118" fmla="*/ 131610 w 5213351"/>
              <a:gd name="T119" fmla="*/ 482173 h 2193925"/>
              <a:gd name="T120" fmla="*/ 126261 w 5213351"/>
              <a:gd name="T121" fmla="*/ 218488 h 2193925"/>
              <a:gd name="T122" fmla="*/ 153954 w 5213351"/>
              <a:gd name="T123" fmla="*/ 162710 h 2193925"/>
              <a:gd name="T124" fmla="*/ 301943 w 5213351"/>
              <a:gd name="T125" fmla="*/ 71210 h 219392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5213351" h="2193925">
                <a:moveTo>
                  <a:pt x="3949755" y="1929947"/>
                </a:moveTo>
                <a:lnTo>
                  <a:pt x="3945671" y="1930400"/>
                </a:lnTo>
                <a:lnTo>
                  <a:pt x="3944310" y="1930627"/>
                </a:lnTo>
                <a:lnTo>
                  <a:pt x="3943176" y="1931081"/>
                </a:lnTo>
                <a:lnTo>
                  <a:pt x="3942495" y="1931534"/>
                </a:lnTo>
                <a:lnTo>
                  <a:pt x="3942041" y="1932214"/>
                </a:lnTo>
                <a:lnTo>
                  <a:pt x="3942041" y="1932895"/>
                </a:lnTo>
                <a:lnTo>
                  <a:pt x="3942495" y="1934029"/>
                </a:lnTo>
                <a:lnTo>
                  <a:pt x="3943176" y="1934936"/>
                </a:lnTo>
                <a:lnTo>
                  <a:pt x="3944537" y="1936297"/>
                </a:lnTo>
                <a:lnTo>
                  <a:pt x="3948394" y="1939018"/>
                </a:lnTo>
                <a:lnTo>
                  <a:pt x="3953839" y="1942647"/>
                </a:lnTo>
                <a:lnTo>
                  <a:pt x="3957922" y="1944914"/>
                </a:lnTo>
                <a:lnTo>
                  <a:pt x="3962687" y="1948316"/>
                </a:lnTo>
                <a:lnTo>
                  <a:pt x="3974257" y="1956934"/>
                </a:lnTo>
                <a:lnTo>
                  <a:pt x="3987870" y="1967820"/>
                </a:lnTo>
                <a:lnTo>
                  <a:pt x="4002843" y="1980066"/>
                </a:lnTo>
                <a:lnTo>
                  <a:pt x="4017363" y="1992539"/>
                </a:lnTo>
                <a:lnTo>
                  <a:pt x="4030749" y="2004106"/>
                </a:lnTo>
                <a:lnTo>
                  <a:pt x="4041865" y="2014311"/>
                </a:lnTo>
                <a:lnTo>
                  <a:pt x="4046176" y="2018620"/>
                </a:lnTo>
                <a:lnTo>
                  <a:pt x="4049579" y="2022022"/>
                </a:lnTo>
                <a:lnTo>
                  <a:pt x="4056612" y="2029732"/>
                </a:lnTo>
                <a:lnTo>
                  <a:pt x="4059238" y="2032694"/>
                </a:lnTo>
                <a:lnTo>
                  <a:pt x="4059238" y="2027238"/>
                </a:lnTo>
                <a:lnTo>
                  <a:pt x="4089400" y="2027238"/>
                </a:lnTo>
                <a:lnTo>
                  <a:pt x="4089400" y="2024857"/>
                </a:lnTo>
                <a:lnTo>
                  <a:pt x="4089400" y="2021217"/>
                </a:lnTo>
                <a:lnTo>
                  <a:pt x="4090313" y="2017350"/>
                </a:lnTo>
                <a:lnTo>
                  <a:pt x="4090997" y="2013938"/>
                </a:lnTo>
                <a:lnTo>
                  <a:pt x="4092138" y="2010526"/>
                </a:lnTo>
                <a:lnTo>
                  <a:pt x="4093964" y="2007113"/>
                </a:lnTo>
                <a:lnTo>
                  <a:pt x="4095789" y="2003929"/>
                </a:lnTo>
                <a:lnTo>
                  <a:pt x="4098071" y="2001199"/>
                </a:lnTo>
                <a:lnTo>
                  <a:pt x="4100581" y="1998469"/>
                </a:lnTo>
                <a:lnTo>
                  <a:pt x="4102863" y="1996194"/>
                </a:lnTo>
                <a:lnTo>
                  <a:pt x="4106057" y="1993920"/>
                </a:lnTo>
                <a:lnTo>
                  <a:pt x="4107311" y="1993150"/>
                </a:lnTo>
                <a:lnTo>
                  <a:pt x="4099037" y="1988004"/>
                </a:lnTo>
                <a:lnTo>
                  <a:pt x="4086106" y="1980066"/>
                </a:lnTo>
                <a:lnTo>
                  <a:pt x="4071586" y="1971448"/>
                </a:lnTo>
                <a:lnTo>
                  <a:pt x="4056385" y="1962377"/>
                </a:lnTo>
                <a:lnTo>
                  <a:pt x="4048898" y="1958522"/>
                </a:lnTo>
                <a:lnTo>
                  <a:pt x="4041638" y="1954893"/>
                </a:lnTo>
                <a:lnTo>
                  <a:pt x="4034832" y="1951264"/>
                </a:lnTo>
                <a:lnTo>
                  <a:pt x="4028253" y="1948316"/>
                </a:lnTo>
                <a:lnTo>
                  <a:pt x="4022581" y="1946048"/>
                </a:lnTo>
                <a:lnTo>
                  <a:pt x="4017590" y="1944688"/>
                </a:lnTo>
                <a:lnTo>
                  <a:pt x="3999667" y="1939925"/>
                </a:lnTo>
                <a:lnTo>
                  <a:pt x="3982425" y="1935389"/>
                </a:lnTo>
                <a:lnTo>
                  <a:pt x="3974711" y="1933348"/>
                </a:lnTo>
                <a:lnTo>
                  <a:pt x="3967224" y="1931988"/>
                </a:lnTo>
                <a:lnTo>
                  <a:pt x="3960645" y="1930627"/>
                </a:lnTo>
                <a:lnTo>
                  <a:pt x="3954746" y="1930173"/>
                </a:lnTo>
                <a:lnTo>
                  <a:pt x="3949755" y="1929947"/>
                </a:lnTo>
                <a:close/>
                <a:moveTo>
                  <a:pt x="1635125" y="1825052"/>
                </a:moveTo>
                <a:lnTo>
                  <a:pt x="1635125" y="1947902"/>
                </a:lnTo>
                <a:lnTo>
                  <a:pt x="1643203" y="1951050"/>
                </a:lnTo>
                <a:lnTo>
                  <a:pt x="1661824" y="1957625"/>
                </a:lnTo>
                <a:lnTo>
                  <a:pt x="1678856" y="1963293"/>
                </a:lnTo>
                <a:lnTo>
                  <a:pt x="1681163" y="1963984"/>
                </a:lnTo>
                <a:lnTo>
                  <a:pt x="1681163" y="1866005"/>
                </a:lnTo>
                <a:lnTo>
                  <a:pt x="1635125" y="1825052"/>
                </a:lnTo>
                <a:close/>
                <a:moveTo>
                  <a:pt x="1289924" y="1644320"/>
                </a:moveTo>
                <a:lnTo>
                  <a:pt x="1289867" y="1653495"/>
                </a:lnTo>
                <a:lnTo>
                  <a:pt x="1288734" y="1715181"/>
                </a:lnTo>
                <a:lnTo>
                  <a:pt x="1288281" y="1739447"/>
                </a:lnTo>
                <a:lnTo>
                  <a:pt x="1287601" y="1758497"/>
                </a:lnTo>
                <a:lnTo>
                  <a:pt x="1287147" y="1777547"/>
                </a:lnTo>
                <a:lnTo>
                  <a:pt x="1286468" y="1795236"/>
                </a:lnTo>
                <a:lnTo>
                  <a:pt x="1286241" y="1828801"/>
                </a:lnTo>
                <a:lnTo>
                  <a:pt x="1286241" y="1858510"/>
                </a:lnTo>
                <a:lnTo>
                  <a:pt x="1286241" y="1884363"/>
                </a:lnTo>
                <a:lnTo>
                  <a:pt x="1289867" y="1888219"/>
                </a:lnTo>
                <a:lnTo>
                  <a:pt x="1293494" y="1892301"/>
                </a:lnTo>
                <a:lnTo>
                  <a:pt x="1297120" y="1895929"/>
                </a:lnTo>
                <a:lnTo>
                  <a:pt x="1301200" y="1899558"/>
                </a:lnTo>
                <a:lnTo>
                  <a:pt x="1305733" y="1902960"/>
                </a:lnTo>
                <a:lnTo>
                  <a:pt x="1310039" y="1906361"/>
                </a:lnTo>
                <a:lnTo>
                  <a:pt x="1314572" y="1909536"/>
                </a:lnTo>
                <a:lnTo>
                  <a:pt x="1319558" y="1912938"/>
                </a:lnTo>
                <a:lnTo>
                  <a:pt x="1324771" y="1915886"/>
                </a:lnTo>
                <a:lnTo>
                  <a:pt x="1330210" y="1918608"/>
                </a:lnTo>
                <a:lnTo>
                  <a:pt x="1335650" y="1921329"/>
                </a:lnTo>
                <a:lnTo>
                  <a:pt x="1341543" y="1924051"/>
                </a:lnTo>
                <a:lnTo>
                  <a:pt x="1347436" y="1926545"/>
                </a:lnTo>
                <a:lnTo>
                  <a:pt x="1354008" y="1929040"/>
                </a:lnTo>
                <a:lnTo>
                  <a:pt x="1355407" y="1929540"/>
                </a:lnTo>
                <a:lnTo>
                  <a:pt x="1355702" y="1927243"/>
                </a:lnTo>
                <a:lnTo>
                  <a:pt x="1358428" y="1907290"/>
                </a:lnTo>
                <a:lnTo>
                  <a:pt x="1360017" y="1895954"/>
                </a:lnTo>
                <a:lnTo>
                  <a:pt x="1361153" y="1884390"/>
                </a:lnTo>
                <a:lnTo>
                  <a:pt x="1362288" y="1876455"/>
                </a:lnTo>
                <a:lnTo>
                  <a:pt x="1362742" y="1869426"/>
                </a:lnTo>
                <a:lnTo>
                  <a:pt x="1362742" y="1866025"/>
                </a:lnTo>
                <a:lnTo>
                  <a:pt x="1362515" y="1862397"/>
                </a:lnTo>
                <a:lnTo>
                  <a:pt x="1362061" y="1858090"/>
                </a:lnTo>
                <a:lnTo>
                  <a:pt x="1361153" y="1853101"/>
                </a:lnTo>
                <a:lnTo>
                  <a:pt x="1324591" y="1855822"/>
                </a:lnTo>
                <a:lnTo>
                  <a:pt x="1320730" y="1830655"/>
                </a:lnTo>
                <a:lnTo>
                  <a:pt x="1317324" y="1804354"/>
                </a:lnTo>
                <a:lnTo>
                  <a:pt x="1314144" y="1777826"/>
                </a:lnTo>
                <a:lnTo>
                  <a:pt x="1311192" y="1752206"/>
                </a:lnTo>
                <a:lnTo>
                  <a:pt x="1308240" y="1728625"/>
                </a:lnTo>
                <a:lnTo>
                  <a:pt x="1305515" y="1708446"/>
                </a:lnTo>
                <a:lnTo>
                  <a:pt x="1303471" y="1692348"/>
                </a:lnTo>
                <a:lnTo>
                  <a:pt x="1302109" y="1686226"/>
                </a:lnTo>
                <a:lnTo>
                  <a:pt x="1301200" y="1681919"/>
                </a:lnTo>
                <a:lnTo>
                  <a:pt x="1292116" y="1651763"/>
                </a:lnTo>
                <a:lnTo>
                  <a:pt x="1289924" y="1644320"/>
                </a:lnTo>
                <a:close/>
                <a:moveTo>
                  <a:pt x="3724902" y="1559183"/>
                </a:moveTo>
                <a:lnTo>
                  <a:pt x="3721366" y="1559764"/>
                </a:lnTo>
                <a:lnTo>
                  <a:pt x="3713427" y="1561069"/>
                </a:lnTo>
                <a:lnTo>
                  <a:pt x="3714091" y="1561124"/>
                </a:lnTo>
                <a:lnTo>
                  <a:pt x="3716360" y="1561124"/>
                </a:lnTo>
                <a:lnTo>
                  <a:pt x="3718630" y="1560898"/>
                </a:lnTo>
                <a:lnTo>
                  <a:pt x="3722262" y="1559993"/>
                </a:lnTo>
                <a:lnTo>
                  <a:pt x="3724902" y="1559183"/>
                </a:lnTo>
                <a:close/>
                <a:moveTo>
                  <a:pt x="3745796" y="1555750"/>
                </a:moveTo>
                <a:lnTo>
                  <a:pt x="3736846" y="1557221"/>
                </a:lnTo>
                <a:lnTo>
                  <a:pt x="3763798" y="1561577"/>
                </a:lnTo>
                <a:lnTo>
                  <a:pt x="3786633" y="1565447"/>
                </a:lnTo>
                <a:lnTo>
                  <a:pt x="3786633" y="1556430"/>
                </a:lnTo>
                <a:lnTo>
                  <a:pt x="3785953" y="1556657"/>
                </a:lnTo>
                <a:lnTo>
                  <a:pt x="3783003" y="1557791"/>
                </a:lnTo>
                <a:lnTo>
                  <a:pt x="3777105" y="1558925"/>
                </a:lnTo>
                <a:lnTo>
                  <a:pt x="3767349" y="1560286"/>
                </a:lnTo>
                <a:lnTo>
                  <a:pt x="3764627" y="1560512"/>
                </a:lnTo>
                <a:lnTo>
                  <a:pt x="3761904" y="1560739"/>
                </a:lnTo>
                <a:lnTo>
                  <a:pt x="3759636" y="1560739"/>
                </a:lnTo>
                <a:lnTo>
                  <a:pt x="3757367" y="1560512"/>
                </a:lnTo>
                <a:lnTo>
                  <a:pt x="3753737" y="1559605"/>
                </a:lnTo>
                <a:lnTo>
                  <a:pt x="3750788" y="1558698"/>
                </a:lnTo>
                <a:lnTo>
                  <a:pt x="3748519" y="1557791"/>
                </a:lnTo>
                <a:lnTo>
                  <a:pt x="3747158" y="1556657"/>
                </a:lnTo>
                <a:lnTo>
                  <a:pt x="3745796" y="1555750"/>
                </a:lnTo>
                <a:close/>
                <a:moveTo>
                  <a:pt x="3934949" y="1493592"/>
                </a:moveTo>
                <a:lnTo>
                  <a:pt x="3866946" y="1515155"/>
                </a:lnTo>
                <a:lnTo>
                  <a:pt x="3866946" y="1540782"/>
                </a:lnTo>
                <a:lnTo>
                  <a:pt x="3825429" y="1545771"/>
                </a:lnTo>
                <a:lnTo>
                  <a:pt x="3825197" y="1572508"/>
                </a:lnTo>
                <a:lnTo>
                  <a:pt x="3834842" y="1574245"/>
                </a:lnTo>
                <a:lnTo>
                  <a:pt x="3839608" y="1574924"/>
                </a:lnTo>
                <a:lnTo>
                  <a:pt x="3844148" y="1575602"/>
                </a:lnTo>
                <a:lnTo>
                  <a:pt x="3848460" y="1575828"/>
                </a:lnTo>
                <a:lnTo>
                  <a:pt x="3852319" y="1576281"/>
                </a:lnTo>
                <a:lnTo>
                  <a:pt x="3855950" y="1576281"/>
                </a:lnTo>
                <a:lnTo>
                  <a:pt x="3859809" y="1575828"/>
                </a:lnTo>
                <a:lnTo>
                  <a:pt x="3862987" y="1575376"/>
                </a:lnTo>
                <a:lnTo>
                  <a:pt x="3866391" y="1574924"/>
                </a:lnTo>
                <a:lnTo>
                  <a:pt x="3869342" y="1574245"/>
                </a:lnTo>
                <a:lnTo>
                  <a:pt x="3872520" y="1573566"/>
                </a:lnTo>
                <a:lnTo>
                  <a:pt x="3875243" y="1572435"/>
                </a:lnTo>
                <a:lnTo>
                  <a:pt x="3877967" y="1571304"/>
                </a:lnTo>
                <a:lnTo>
                  <a:pt x="3880464" y="1569947"/>
                </a:lnTo>
                <a:lnTo>
                  <a:pt x="3882734" y="1568589"/>
                </a:lnTo>
                <a:lnTo>
                  <a:pt x="3887273" y="1565649"/>
                </a:lnTo>
                <a:lnTo>
                  <a:pt x="3891359" y="1562029"/>
                </a:lnTo>
                <a:lnTo>
                  <a:pt x="3894990" y="1558410"/>
                </a:lnTo>
                <a:lnTo>
                  <a:pt x="3898622" y="1554338"/>
                </a:lnTo>
                <a:lnTo>
                  <a:pt x="3902027" y="1550266"/>
                </a:lnTo>
                <a:lnTo>
                  <a:pt x="3908382" y="1541896"/>
                </a:lnTo>
                <a:lnTo>
                  <a:pt x="3911333" y="1537824"/>
                </a:lnTo>
                <a:lnTo>
                  <a:pt x="3914510" y="1533525"/>
                </a:lnTo>
                <a:lnTo>
                  <a:pt x="3917915" y="1529227"/>
                </a:lnTo>
                <a:lnTo>
                  <a:pt x="3921319" y="1523798"/>
                </a:lnTo>
                <a:lnTo>
                  <a:pt x="3924497" y="1517464"/>
                </a:lnTo>
                <a:lnTo>
                  <a:pt x="3927675" y="1510904"/>
                </a:lnTo>
                <a:lnTo>
                  <a:pt x="3931079" y="1503438"/>
                </a:lnTo>
                <a:lnTo>
                  <a:pt x="3934030" y="1495973"/>
                </a:lnTo>
                <a:lnTo>
                  <a:pt x="3934949" y="1493592"/>
                </a:lnTo>
                <a:close/>
                <a:moveTo>
                  <a:pt x="3559534" y="1455284"/>
                </a:moveTo>
                <a:lnTo>
                  <a:pt x="3562483" y="1462994"/>
                </a:lnTo>
                <a:lnTo>
                  <a:pt x="3569516" y="1480911"/>
                </a:lnTo>
                <a:lnTo>
                  <a:pt x="3573827" y="1491569"/>
                </a:lnTo>
                <a:lnTo>
                  <a:pt x="3578364" y="1502228"/>
                </a:lnTo>
                <a:lnTo>
                  <a:pt x="3582902" y="1511527"/>
                </a:lnTo>
                <a:lnTo>
                  <a:pt x="3586758" y="1519464"/>
                </a:lnTo>
                <a:lnTo>
                  <a:pt x="3588800" y="1522412"/>
                </a:lnTo>
                <a:lnTo>
                  <a:pt x="3591069" y="1525134"/>
                </a:lnTo>
                <a:lnTo>
                  <a:pt x="3594018" y="1528082"/>
                </a:lnTo>
                <a:lnTo>
                  <a:pt x="3596968" y="1529896"/>
                </a:lnTo>
                <a:lnTo>
                  <a:pt x="3600371" y="1531937"/>
                </a:lnTo>
                <a:lnTo>
                  <a:pt x="3604228" y="1533752"/>
                </a:lnTo>
                <a:lnTo>
                  <a:pt x="3608085" y="1534886"/>
                </a:lnTo>
                <a:lnTo>
                  <a:pt x="3612168" y="1536019"/>
                </a:lnTo>
                <a:lnTo>
                  <a:pt x="3616479" y="1536927"/>
                </a:lnTo>
                <a:lnTo>
                  <a:pt x="3621243" y="1537380"/>
                </a:lnTo>
                <a:lnTo>
                  <a:pt x="3626007" y="1537607"/>
                </a:lnTo>
                <a:lnTo>
                  <a:pt x="3630772" y="1537607"/>
                </a:lnTo>
                <a:lnTo>
                  <a:pt x="3635763" y="1537380"/>
                </a:lnTo>
                <a:lnTo>
                  <a:pt x="3640527" y="1536927"/>
                </a:lnTo>
                <a:lnTo>
                  <a:pt x="3645745" y="1536246"/>
                </a:lnTo>
                <a:lnTo>
                  <a:pt x="3650737" y="1535112"/>
                </a:lnTo>
                <a:lnTo>
                  <a:pt x="3663895" y="1532391"/>
                </a:lnTo>
                <a:lnTo>
                  <a:pt x="3682045" y="1528989"/>
                </a:lnTo>
                <a:lnTo>
                  <a:pt x="3724243" y="1521278"/>
                </a:lnTo>
                <a:lnTo>
                  <a:pt x="3777105" y="1511527"/>
                </a:lnTo>
                <a:lnTo>
                  <a:pt x="3559534" y="1455284"/>
                </a:lnTo>
                <a:close/>
                <a:moveTo>
                  <a:pt x="3515520" y="1442357"/>
                </a:moveTo>
                <a:lnTo>
                  <a:pt x="3515294" y="1445986"/>
                </a:lnTo>
                <a:lnTo>
                  <a:pt x="3514840" y="1449614"/>
                </a:lnTo>
                <a:lnTo>
                  <a:pt x="3514159" y="1453469"/>
                </a:lnTo>
                <a:lnTo>
                  <a:pt x="3513025" y="1457552"/>
                </a:lnTo>
                <a:lnTo>
                  <a:pt x="3511890" y="1461407"/>
                </a:lnTo>
                <a:lnTo>
                  <a:pt x="3510302" y="1465489"/>
                </a:lnTo>
                <a:lnTo>
                  <a:pt x="3508714" y="1469344"/>
                </a:lnTo>
                <a:lnTo>
                  <a:pt x="3506672" y="1473200"/>
                </a:lnTo>
                <a:lnTo>
                  <a:pt x="3505992" y="1474561"/>
                </a:lnTo>
                <a:lnTo>
                  <a:pt x="3505538" y="1476602"/>
                </a:lnTo>
                <a:lnTo>
                  <a:pt x="3504177" y="1481364"/>
                </a:lnTo>
                <a:lnTo>
                  <a:pt x="3503496" y="1486807"/>
                </a:lnTo>
                <a:lnTo>
                  <a:pt x="3503042" y="1493157"/>
                </a:lnTo>
                <a:lnTo>
                  <a:pt x="3503042" y="1500414"/>
                </a:lnTo>
                <a:lnTo>
                  <a:pt x="3503042" y="1507898"/>
                </a:lnTo>
                <a:lnTo>
                  <a:pt x="3503269" y="1524227"/>
                </a:lnTo>
                <a:lnTo>
                  <a:pt x="3504631" y="1556884"/>
                </a:lnTo>
                <a:lnTo>
                  <a:pt x="3504857" y="1571171"/>
                </a:lnTo>
                <a:lnTo>
                  <a:pt x="3504857" y="1577068"/>
                </a:lnTo>
                <a:lnTo>
                  <a:pt x="3504631" y="1582057"/>
                </a:lnTo>
                <a:lnTo>
                  <a:pt x="3504177" y="1587500"/>
                </a:lnTo>
                <a:lnTo>
                  <a:pt x="3504177" y="1594984"/>
                </a:lnTo>
                <a:lnTo>
                  <a:pt x="3504177" y="1604055"/>
                </a:lnTo>
                <a:lnTo>
                  <a:pt x="3504404" y="1614487"/>
                </a:lnTo>
                <a:lnTo>
                  <a:pt x="3505765" y="1638073"/>
                </a:lnTo>
                <a:lnTo>
                  <a:pt x="3506445" y="1650773"/>
                </a:lnTo>
                <a:lnTo>
                  <a:pt x="3507353" y="1663473"/>
                </a:lnTo>
                <a:lnTo>
                  <a:pt x="3508487" y="1675719"/>
                </a:lnTo>
                <a:lnTo>
                  <a:pt x="3509622" y="1687512"/>
                </a:lnTo>
                <a:lnTo>
                  <a:pt x="3511210" y="1698625"/>
                </a:lnTo>
                <a:lnTo>
                  <a:pt x="3512571" y="1708603"/>
                </a:lnTo>
                <a:lnTo>
                  <a:pt x="3514159" y="1716768"/>
                </a:lnTo>
                <a:lnTo>
                  <a:pt x="3515067" y="1720396"/>
                </a:lnTo>
                <a:lnTo>
                  <a:pt x="3516201" y="1723344"/>
                </a:lnTo>
                <a:lnTo>
                  <a:pt x="3516882" y="1725839"/>
                </a:lnTo>
                <a:lnTo>
                  <a:pt x="3517789" y="1727880"/>
                </a:lnTo>
                <a:lnTo>
                  <a:pt x="3518923" y="1729241"/>
                </a:lnTo>
                <a:lnTo>
                  <a:pt x="3519831" y="1730148"/>
                </a:lnTo>
                <a:lnTo>
                  <a:pt x="3520738" y="1730602"/>
                </a:lnTo>
                <a:lnTo>
                  <a:pt x="3521873" y="1731055"/>
                </a:lnTo>
                <a:lnTo>
                  <a:pt x="3523234" y="1732869"/>
                </a:lnTo>
                <a:lnTo>
                  <a:pt x="3524822" y="1734911"/>
                </a:lnTo>
                <a:lnTo>
                  <a:pt x="3525730" y="1737632"/>
                </a:lnTo>
                <a:lnTo>
                  <a:pt x="3526864" y="1740580"/>
                </a:lnTo>
                <a:lnTo>
                  <a:pt x="3527772" y="1743755"/>
                </a:lnTo>
                <a:lnTo>
                  <a:pt x="3528679" y="1750786"/>
                </a:lnTo>
                <a:lnTo>
                  <a:pt x="3529813" y="1758043"/>
                </a:lnTo>
                <a:lnTo>
                  <a:pt x="3530494" y="1765527"/>
                </a:lnTo>
                <a:lnTo>
                  <a:pt x="3531401" y="1772331"/>
                </a:lnTo>
                <a:lnTo>
                  <a:pt x="3532309" y="1775279"/>
                </a:lnTo>
                <a:lnTo>
                  <a:pt x="3532990" y="1778000"/>
                </a:lnTo>
                <a:lnTo>
                  <a:pt x="3535031" y="1783897"/>
                </a:lnTo>
                <a:lnTo>
                  <a:pt x="3537754" y="1792061"/>
                </a:lnTo>
                <a:lnTo>
                  <a:pt x="3541157" y="1801586"/>
                </a:lnTo>
                <a:lnTo>
                  <a:pt x="3543199" y="1806575"/>
                </a:lnTo>
                <a:lnTo>
                  <a:pt x="3545468" y="1811791"/>
                </a:lnTo>
                <a:lnTo>
                  <a:pt x="3548190" y="1816554"/>
                </a:lnTo>
                <a:lnTo>
                  <a:pt x="3550913" y="1821770"/>
                </a:lnTo>
                <a:lnTo>
                  <a:pt x="3554089" y="1826532"/>
                </a:lnTo>
                <a:lnTo>
                  <a:pt x="3557492" y="1831295"/>
                </a:lnTo>
                <a:lnTo>
                  <a:pt x="3561349" y="1835604"/>
                </a:lnTo>
                <a:lnTo>
                  <a:pt x="3565206" y="1839232"/>
                </a:lnTo>
                <a:lnTo>
                  <a:pt x="3567474" y="1841047"/>
                </a:lnTo>
                <a:lnTo>
                  <a:pt x="3569743" y="1842634"/>
                </a:lnTo>
                <a:lnTo>
                  <a:pt x="3572012" y="1844222"/>
                </a:lnTo>
                <a:lnTo>
                  <a:pt x="3574507" y="1845356"/>
                </a:lnTo>
                <a:lnTo>
                  <a:pt x="3584263" y="1850572"/>
                </a:lnTo>
                <a:lnTo>
                  <a:pt x="3594926" y="1856468"/>
                </a:lnTo>
                <a:lnTo>
                  <a:pt x="3605135" y="1862818"/>
                </a:lnTo>
                <a:lnTo>
                  <a:pt x="3614891" y="1869168"/>
                </a:lnTo>
                <a:lnTo>
                  <a:pt x="3619201" y="1872797"/>
                </a:lnTo>
                <a:lnTo>
                  <a:pt x="3623285" y="1875972"/>
                </a:lnTo>
                <a:lnTo>
                  <a:pt x="3626915" y="1879147"/>
                </a:lnTo>
                <a:lnTo>
                  <a:pt x="3630318" y="1882095"/>
                </a:lnTo>
                <a:lnTo>
                  <a:pt x="3633041" y="1885043"/>
                </a:lnTo>
                <a:lnTo>
                  <a:pt x="3635082" y="1887991"/>
                </a:lnTo>
                <a:lnTo>
                  <a:pt x="3636670" y="1890713"/>
                </a:lnTo>
                <a:lnTo>
                  <a:pt x="3637124" y="1892073"/>
                </a:lnTo>
                <a:lnTo>
                  <a:pt x="3637351" y="1893207"/>
                </a:lnTo>
                <a:lnTo>
                  <a:pt x="3637805" y="1896156"/>
                </a:lnTo>
                <a:lnTo>
                  <a:pt x="3660265" y="1892754"/>
                </a:lnTo>
                <a:lnTo>
                  <a:pt x="3670701" y="1891620"/>
                </a:lnTo>
                <a:lnTo>
                  <a:pt x="3680003" y="1890486"/>
                </a:lnTo>
                <a:lnTo>
                  <a:pt x="3704279" y="1888218"/>
                </a:lnTo>
                <a:lnTo>
                  <a:pt x="3733091" y="1885950"/>
                </a:lnTo>
                <a:lnTo>
                  <a:pt x="3740151" y="1885249"/>
                </a:lnTo>
                <a:lnTo>
                  <a:pt x="3708643" y="1882129"/>
                </a:lnTo>
                <a:lnTo>
                  <a:pt x="3710686" y="1675138"/>
                </a:lnTo>
                <a:lnTo>
                  <a:pt x="3689350" y="1670840"/>
                </a:lnTo>
                <a:lnTo>
                  <a:pt x="3689350" y="1565104"/>
                </a:lnTo>
                <a:lnTo>
                  <a:pt x="3678869" y="1566862"/>
                </a:lnTo>
                <a:lnTo>
                  <a:pt x="3660265" y="1570491"/>
                </a:lnTo>
                <a:lnTo>
                  <a:pt x="3641208" y="1573893"/>
                </a:lnTo>
                <a:lnTo>
                  <a:pt x="3636444" y="1574573"/>
                </a:lnTo>
                <a:lnTo>
                  <a:pt x="3632133" y="1575253"/>
                </a:lnTo>
                <a:lnTo>
                  <a:pt x="3628049" y="1575480"/>
                </a:lnTo>
                <a:lnTo>
                  <a:pt x="3623966" y="1575934"/>
                </a:lnTo>
                <a:lnTo>
                  <a:pt x="3620109" y="1575934"/>
                </a:lnTo>
                <a:lnTo>
                  <a:pt x="3616479" y="1575480"/>
                </a:lnTo>
                <a:lnTo>
                  <a:pt x="3613076" y="1575027"/>
                </a:lnTo>
                <a:lnTo>
                  <a:pt x="3609900" y="1574573"/>
                </a:lnTo>
                <a:lnTo>
                  <a:pt x="3606723" y="1573893"/>
                </a:lnTo>
                <a:lnTo>
                  <a:pt x="3603774" y="1573212"/>
                </a:lnTo>
                <a:lnTo>
                  <a:pt x="3601051" y="1572078"/>
                </a:lnTo>
                <a:lnTo>
                  <a:pt x="3598329" y="1570944"/>
                </a:lnTo>
                <a:lnTo>
                  <a:pt x="3595833" y="1569584"/>
                </a:lnTo>
                <a:lnTo>
                  <a:pt x="3593565" y="1568223"/>
                </a:lnTo>
                <a:lnTo>
                  <a:pt x="3588800" y="1565275"/>
                </a:lnTo>
                <a:lnTo>
                  <a:pt x="3584717" y="1561646"/>
                </a:lnTo>
                <a:lnTo>
                  <a:pt x="3581087" y="1558018"/>
                </a:lnTo>
                <a:lnTo>
                  <a:pt x="3577684" y="1553936"/>
                </a:lnTo>
                <a:lnTo>
                  <a:pt x="3574054" y="1549853"/>
                </a:lnTo>
                <a:lnTo>
                  <a:pt x="3567928" y="1541462"/>
                </a:lnTo>
                <a:lnTo>
                  <a:pt x="3564752" y="1537380"/>
                </a:lnTo>
                <a:lnTo>
                  <a:pt x="3561576" y="1533071"/>
                </a:lnTo>
                <a:lnTo>
                  <a:pt x="3558172" y="1528762"/>
                </a:lnTo>
                <a:lnTo>
                  <a:pt x="3554996" y="1523319"/>
                </a:lnTo>
                <a:lnTo>
                  <a:pt x="3551593" y="1516969"/>
                </a:lnTo>
                <a:lnTo>
                  <a:pt x="3548417" y="1510393"/>
                </a:lnTo>
                <a:lnTo>
                  <a:pt x="3545241" y="1502909"/>
                </a:lnTo>
                <a:lnTo>
                  <a:pt x="3542065" y="1495425"/>
                </a:lnTo>
                <a:lnTo>
                  <a:pt x="3536393" y="1480684"/>
                </a:lnTo>
                <a:lnTo>
                  <a:pt x="3531628" y="1466396"/>
                </a:lnTo>
                <a:lnTo>
                  <a:pt x="3527772" y="1454830"/>
                </a:lnTo>
                <a:lnTo>
                  <a:pt x="3524595" y="1443718"/>
                </a:lnTo>
                <a:lnTo>
                  <a:pt x="3515520" y="1442357"/>
                </a:lnTo>
                <a:close/>
                <a:moveTo>
                  <a:pt x="514350" y="1406525"/>
                </a:moveTo>
                <a:lnTo>
                  <a:pt x="539750" y="1406525"/>
                </a:lnTo>
                <a:lnTo>
                  <a:pt x="539750" y="1644650"/>
                </a:lnTo>
                <a:lnTo>
                  <a:pt x="563563" y="1644650"/>
                </a:lnTo>
                <a:lnTo>
                  <a:pt x="563563" y="1738591"/>
                </a:lnTo>
                <a:lnTo>
                  <a:pt x="564778" y="1739403"/>
                </a:lnTo>
                <a:lnTo>
                  <a:pt x="576056" y="1746412"/>
                </a:lnTo>
                <a:lnTo>
                  <a:pt x="582434" y="1750333"/>
                </a:lnTo>
                <a:lnTo>
                  <a:pt x="584081" y="1751209"/>
                </a:lnTo>
                <a:lnTo>
                  <a:pt x="595221" y="1756647"/>
                </a:lnTo>
                <a:lnTo>
                  <a:pt x="607497" y="1762085"/>
                </a:lnTo>
                <a:lnTo>
                  <a:pt x="620456" y="1767296"/>
                </a:lnTo>
                <a:lnTo>
                  <a:pt x="633869" y="1772507"/>
                </a:lnTo>
                <a:lnTo>
                  <a:pt x="647964" y="1777718"/>
                </a:lnTo>
                <a:lnTo>
                  <a:pt x="662968" y="1782703"/>
                </a:lnTo>
                <a:lnTo>
                  <a:pt x="677973" y="1787461"/>
                </a:lnTo>
                <a:lnTo>
                  <a:pt x="693432" y="1792446"/>
                </a:lnTo>
                <a:lnTo>
                  <a:pt x="709346" y="1797204"/>
                </a:lnTo>
                <a:lnTo>
                  <a:pt x="725259" y="1801736"/>
                </a:lnTo>
                <a:lnTo>
                  <a:pt x="757314" y="1810572"/>
                </a:lnTo>
                <a:lnTo>
                  <a:pt x="789142" y="1818956"/>
                </a:lnTo>
                <a:lnTo>
                  <a:pt x="820288" y="1826659"/>
                </a:lnTo>
                <a:lnTo>
                  <a:pt x="849387" y="1833910"/>
                </a:lnTo>
                <a:lnTo>
                  <a:pt x="900311" y="1845692"/>
                </a:lnTo>
                <a:lnTo>
                  <a:pt x="920317" y="1850677"/>
                </a:lnTo>
                <a:lnTo>
                  <a:pt x="936004" y="1854755"/>
                </a:lnTo>
                <a:lnTo>
                  <a:pt x="948280" y="1857927"/>
                </a:lnTo>
                <a:lnTo>
                  <a:pt x="958965" y="1861099"/>
                </a:lnTo>
                <a:lnTo>
                  <a:pt x="968059" y="1864045"/>
                </a:lnTo>
                <a:lnTo>
                  <a:pt x="975788" y="1867217"/>
                </a:lnTo>
                <a:lnTo>
                  <a:pt x="982609" y="1869936"/>
                </a:lnTo>
                <a:lnTo>
                  <a:pt x="988065" y="1872655"/>
                </a:lnTo>
                <a:lnTo>
                  <a:pt x="992611" y="1875600"/>
                </a:lnTo>
                <a:lnTo>
                  <a:pt x="994430" y="1876960"/>
                </a:lnTo>
                <a:lnTo>
                  <a:pt x="996249" y="1878319"/>
                </a:lnTo>
                <a:lnTo>
                  <a:pt x="997613" y="1879905"/>
                </a:lnTo>
                <a:lnTo>
                  <a:pt x="999204" y="1881491"/>
                </a:lnTo>
                <a:lnTo>
                  <a:pt x="1000114" y="1882851"/>
                </a:lnTo>
                <a:lnTo>
                  <a:pt x="1001250" y="1884663"/>
                </a:lnTo>
                <a:lnTo>
                  <a:pt x="1002160" y="1886249"/>
                </a:lnTo>
                <a:lnTo>
                  <a:pt x="1002614" y="1887835"/>
                </a:lnTo>
                <a:lnTo>
                  <a:pt x="1003751" y="1891687"/>
                </a:lnTo>
                <a:lnTo>
                  <a:pt x="1004433" y="1895539"/>
                </a:lnTo>
                <a:lnTo>
                  <a:pt x="1004661" y="1900071"/>
                </a:lnTo>
                <a:lnTo>
                  <a:pt x="1004888" y="1910040"/>
                </a:lnTo>
                <a:lnTo>
                  <a:pt x="1004888" y="1965325"/>
                </a:lnTo>
                <a:lnTo>
                  <a:pt x="1004794" y="1965325"/>
                </a:lnTo>
                <a:lnTo>
                  <a:pt x="1004888" y="1967028"/>
                </a:lnTo>
                <a:lnTo>
                  <a:pt x="1004659" y="1971167"/>
                </a:lnTo>
                <a:lnTo>
                  <a:pt x="1004200" y="1975306"/>
                </a:lnTo>
                <a:lnTo>
                  <a:pt x="1003053" y="1979445"/>
                </a:lnTo>
                <a:lnTo>
                  <a:pt x="1001678" y="1983124"/>
                </a:lnTo>
                <a:lnTo>
                  <a:pt x="999843" y="1986573"/>
                </a:lnTo>
                <a:lnTo>
                  <a:pt x="997779" y="1990253"/>
                </a:lnTo>
                <a:lnTo>
                  <a:pt x="995716" y="1993242"/>
                </a:lnTo>
                <a:lnTo>
                  <a:pt x="992964" y="1996231"/>
                </a:lnTo>
                <a:lnTo>
                  <a:pt x="989754" y="1998990"/>
                </a:lnTo>
                <a:lnTo>
                  <a:pt x="986773" y="2001290"/>
                </a:lnTo>
                <a:lnTo>
                  <a:pt x="983333" y="2003359"/>
                </a:lnTo>
                <a:lnTo>
                  <a:pt x="979894" y="2004969"/>
                </a:lnTo>
                <a:lnTo>
                  <a:pt x="975995" y="2006579"/>
                </a:lnTo>
                <a:lnTo>
                  <a:pt x="972097" y="2007498"/>
                </a:lnTo>
                <a:lnTo>
                  <a:pt x="967740" y="2007958"/>
                </a:lnTo>
                <a:lnTo>
                  <a:pt x="963842" y="2008188"/>
                </a:lnTo>
                <a:lnTo>
                  <a:pt x="959485" y="2007958"/>
                </a:lnTo>
                <a:lnTo>
                  <a:pt x="955358" y="2007498"/>
                </a:lnTo>
                <a:lnTo>
                  <a:pt x="951460" y="2006579"/>
                </a:lnTo>
                <a:lnTo>
                  <a:pt x="947791" y="2004969"/>
                </a:lnTo>
                <a:lnTo>
                  <a:pt x="943893" y="2003359"/>
                </a:lnTo>
                <a:lnTo>
                  <a:pt x="940682" y="2001290"/>
                </a:lnTo>
                <a:lnTo>
                  <a:pt x="937472" y="1998990"/>
                </a:lnTo>
                <a:lnTo>
                  <a:pt x="934491" y="1996231"/>
                </a:lnTo>
                <a:lnTo>
                  <a:pt x="931969" y="1993242"/>
                </a:lnTo>
                <a:lnTo>
                  <a:pt x="929446" y="1990253"/>
                </a:lnTo>
                <a:lnTo>
                  <a:pt x="927383" y="1986573"/>
                </a:lnTo>
                <a:lnTo>
                  <a:pt x="925777" y="1983124"/>
                </a:lnTo>
                <a:lnTo>
                  <a:pt x="924172" y="1979445"/>
                </a:lnTo>
                <a:lnTo>
                  <a:pt x="923255" y="1975306"/>
                </a:lnTo>
                <a:lnTo>
                  <a:pt x="922567" y="1971167"/>
                </a:lnTo>
                <a:lnTo>
                  <a:pt x="922338" y="1967028"/>
                </a:lnTo>
                <a:lnTo>
                  <a:pt x="922567" y="1962889"/>
                </a:lnTo>
                <a:lnTo>
                  <a:pt x="923255" y="1958520"/>
                </a:lnTo>
                <a:lnTo>
                  <a:pt x="924172" y="1954841"/>
                </a:lnTo>
                <a:lnTo>
                  <a:pt x="925777" y="1950932"/>
                </a:lnTo>
                <a:lnTo>
                  <a:pt x="927383" y="1947253"/>
                </a:lnTo>
                <a:lnTo>
                  <a:pt x="929446" y="1944034"/>
                </a:lnTo>
                <a:lnTo>
                  <a:pt x="931969" y="1940585"/>
                </a:lnTo>
                <a:lnTo>
                  <a:pt x="934491" y="1937595"/>
                </a:lnTo>
                <a:lnTo>
                  <a:pt x="937472" y="1935066"/>
                </a:lnTo>
                <a:lnTo>
                  <a:pt x="940682" y="1932537"/>
                </a:lnTo>
                <a:lnTo>
                  <a:pt x="943893" y="1930697"/>
                </a:lnTo>
                <a:lnTo>
                  <a:pt x="947791" y="1928857"/>
                </a:lnTo>
                <a:lnTo>
                  <a:pt x="951460" y="1927248"/>
                </a:lnTo>
                <a:lnTo>
                  <a:pt x="955358" y="1926328"/>
                </a:lnTo>
                <a:lnTo>
                  <a:pt x="959485" y="1925868"/>
                </a:lnTo>
                <a:lnTo>
                  <a:pt x="963842" y="1925638"/>
                </a:lnTo>
                <a:lnTo>
                  <a:pt x="967740" y="1925868"/>
                </a:lnTo>
                <a:lnTo>
                  <a:pt x="967831" y="1925878"/>
                </a:lnTo>
                <a:lnTo>
                  <a:pt x="967831" y="1920689"/>
                </a:lnTo>
                <a:lnTo>
                  <a:pt x="967831" y="1919783"/>
                </a:lnTo>
                <a:lnTo>
                  <a:pt x="967377" y="1918197"/>
                </a:lnTo>
                <a:lnTo>
                  <a:pt x="966922" y="1916611"/>
                </a:lnTo>
                <a:lnTo>
                  <a:pt x="965785" y="1915478"/>
                </a:lnTo>
                <a:lnTo>
                  <a:pt x="964876" y="1913665"/>
                </a:lnTo>
                <a:lnTo>
                  <a:pt x="963057" y="1911853"/>
                </a:lnTo>
                <a:lnTo>
                  <a:pt x="961239" y="1910267"/>
                </a:lnTo>
                <a:lnTo>
                  <a:pt x="958965" y="1908454"/>
                </a:lnTo>
                <a:lnTo>
                  <a:pt x="956010" y="1906641"/>
                </a:lnTo>
                <a:lnTo>
                  <a:pt x="952145" y="1905055"/>
                </a:lnTo>
                <a:lnTo>
                  <a:pt x="948053" y="1903469"/>
                </a:lnTo>
                <a:lnTo>
                  <a:pt x="943051" y="1902110"/>
                </a:lnTo>
                <a:lnTo>
                  <a:pt x="937368" y="1900524"/>
                </a:lnTo>
                <a:lnTo>
                  <a:pt x="930775" y="1899618"/>
                </a:lnTo>
                <a:lnTo>
                  <a:pt x="926683" y="1898711"/>
                </a:lnTo>
                <a:lnTo>
                  <a:pt x="920317" y="1897352"/>
                </a:lnTo>
                <a:lnTo>
                  <a:pt x="903721" y="1893047"/>
                </a:lnTo>
                <a:lnTo>
                  <a:pt x="881669" y="1887382"/>
                </a:lnTo>
                <a:lnTo>
                  <a:pt x="855071" y="1879905"/>
                </a:lnTo>
                <a:lnTo>
                  <a:pt x="792552" y="1862232"/>
                </a:lnTo>
                <a:lnTo>
                  <a:pt x="742720" y="1847498"/>
                </a:lnTo>
                <a:lnTo>
                  <a:pt x="745448" y="1849275"/>
                </a:lnTo>
                <a:lnTo>
                  <a:pt x="759207" y="1858996"/>
                </a:lnTo>
                <a:lnTo>
                  <a:pt x="764845" y="1863292"/>
                </a:lnTo>
                <a:lnTo>
                  <a:pt x="769582" y="1867135"/>
                </a:lnTo>
                <a:lnTo>
                  <a:pt x="773868" y="1870752"/>
                </a:lnTo>
                <a:lnTo>
                  <a:pt x="777251" y="1874143"/>
                </a:lnTo>
                <a:lnTo>
                  <a:pt x="779958" y="1877534"/>
                </a:lnTo>
                <a:lnTo>
                  <a:pt x="782213" y="1880700"/>
                </a:lnTo>
                <a:lnTo>
                  <a:pt x="783792" y="1883865"/>
                </a:lnTo>
                <a:lnTo>
                  <a:pt x="785145" y="1887256"/>
                </a:lnTo>
                <a:lnTo>
                  <a:pt x="786048" y="1890421"/>
                </a:lnTo>
                <a:lnTo>
                  <a:pt x="786499" y="1894264"/>
                </a:lnTo>
                <a:lnTo>
                  <a:pt x="787175" y="1898107"/>
                </a:lnTo>
                <a:lnTo>
                  <a:pt x="787401" y="1902403"/>
                </a:lnTo>
                <a:lnTo>
                  <a:pt x="787401" y="1912350"/>
                </a:lnTo>
                <a:lnTo>
                  <a:pt x="787175" y="1921167"/>
                </a:lnTo>
                <a:lnTo>
                  <a:pt x="786724" y="1924784"/>
                </a:lnTo>
                <a:lnTo>
                  <a:pt x="786273" y="1928175"/>
                </a:lnTo>
                <a:lnTo>
                  <a:pt x="785822" y="1931114"/>
                </a:lnTo>
                <a:lnTo>
                  <a:pt x="785145" y="1933601"/>
                </a:lnTo>
                <a:lnTo>
                  <a:pt x="784469" y="1935635"/>
                </a:lnTo>
                <a:lnTo>
                  <a:pt x="783953" y="1936539"/>
                </a:lnTo>
                <a:lnTo>
                  <a:pt x="785264" y="1937595"/>
                </a:lnTo>
                <a:lnTo>
                  <a:pt x="787731" y="1940585"/>
                </a:lnTo>
                <a:lnTo>
                  <a:pt x="789973" y="1944034"/>
                </a:lnTo>
                <a:lnTo>
                  <a:pt x="791992" y="1947253"/>
                </a:lnTo>
                <a:lnTo>
                  <a:pt x="793786" y="1950932"/>
                </a:lnTo>
                <a:lnTo>
                  <a:pt x="794907" y="1954841"/>
                </a:lnTo>
                <a:lnTo>
                  <a:pt x="796029" y="1958520"/>
                </a:lnTo>
                <a:lnTo>
                  <a:pt x="796702" y="1962889"/>
                </a:lnTo>
                <a:lnTo>
                  <a:pt x="796926" y="1967028"/>
                </a:lnTo>
                <a:lnTo>
                  <a:pt x="796702" y="1971167"/>
                </a:lnTo>
                <a:lnTo>
                  <a:pt x="796029" y="1975306"/>
                </a:lnTo>
                <a:lnTo>
                  <a:pt x="794907" y="1979445"/>
                </a:lnTo>
                <a:lnTo>
                  <a:pt x="793786" y="1983124"/>
                </a:lnTo>
                <a:lnTo>
                  <a:pt x="791992" y="1986573"/>
                </a:lnTo>
                <a:lnTo>
                  <a:pt x="789973" y="1990253"/>
                </a:lnTo>
                <a:lnTo>
                  <a:pt x="787731" y="1993242"/>
                </a:lnTo>
                <a:lnTo>
                  <a:pt x="785264" y="1996231"/>
                </a:lnTo>
                <a:lnTo>
                  <a:pt x="782124" y="1998990"/>
                </a:lnTo>
                <a:lnTo>
                  <a:pt x="778984" y="2001290"/>
                </a:lnTo>
                <a:lnTo>
                  <a:pt x="775844" y="2003359"/>
                </a:lnTo>
                <a:lnTo>
                  <a:pt x="772256" y="2004969"/>
                </a:lnTo>
                <a:lnTo>
                  <a:pt x="768443" y="2006579"/>
                </a:lnTo>
                <a:lnTo>
                  <a:pt x="764630" y="2007498"/>
                </a:lnTo>
                <a:lnTo>
                  <a:pt x="760593" y="2007958"/>
                </a:lnTo>
                <a:lnTo>
                  <a:pt x="756557" y="2008188"/>
                </a:lnTo>
                <a:lnTo>
                  <a:pt x="752295" y="2007958"/>
                </a:lnTo>
                <a:lnTo>
                  <a:pt x="748483" y="2007498"/>
                </a:lnTo>
                <a:lnTo>
                  <a:pt x="744446" y="2006579"/>
                </a:lnTo>
                <a:lnTo>
                  <a:pt x="740857" y="2004969"/>
                </a:lnTo>
                <a:lnTo>
                  <a:pt x="737269" y="2003359"/>
                </a:lnTo>
                <a:lnTo>
                  <a:pt x="733905" y="2001290"/>
                </a:lnTo>
                <a:lnTo>
                  <a:pt x="730765" y="1998990"/>
                </a:lnTo>
                <a:lnTo>
                  <a:pt x="728074" y="1996231"/>
                </a:lnTo>
                <a:lnTo>
                  <a:pt x="725382" y="1993242"/>
                </a:lnTo>
                <a:lnTo>
                  <a:pt x="723140" y="1990253"/>
                </a:lnTo>
                <a:lnTo>
                  <a:pt x="720897" y="1986573"/>
                </a:lnTo>
                <a:lnTo>
                  <a:pt x="719327" y="1983124"/>
                </a:lnTo>
                <a:lnTo>
                  <a:pt x="717981" y="1979445"/>
                </a:lnTo>
                <a:lnTo>
                  <a:pt x="717084" y="1975306"/>
                </a:lnTo>
                <a:lnTo>
                  <a:pt x="716187" y="1971167"/>
                </a:lnTo>
                <a:lnTo>
                  <a:pt x="715963" y="1967028"/>
                </a:lnTo>
                <a:lnTo>
                  <a:pt x="716187" y="1962889"/>
                </a:lnTo>
                <a:lnTo>
                  <a:pt x="717084" y="1958520"/>
                </a:lnTo>
                <a:lnTo>
                  <a:pt x="717981" y="1954841"/>
                </a:lnTo>
                <a:lnTo>
                  <a:pt x="719327" y="1950932"/>
                </a:lnTo>
                <a:lnTo>
                  <a:pt x="720897" y="1947253"/>
                </a:lnTo>
                <a:lnTo>
                  <a:pt x="723140" y="1944034"/>
                </a:lnTo>
                <a:lnTo>
                  <a:pt x="725382" y="1940585"/>
                </a:lnTo>
                <a:lnTo>
                  <a:pt x="728074" y="1937595"/>
                </a:lnTo>
                <a:lnTo>
                  <a:pt x="730765" y="1935066"/>
                </a:lnTo>
                <a:lnTo>
                  <a:pt x="733905" y="1932537"/>
                </a:lnTo>
                <a:lnTo>
                  <a:pt x="737269" y="1930697"/>
                </a:lnTo>
                <a:lnTo>
                  <a:pt x="740857" y="1928857"/>
                </a:lnTo>
                <a:lnTo>
                  <a:pt x="744446" y="1927248"/>
                </a:lnTo>
                <a:lnTo>
                  <a:pt x="748483" y="1926328"/>
                </a:lnTo>
                <a:lnTo>
                  <a:pt x="752295" y="1925868"/>
                </a:lnTo>
                <a:lnTo>
                  <a:pt x="756557" y="1925638"/>
                </a:lnTo>
                <a:lnTo>
                  <a:pt x="760593" y="1925868"/>
                </a:lnTo>
                <a:lnTo>
                  <a:pt x="763877" y="1926242"/>
                </a:lnTo>
                <a:lnTo>
                  <a:pt x="763718" y="1924332"/>
                </a:lnTo>
                <a:lnTo>
                  <a:pt x="763492" y="1921393"/>
                </a:lnTo>
                <a:lnTo>
                  <a:pt x="762364" y="1917776"/>
                </a:lnTo>
                <a:lnTo>
                  <a:pt x="761237" y="1913480"/>
                </a:lnTo>
                <a:lnTo>
                  <a:pt x="759207" y="1909185"/>
                </a:lnTo>
                <a:lnTo>
                  <a:pt x="756500" y="1904211"/>
                </a:lnTo>
                <a:lnTo>
                  <a:pt x="754695" y="1901724"/>
                </a:lnTo>
                <a:lnTo>
                  <a:pt x="753117" y="1899238"/>
                </a:lnTo>
                <a:lnTo>
                  <a:pt x="750861" y="1896751"/>
                </a:lnTo>
                <a:lnTo>
                  <a:pt x="748605" y="1894038"/>
                </a:lnTo>
                <a:lnTo>
                  <a:pt x="745899" y="1891325"/>
                </a:lnTo>
                <a:lnTo>
                  <a:pt x="742967" y="1888612"/>
                </a:lnTo>
                <a:lnTo>
                  <a:pt x="740034" y="1885899"/>
                </a:lnTo>
                <a:lnTo>
                  <a:pt x="736425" y="1883412"/>
                </a:lnTo>
                <a:lnTo>
                  <a:pt x="732591" y="1880700"/>
                </a:lnTo>
                <a:lnTo>
                  <a:pt x="728531" y="1877987"/>
                </a:lnTo>
                <a:lnTo>
                  <a:pt x="724246" y="1875274"/>
                </a:lnTo>
                <a:lnTo>
                  <a:pt x="719283" y="1872787"/>
                </a:lnTo>
                <a:lnTo>
                  <a:pt x="714321" y="1870074"/>
                </a:lnTo>
                <a:lnTo>
                  <a:pt x="708682" y="1867587"/>
                </a:lnTo>
                <a:lnTo>
                  <a:pt x="696277" y="1862388"/>
                </a:lnTo>
                <a:lnTo>
                  <a:pt x="683646" y="1857188"/>
                </a:lnTo>
                <a:lnTo>
                  <a:pt x="671015" y="1852440"/>
                </a:lnTo>
                <a:lnTo>
                  <a:pt x="658158" y="1847919"/>
                </a:lnTo>
                <a:lnTo>
                  <a:pt x="645527" y="1843850"/>
                </a:lnTo>
                <a:lnTo>
                  <a:pt x="633121" y="1839780"/>
                </a:lnTo>
                <a:lnTo>
                  <a:pt x="621393" y="1836163"/>
                </a:lnTo>
                <a:lnTo>
                  <a:pt x="609664" y="1832772"/>
                </a:lnTo>
                <a:lnTo>
                  <a:pt x="588236" y="1826894"/>
                </a:lnTo>
                <a:lnTo>
                  <a:pt x="569966" y="1822599"/>
                </a:lnTo>
                <a:lnTo>
                  <a:pt x="563563" y="1821173"/>
                </a:lnTo>
                <a:lnTo>
                  <a:pt x="563563" y="1838325"/>
                </a:lnTo>
                <a:lnTo>
                  <a:pt x="547688" y="1838325"/>
                </a:lnTo>
                <a:lnTo>
                  <a:pt x="547688" y="1928850"/>
                </a:lnTo>
                <a:lnTo>
                  <a:pt x="547705" y="1928857"/>
                </a:lnTo>
                <a:lnTo>
                  <a:pt x="551593" y="1930697"/>
                </a:lnTo>
                <a:lnTo>
                  <a:pt x="554794" y="1932537"/>
                </a:lnTo>
                <a:lnTo>
                  <a:pt x="557996" y="1935066"/>
                </a:lnTo>
                <a:lnTo>
                  <a:pt x="560740" y="1937595"/>
                </a:lnTo>
                <a:lnTo>
                  <a:pt x="563484" y="1940585"/>
                </a:lnTo>
                <a:lnTo>
                  <a:pt x="565999" y="1944034"/>
                </a:lnTo>
                <a:lnTo>
                  <a:pt x="568057" y="1947253"/>
                </a:lnTo>
                <a:lnTo>
                  <a:pt x="569658" y="1950932"/>
                </a:lnTo>
                <a:lnTo>
                  <a:pt x="571030" y="1954841"/>
                </a:lnTo>
                <a:lnTo>
                  <a:pt x="571945" y="1958520"/>
                </a:lnTo>
                <a:lnTo>
                  <a:pt x="572859" y="1962889"/>
                </a:lnTo>
                <a:lnTo>
                  <a:pt x="573088" y="1967028"/>
                </a:lnTo>
                <a:lnTo>
                  <a:pt x="572859" y="1971167"/>
                </a:lnTo>
                <a:lnTo>
                  <a:pt x="571945" y="1975306"/>
                </a:lnTo>
                <a:lnTo>
                  <a:pt x="571030" y="1979445"/>
                </a:lnTo>
                <a:lnTo>
                  <a:pt x="569658" y="1983124"/>
                </a:lnTo>
                <a:lnTo>
                  <a:pt x="568057" y="1986573"/>
                </a:lnTo>
                <a:lnTo>
                  <a:pt x="565999" y="1990253"/>
                </a:lnTo>
                <a:lnTo>
                  <a:pt x="563484" y="1993242"/>
                </a:lnTo>
                <a:lnTo>
                  <a:pt x="560740" y="1996231"/>
                </a:lnTo>
                <a:lnTo>
                  <a:pt x="557996" y="1998990"/>
                </a:lnTo>
                <a:lnTo>
                  <a:pt x="554794" y="2001290"/>
                </a:lnTo>
                <a:lnTo>
                  <a:pt x="551593" y="2003359"/>
                </a:lnTo>
                <a:lnTo>
                  <a:pt x="547705" y="2004969"/>
                </a:lnTo>
                <a:lnTo>
                  <a:pt x="544047" y="2006579"/>
                </a:lnTo>
                <a:lnTo>
                  <a:pt x="539931" y="2007498"/>
                </a:lnTo>
                <a:lnTo>
                  <a:pt x="536043" y="2007958"/>
                </a:lnTo>
                <a:lnTo>
                  <a:pt x="531699" y="2008188"/>
                </a:lnTo>
                <a:lnTo>
                  <a:pt x="527582" y="2007958"/>
                </a:lnTo>
                <a:lnTo>
                  <a:pt x="523466" y="2007498"/>
                </a:lnTo>
                <a:lnTo>
                  <a:pt x="519579" y="2006579"/>
                </a:lnTo>
                <a:lnTo>
                  <a:pt x="515692" y="2004969"/>
                </a:lnTo>
                <a:lnTo>
                  <a:pt x="512033" y="2003359"/>
                </a:lnTo>
                <a:lnTo>
                  <a:pt x="508832" y="2001290"/>
                </a:lnTo>
                <a:lnTo>
                  <a:pt x="505401" y="1998990"/>
                </a:lnTo>
                <a:lnTo>
                  <a:pt x="502657" y="1996231"/>
                </a:lnTo>
                <a:lnTo>
                  <a:pt x="499913" y="1993242"/>
                </a:lnTo>
                <a:lnTo>
                  <a:pt x="497398" y="1990253"/>
                </a:lnTo>
                <a:lnTo>
                  <a:pt x="495569" y="1986573"/>
                </a:lnTo>
                <a:lnTo>
                  <a:pt x="493739" y="1983124"/>
                </a:lnTo>
                <a:lnTo>
                  <a:pt x="492596" y="1979445"/>
                </a:lnTo>
                <a:lnTo>
                  <a:pt x="491453" y="1975306"/>
                </a:lnTo>
                <a:lnTo>
                  <a:pt x="490767" y="1971167"/>
                </a:lnTo>
                <a:lnTo>
                  <a:pt x="490538" y="1967028"/>
                </a:lnTo>
                <a:lnTo>
                  <a:pt x="490767" y="1962889"/>
                </a:lnTo>
                <a:lnTo>
                  <a:pt x="491453" y="1958520"/>
                </a:lnTo>
                <a:lnTo>
                  <a:pt x="492596" y="1954841"/>
                </a:lnTo>
                <a:lnTo>
                  <a:pt x="493739" y="1950932"/>
                </a:lnTo>
                <a:lnTo>
                  <a:pt x="495569" y="1947253"/>
                </a:lnTo>
                <a:lnTo>
                  <a:pt x="497398" y="1944034"/>
                </a:lnTo>
                <a:lnTo>
                  <a:pt x="499913" y="1940585"/>
                </a:lnTo>
                <a:lnTo>
                  <a:pt x="502657" y="1937595"/>
                </a:lnTo>
                <a:lnTo>
                  <a:pt x="505401" y="1935066"/>
                </a:lnTo>
                <a:lnTo>
                  <a:pt x="508000" y="1933150"/>
                </a:lnTo>
                <a:lnTo>
                  <a:pt x="508000" y="1838325"/>
                </a:lnTo>
                <a:lnTo>
                  <a:pt x="490538" y="1838325"/>
                </a:lnTo>
                <a:lnTo>
                  <a:pt x="490538" y="1819685"/>
                </a:lnTo>
                <a:lnTo>
                  <a:pt x="477384" y="1822599"/>
                </a:lnTo>
                <a:lnTo>
                  <a:pt x="459015" y="1826894"/>
                </a:lnTo>
                <a:lnTo>
                  <a:pt x="437697" y="1832772"/>
                </a:lnTo>
                <a:lnTo>
                  <a:pt x="425904" y="1836163"/>
                </a:lnTo>
                <a:lnTo>
                  <a:pt x="413884" y="1839780"/>
                </a:lnTo>
                <a:lnTo>
                  <a:pt x="401411" y="1843850"/>
                </a:lnTo>
                <a:lnTo>
                  <a:pt x="388711" y="1847919"/>
                </a:lnTo>
                <a:lnTo>
                  <a:pt x="376011" y="1852440"/>
                </a:lnTo>
                <a:lnTo>
                  <a:pt x="363311" y="1857188"/>
                </a:lnTo>
                <a:lnTo>
                  <a:pt x="350611" y="1862388"/>
                </a:lnTo>
                <a:lnTo>
                  <a:pt x="337911" y="1867587"/>
                </a:lnTo>
                <a:lnTo>
                  <a:pt x="332468" y="1870074"/>
                </a:lnTo>
                <a:lnTo>
                  <a:pt x="327252" y="1872787"/>
                </a:lnTo>
                <a:lnTo>
                  <a:pt x="322490" y="1875274"/>
                </a:lnTo>
                <a:lnTo>
                  <a:pt x="318181" y="1877987"/>
                </a:lnTo>
                <a:lnTo>
                  <a:pt x="313872" y="1880700"/>
                </a:lnTo>
                <a:lnTo>
                  <a:pt x="310243" y="1883412"/>
                </a:lnTo>
                <a:lnTo>
                  <a:pt x="306615" y="1885899"/>
                </a:lnTo>
                <a:lnTo>
                  <a:pt x="303440" y="1888612"/>
                </a:lnTo>
                <a:lnTo>
                  <a:pt x="300491" y="1891325"/>
                </a:lnTo>
                <a:lnTo>
                  <a:pt x="297997" y="1894038"/>
                </a:lnTo>
                <a:lnTo>
                  <a:pt x="295502" y="1896751"/>
                </a:lnTo>
                <a:lnTo>
                  <a:pt x="293688" y="1899238"/>
                </a:lnTo>
                <a:lnTo>
                  <a:pt x="291647" y="1901724"/>
                </a:lnTo>
                <a:lnTo>
                  <a:pt x="290059" y="1904211"/>
                </a:lnTo>
                <a:lnTo>
                  <a:pt x="287338" y="1909185"/>
                </a:lnTo>
                <a:lnTo>
                  <a:pt x="285297" y="1913480"/>
                </a:lnTo>
                <a:lnTo>
                  <a:pt x="283936" y="1917776"/>
                </a:lnTo>
                <a:lnTo>
                  <a:pt x="283256" y="1921393"/>
                </a:lnTo>
                <a:lnTo>
                  <a:pt x="282575" y="1924332"/>
                </a:lnTo>
                <a:lnTo>
                  <a:pt x="282412" y="1926286"/>
                </a:lnTo>
                <a:lnTo>
                  <a:pt x="286156" y="1925868"/>
                </a:lnTo>
                <a:lnTo>
                  <a:pt x="290284" y="1925638"/>
                </a:lnTo>
                <a:lnTo>
                  <a:pt x="294640" y="1925868"/>
                </a:lnTo>
                <a:lnTo>
                  <a:pt x="298539" y="1926328"/>
                </a:lnTo>
                <a:lnTo>
                  <a:pt x="302666" y="1927248"/>
                </a:lnTo>
                <a:lnTo>
                  <a:pt x="306335" y="1928857"/>
                </a:lnTo>
                <a:lnTo>
                  <a:pt x="310233" y="1930697"/>
                </a:lnTo>
                <a:lnTo>
                  <a:pt x="313443" y="1932537"/>
                </a:lnTo>
                <a:lnTo>
                  <a:pt x="316654" y="1935066"/>
                </a:lnTo>
                <a:lnTo>
                  <a:pt x="319635" y="1937595"/>
                </a:lnTo>
                <a:lnTo>
                  <a:pt x="322157" y="1940585"/>
                </a:lnTo>
                <a:lnTo>
                  <a:pt x="324679" y="1944034"/>
                </a:lnTo>
                <a:lnTo>
                  <a:pt x="326743" y="1947253"/>
                </a:lnTo>
                <a:lnTo>
                  <a:pt x="328578" y="1950932"/>
                </a:lnTo>
                <a:lnTo>
                  <a:pt x="329953" y="1954841"/>
                </a:lnTo>
                <a:lnTo>
                  <a:pt x="331100" y="1958520"/>
                </a:lnTo>
                <a:lnTo>
                  <a:pt x="331559" y="1962889"/>
                </a:lnTo>
                <a:lnTo>
                  <a:pt x="331788" y="1967028"/>
                </a:lnTo>
                <a:lnTo>
                  <a:pt x="331559" y="1971167"/>
                </a:lnTo>
                <a:lnTo>
                  <a:pt x="331100" y="1975306"/>
                </a:lnTo>
                <a:lnTo>
                  <a:pt x="329953" y="1979445"/>
                </a:lnTo>
                <a:lnTo>
                  <a:pt x="328578" y="1983124"/>
                </a:lnTo>
                <a:lnTo>
                  <a:pt x="326743" y="1986573"/>
                </a:lnTo>
                <a:lnTo>
                  <a:pt x="324679" y="1990253"/>
                </a:lnTo>
                <a:lnTo>
                  <a:pt x="322157" y="1993242"/>
                </a:lnTo>
                <a:lnTo>
                  <a:pt x="319635" y="1996231"/>
                </a:lnTo>
                <a:lnTo>
                  <a:pt x="316654" y="1998990"/>
                </a:lnTo>
                <a:lnTo>
                  <a:pt x="313443" y="2001290"/>
                </a:lnTo>
                <a:lnTo>
                  <a:pt x="310233" y="2003359"/>
                </a:lnTo>
                <a:lnTo>
                  <a:pt x="306335" y="2004969"/>
                </a:lnTo>
                <a:lnTo>
                  <a:pt x="302666" y="2006579"/>
                </a:lnTo>
                <a:lnTo>
                  <a:pt x="298539" y="2007498"/>
                </a:lnTo>
                <a:lnTo>
                  <a:pt x="294640" y="2007958"/>
                </a:lnTo>
                <a:lnTo>
                  <a:pt x="290284" y="2008188"/>
                </a:lnTo>
                <a:lnTo>
                  <a:pt x="286156" y="2007958"/>
                </a:lnTo>
                <a:lnTo>
                  <a:pt x="282029" y="2007498"/>
                </a:lnTo>
                <a:lnTo>
                  <a:pt x="278130" y="2006579"/>
                </a:lnTo>
                <a:lnTo>
                  <a:pt x="274232" y="2004969"/>
                </a:lnTo>
                <a:lnTo>
                  <a:pt x="270793" y="2003359"/>
                </a:lnTo>
                <a:lnTo>
                  <a:pt x="267353" y="2001290"/>
                </a:lnTo>
                <a:lnTo>
                  <a:pt x="264372" y="1998990"/>
                </a:lnTo>
                <a:lnTo>
                  <a:pt x="261391" y="1996231"/>
                </a:lnTo>
                <a:lnTo>
                  <a:pt x="258639" y="1993242"/>
                </a:lnTo>
                <a:lnTo>
                  <a:pt x="256346" y="1990253"/>
                </a:lnTo>
                <a:lnTo>
                  <a:pt x="254053" y="1986573"/>
                </a:lnTo>
                <a:lnTo>
                  <a:pt x="252448" y="1983124"/>
                </a:lnTo>
                <a:lnTo>
                  <a:pt x="251072" y="1979445"/>
                </a:lnTo>
                <a:lnTo>
                  <a:pt x="249926" y="1975306"/>
                </a:lnTo>
                <a:lnTo>
                  <a:pt x="249238" y="1971167"/>
                </a:lnTo>
                <a:lnTo>
                  <a:pt x="249238" y="1967028"/>
                </a:lnTo>
                <a:lnTo>
                  <a:pt x="249238" y="1962889"/>
                </a:lnTo>
                <a:lnTo>
                  <a:pt x="249926" y="1958520"/>
                </a:lnTo>
                <a:lnTo>
                  <a:pt x="251072" y="1954841"/>
                </a:lnTo>
                <a:lnTo>
                  <a:pt x="252448" y="1950932"/>
                </a:lnTo>
                <a:lnTo>
                  <a:pt x="254053" y="1947253"/>
                </a:lnTo>
                <a:lnTo>
                  <a:pt x="256346" y="1944034"/>
                </a:lnTo>
                <a:lnTo>
                  <a:pt x="258639" y="1940585"/>
                </a:lnTo>
                <a:lnTo>
                  <a:pt x="261391" y="1937595"/>
                </a:lnTo>
                <a:lnTo>
                  <a:pt x="262409" y="1936731"/>
                </a:lnTo>
                <a:lnTo>
                  <a:pt x="261938" y="1935635"/>
                </a:lnTo>
                <a:lnTo>
                  <a:pt x="261031" y="1933601"/>
                </a:lnTo>
                <a:lnTo>
                  <a:pt x="260577" y="1931114"/>
                </a:lnTo>
                <a:lnTo>
                  <a:pt x="260124" y="1928175"/>
                </a:lnTo>
                <a:lnTo>
                  <a:pt x="259670" y="1924784"/>
                </a:lnTo>
                <a:lnTo>
                  <a:pt x="259216" y="1921167"/>
                </a:lnTo>
                <a:lnTo>
                  <a:pt x="258763" y="1912350"/>
                </a:lnTo>
                <a:lnTo>
                  <a:pt x="259216" y="1902403"/>
                </a:lnTo>
                <a:lnTo>
                  <a:pt x="259443" y="1898107"/>
                </a:lnTo>
                <a:lnTo>
                  <a:pt x="259670" y="1894264"/>
                </a:lnTo>
                <a:lnTo>
                  <a:pt x="260350" y="1890421"/>
                </a:lnTo>
                <a:lnTo>
                  <a:pt x="261031" y="1887256"/>
                </a:lnTo>
                <a:lnTo>
                  <a:pt x="262618" y="1883865"/>
                </a:lnTo>
                <a:lnTo>
                  <a:pt x="264433" y="1880700"/>
                </a:lnTo>
                <a:lnTo>
                  <a:pt x="266474" y="1877534"/>
                </a:lnTo>
                <a:lnTo>
                  <a:pt x="269195" y="1874143"/>
                </a:lnTo>
                <a:lnTo>
                  <a:pt x="272824" y="1870752"/>
                </a:lnTo>
                <a:lnTo>
                  <a:pt x="276679" y="1867135"/>
                </a:lnTo>
                <a:lnTo>
                  <a:pt x="281441" y="1863292"/>
                </a:lnTo>
                <a:lnTo>
                  <a:pt x="287111" y="1858996"/>
                </a:lnTo>
                <a:lnTo>
                  <a:pt x="300945" y="1849275"/>
                </a:lnTo>
                <a:lnTo>
                  <a:pt x="304136" y="1847258"/>
                </a:lnTo>
                <a:lnTo>
                  <a:pt x="258082" y="1860646"/>
                </a:lnTo>
                <a:lnTo>
                  <a:pt x="196396" y="1878319"/>
                </a:lnTo>
                <a:lnTo>
                  <a:pt x="169862" y="1885796"/>
                </a:lnTo>
                <a:lnTo>
                  <a:pt x="148091" y="1891687"/>
                </a:lnTo>
                <a:lnTo>
                  <a:pt x="131309" y="1895992"/>
                </a:lnTo>
                <a:lnTo>
                  <a:pt x="120877" y="1898258"/>
                </a:lnTo>
                <a:lnTo>
                  <a:pt x="113393" y="1900071"/>
                </a:lnTo>
                <a:lnTo>
                  <a:pt x="107270" y="1901657"/>
                </a:lnTo>
                <a:lnTo>
                  <a:pt x="101600" y="1903243"/>
                </a:lnTo>
                <a:lnTo>
                  <a:pt x="97064" y="1905282"/>
                </a:lnTo>
                <a:lnTo>
                  <a:pt x="93209" y="1907095"/>
                </a:lnTo>
                <a:lnTo>
                  <a:pt x="90034" y="1908907"/>
                </a:lnTo>
                <a:lnTo>
                  <a:pt x="87539" y="1910720"/>
                </a:lnTo>
                <a:lnTo>
                  <a:pt x="85498" y="1912533"/>
                </a:lnTo>
                <a:lnTo>
                  <a:pt x="83911" y="1914119"/>
                </a:lnTo>
                <a:lnTo>
                  <a:pt x="82777" y="1915705"/>
                </a:lnTo>
                <a:lnTo>
                  <a:pt x="82096" y="1916838"/>
                </a:lnTo>
                <a:lnTo>
                  <a:pt x="81643" y="1918197"/>
                </a:lnTo>
                <a:lnTo>
                  <a:pt x="81416" y="1919783"/>
                </a:lnTo>
                <a:lnTo>
                  <a:pt x="81416" y="1920689"/>
                </a:lnTo>
                <a:lnTo>
                  <a:pt x="81416" y="1958564"/>
                </a:lnTo>
                <a:lnTo>
                  <a:pt x="82321" y="1962889"/>
                </a:lnTo>
                <a:lnTo>
                  <a:pt x="82550" y="1967028"/>
                </a:lnTo>
                <a:lnTo>
                  <a:pt x="82321" y="1971167"/>
                </a:lnTo>
                <a:lnTo>
                  <a:pt x="81407" y="1975306"/>
                </a:lnTo>
                <a:lnTo>
                  <a:pt x="80492" y="1979445"/>
                </a:lnTo>
                <a:lnTo>
                  <a:pt x="79348" y="1983124"/>
                </a:lnTo>
                <a:lnTo>
                  <a:pt x="77519" y="1986573"/>
                </a:lnTo>
                <a:lnTo>
                  <a:pt x="75232" y="1990253"/>
                </a:lnTo>
                <a:lnTo>
                  <a:pt x="72946" y="1993242"/>
                </a:lnTo>
                <a:lnTo>
                  <a:pt x="70202" y="1996231"/>
                </a:lnTo>
                <a:lnTo>
                  <a:pt x="67458" y="1998990"/>
                </a:lnTo>
                <a:lnTo>
                  <a:pt x="64256" y="2001290"/>
                </a:lnTo>
                <a:lnTo>
                  <a:pt x="60826" y="2003359"/>
                </a:lnTo>
                <a:lnTo>
                  <a:pt x="57167" y="2004969"/>
                </a:lnTo>
                <a:lnTo>
                  <a:pt x="53509" y="2006579"/>
                </a:lnTo>
                <a:lnTo>
                  <a:pt x="49393" y="2007498"/>
                </a:lnTo>
                <a:lnTo>
                  <a:pt x="45505" y="2007958"/>
                </a:lnTo>
                <a:lnTo>
                  <a:pt x="41161" y="2008188"/>
                </a:lnTo>
                <a:lnTo>
                  <a:pt x="37044" y="2007958"/>
                </a:lnTo>
                <a:lnTo>
                  <a:pt x="32928" y="2007498"/>
                </a:lnTo>
                <a:lnTo>
                  <a:pt x="29041" y="2006579"/>
                </a:lnTo>
                <a:lnTo>
                  <a:pt x="25154" y="2004969"/>
                </a:lnTo>
                <a:lnTo>
                  <a:pt x="21495" y="2003359"/>
                </a:lnTo>
                <a:lnTo>
                  <a:pt x="18294" y="2001290"/>
                </a:lnTo>
                <a:lnTo>
                  <a:pt x="15092" y="1998990"/>
                </a:lnTo>
                <a:lnTo>
                  <a:pt x="11891" y="1996231"/>
                </a:lnTo>
                <a:lnTo>
                  <a:pt x="9604" y="1993242"/>
                </a:lnTo>
                <a:lnTo>
                  <a:pt x="7089" y="1990253"/>
                </a:lnTo>
                <a:lnTo>
                  <a:pt x="5031" y="1986573"/>
                </a:lnTo>
                <a:lnTo>
                  <a:pt x="3201" y="1983124"/>
                </a:lnTo>
                <a:lnTo>
                  <a:pt x="2058" y="1979445"/>
                </a:lnTo>
                <a:lnTo>
                  <a:pt x="915" y="1975306"/>
                </a:lnTo>
                <a:lnTo>
                  <a:pt x="229" y="1971167"/>
                </a:lnTo>
                <a:lnTo>
                  <a:pt x="0" y="1967028"/>
                </a:lnTo>
                <a:lnTo>
                  <a:pt x="229" y="1962889"/>
                </a:lnTo>
                <a:lnTo>
                  <a:pt x="915" y="1958520"/>
                </a:lnTo>
                <a:lnTo>
                  <a:pt x="2058" y="1954841"/>
                </a:lnTo>
                <a:lnTo>
                  <a:pt x="3201" y="1950932"/>
                </a:lnTo>
                <a:lnTo>
                  <a:pt x="5031" y="1947253"/>
                </a:lnTo>
                <a:lnTo>
                  <a:pt x="7089" y="1944034"/>
                </a:lnTo>
                <a:lnTo>
                  <a:pt x="9604" y="1940585"/>
                </a:lnTo>
                <a:lnTo>
                  <a:pt x="11891" y="1937595"/>
                </a:lnTo>
                <a:lnTo>
                  <a:pt x="15092" y="1935066"/>
                </a:lnTo>
                <a:lnTo>
                  <a:pt x="18294" y="1932537"/>
                </a:lnTo>
                <a:lnTo>
                  <a:pt x="21495" y="1930697"/>
                </a:lnTo>
                <a:lnTo>
                  <a:pt x="25154" y="1928857"/>
                </a:lnTo>
                <a:lnTo>
                  <a:pt x="29041" y="1927248"/>
                </a:lnTo>
                <a:lnTo>
                  <a:pt x="32928" y="1926328"/>
                </a:lnTo>
                <a:lnTo>
                  <a:pt x="37044" y="1925868"/>
                </a:lnTo>
                <a:lnTo>
                  <a:pt x="41161" y="1925638"/>
                </a:lnTo>
                <a:lnTo>
                  <a:pt x="44450" y="1925812"/>
                </a:lnTo>
                <a:lnTo>
                  <a:pt x="44450" y="1910040"/>
                </a:lnTo>
                <a:lnTo>
                  <a:pt x="44677" y="1900071"/>
                </a:lnTo>
                <a:lnTo>
                  <a:pt x="44903" y="1895539"/>
                </a:lnTo>
                <a:lnTo>
                  <a:pt x="45357" y="1891687"/>
                </a:lnTo>
                <a:lnTo>
                  <a:pt x="46718" y="1887835"/>
                </a:lnTo>
                <a:lnTo>
                  <a:pt x="47171" y="1886249"/>
                </a:lnTo>
                <a:lnTo>
                  <a:pt x="48078" y="1884663"/>
                </a:lnTo>
                <a:lnTo>
                  <a:pt x="49212" y="1882851"/>
                </a:lnTo>
                <a:lnTo>
                  <a:pt x="50120" y="1881491"/>
                </a:lnTo>
                <a:lnTo>
                  <a:pt x="51707" y="1879905"/>
                </a:lnTo>
                <a:lnTo>
                  <a:pt x="53068" y="1878319"/>
                </a:lnTo>
                <a:lnTo>
                  <a:pt x="54882" y="1876960"/>
                </a:lnTo>
                <a:lnTo>
                  <a:pt x="56470" y="1875600"/>
                </a:lnTo>
                <a:lnTo>
                  <a:pt x="61232" y="1872655"/>
                </a:lnTo>
                <a:lnTo>
                  <a:pt x="66675" y="1869936"/>
                </a:lnTo>
                <a:lnTo>
                  <a:pt x="73478" y="1867217"/>
                </a:lnTo>
                <a:lnTo>
                  <a:pt x="81189" y="1864045"/>
                </a:lnTo>
                <a:lnTo>
                  <a:pt x="90261" y="1861099"/>
                </a:lnTo>
                <a:lnTo>
                  <a:pt x="100920" y="1857927"/>
                </a:lnTo>
                <a:lnTo>
                  <a:pt x="112939" y="1854755"/>
                </a:lnTo>
                <a:lnTo>
                  <a:pt x="128814" y="1850677"/>
                </a:lnTo>
                <a:lnTo>
                  <a:pt x="148771" y="1845692"/>
                </a:lnTo>
                <a:lnTo>
                  <a:pt x="199345" y="1833910"/>
                </a:lnTo>
                <a:lnTo>
                  <a:pt x="228600" y="1826659"/>
                </a:lnTo>
                <a:lnTo>
                  <a:pt x="259443" y="1818956"/>
                </a:lnTo>
                <a:lnTo>
                  <a:pt x="291420" y="1810572"/>
                </a:lnTo>
                <a:lnTo>
                  <a:pt x="323396" y="1801736"/>
                </a:lnTo>
                <a:lnTo>
                  <a:pt x="339271" y="1797204"/>
                </a:lnTo>
                <a:lnTo>
                  <a:pt x="355146" y="1792446"/>
                </a:lnTo>
                <a:lnTo>
                  <a:pt x="370568" y="1787461"/>
                </a:lnTo>
                <a:lnTo>
                  <a:pt x="385536" y="1782703"/>
                </a:lnTo>
                <a:lnTo>
                  <a:pt x="400277" y="1777718"/>
                </a:lnTo>
                <a:lnTo>
                  <a:pt x="414564" y="1772507"/>
                </a:lnTo>
                <a:lnTo>
                  <a:pt x="427945" y="1767296"/>
                </a:lnTo>
                <a:lnTo>
                  <a:pt x="440871" y="1762085"/>
                </a:lnTo>
                <a:lnTo>
                  <a:pt x="453118" y="1756647"/>
                </a:lnTo>
                <a:lnTo>
                  <a:pt x="461592" y="1752500"/>
                </a:lnTo>
                <a:lnTo>
                  <a:pt x="471715" y="1746412"/>
                </a:lnTo>
                <a:lnTo>
                  <a:pt x="482600" y="1739403"/>
                </a:lnTo>
                <a:lnTo>
                  <a:pt x="490538" y="1734128"/>
                </a:lnTo>
                <a:lnTo>
                  <a:pt x="490538" y="1644650"/>
                </a:lnTo>
                <a:lnTo>
                  <a:pt x="514350" y="1644650"/>
                </a:lnTo>
                <a:lnTo>
                  <a:pt x="514350" y="1406525"/>
                </a:lnTo>
                <a:close/>
                <a:moveTo>
                  <a:pt x="323109" y="1166853"/>
                </a:moveTo>
                <a:lnTo>
                  <a:pt x="322307" y="1167498"/>
                </a:lnTo>
                <a:lnTo>
                  <a:pt x="318474" y="1169538"/>
                </a:lnTo>
                <a:lnTo>
                  <a:pt x="313513" y="1172032"/>
                </a:lnTo>
                <a:lnTo>
                  <a:pt x="307425" y="1174299"/>
                </a:lnTo>
                <a:lnTo>
                  <a:pt x="301292" y="1175981"/>
                </a:lnTo>
                <a:lnTo>
                  <a:pt x="301400" y="1176791"/>
                </a:lnTo>
                <a:lnTo>
                  <a:pt x="301626" y="1180420"/>
                </a:lnTo>
                <a:lnTo>
                  <a:pt x="301400" y="1183822"/>
                </a:lnTo>
                <a:lnTo>
                  <a:pt x="300948" y="1187223"/>
                </a:lnTo>
                <a:lnTo>
                  <a:pt x="300044" y="1190398"/>
                </a:lnTo>
                <a:lnTo>
                  <a:pt x="298913" y="1193800"/>
                </a:lnTo>
                <a:lnTo>
                  <a:pt x="297331" y="1196748"/>
                </a:lnTo>
                <a:lnTo>
                  <a:pt x="295749" y="1199470"/>
                </a:lnTo>
                <a:lnTo>
                  <a:pt x="293715" y="1202191"/>
                </a:lnTo>
                <a:lnTo>
                  <a:pt x="291680" y="1204686"/>
                </a:lnTo>
                <a:lnTo>
                  <a:pt x="289194" y="1206500"/>
                </a:lnTo>
                <a:lnTo>
                  <a:pt x="286481" y="1208541"/>
                </a:lnTo>
                <a:lnTo>
                  <a:pt x="286382" y="1208608"/>
                </a:lnTo>
                <a:lnTo>
                  <a:pt x="287266" y="1210014"/>
                </a:lnTo>
                <a:lnTo>
                  <a:pt x="290436" y="1214109"/>
                </a:lnTo>
                <a:lnTo>
                  <a:pt x="294285" y="1218658"/>
                </a:lnTo>
                <a:lnTo>
                  <a:pt x="298135" y="1222979"/>
                </a:lnTo>
                <a:lnTo>
                  <a:pt x="302889" y="1227301"/>
                </a:lnTo>
                <a:lnTo>
                  <a:pt x="308097" y="1231623"/>
                </a:lnTo>
                <a:lnTo>
                  <a:pt x="313531" y="1235717"/>
                </a:lnTo>
                <a:lnTo>
                  <a:pt x="319644" y="1240038"/>
                </a:lnTo>
                <a:lnTo>
                  <a:pt x="326437" y="1244360"/>
                </a:lnTo>
                <a:lnTo>
                  <a:pt x="333909" y="1248227"/>
                </a:lnTo>
                <a:lnTo>
                  <a:pt x="351796" y="1257780"/>
                </a:lnTo>
                <a:lnTo>
                  <a:pt x="361079" y="1262329"/>
                </a:lnTo>
                <a:lnTo>
                  <a:pt x="370363" y="1266878"/>
                </a:lnTo>
                <a:lnTo>
                  <a:pt x="380325" y="1271199"/>
                </a:lnTo>
                <a:lnTo>
                  <a:pt x="390514" y="1275294"/>
                </a:lnTo>
                <a:lnTo>
                  <a:pt x="400929" y="1279388"/>
                </a:lnTo>
                <a:lnTo>
                  <a:pt x="412024" y="1282800"/>
                </a:lnTo>
                <a:lnTo>
                  <a:pt x="423345" y="1285984"/>
                </a:lnTo>
                <a:lnTo>
                  <a:pt x="435572" y="1288941"/>
                </a:lnTo>
                <a:lnTo>
                  <a:pt x="448251" y="1291443"/>
                </a:lnTo>
                <a:lnTo>
                  <a:pt x="454818" y="1292580"/>
                </a:lnTo>
                <a:lnTo>
                  <a:pt x="461837" y="1293262"/>
                </a:lnTo>
                <a:lnTo>
                  <a:pt x="468856" y="1294172"/>
                </a:lnTo>
                <a:lnTo>
                  <a:pt x="475875" y="1294855"/>
                </a:lnTo>
                <a:lnTo>
                  <a:pt x="483347" y="1295310"/>
                </a:lnTo>
                <a:lnTo>
                  <a:pt x="488158" y="1295452"/>
                </a:lnTo>
                <a:lnTo>
                  <a:pt x="488563" y="1295046"/>
                </a:lnTo>
                <a:lnTo>
                  <a:pt x="493115" y="1290714"/>
                </a:lnTo>
                <a:lnTo>
                  <a:pt x="498122" y="1287294"/>
                </a:lnTo>
                <a:lnTo>
                  <a:pt x="503129" y="1283874"/>
                </a:lnTo>
                <a:lnTo>
                  <a:pt x="506088" y="1282506"/>
                </a:lnTo>
                <a:lnTo>
                  <a:pt x="508819" y="1281138"/>
                </a:lnTo>
                <a:lnTo>
                  <a:pt x="511550" y="1280226"/>
                </a:lnTo>
                <a:lnTo>
                  <a:pt x="514509" y="1279314"/>
                </a:lnTo>
                <a:lnTo>
                  <a:pt x="517468" y="1278174"/>
                </a:lnTo>
                <a:lnTo>
                  <a:pt x="520654" y="1277490"/>
                </a:lnTo>
                <a:lnTo>
                  <a:pt x="523613" y="1277034"/>
                </a:lnTo>
                <a:lnTo>
                  <a:pt x="526800" y="1276578"/>
                </a:lnTo>
                <a:lnTo>
                  <a:pt x="530213" y="1276350"/>
                </a:lnTo>
                <a:lnTo>
                  <a:pt x="533400" y="1276350"/>
                </a:lnTo>
                <a:lnTo>
                  <a:pt x="536586" y="1276350"/>
                </a:lnTo>
                <a:lnTo>
                  <a:pt x="539773" y="1276578"/>
                </a:lnTo>
                <a:lnTo>
                  <a:pt x="542959" y="1277034"/>
                </a:lnTo>
                <a:lnTo>
                  <a:pt x="546145" y="1277490"/>
                </a:lnTo>
                <a:lnTo>
                  <a:pt x="549332" y="1278174"/>
                </a:lnTo>
                <a:lnTo>
                  <a:pt x="552291" y="1279314"/>
                </a:lnTo>
                <a:lnTo>
                  <a:pt x="555249" y="1280226"/>
                </a:lnTo>
                <a:lnTo>
                  <a:pt x="557981" y="1281138"/>
                </a:lnTo>
                <a:lnTo>
                  <a:pt x="560712" y="1282506"/>
                </a:lnTo>
                <a:lnTo>
                  <a:pt x="563443" y="1283874"/>
                </a:lnTo>
                <a:lnTo>
                  <a:pt x="568678" y="1287294"/>
                </a:lnTo>
                <a:lnTo>
                  <a:pt x="573685" y="1290714"/>
                </a:lnTo>
                <a:lnTo>
                  <a:pt x="578237" y="1295046"/>
                </a:lnTo>
                <a:lnTo>
                  <a:pt x="582334" y="1299379"/>
                </a:lnTo>
                <a:lnTo>
                  <a:pt x="585748" y="1304167"/>
                </a:lnTo>
                <a:lnTo>
                  <a:pt x="589162" y="1309411"/>
                </a:lnTo>
                <a:lnTo>
                  <a:pt x="590527" y="1312147"/>
                </a:lnTo>
                <a:lnTo>
                  <a:pt x="591893" y="1315111"/>
                </a:lnTo>
                <a:lnTo>
                  <a:pt x="592803" y="1317847"/>
                </a:lnTo>
                <a:lnTo>
                  <a:pt x="593713" y="1320811"/>
                </a:lnTo>
                <a:lnTo>
                  <a:pt x="594101" y="1321821"/>
                </a:lnTo>
                <a:lnTo>
                  <a:pt x="595766" y="1323187"/>
                </a:lnTo>
                <a:lnTo>
                  <a:pt x="600075" y="1326576"/>
                </a:lnTo>
                <a:lnTo>
                  <a:pt x="605064" y="1329739"/>
                </a:lnTo>
                <a:lnTo>
                  <a:pt x="610054" y="1332902"/>
                </a:lnTo>
                <a:lnTo>
                  <a:pt x="615496" y="1336064"/>
                </a:lnTo>
                <a:lnTo>
                  <a:pt x="621166" y="1338775"/>
                </a:lnTo>
                <a:lnTo>
                  <a:pt x="626836" y="1341486"/>
                </a:lnTo>
                <a:lnTo>
                  <a:pt x="632959" y="1343745"/>
                </a:lnTo>
                <a:lnTo>
                  <a:pt x="639082" y="1345779"/>
                </a:lnTo>
                <a:lnTo>
                  <a:pt x="645432" y="1347134"/>
                </a:lnTo>
                <a:lnTo>
                  <a:pt x="651555" y="1348490"/>
                </a:lnTo>
                <a:lnTo>
                  <a:pt x="658132" y="1349167"/>
                </a:lnTo>
                <a:lnTo>
                  <a:pt x="663348" y="1349167"/>
                </a:lnTo>
                <a:lnTo>
                  <a:pt x="668791" y="1349167"/>
                </a:lnTo>
                <a:lnTo>
                  <a:pt x="674688" y="1348941"/>
                </a:lnTo>
                <a:lnTo>
                  <a:pt x="680811" y="1348715"/>
                </a:lnTo>
                <a:lnTo>
                  <a:pt x="694191" y="1347134"/>
                </a:lnTo>
                <a:lnTo>
                  <a:pt x="708705" y="1345327"/>
                </a:lnTo>
                <a:lnTo>
                  <a:pt x="723673" y="1342842"/>
                </a:lnTo>
                <a:lnTo>
                  <a:pt x="739322" y="1339679"/>
                </a:lnTo>
                <a:lnTo>
                  <a:pt x="755423" y="1336064"/>
                </a:lnTo>
                <a:lnTo>
                  <a:pt x="771525" y="1332224"/>
                </a:lnTo>
                <a:lnTo>
                  <a:pt x="787854" y="1327931"/>
                </a:lnTo>
                <a:lnTo>
                  <a:pt x="803956" y="1323413"/>
                </a:lnTo>
                <a:lnTo>
                  <a:pt x="819150" y="1319121"/>
                </a:lnTo>
                <a:lnTo>
                  <a:pt x="833891" y="1314377"/>
                </a:lnTo>
                <a:lnTo>
                  <a:pt x="834658" y="1314118"/>
                </a:lnTo>
                <a:lnTo>
                  <a:pt x="790246" y="1309270"/>
                </a:lnTo>
                <a:lnTo>
                  <a:pt x="759657" y="1305877"/>
                </a:lnTo>
                <a:lnTo>
                  <a:pt x="727934" y="1302031"/>
                </a:lnTo>
                <a:lnTo>
                  <a:pt x="695532" y="1297958"/>
                </a:lnTo>
                <a:lnTo>
                  <a:pt x="663357" y="1293660"/>
                </a:lnTo>
                <a:lnTo>
                  <a:pt x="631861" y="1289135"/>
                </a:lnTo>
                <a:lnTo>
                  <a:pt x="601271" y="1284610"/>
                </a:lnTo>
                <a:lnTo>
                  <a:pt x="572495" y="1279859"/>
                </a:lnTo>
                <a:lnTo>
                  <a:pt x="545984" y="1274882"/>
                </a:lnTo>
                <a:lnTo>
                  <a:pt x="522419" y="1270131"/>
                </a:lnTo>
                <a:lnTo>
                  <a:pt x="502026" y="1265380"/>
                </a:lnTo>
                <a:lnTo>
                  <a:pt x="483899" y="1261081"/>
                </a:lnTo>
                <a:lnTo>
                  <a:pt x="468717" y="1256783"/>
                </a:lnTo>
                <a:lnTo>
                  <a:pt x="455575" y="1252937"/>
                </a:lnTo>
                <a:lnTo>
                  <a:pt x="444925" y="1249317"/>
                </a:lnTo>
                <a:lnTo>
                  <a:pt x="436088" y="1245923"/>
                </a:lnTo>
                <a:lnTo>
                  <a:pt x="429064" y="1242982"/>
                </a:lnTo>
                <a:lnTo>
                  <a:pt x="423626" y="1240041"/>
                </a:lnTo>
                <a:lnTo>
                  <a:pt x="419774" y="1237553"/>
                </a:lnTo>
                <a:lnTo>
                  <a:pt x="416828" y="1235516"/>
                </a:lnTo>
                <a:lnTo>
                  <a:pt x="414789" y="1233706"/>
                </a:lnTo>
                <a:lnTo>
                  <a:pt x="413883" y="1232349"/>
                </a:lnTo>
                <a:lnTo>
                  <a:pt x="412976" y="1231444"/>
                </a:lnTo>
                <a:lnTo>
                  <a:pt x="412750" y="1230539"/>
                </a:lnTo>
                <a:lnTo>
                  <a:pt x="444925" y="1230313"/>
                </a:lnTo>
                <a:lnTo>
                  <a:pt x="462373" y="1230313"/>
                </a:lnTo>
                <a:lnTo>
                  <a:pt x="480500" y="1230539"/>
                </a:lnTo>
                <a:lnTo>
                  <a:pt x="499307" y="1230765"/>
                </a:lnTo>
                <a:lnTo>
                  <a:pt x="518340" y="1231670"/>
                </a:lnTo>
                <a:lnTo>
                  <a:pt x="537600" y="1232349"/>
                </a:lnTo>
                <a:lnTo>
                  <a:pt x="557313" y="1233254"/>
                </a:lnTo>
                <a:lnTo>
                  <a:pt x="576573" y="1234611"/>
                </a:lnTo>
                <a:lnTo>
                  <a:pt x="595607" y="1235969"/>
                </a:lnTo>
                <a:lnTo>
                  <a:pt x="614413" y="1238005"/>
                </a:lnTo>
                <a:lnTo>
                  <a:pt x="632541" y="1240267"/>
                </a:lnTo>
                <a:lnTo>
                  <a:pt x="649761" y="1242756"/>
                </a:lnTo>
                <a:lnTo>
                  <a:pt x="666529" y="1245697"/>
                </a:lnTo>
                <a:lnTo>
                  <a:pt x="674459" y="1247507"/>
                </a:lnTo>
                <a:lnTo>
                  <a:pt x="682163" y="1249091"/>
                </a:lnTo>
                <a:lnTo>
                  <a:pt x="689188" y="1250901"/>
                </a:lnTo>
                <a:lnTo>
                  <a:pt x="696438" y="1252937"/>
                </a:lnTo>
                <a:lnTo>
                  <a:pt x="716929" y="1258649"/>
                </a:lnTo>
                <a:lnTo>
                  <a:pt x="696257" y="1252588"/>
                </a:lnTo>
                <a:lnTo>
                  <a:pt x="685811" y="1249626"/>
                </a:lnTo>
                <a:lnTo>
                  <a:pt x="674912" y="1247119"/>
                </a:lnTo>
                <a:lnTo>
                  <a:pt x="663331" y="1244840"/>
                </a:lnTo>
                <a:lnTo>
                  <a:pt x="651069" y="1242561"/>
                </a:lnTo>
                <a:lnTo>
                  <a:pt x="638580" y="1240510"/>
                </a:lnTo>
                <a:lnTo>
                  <a:pt x="625409" y="1238914"/>
                </a:lnTo>
                <a:lnTo>
                  <a:pt x="612012" y="1237319"/>
                </a:lnTo>
                <a:lnTo>
                  <a:pt x="598387" y="1236180"/>
                </a:lnTo>
                <a:lnTo>
                  <a:pt x="584763" y="1234812"/>
                </a:lnTo>
                <a:lnTo>
                  <a:pt x="570684" y="1233901"/>
                </a:lnTo>
                <a:lnTo>
                  <a:pt x="542300" y="1232077"/>
                </a:lnTo>
                <a:lnTo>
                  <a:pt x="514143" y="1230938"/>
                </a:lnTo>
                <a:lnTo>
                  <a:pt x="486212" y="1230026"/>
                </a:lnTo>
                <a:lnTo>
                  <a:pt x="459645" y="1229798"/>
                </a:lnTo>
                <a:lnTo>
                  <a:pt x="434666" y="1229798"/>
                </a:lnTo>
                <a:lnTo>
                  <a:pt x="411732" y="1230026"/>
                </a:lnTo>
                <a:lnTo>
                  <a:pt x="391068" y="1230254"/>
                </a:lnTo>
                <a:lnTo>
                  <a:pt x="373810" y="1230938"/>
                </a:lnTo>
                <a:lnTo>
                  <a:pt x="360186" y="1231394"/>
                </a:lnTo>
                <a:lnTo>
                  <a:pt x="344972" y="1232077"/>
                </a:lnTo>
                <a:lnTo>
                  <a:pt x="342247" y="1232305"/>
                </a:lnTo>
                <a:lnTo>
                  <a:pt x="339749" y="1232077"/>
                </a:lnTo>
                <a:lnTo>
                  <a:pt x="337251" y="1231849"/>
                </a:lnTo>
                <a:lnTo>
                  <a:pt x="334981" y="1231166"/>
                </a:lnTo>
                <a:lnTo>
                  <a:pt x="332710" y="1230254"/>
                </a:lnTo>
                <a:lnTo>
                  <a:pt x="330893" y="1229570"/>
                </a:lnTo>
                <a:lnTo>
                  <a:pt x="329077" y="1228431"/>
                </a:lnTo>
                <a:lnTo>
                  <a:pt x="327260" y="1227291"/>
                </a:lnTo>
                <a:lnTo>
                  <a:pt x="325898" y="1226152"/>
                </a:lnTo>
                <a:lnTo>
                  <a:pt x="324535" y="1224785"/>
                </a:lnTo>
                <a:lnTo>
                  <a:pt x="323400" y="1223417"/>
                </a:lnTo>
                <a:lnTo>
                  <a:pt x="322719" y="1222050"/>
                </a:lnTo>
                <a:lnTo>
                  <a:pt x="321810" y="1220910"/>
                </a:lnTo>
                <a:lnTo>
                  <a:pt x="321129" y="1219543"/>
                </a:lnTo>
                <a:lnTo>
                  <a:pt x="320902" y="1218403"/>
                </a:lnTo>
                <a:lnTo>
                  <a:pt x="320902" y="1217264"/>
                </a:lnTo>
                <a:lnTo>
                  <a:pt x="320902" y="1186270"/>
                </a:lnTo>
                <a:lnTo>
                  <a:pt x="320675" y="1178521"/>
                </a:lnTo>
                <a:lnTo>
                  <a:pt x="320902" y="1175103"/>
                </a:lnTo>
                <a:lnTo>
                  <a:pt x="321129" y="1171912"/>
                </a:lnTo>
                <a:lnTo>
                  <a:pt x="321583" y="1169177"/>
                </a:lnTo>
                <a:lnTo>
                  <a:pt x="322037" y="1168038"/>
                </a:lnTo>
                <a:lnTo>
                  <a:pt x="322946" y="1167126"/>
                </a:lnTo>
                <a:lnTo>
                  <a:pt x="323109" y="1166853"/>
                </a:lnTo>
                <a:close/>
                <a:moveTo>
                  <a:pt x="417575" y="1093027"/>
                </a:moveTo>
                <a:lnTo>
                  <a:pt x="414991" y="1096432"/>
                </a:lnTo>
                <a:lnTo>
                  <a:pt x="411147" y="1100973"/>
                </a:lnTo>
                <a:lnTo>
                  <a:pt x="407077" y="1105287"/>
                </a:lnTo>
                <a:lnTo>
                  <a:pt x="402780" y="1109147"/>
                </a:lnTo>
                <a:lnTo>
                  <a:pt x="392605" y="1118910"/>
                </a:lnTo>
                <a:lnTo>
                  <a:pt x="382656" y="1127538"/>
                </a:lnTo>
                <a:lnTo>
                  <a:pt x="373385" y="1135485"/>
                </a:lnTo>
                <a:lnTo>
                  <a:pt x="365018" y="1142524"/>
                </a:lnTo>
                <a:lnTo>
                  <a:pt x="357330" y="1148427"/>
                </a:lnTo>
                <a:lnTo>
                  <a:pt x="350547" y="1153422"/>
                </a:lnTo>
                <a:lnTo>
                  <a:pt x="344441" y="1157055"/>
                </a:lnTo>
                <a:lnTo>
                  <a:pt x="339467" y="1160006"/>
                </a:lnTo>
                <a:lnTo>
                  <a:pt x="337205" y="1160915"/>
                </a:lnTo>
                <a:lnTo>
                  <a:pt x="335170" y="1161596"/>
                </a:lnTo>
                <a:lnTo>
                  <a:pt x="333361" y="1162050"/>
                </a:lnTo>
                <a:lnTo>
                  <a:pt x="332005" y="1162050"/>
                </a:lnTo>
                <a:lnTo>
                  <a:pt x="330874" y="1161823"/>
                </a:lnTo>
                <a:lnTo>
                  <a:pt x="329970" y="1161369"/>
                </a:lnTo>
                <a:lnTo>
                  <a:pt x="329291" y="1160688"/>
                </a:lnTo>
                <a:lnTo>
                  <a:pt x="329201" y="1160235"/>
                </a:lnTo>
                <a:lnTo>
                  <a:pt x="327719" y="1162283"/>
                </a:lnTo>
                <a:lnTo>
                  <a:pt x="325690" y="1164777"/>
                </a:lnTo>
                <a:lnTo>
                  <a:pt x="325393" y="1165016"/>
                </a:lnTo>
                <a:lnTo>
                  <a:pt x="325898" y="1164847"/>
                </a:lnTo>
                <a:lnTo>
                  <a:pt x="327033" y="1164391"/>
                </a:lnTo>
                <a:lnTo>
                  <a:pt x="336797" y="1161884"/>
                </a:lnTo>
                <a:lnTo>
                  <a:pt x="343382" y="1160289"/>
                </a:lnTo>
                <a:lnTo>
                  <a:pt x="352692" y="1158922"/>
                </a:lnTo>
                <a:lnTo>
                  <a:pt x="365863" y="1157098"/>
                </a:lnTo>
                <a:lnTo>
                  <a:pt x="383575" y="1155047"/>
                </a:lnTo>
                <a:lnTo>
                  <a:pt x="407190" y="1152996"/>
                </a:lnTo>
                <a:lnTo>
                  <a:pt x="437846" y="1151173"/>
                </a:lnTo>
                <a:lnTo>
                  <a:pt x="447289" y="1150624"/>
                </a:lnTo>
                <a:lnTo>
                  <a:pt x="445729" y="1148784"/>
                </a:lnTo>
                <a:lnTo>
                  <a:pt x="440961" y="1142891"/>
                </a:lnTo>
                <a:lnTo>
                  <a:pt x="436647" y="1136772"/>
                </a:lnTo>
                <a:lnTo>
                  <a:pt x="432787" y="1130199"/>
                </a:lnTo>
                <a:lnTo>
                  <a:pt x="429382" y="1123400"/>
                </a:lnTo>
                <a:lnTo>
                  <a:pt x="425976" y="1116147"/>
                </a:lnTo>
                <a:lnTo>
                  <a:pt x="422797" y="1108668"/>
                </a:lnTo>
                <a:lnTo>
                  <a:pt x="420073" y="1100962"/>
                </a:lnTo>
                <a:lnTo>
                  <a:pt x="417575" y="1093029"/>
                </a:lnTo>
                <a:lnTo>
                  <a:pt x="417575" y="1093027"/>
                </a:lnTo>
                <a:close/>
                <a:moveTo>
                  <a:pt x="3095626" y="1048688"/>
                </a:moveTo>
                <a:lnTo>
                  <a:pt x="3095626" y="1784465"/>
                </a:lnTo>
                <a:lnTo>
                  <a:pt x="3119438" y="1805051"/>
                </a:lnTo>
                <a:lnTo>
                  <a:pt x="3119438" y="1060515"/>
                </a:lnTo>
                <a:lnTo>
                  <a:pt x="3095626" y="1048688"/>
                </a:lnTo>
                <a:close/>
                <a:moveTo>
                  <a:pt x="4779963" y="1037648"/>
                </a:moveTo>
                <a:lnTo>
                  <a:pt x="4779963" y="1346228"/>
                </a:lnTo>
                <a:lnTo>
                  <a:pt x="4782508" y="1346654"/>
                </a:lnTo>
                <a:lnTo>
                  <a:pt x="4785450" y="1347562"/>
                </a:lnTo>
                <a:lnTo>
                  <a:pt x="4787939" y="1348470"/>
                </a:lnTo>
                <a:lnTo>
                  <a:pt x="4790428" y="1349605"/>
                </a:lnTo>
                <a:lnTo>
                  <a:pt x="4792917" y="1350967"/>
                </a:lnTo>
                <a:lnTo>
                  <a:pt x="4794954" y="1352556"/>
                </a:lnTo>
                <a:lnTo>
                  <a:pt x="4796991" y="1354600"/>
                </a:lnTo>
                <a:lnTo>
                  <a:pt x="4799027" y="1356643"/>
                </a:lnTo>
                <a:lnTo>
                  <a:pt x="4800385" y="1358913"/>
                </a:lnTo>
                <a:lnTo>
                  <a:pt x="4801969" y="1361183"/>
                </a:lnTo>
                <a:lnTo>
                  <a:pt x="4803100" y="1363680"/>
                </a:lnTo>
                <a:lnTo>
                  <a:pt x="4804232" y="1366405"/>
                </a:lnTo>
                <a:lnTo>
                  <a:pt x="4804911" y="1369129"/>
                </a:lnTo>
                <a:lnTo>
                  <a:pt x="4805363" y="1372080"/>
                </a:lnTo>
                <a:lnTo>
                  <a:pt x="4805363" y="1375031"/>
                </a:lnTo>
                <a:lnTo>
                  <a:pt x="4805363" y="1787210"/>
                </a:lnTo>
                <a:lnTo>
                  <a:pt x="4827588" y="1806424"/>
                </a:lnTo>
                <a:lnTo>
                  <a:pt x="4827588" y="1061303"/>
                </a:lnTo>
                <a:lnTo>
                  <a:pt x="4779963" y="1037648"/>
                </a:lnTo>
                <a:close/>
                <a:moveTo>
                  <a:pt x="1635125" y="1036861"/>
                </a:moveTo>
                <a:lnTo>
                  <a:pt x="1635125" y="1763878"/>
                </a:lnTo>
                <a:lnTo>
                  <a:pt x="1681163" y="1803679"/>
                </a:lnTo>
                <a:lnTo>
                  <a:pt x="1681163" y="1059726"/>
                </a:lnTo>
                <a:lnTo>
                  <a:pt x="1635125" y="1036861"/>
                </a:lnTo>
                <a:close/>
                <a:moveTo>
                  <a:pt x="4779963" y="949326"/>
                </a:moveTo>
                <a:lnTo>
                  <a:pt x="4779963" y="975168"/>
                </a:lnTo>
                <a:lnTo>
                  <a:pt x="4827588" y="998278"/>
                </a:lnTo>
                <a:lnTo>
                  <a:pt x="4827588" y="949326"/>
                </a:lnTo>
                <a:lnTo>
                  <a:pt x="4779963" y="949326"/>
                </a:lnTo>
                <a:close/>
                <a:moveTo>
                  <a:pt x="3071813" y="949326"/>
                </a:moveTo>
                <a:lnTo>
                  <a:pt x="3071813" y="974398"/>
                </a:lnTo>
                <a:lnTo>
                  <a:pt x="3119438" y="997508"/>
                </a:lnTo>
                <a:lnTo>
                  <a:pt x="3119438" y="949326"/>
                </a:lnTo>
                <a:lnTo>
                  <a:pt x="3071813" y="949326"/>
                </a:lnTo>
                <a:close/>
                <a:moveTo>
                  <a:pt x="1635125" y="949326"/>
                </a:moveTo>
                <a:lnTo>
                  <a:pt x="1635125" y="974398"/>
                </a:lnTo>
                <a:lnTo>
                  <a:pt x="1681163" y="996738"/>
                </a:lnTo>
                <a:lnTo>
                  <a:pt x="1681163" y="949326"/>
                </a:lnTo>
                <a:lnTo>
                  <a:pt x="1635125" y="949326"/>
                </a:lnTo>
                <a:close/>
                <a:moveTo>
                  <a:pt x="405510" y="861253"/>
                </a:moveTo>
                <a:lnTo>
                  <a:pt x="403937" y="876161"/>
                </a:lnTo>
                <a:lnTo>
                  <a:pt x="402133" y="890671"/>
                </a:lnTo>
                <a:lnTo>
                  <a:pt x="400104" y="905181"/>
                </a:lnTo>
                <a:lnTo>
                  <a:pt x="398075" y="919465"/>
                </a:lnTo>
                <a:lnTo>
                  <a:pt x="395594" y="933521"/>
                </a:lnTo>
                <a:lnTo>
                  <a:pt x="393114" y="947351"/>
                </a:lnTo>
                <a:lnTo>
                  <a:pt x="390633" y="960955"/>
                </a:lnTo>
                <a:lnTo>
                  <a:pt x="387927" y="974104"/>
                </a:lnTo>
                <a:lnTo>
                  <a:pt x="385221" y="986801"/>
                </a:lnTo>
                <a:lnTo>
                  <a:pt x="382290" y="999497"/>
                </a:lnTo>
                <a:lnTo>
                  <a:pt x="379358" y="1011740"/>
                </a:lnTo>
                <a:lnTo>
                  <a:pt x="376427" y="1023530"/>
                </a:lnTo>
                <a:lnTo>
                  <a:pt x="370338" y="1045975"/>
                </a:lnTo>
                <a:lnTo>
                  <a:pt x="364024" y="1066833"/>
                </a:lnTo>
                <a:lnTo>
                  <a:pt x="357936" y="1085651"/>
                </a:lnTo>
                <a:lnTo>
                  <a:pt x="351848" y="1102202"/>
                </a:lnTo>
                <a:lnTo>
                  <a:pt x="345985" y="1116485"/>
                </a:lnTo>
                <a:lnTo>
                  <a:pt x="343279" y="1122833"/>
                </a:lnTo>
                <a:lnTo>
                  <a:pt x="340798" y="1128502"/>
                </a:lnTo>
                <a:lnTo>
                  <a:pt x="338543" y="1133489"/>
                </a:lnTo>
                <a:lnTo>
                  <a:pt x="336063" y="1137797"/>
                </a:lnTo>
                <a:lnTo>
                  <a:pt x="332004" y="1144825"/>
                </a:lnTo>
                <a:lnTo>
                  <a:pt x="331553" y="1145732"/>
                </a:lnTo>
                <a:lnTo>
                  <a:pt x="331553" y="1147319"/>
                </a:lnTo>
                <a:lnTo>
                  <a:pt x="331553" y="1149107"/>
                </a:lnTo>
                <a:lnTo>
                  <a:pt x="332909" y="1146156"/>
                </a:lnTo>
                <a:lnTo>
                  <a:pt x="336527" y="1139118"/>
                </a:lnTo>
                <a:lnTo>
                  <a:pt x="338788" y="1134804"/>
                </a:lnTo>
                <a:lnTo>
                  <a:pt x="341276" y="1129809"/>
                </a:lnTo>
                <a:lnTo>
                  <a:pt x="343989" y="1124132"/>
                </a:lnTo>
                <a:lnTo>
                  <a:pt x="346703" y="1118002"/>
                </a:lnTo>
                <a:lnTo>
                  <a:pt x="352356" y="1103471"/>
                </a:lnTo>
                <a:lnTo>
                  <a:pt x="358687" y="1086896"/>
                </a:lnTo>
                <a:lnTo>
                  <a:pt x="364792" y="1068278"/>
                </a:lnTo>
                <a:lnTo>
                  <a:pt x="371350" y="1047389"/>
                </a:lnTo>
                <a:lnTo>
                  <a:pt x="377455" y="1025138"/>
                </a:lnTo>
                <a:lnTo>
                  <a:pt x="380394" y="1013105"/>
                </a:lnTo>
                <a:lnTo>
                  <a:pt x="383334" y="1000844"/>
                </a:lnTo>
                <a:lnTo>
                  <a:pt x="386274" y="988129"/>
                </a:lnTo>
                <a:lnTo>
                  <a:pt x="389213" y="975187"/>
                </a:lnTo>
                <a:lnTo>
                  <a:pt x="391927" y="962018"/>
                </a:lnTo>
                <a:lnTo>
                  <a:pt x="394414" y="948395"/>
                </a:lnTo>
                <a:lnTo>
                  <a:pt x="396901" y="934545"/>
                </a:lnTo>
                <a:lnTo>
                  <a:pt x="399389" y="920241"/>
                </a:lnTo>
                <a:lnTo>
                  <a:pt x="401424" y="906164"/>
                </a:lnTo>
                <a:lnTo>
                  <a:pt x="403459" y="891406"/>
                </a:lnTo>
                <a:lnTo>
                  <a:pt x="405268" y="876874"/>
                </a:lnTo>
                <a:lnTo>
                  <a:pt x="406851" y="861889"/>
                </a:lnTo>
                <a:lnTo>
                  <a:pt x="406855" y="861828"/>
                </a:lnTo>
                <a:lnTo>
                  <a:pt x="405510" y="861253"/>
                </a:lnTo>
                <a:close/>
                <a:moveTo>
                  <a:pt x="1063625" y="846002"/>
                </a:moveTo>
                <a:lnTo>
                  <a:pt x="1058091" y="846101"/>
                </a:lnTo>
                <a:lnTo>
                  <a:pt x="1032957" y="847469"/>
                </a:lnTo>
                <a:lnTo>
                  <a:pt x="1029334" y="847697"/>
                </a:lnTo>
                <a:lnTo>
                  <a:pt x="1025258" y="848153"/>
                </a:lnTo>
                <a:lnTo>
                  <a:pt x="1015522" y="850204"/>
                </a:lnTo>
                <a:lnTo>
                  <a:pt x="1003974" y="852711"/>
                </a:lnTo>
                <a:lnTo>
                  <a:pt x="990840" y="856130"/>
                </a:lnTo>
                <a:lnTo>
                  <a:pt x="976349" y="859777"/>
                </a:lnTo>
                <a:lnTo>
                  <a:pt x="961631" y="864336"/>
                </a:lnTo>
                <a:lnTo>
                  <a:pt x="930836" y="873681"/>
                </a:lnTo>
                <a:lnTo>
                  <a:pt x="901852" y="882798"/>
                </a:lnTo>
                <a:lnTo>
                  <a:pt x="877397" y="890775"/>
                </a:lnTo>
                <a:lnTo>
                  <a:pt x="867993" y="893900"/>
                </a:lnTo>
                <a:lnTo>
                  <a:pt x="861908" y="903779"/>
                </a:lnTo>
                <a:lnTo>
                  <a:pt x="860134" y="906716"/>
                </a:lnTo>
                <a:lnTo>
                  <a:pt x="857424" y="913720"/>
                </a:lnTo>
                <a:lnTo>
                  <a:pt x="855611" y="917575"/>
                </a:lnTo>
                <a:lnTo>
                  <a:pt x="854024" y="921884"/>
                </a:lnTo>
                <a:lnTo>
                  <a:pt x="852891" y="925740"/>
                </a:lnTo>
                <a:lnTo>
                  <a:pt x="852211" y="930049"/>
                </a:lnTo>
                <a:lnTo>
                  <a:pt x="851758" y="933677"/>
                </a:lnTo>
                <a:lnTo>
                  <a:pt x="851758" y="935491"/>
                </a:lnTo>
                <a:lnTo>
                  <a:pt x="851758" y="937306"/>
                </a:lnTo>
                <a:lnTo>
                  <a:pt x="852211" y="938893"/>
                </a:lnTo>
                <a:lnTo>
                  <a:pt x="852665" y="940254"/>
                </a:lnTo>
                <a:lnTo>
                  <a:pt x="853118" y="941615"/>
                </a:lnTo>
                <a:lnTo>
                  <a:pt x="854024" y="942975"/>
                </a:lnTo>
                <a:lnTo>
                  <a:pt x="855384" y="943883"/>
                </a:lnTo>
                <a:lnTo>
                  <a:pt x="856971" y="944563"/>
                </a:lnTo>
                <a:lnTo>
                  <a:pt x="858331" y="945470"/>
                </a:lnTo>
                <a:lnTo>
                  <a:pt x="860371" y="945924"/>
                </a:lnTo>
                <a:lnTo>
                  <a:pt x="866717" y="946831"/>
                </a:lnTo>
                <a:lnTo>
                  <a:pt x="876236" y="948191"/>
                </a:lnTo>
                <a:lnTo>
                  <a:pt x="902980" y="951366"/>
                </a:lnTo>
                <a:lnTo>
                  <a:pt x="975054" y="959304"/>
                </a:lnTo>
                <a:lnTo>
                  <a:pt x="1013811" y="964066"/>
                </a:lnTo>
                <a:lnTo>
                  <a:pt x="1049168" y="968375"/>
                </a:lnTo>
                <a:lnTo>
                  <a:pt x="1064806" y="970643"/>
                </a:lnTo>
                <a:lnTo>
                  <a:pt x="1078405" y="972911"/>
                </a:lnTo>
                <a:lnTo>
                  <a:pt x="1089511" y="974952"/>
                </a:lnTo>
                <a:lnTo>
                  <a:pt x="1097670" y="976993"/>
                </a:lnTo>
                <a:lnTo>
                  <a:pt x="1119428" y="983570"/>
                </a:lnTo>
                <a:lnTo>
                  <a:pt x="1140053" y="989466"/>
                </a:lnTo>
                <a:lnTo>
                  <a:pt x="1159318" y="995136"/>
                </a:lnTo>
                <a:lnTo>
                  <a:pt x="1177677" y="1000806"/>
                </a:lnTo>
                <a:lnTo>
                  <a:pt x="1195129" y="1006249"/>
                </a:lnTo>
                <a:lnTo>
                  <a:pt x="1203288" y="1009197"/>
                </a:lnTo>
                <a:lnTo>
                  <a:pt x="1211221" y="1012145"/>
                </a:lnTo>
                <a:lnTo>
                  <a:pt x="1219153" y="1015093"/>
                </a:lnTo>
                <a:lnTo>
                  <a:pt x="1226859" y="1018268"/>
                </a:lnTo>
                <a:lnTo>
                  <a:pt x="1234112" y="1021670"/>
                </a:lnTo>
                <a:lnTo>
                  <a:pt x="1241138" y="1025299"/>
                </a:lnTo>
                <a:lnTo>
                  <a:pt x="1244764" y="1027340"/>
                </a:lnTo>
                <a:lnTo>
                  <a:pt x="1248164" y="1029381"/>
                </a:lnTo>
                <a:lnTo>
                  <a:pt x="1251337" y="1031422"/>
                </a:lnTo>
                <a:lnTo>
                  <a:pt x="1254510" y="1033916"/>
                </a:lnTo>
                <a:lnTo>
                  <a:pt x="1257457" y="1036184"/>
                </a:lnTo>
                <a:lnTo>
                  <a:pt x="1260630" y="1038679"/>
                </a:lnTo>
                <a:lnTo>
                  <a:pt x="1262896" y="1041400"/>
                </a:lnTo>
                <a:lnTo>
                  <a:pt x="1265843" y="1043895"/>
                </a:lnTo>
                <a:lnTo>
                  <a:pt x="1268109" y="1046616"/>
                </a:lnTo>
                <a:lnTo>
                  <a:pt x="1270376" y="1049565"/>
                </a:lnTo>
                <a:lnTo>
                  <a:pt x="1274682" y="1055234"/>
                </a:lnTo>
                <a:lnTo>
                  <a:pt x="1278535" y="1061358"/>
                </a:lnTo>
                <a:lnTo>
                  <a:pt x="1281505" y="1067102"/>
                </a:lnTo>
                <a:lnTo>
                  <a:pt x="1285758" y="1068609"/>
                </a:lnTo>
                <a:lnTo>
                  <a:pt x="1292798" y="1071557"/>
                </a:lnTo>
                <a:lnTo>
                  <a:pt x="1299611" y="1074958"/>
                </a:lnTo>
                <a:lnTo>
                  <a:pt x="1306650" y="1078585"/>
                </a:lnTo>
                <a:lnTo>
                  <a:pt x="1313463" y="1082667"/>
                </a:lnTo>
                <a:lnTo>
                  <a:pt x="1320503" y="1087201"/>
                </a:lnTo>
                <a:lnTo>
                  <a:pt x="1327316" y="1092416"/>
                </a:lnTo>
                <a:lnTo>
                  <a:pt x="1333674" y="1098311"/>
                </a:lnTo>
                <a:lnTo>
                  <a:pt x="1336854" y="1101485"/>
                </a:lnTo>
                <a:lnTo>
                  <a:pt x="1340033" y="1104660"/>
                </a:lnTo>
                <a:lnTo>
                  <a:pt x="1343212" y="1108061"/>
                </a:lnTo>
                <a:lnTo>
                  <a:pt x="1346392" y="1111915"/>
                </a:lnTo>
                <a:lnTo>
                  <a:pt x="1349344" y="1115543"/>
                </a:lnTo>
                <a:lnTo>
                  <a:pt x="1352069" y="1119851"/>
                </a:lnTo>
                <a:lnTo>
                  <a:pt x="1355021" y="1123705"/>
                </a:lnTo>
                <a:lnTo>
                  <a:pt x="1357746" y="1128240"/>
                </a:lnTo>
                <a:lnTo>
                  <a:pt x="1360471" y="1132548"/>
                </a:lnTo>
                <a:lnTo>
                  <a:pt x="1363197" y="1137536"/>
                </a:lnTo>
                <a:lnTo>
                  <a:pt x="1365695" y="1142524"/>
                </a:lnTo>
                <a:lnTo>
                  <a:pt x="1368193" y="1147739"/>
                </a:lnTo>
                <a:lnTo>
                  <a:pt x="1370464" y="1153180"/>
                </a:lnTo>
                <a:lnTo>
                  <a:pt x="1372734" y="1158622"/>
                </a:lnTo>
                <a:lnTo>
                  <a:pt x="1374778" y="1164517"/>
                </a:lnTo>
                <a:lnTo>
                  <a:pt x="1376822" y="1170638"/>
                </a:lnTo>
                <a:lnTo>
                  <a:pt x="1378866" y="1176987"/>
                </a:lnTo>
                <a:lnTo>
                  <a:pt x="1380910" y="1183562"/>
                </a:lnTo>
                <a:lnTo>
                  <a:pt x="1382499" y="1190364"/>
                </a:lnTo>
                <a:lnTo>
                  <a:pt x="1384089" y="1197393"/>
                </a:lnTo>
                <a:lnTo>
                  <a:pt x="1385679" y="1204875"/>
                </a:lnTo>
                <a:lnTo>
                  <a:pt x="1387041" y="1212130"/>
                </a:lnTo>
                <a:lnTo>
                  <a:pt x="1391810" y="1239338"/>
                </a:lnTo>
                <a:lnTo>
                  <a:pt x="1397942" y="1272441"/>
                </a:lnTo>
                <a:lnTo>
                  <a:pt x="1405663" y="1310985"/>
                </a:lnTo>
                <a:lnTo>
                  <a:pt x="1414292" y="1353838"/>
                </a:lnTo>
                <a:lnTo>
                  <a:pt x="1424057" y="1399864"/>
                </a:lnTo>
                <a:lnTo>
                  <a:pt x="1434277" y="1448612"/>
                </a:lnTo>
                <a:lnTo>
                  <a:pt x="1456078" y="1548600"/>
                </a:lnTo>
                <a:lnTo>
                  <a:pt x="1466978" y="1598255"/>
                </a:lnTo>
                <a:lnTo>
                  <a:pt x="1477651" y="1646322"/>
                </a:lnTo>
                <a:lnTo>
                  <a:pt x="1488098" y="1691895"/>
                </a:lnTo>
                <a:lnTo>
                  <a:pt x="1497863" y="1733840"/>
                </a:lnTo>
                <a:lnTo>
                  <a:pt x="1506719" y="1771251"/>
                </a:lnTo>
                <a:lnTo>
                  <a:pt x="1514668" y="1803220"/>
                </a:lnTo>
                <a:lnTo>
                  <a:pt x="1521026" y="1828614"/>
                </a:lnTo>
                <a:lnTo>
                  <a:pt x="1523978" y="1838591"/>
                </a:lnTo>
                <a:lnTo>
                  <a:pt x="1526022" y="1846526"/>
                </a:lnTo>
                <a:lnTo>
                  <a:pt x="1526022" y="1847206"/>
                </a:lnTo>
                <a:lnTo>
                  <a:pt x="1525795" y="1847887"/>
                </a:lnTo>
                <a:lnTo>
                  <a:pt x="1525568" y="1848794"/>
                </a:lnTo>
                <a:lnTo>
                  <a:pt x="1524887" y="1849247"/>
                </a:lnTo>
                <a:lnTo>
                  <a:pt x="1523070" y="1850381"/>
                </a:lnTo>
                <a:lnTo>
                  <a:pt x="1521026" y="1851514"/>
                </a:lnTo>
                <a:lnTo>
                  <a:pt x="1517166" y="1853328"/>
                </a:lnTo>
                <a:lnTo>
                  <a:pt x="1516257" y="1854235"/>
                </a:lnTo>
                <a:lnTo>
                  <a:pt x="1515576" y="1854689"/>
                </a:lnTo>
                <a:lnTo>
                  <a:pt x="1515576" y="1854915"/>
                </a:lnTo>
                <a:lnTo>
                  <a:pt x="1518301" y="1861944"/>
                </a:lnTo>
                <a:lnTo>
                  <a:pt x="1521707" y="1868066"/>
                </a:lnTo>
                <a:lnTo>
                  <a:pt x="1525114" y="1873961"/>
                </a:lnTo>
                <a:lnTo>
                  <a:pt x="1528747" y="1879402"/>
                </a:lnTo>
                <a:lnTo>
                  <a:pt x="1532835" y="1884617"/>
                </a:lnTo>
                <a:lnTo>
                  <a:pt x="1536923" y="1889379"/>
                </a:lnTo>
                <a:lnTo>
                  <a:pt x="1541692" y="1893913"/>
                </a:lnTo>
                <a:lnTo>
                  <a:pt x="1546461" y="1897994"/>
                </a:lnTo>
                <a:lnTo>
                  <a:pt x="1551457" y="1902302"/>
                </a:lnTo>
                <a:lnTo>
                  <a:pt x="1556907" y="1905930"/>
                </a:lnTo>
                <a:lnTo>
                  <a:pt x="1562357" y="1910011"/>
                </a:lnTo>
                <a:lnTo>
                  <a:pt x="1568034" y="1913639"/>
                </a:lnTo>
                <a:lnTo>
                  <a:pt x="1577975" y="1919631"/>
                </a:lnTo>
                <a:lnTo>
                  <a:pt x="1577975" y="949326"/>
                </a:lnTo>
                <a:lnTo>
                  <a:pt x="1063625" y="949326"/>
                </a:lnTo>
                <a:lnTo>
                  <a:pt x="1063625" y="846002"/>
                </a:lnTo>
                <a:close/>
                <a:moveTo>
                  <a:pt x="4890757" y="810513"/>
                </a:moveTo>
                <a:lnTo>
                  <a:pt x="4893927" y="833438"/>
                </a:lnTo>
                <a:lnTo>
                  <a:pt x="4946644" y="833438"/>
                </a:lnTo>
                <a:lnTo>
                  <a:pt x="4945064" y="830842"/>
                </a:lnTo>
                <a:lnTo>
                  <a:pt x="4909004" y="817407"/>
                </a:lnTo>
                <a:lnTo>
                  <a:pt x="4890757" y="810513"/>
                </a:lnTo>
                <a:close/>
                <a:moveTo>
                  <a:pt x="4954398" y="696262"/>
                </a:moveTo>
                <a:lnTo>
                  <a:pt x="4955282" y="699846"/>
                </a:lnTo>
                <a:lnTo>
                  <a:pt x="4956412" y="705343"/>
                </a:lnTo>
                <a:lnTo>
                  <a:pt x="4957090" y="709236"/>
                </a:lnTo>
                <a:lnTo>
                  <a:pt x="4957090" y="711297"/>
                </a:lnTo>
                <a:lnTo>
                  <a:pt x="4957316" y="713359"/>
                </a:lnTo>
                <a:lnTo>
                  <a:pt x="4957768" y="714962"/>
                </a:lnTo>
                <a:lnTo>
                  <a:pt x="4957994" y="716336"/>
                </a:lnTo>
                <a:lnTo>
                  <a:pt x="4958672" y="717710"/>
                </a:lnTo>
                <a:lnTo>
                  <a:pt x="4959124" y="719084"/>
                </a:lnTo>
                <a:lnTo>
                  <a:pt x="4959350" y="720688"/>
                </a:lnTo>
                <a:lnTo>
                  <a:pt x="4958898" y="725726"/>
                </a:lnTo>
                <a:lnTo>
                  <a:pt x="4958220" y="729620"/>
                </a:lnTo>
                <a:lnTo>
                  <a:pt x="4957090" y="733971"/>
                </a:lnTo>
                <a:lnTo>
                  <a:pt x="4956186" y="737407"/>
                </a:lnTo>
                <a:lnTo>
                  <a:pt x="4955282" y="739697"/>
                </a:lnTo>
                <a:lnTo>
                  <a:pt x="4954378" y="740842"/>
                </a:lnTo>
                <a:lnTo>
                  <a:pt x="4953474" y="742445"/>
                </a:lnTo>
                <a:lnTo>
                  <a:pt x="4952796" y="743132"/>
                </a:lnTo>
                <a:lnTo>
                  <a:pt x="4951666" y="744048"/>
                </a:lnTo>
                <a:lnTo>
                  <a:pt x="4950762" y="744506"/>
                </a:lnTo>
                <a:lnTo>
                  <a:pt x="4949180" y="744965"/>
                </a:lnTo>
                <a:lnTo>
                  <a:pt x="4943983" y="746110"/>
                </a:lnTo>
                <a:lnTo>
                  <a:pt x="4940593" y="747026"/>
                </a:lnTo>
                <a:lnTo>
                  <a:pt x="4936073" y="747484"/>
                </a:lnTo>
                <a:lnTo>
                  <a:pt x="4931101" y="747713"/>
                </a:lnTo>
                <a:lnTo>
                  <a:pt x="4925225" y="747484"/>
                </a:lnTo>
                <a:lnTo>
                  <a:pt x="4918671" y="747026"/>
                </a:lnTo>
                <a:lnTo>
                  <a:pt x="4911439" y="745423"/>
                </a:lnTo>
                <a:lnTo>
                  <a:pt x="4903982" y="743819"/>
                </a:lnTo>
                <a:lnTo>
                  <a:pt x="4897202" y="741300"/>
                </a:lnTo>
                <a:lnTo>
                  <a:pt x="4890648" y="738781"/>
                </a:lnTo>
                <a:lnTo>
                  <a:pt x="4887710" y="737178"/>
                </a:lnTo>
                <a:lnTo>
                  <a:pt x="4884998" y="735803"/>
                </a:lnTo>
                <a:lnTo>
                  <a:pt x="4882512" y="733971"/>
                </a:lnTo>
                <a:lnTo>
                  <a:pt x="4880026" y="732139"/>
                </a:lnTo>
                <a:lnTo>
                  <a:pt x="4879907" y="732062"/>
                </a:lnTo>
                <a:lnTo>
                  <a:pt x="4889793" y="803542"/>
                </a:lnTo>
                <a:lnTo>
                  <a:pt x="4896985" y="806476"/>
                </a:lnTo>
                <a:lnTo>
                  <a:pt x="4910592" y="811486"/>
                </a:lnTo>
                <a:lnTo>
                  <a:pt x="4940301" y="822416"/>
                </a:lnTo>
                <a:lnTo>
                  <a:pt x="4938487" y="818773"/>
                </a:lnTo>
                <a:lnTo>
                  <a:pt x="4937126" y="814902"/>
                </a:lnTo>
                <a:lnTo>
                  <a:pt x="4935538" y="811486"/>
                </a:lnTo>
                <a:lnTo>
                  <a:pt x="4934631" y="807843"/>
                </a:lnTo>
                <a:lnTo>
                  <a:pt x="4934178" y="804199"/>
                </a:lnTo>
                <a:lnTo>
                  <a:pt x="4933724" y="801011"/>
                </a:lnTo>
                <a:lnTo>
                  <a:pt x="4933724" y="797595"/>
                </a:lnTo>
                <a:lnTo>
                  <a:pt x="4934178" y="794180"/>
                </a:lnTo>
                <a:lnTo>
                  <a:pt x="4934858" y="790536"/>
                </a:lnTo>
                <a:lnTo>
                  <a:pt x="4935992" y="787120"/>
                </a:lnTo>
                <a:lnTo>
                  <a:pt x="4937580" y="783705"/>
                </a:lnTo>
                <a:lnTo>
                  <a:pt x="4939621" y="779833"/>
                </a:lnTo>
                <a:lnTo>
                  <a:pt x="4941889" y="776418"/>
                </a:lnTo>
                <a:lnTo>
                  <a:pt x="4944837" y="772547"/>
                </a:lnTo>
                <a:lnTo>
                  <a:pt x="4948012" y="768903"/>
                </a:lnTo>
                <a:lnTo>
                  <a:pt x="4951640" y="765260"/>
                </a:lnTo>
                <a:lnTo>
                  <a:pt x="4955723" y="761389"/>
                </a:lnTo>
                <a:lnTo>
                  <a:pt x="4960485" y="757517"/>
                </a:lnTo>
                <a:lnTo>
                  <a:pt x="4968876" y="750003"/>
                </a:lnTo>
                <a:lnTo>
                  <a:pt x="4972278" y="746815"/>
                </a:lnTo>
                <a:lnTo>
                  <a:pt x="4975226" y="743854"/>
                </a:lnTo>
                <a:lnTo>
                  <a:pt x="4977721" y="740666"/>
                </a:lnTo>
                <a:lnTo>
                  <a:pt x="4979762" y="738389"/>
                </a:lnTo>
                <a:lnTo>
                  <a:pt x="4981576" y="735884"/>
                </a:lnTo>
                <a:lnTo>
                  <a:pt x="4982710" y="733379"/>
                </a:lnTo>
                <a:lnTo>
                  <a:pt x="4983617" y="731102"/>
                </a:lnTo>
                <a:lnTo>
                  <a:pt x="4984524" y="728825"/>
                </a:lnTo>
                <a:lnTo>
                  <a:pt x="4984978" y="726320"/>
                </a:lnTo>
                <a:lnTo>
                  <a:pt x="4985205" y="724043"/>
                </a:lnTo>
                <a:lnTo>
                  <a:pt x="4985205" y="721766"/>
                </a:lnTo>
                <a:lnTo>
                  <a:pt x="4984978" y="719261"/>
                </a:lnTo>
                <a:lnTo>
                  <a:pt x="4984298" y="714479"/>
                </a:lnTo>
                <a:lnTo>
                  <a:pt x="4983617" y="711291"/>
                </a:lnTo>
                <a:lnTo>
                  <a:pt x="4982483" y="708558"/>
                </a:lnTo>
                <a:lnTo>
                  <a:pt x="4980896" y="706509"/>
                </a:lnTo>
                <a:lnTo>
                  <a:pt x="4979308" y="704232"/>
                </a:lnTo>
                <a:lnTo>
                  <a:pt x="4977267" y="702410"/>
                </a:lnTo>
                <a:lnTo>
                  <a:pt x="4974999" y="701044"/>
                </a:lnTo>
                <a:lnTo>
                  <a:pt x="4972732" y="699678"/>
                </a:lnTo>
                <a:lnTo>
                  <a:pt x="4970237" y="698767"/>
                </a:lnTo>
                <a:lnTo>
                  <a:pt x="4967742" y="697856"/>
                </a:lnTo>
                <a:lnTo>
                  <a:pt x="4965021" y="697400"/>
                </a:lnTo>
                <a:lnTo>
                  <a:pt x="4960485" y="696489"/>
                </a:lnTo>
                <a:lnTo>
                  <a:pt x="4955949" y="696262"/>
                </a:lnTo>
                <a:lnTo>
                  <a:pt x="4954398" y="696262"/>
                </a:lnTo>
                <a:close/>
                <a:moveTo>
                  <a:pt x="4757738" y="678063"/>
                </a:moveTo>
                <a:lnTo>
                  <a:pt x="4757738" y="685800"/>
                </a:lnTo>
                <a:lnTo>
                  <a:pt x="4832350" y="685800"/>
                </a:lnTo>
                <a:lnTo>
                  <a:pt x="4832350" y="678233"/>
                </a:lnTo>
                <a:lnTo>
                  <a:pt x="4816296" y="678776"/>
                </a:lnTo>
                <a:lnTo>
                  <a:pt x="4806352" y="679234"/>
                </a:lnTo>
                <a:lnTo>
                  <a:pt x="4797538" y="679234"/>
                </a:lnTo>
                <a:lnTo>
                  <a:pt x="4788724" y="679234"/>
                </a:lnTo>
                <a:lnTo>
                  <a:pt x="4778781" y="678776"/>
                </a:lnTo>
                <a:lnTo>
                  <a:pt x="4758215" y="678088"/>
                </a:lnTo>
                <a:lnTo>
                  <a:pt x="4757738" y="678063"/>
                </a:lnTo>
                <a:close/>
                <a:moveTo>
                  <a:pt x="4865111" y="676485"/>
                </a:moveTo>
                <a:lnTo>
                  <a:pt x="4855906" y="677056"/>
                </a:lnTo>
                <a:lnTo>
                  <a:pt x="4859408" y="720633"/>
                </a:lnTo>
                <a:lnTo>
                  <a:pt x="4859414" y="720725"/>
                </a:lnTo>
                <a:lnTo>
                  <a:pt x="4869788" y="720725"/>
                </a:lnTo>
                <a:lnTo>
                  <a:pt x="4868952" y="719313"/>
                </a:lnTo>
                <a:lnTo>
                  <a:pt x="4867823" y="717023"/>
                </a:lnTo>
                <a:lnTo>
                  <a:pt x="4867145" y="714962"/>
                </a:lnTo>
                <a:lnTo>
                  <a:pt x="4867597" y="712443"/>
                </a:lnTo>
                <a:lnTo>
                  <a:pt x="4868048" y="709465"/>
                </a:lnTo>
                <a:lnTo>
                  <a:pt x="4869178" y="702365"/>
                </a:lnTo>
                <a:lnTo>
                  <a:pt x="4869856" y="699388"/>
                </a:lnTo>
                <a:lnTo>
                  <a:pt x="4870308" y="698472"/>
                </a:lnTo>
                <a:lnTo>
                  <a:pt x="4870760" y="697556"/>
                </a:lnTo>
                <a:lnTo>
                  <a:pt x="4871438" y="696640"/>
                </a:lnTo>
                <a:lnTo>
                  <a:pt x="4871890" y="695724"/>
                </a:lnTo>
                <a:lnTo>
                  <a:pt x="4872342" y="694807"/>
                </a:lnTo>
                <a:lnTo>
                  <a:pt x="4873020" y="694349"/>
                </a:lnTo>
                <a:lnTo>
                  <a:pt x="4873698" y="693891"/>
                </a:lnTo>
                <a:lnTo>
                  <a:pt x="4873924" y="692975"/>
                </a:lnTo>
                <a:lnTo>
                  <a:pt x="4874150" y="690914"/>
                </a:lnTo>
                <a:lnTo>
                  <a:pt x="4873924" y="688166"/>
                </a:lnTo>
                <a:lnTo>
                  <a:pt x="4873472" y="684272"/>
                </a:lnTo>
                <a:lnTo>
                  <a:pt x="4873020" y="682669"/>
                </a:lnTo>
                <a:lnTo>
                  <a:pt x="4872116" y="680608"/>
                </a:lnTo>
                <a:lnTo>
                  <a:pt x="4870986" y="679005"/>
                </a:lnTo>
                <a:lnTo>
                  <a:pt x="4870534" y="678317"/>
                </a:lnTo>
                <a:lnTo>
                  <a:pt x="4869404" y="677859"/>
                </a:lnTo>
                <a:lnTo>
                  <a:pt x="4868500" y="677401"/>
                </a:lnTo>
                <a:lnTo>
                  <a:pt x="4867597" y="676943"/>
                </a:lnTo>
                <a:lnTo>
                  <a:pt x="4866241" y="676485"/>
                </a:lnTo>
                <a:lnTo>
                  <a:pt x="4865111" y="676485"/>
                </a:lnTo>
                <a:close/>
                <a:moveTo>
                  <a:pt x="4728610" y="676485"/>
                </a:moveTo>
                <a:lnTo>
                  <a:pt x="4727480" y="676943"/>
                </a:lnTo>
                <a:lnTo>
                  <a:pt x="4726124" y="677401"/>
                </a:lnTo>
                <a:lnTo>
                  <a:pt x="4725220" y="677859"/>
                </a:lnTo>
                <a:lnTo>
                  <a:pt x="4724316" y="678317"/>
                </a:lnTo>
                <a:lnTo>
                  <a:pt x="4723638" y="679005"/>
                </a:lnTo>
                <a:lnTo>
                  <a:pt x="4722734" y="680608"/>
                </a:lnTo>
                <a:lnTo>
                  <a:pt x="4722056" y="682669"/>
                </a:lnTo>
                <a:lnTo>
                  <a:pt x="4721378" y="684272"/>
                </a:lnTo>
                <a:lnTo>
                  <a:pt x="4720926" y="688166"/>
                </a:lnTo>
                <a:lnTo>
                  <a:pt x="4720700" y="690914"/>
                </a:lnTo>
                <a:lnTo>
                  <a:pt x="4720926" y="692975"/>
                </a:lnTo>
                <a:lnTo>
                  <a:pt x="4721152" y="693891"/>
                </a:lnTo>
                <a:lnTo>
                  <a:pt x="4722056" y="694349"/>
                </a:lnTo>
                <a:lnTo>
                  <a:pt x="4722508" y="694807"/>
                </a:lnTo>
                <a:lnTo>
                  <a:pt x="4722960" y="695724"/>
                </a:lnTo>
                <a:lnTo>
                  <a:pt x="4723412" y="696640"/>
                </a:lnTo>
                <a:lnTo>
                  <a:pt x="4724090" y="697556"/>
                </a:lnTo>
                <a:lnTo>
                  <a:pt x="4724316" y="698472"/>
                </a:lnTo>
                <a:lnTo>
                  <a:pt x="4724994" y="699388"/>
                </a:lnTo>
                <a:lnTo>
                  <a:pt x="4725446" y="702365"/>
                </a:lnTo>
                <a:lnTo>
                  <a:pt x="4726802" y="709465"/>
                </a:lnTo>
                <a:lnTo>
                  <a:pt x="4727480" y="712443"/>
                </a:lnTo>
                <a:lnTo>
                  <a:pt x="4727480" y="714962"/>
                </a:lnTo>
                <a:lnTo>
                  <a:pt x="4726802" y="717023"/>
                </a:lnTo>
                <a:lnTo>
                  <a:pt x="4725898" y="719313"/>
                </a:lnTo>
                <a:lnTo>
                  <a:pt x="4724923" y="720725"/>
                </a:lnTo>
                <a:lnTo>
                  <a:pt x="4730750" y="720725"/>
                </a:lnTo>
                <a:lnTo>
                  <a:pt x="4730750" y="720528"/>
                </a:lnTo>
                <a:lnTo>
                  <a:pt x="4734267" y="676758"/>
                </a:lnTo>
                <a:lnTo>
                  <a:pt x="4729966" y="676485"/>
                </a:lnTo>
                <a:lnTo>
                  <a:pt x="4728610" y="676485"/>
                </a:lnTo>
                <a:close/>
                <a:moveTo>
                  <a:pt x="953949" y="406962"/>
                </a:moveTo>
                <a:lnTo>
                  <a:pt x="954329" y="407089"/>
                </a:lnTo>
                <a:lnTo>
                  <a:pt x="955170" y="407166"/>
                </a:lnTo>
                <a:lnTo>
                  <a:pt x="953949" y="406962"/>
                </a:lnTo>
                <a:close/>
                <a:moveTo>
                  <a:pt x="1008346" y="373671"/>
                </a:moveTo>
                <a:lnTo>
                  <a:pt x="1006335" y="374677"/>
                </a:lnTo>
                <a:lnTo>
                  <a:pt x="1005765" y="374835"/>
                </a:lnTo>
                <a:lnTo>
                  <a:pt x="1006347" y="374918"/>
                </a:lnTo>
                <a:lnTo>
                  <a:pt x="1007478" y="374692"/>
                </a:lnTo>
                <a:lnTo>
                  <a:pt x="1008157" y="374239"/>
                </a:lnTo>
                <a:lnTo>
                  <a:pt x="1008346" y="373671"/>
                </a:lnTo>
                <a:close/>
                <a:moveTo>
                  <a:pt x="892462" y="349479"/>
                </a:moveTo>
                <a:lnTo>
                  <a:pt x="895978" y="354982"/>
                </a:lnTo>
                <a:lnTo>
                  <a:pt x="900501" y="360646"/>
                </a:lnTo>
                <a:lnTo>
                  <a:pt x="909322" y="372200"/>
                </a:lnTo>
                <a:lnTo>
                  <a:pt x="915880" y="379903"/>
                </a:lnTo>
                <a:lnTo>
                  <a:pt x="918821" y="382848"/>
                </a:lnTo>
                <a:lnTo>
                  <a:pt x="919601" y="383629"/>
                </a:lnTo>
                <a:lnTo>
                  <a:pt x="915456" y="378529"/>
                </a:lnTo>
                <a:lnTo>
                  <a:pt x="898912" y="357908"/>
                </a:lnTo>
                <a:lnTo>
                  <a:pt x="892462" y="349479"/>
                </a:lnTo>
                <a:close/>
                <a:moveTo>
                  <a:pt x="1072735" y="343981"/>
                </a:moveTo>
                <a:lnTo>
                  <a:pt x="1072615" y="346146"/>
                </a:lnTo>
                <a:lnTo>
                  <a:pt x="1071936" y="351357"/>
                </a:lnTo>
                <a:lnTo>
                  <a:pt x="1071710" y="352716"/>
                </a:lnTo>
                <a:lnTo>
                  <a:pt x="1070579" y="354302"/>
                </a:lnTo>
                <a:lnTo>
                  <a:pt x="1069674" y="355435"/>
                </a:lnTo>
                <a:lnTo>
                  <a:pt x="1068317" y="356568"/>
                </a:lnTo>
                <a:lnTo>
                  <a:pt x="1066734" y="357247"/>
                </a:lnTo>
                <a:lnTo>
                  <a:pt x="1064925" y="357927"/>
                </a:lnTo>
                <a:lnTo>
                  <a:pt x="1062889" y="358607"/>
                </a:lnTo>
                <a:lnTo>
                  <a:pt x="1061080" y="358833"/>
                </a:lnTo>
                <a:lnTo>
                  <a:pt x="1059044" y="359060"/>
                </a:lnTo>
                <a:lnTo>
                  <a:pt x="1056783" y="359060"/>
                </a:lnTo>
                <a:lnTo>
                  <a:pt x="1054521" y="358833"/>
                </a:lnTo>
                <a:lnTo>
                  <a:pt x="1052259" y="358607"/>
                </a:lnTo>
                <a:lnTo>
                  <a:pt x="1050450" y="357927"/>
                </a:lnTo>
                <a:lnTo>
                  <a:pt x="1048415" y="357247"/>
                </a:lnTo>
                <a:lnTo>
                  <a:pt x="1046605" y="356568"/>
                </a:lnTo>
                <a:lnTo>
                  <a:pt x="1045022" y="355435"/>
                </a:lnTo>
                <a:lnTo>
                  <a:pt x="1043439" y="354529"/>
                </a:lnTo>
                <a:lnTo>
                  <a:pt x="1041856" y="354302"/>
                </a:lnTo>
                <a:lnTo>
                  <a:pt x="1040725" y="354075"/>
                </a:lnTo>
                <a:lnTo>
                  <a:pt x="1039368" y="354302"/>
                </a:lnTo>
                <a:lnTo>
                  <a:pt x="1038463" y="354755"/>
                </a:lnTo>
                <a:lnTo>
                  <a:pt x="1037559" y="355208"/>
                </a:lnTo>
                <a:lnTo>
                  <a:pt x="1036654" y="356341"/>
                </a:lnTo>
                <a:lnTo>
                  <a:pt x="1035975" y="357021"/>
                </a:lnTo>
                <a:lnTo>
                  <a:pt x="1035071" y="359060"/>
                </a:lnTo>
                <a:lnTo>
                  <a:pt x="1034392" y="361099"/>
                </a:lnTo>
                <a:lnTo>
                  <a:pt x="1033488" y="362911"/>
                </a:lnTo>
                <a:lnTo>
                  <a:pt x="1032357" y="363364"/>
                </a:lnTo>
                <a:lnTo>
                  <a:pt x="1028738" y="364497"/>
                </a:lnTo>
                <a:lnTo>
                  <a:pt x="1024441" y="365403"/>
                </a:lnTo>
                <a:lnTo>
                  <a:pt x="1021953" y="365630"/>
                </a:lnTo>
                <a:lnTo>
                  <a:pt x="1019691" y="365630"/>
                </a:lnTo>
                <a:lnTo>
                  <a:pt x="1018561" y="365856"/>
                </a:lnTo>
                <a:lnTo>
                  <a:pt x="1017430" y="366309"/>
                </a:lnTo>
                <a:lnTo>
                  <a:pt x="1016751" y="366989"/>
                </a:lnTo>
                <a:lnTo>
                  <a:pt x="1016073" y="367442"/>
                </a:lnTo>
                <a:lnTo>
                  <a:pt x="1014942" y="369481"/>
                </a:lnTo>
                <a:lnTo>
                  <a:pt x="1014263" y="371294"/>
                </a:lnTo>
                <a:lnTo>
                  <a:pt x="1013811" y="373333"/>
                </a:lnTo>
                <a:lnTo>
                  <a:pt x="1013585" y="375372"/>
                </a:lnTo>
                <a:lnTo>
                  <a:pt x="1013585" y="377184"/>
                </a:lnTo>
                <a:lnTo>
                  <a:pt x="1010645" y="377411"/>
                </a:lnTo>
                <a:lnTo>
                  <a:pt x="1007478" y="377637"/>
                </a:lnTo>
                <a:lnTo>
                  <a:pt x="1004086" y="378317"/>
                </a:lnTo>
                <a:lnTo>
                  <a:pt x="1000693" y="378996"/>
                </a:lnTo>
                <a:lnTo>
                  <a:pt x="997527" y="380356"/>
                </a:lnTo>
                <a:lnTo>
                  <a:pt x="996170" y="381035"/>
                </a:lnTo>
                <a:lnTo>
                  <a:pt x="995265" y="382168"/>
                </a:lnTo>
                <a:lnTo>
                  <a:pt x="994134" y="383074"/>
                </a:lnTo>
                <a:lnTo>
                  <a:pt x="993908" y="383981"/>
                </a:lnTo>
                <a:lnTo>
                  <a:pt x="992325" y="391910"/>
                </a:lnTo>
                <a:lnTo>
                  <a:pt x="990742" y="397574"/>
                </a:lnTo>
                <a:lnTo>
                  <a:pt x="989837" y="400293"/>
                </a:lnTo>
                <a:lnTo>
                  <a:pt x="988706" y="403464"/>
                </a:lnTo>
                <a:lnTo>
                  <a:pt x="987349" y="406183"/>
                </a:lnTo>
                <a:lnTo>
                  <a:pt x="985766" y="408902"/>
                </a:lnTo>
                <a:lnTo>
                  <a:pt x="983731" y="410941"/>
                </a:lnTo>
                <a:lnTo>
                  <a:pt x="981695" y="412980"/>
                </a:lnTo>
                <a:lnTo>
                  <a:pt x="979207" y="414566"/>
                </a:lnTo>
                <a:lnTo>
                  <a:pt x="977624" y="415245"/>
                </a:lnTo>
                <a:lnTo>
                  <a:pt x="976267" y="415698"/>
                </a:lnTo>
                <a:lnTo>
                  <a:pt x="974684" y="415925"/>
                </a:lnTo>
                <a:lnTo>
                  <a:pt x="973101" y="415925"/>
                </a:lnTo>
                <a:lnTo>
                  <a:pt x="971518" y="415925"/>
                </a:lnTo>
                <a:lnTo>
                  <a:pt x="969482" y="415925"/>
                </a:lnTo>
                <a:lnTo>
                  <a:pt x="962471" y="414792"/>
                </a:lnTo>
                <a:lnTo>
                  <a:pt x="956591" y="413206"/>
                </a:lnTo>
                <a:lnTo>
                  <a:pt x="951389" y="411620"/>
                </a:lnTo>
                <a:lnTo>
                  <a:pt x="947318" y="409355"/>
                </a:lnTo>
                <a:lnTo>
                  <a:pt x="943247" y="407089"/>
                </a:lnTo>
                <a:lnTo>
                  <a:pt x="939854" y="404371"/>
                </a:lnTo>
                <a:lnTo>
                  <a:pt x="936688" y="401652"/>
                </a:lnTo>
                <a:lnTo>
                  <a:pt x="933748" y="398707"/>
                </a:lnTo>
                <a:lnTo>
                  <a:pt x="931712" y="396894"/>
                </a:lnTo>
                <a:lnTo>
                  <a:pt x="929677" y="395535"/>
                </a:lnTo>
                <a:lnTo>
                  <a:pt x="927189" y="393723"/>
                </a:lnTo>
                <a:lnTo>
                  <a:pt x="924475" y="392137"/>
                </a:lnTo>
                <a:lnTo>
                  <a:pt x="918594" y="388965"/>
                </a:lnTo>
                <a:lnTo>
                  <a:pt x="911809" y="386020"/>
                </a:lnTo>
                <a:lnTo>
                  <a:pt x="905024" y="383528"/>
                </a:lnTo>
                <a:lnTo>
                  <a:pt x="898239" y="381489"/>
                </a:lnTo>
                <a:lnTo>
                  <a:pt x="895813" y="380928"/>
                </a:lnTo>
                <a:lnTo>
                  <a:pt x="896192" y="381358"/>
                </a:lnTo>
                <a:lnTo>
                  <a:pt x="897539" y="382766"/>
                </a:lnTo>
                <a:lnTo>
                  <a:pt x="897555" y="382775"/>
                </a:lnTo>
                <a:lnTo>
                  <a:pt x="900052" y="384362"/>
                </a:lnTo>
                <a:lnTo>
                  <a:pt x="902096" y="386175"/>
                </a:lnTo>
                <a:lnTo>
                  <a:pt x="906637" y="390029"/>
                </a:lnTo>
                <a:lnTo>
                  <a:pt x="910496" y="394337"/>
                </a:lnTo>
                <a:lnTo>
                  <a:pt x="913675" y="397964"/>
                </a:lnTo>
                <a:lnTo>
                  <a:pt x="914698" y="399264"/>
                </a:lnTo>
                <a:lnTo>
                  <a:pt x="918897" y="403116"/>
                </a:lnTo>
                <a:lnTo>
                  <a:pt x="925482" y="409915"/>
                </a:lnTo>
                <a:lnTo>
                  <a:pt x="928206" y="413088"/>
                </a:lnTo>
                <a:lnTo>
                  <a:pt x="930704" y="416035"/>
                </a:lnTo>
                <a:lnTo>
                  <a:pt x="932747" y="418755"/>
                </a:lnTo>
                <a:lnTo>
                  <a:pt x="934791" y="421474"/>
                </a:lnTo>
                <a:lnTo>
                  <a:pt x="935926" y="423968"/>
                </a:lnTo>
                <a:lnTo>
                  <a:pt x="937288" y="426234"/>
                </a:lnTo>
                <a:lnTo>
                  <a:pt x="938196" y="428500"/>
                </a:lnTo>
                <a:lnTo>
                  <a:pt x="938877" y="430314"/>
                </a:lnTo>
                <a:lnTo>
                  <a:pt x="939331" y="432353"/>
                </a:lnTo>
                <a:lnTo>
                  <a:pt x="939786" y="434393"/>
                </a:lnTo>
                <a:lnTo>
                  <a:pt x="940013" y="435980"/>
                </a:lnTo>
                <a:lnTo>
                  <a:pt x="940013" y="437566"/>
                </a:lnTo>
                <a:lnTo>
                  <a:pt x="939331" y="440739"/>
                </a:lnTo>
                <a:lnTo>
                  <a:pt x="938650" y="443686"/>
                </a:lnTo>
                <a:lnTo>
                  <a:pt x="936607" y="449125"/>
                </a:lnTo>
                <a:lnTo>
                  <a:pt x="935699" y="451845"/>
                </a:lnTo>
                <a:lnTo>
                  <a:pt x="935018" y="454565"/>
                </a:lnTo>
                <a:lnTo>
                  <a:pt x="935018" y="457738"/>
                </a:lnTo>
                <a:lnTo>
                  <a:pt x="935018" y="459324"/>
                </a:lnTo>
                <a:lnTo>
                  <a:pt x="935472" y="460911"/>
                </a:lnTo>
                <a:lnTo>
                  <a:pt x="936380" y="464537"/>
                </a:lnTo>
                <a:lnTo>
                  <a:pt x="937969" y="469297"/>
                </a:lnTo>
                <a:lnTo>
                  <a:pt x="942283" y="480403"/>
                </a:lnTo>
                <a:lnTo>
                  <a:pt x="947278" y="493321"/>
                </a:lnTo>
                <a:lnTo>
                  <a:pt x="953408" y="507374"/>
                </a:lnTo>
                <a:lnTo>
                  <a:pt x="959766" y="521426"/>
                </a:lnTo>
                <a:lnTo>
                  <a:pt x="965896" y="534118"/>
                </a:lnTo>
                <a:lnTo>
                  <a:pt x="971799" y="545677"/>
                </a:lnTo>
                <a:lnTo>
                  <a:pt x="976340" y="554063"/>
                </a:lnTo>
                <a:lnTo>
                  <a:pt x="977703" y="555876"/>
                </a:lnTo>
                <a:lnTo>
                  <a:pt x="978838" y="557009"/>
                </a:lnTo>
                <a:lnTo>
                  <a:pt x="980200" y="558596"/>
                </a:lnTo>
                <a:lnTo>
                  <a:pt x="981562" y="559502"/>
                </a:lnTo>
                <a:lnTo>
                  <a:pt x="983152" y="560409"/>
                </a:lnTo>
                <a:lnTo>
                  <a:pt x="984968" y="561315"/>
                </a:lnTo>
                <a:lnTo>
                  <a:pt x="988374" y="562675"/>
                </a:lnTo>
                <a:lnTo>
                  <a:pt x="992234" y="563582"/>
                </a:lnTo>
                <a:lnTo>
                  <a:pt x="996093" y="564262"/>
                </a:lnTo>
                <a:lnTo>
                  <a:pt x="1000180" y="564489"/>
                </a:lnTo>
                <a:lnTo>
                  <a:pt x="1004267" y="564489"/>
                </a:lnTo>
                <a:lnTo>
                  <a:pt x="1012214" y="564715"/>
                </a:lnTo>
                <a:lnTo>
                  <a:pt x="1015847" y="564715"/>
                </a:lnTo>
                <a:lnTo>
                  <a:pt x="1019479" y="565168"/>
                </a:lnTo>
                <a:lnTo>
                  <a:pt x="1022431" y="565622"/>
                </a:lnTo>
                <a:lnTo>
                  <a:pt x="1025156" y="566755"/>
                </a:lnTo>
                <a:lnTo>
                  <a:pt x="1026064" y="567208"/>
                </a:lnTo>
                <a:lnTo>
                  <a:pt x="1026972" y="567888"/>
                </a:lnTo>
                <a:lnTo>
                  <a:pt x="1028107" y="568568"/>
                </a:lnTo>
                <a:lnTo>
                  <a:pt x="1028788" y="569701"/>
                </a:lnTo>
                <a:lnTo>
                  <a:pt x="1031286" y="574688"/>
                </a:lnTo>
                <a:lnTo>
                  <a:pt x="1034010" y="580354"/>
                </a:lnTo>
                <a:lnTo>
                  <a:pt x="1039233" y="591686"/>
                </a:lnTo>
                <a:lnTo>
                  <a:pt x="1040827" y="594580"/>
                </a:lnTo>
                <a:lnTo>
                  <a:pt x="1041049" y="593842"/>
                </a:lnTo>
                <a:lnTo>
                  <a:pt x="1042638" y="597016"/>
                </a:lnTo>
                <a:lnTo>
                  <a:pt x="1043773" y="597923"/>
                </a:lnTo>
                <a:lnTo>
                  <a:pt x="1044455" y="598377"/>
                </a:lnTo>
                <a:lnTo>
                  <a:pt x="1045136" y="598603"/>
                </a:lnTo>
                <a:lnTo>
                  <a:pt x="1045590" y="598377"/>
                </a:lnTo>
                <a:lnTo>
                  <a:pt x="1046271" y="597470"/>
                </a:lnTo>
                <a:lnTo>
                  <a:pt x="1046725" y="595883"/>
                </a:lnTo>
                <a:lnTo>
                  <a:pt x="1047179" y="593616"/>
                </a:lnTo>
                <a:lnTo>
                  <a:pt x="1047860" y="591349"/>
                </a:lnTo>
                <a:lnTo>
                  <a:pt x="1049223" y="589308"/>
                </a:lnTo>
                <a:lnTo>
                  <a:pt x="1050585" y="587268"/>
                </a:lnTo>
                <a:lnTo>
                  <a:pt x="1052174" y="585227"/>
                </a:lnTo>
                <a:lnTo>
                  <a:pt x="1054218" y="583187"/>
                </a:lnTo>
                <a:lnTo>
                  <a:pt x="1056034" y="581600"/>
                </a:lnTo>
                <a:lnTo>
                  <a:pt x="1058305" y="580013"/>
                </a:lnTo>
                <a:lnTo>
                  <a:pt x="1060575" y="578653"/>
                </a:lnTo>
                <a:lnTo>
                  <a:pt x="1063073" y="577519"/>
                </a:lnTo>
                <a:lnTo>
                  <a:pt x="1065570" y="576612"/>
                </a:lnTo>
                <a:lnTo>
                  <a:pt x="1068295" y="576159"/>
                </a:lnTo>
                <a:lnTo>
                  <a:pt x="1070792" y="576159"/>
                </a:lnTo>
                <a:lnTo>
                  <a:pt x="1073517" y="576386"/>
                </a:lnTo>
                <a:lnTo>
                  <a:pt x="1076241" y="576839"/>
                </a:lnTo>
                <a:lnTo>
                  <a:pt x="1078739" y="577973"/>
                </a:lnTo>
                <a:lnTo>
                  <a:pt x="1078966" y="578653"/>
                </a:lnTo>
                <a:lnTo>
                  <a:pt x="1079067" y="578905"/>
                </a:lnTo>
                <a:lnTo>
                  <a:pt x="1079583" y="577939"/>
                </a:lnTo>
                <a:lnTo>
                  <a:pt x="1081187" y="574533"/>
                </a:lnTo>
                <a:lnTo>
                  <a:pt x="1083479" y="571128"/>
                </a:lnTo>
                <a:lnTo>
                  <a:pt x="1087833" y="564317"/>
                </a:lnTo>
                <a:lnTo>
                  <a:pt x="1092187" y="557734"/>
                </a:lnTo>
                <a:lnTo>
                  <a:pt x="1096999" y="550696"/>
                </a:lnTo>
                <a:lnTo>
                  <a:pt x="1099290" y="547064"/>
                </a:lnTo>
                <a:lnTo>
                  <a:pt x="1101353" y="542750"/>
                </a:lnTo>
                <a:lnTo>
                  <a:pt x="1103644" y="538437"/>
                </a:lnTo>
                <a:lnTo>
                  <a:pt x="1105248" y="534123"/>
                </a:lnTo>
                <a:lnTo>
                  <a:pt x="1113727" y="512556"/>
                </a:lnTo>
                <a:lnTo>
                  <a:pt x="1118081" y="500524"/>
                </a:lnTo>
                <a:lnTo>
                  <a:pt x="1122435" y="488264"/>
                </a:lnTo>
                <a:lnTo>
                  <a:pt x="1124039" y="482362"/>
                </a:lnTo>
                <a:lnTo>
                  <a:pt x="1125872" y="476686"/>
                </a:lnTo>
                <a:lnTo>
                  <a:pt x="1127018" y="471010"/>
                </a:lnTo>
                <a:lnTo>
                  <a:pt x="1128164" y="465789"/>
                </a:lnTo>
                <a:lnTo>
                  <a:pt x="1128851" y="460794"/>
                </a:lnTo>
                <a:lnTo>
                  <a:pt x="1129080" y="456254"/>
                </a:lnTo>
                <a:lnTo>
                  <a:pt x="1129080" y="452621"/>
                </a:lnTo>
                <a:lnTo>
                  <a:pt x="1128851" y="450578"/>
                </a:lnTo>
                <a:lnTo>
                  <a:pt x="1128622" y="449216"/>
                </a:lnTo>
                <a:lnTo>
                  <a:pt x="1127705" y="446492"/>
                </a:lnTo>
                <a:lnTo>
                  <a:pt x="1126559" y="444222"/>
                </a:lnTo>
                <a:lnTo>
                  <a:pt x="1125643" y="442178"/>
                </a:lnTo>
                <a:lnTo>
                  <a:pt x="1124497" y="440589"/>
                </a:lnTo>
                <a:lnTo>
                  <a:pt x="1122435" y="438546"/>
                </a:lnTo>
                <a:lnTo>
                  <a:pt x="1120143" y="436276"/>
                </a:lnTo>
                <a:lnTo>
                  <a:pt x="1118768" y="434914"/>
                </a:lnTo>
                <a:lnTo>
                  <a:pt x="1117852" y="433778"/>
                </a:lnTo>
                <a:lnTo>
                  <a:pt x="1116477" y="431962"/>
                </a:lnTo>
                <a:lnTo>
                  <a:pt x="1115560" y="429692"/>
                </a:lnTo>
                <a:lnTo>
                  <a:pt x="1114644" y="427195"/>
                </a:lnTo>
                <a:lnTo>
                  <a:pt x="1113498" y="424016"/>
                </a:lnTo>
                <a:lnTo>
                  <a:pt x="1112810" y="420157"/>
                </a:lnTo>
                <a:lnTo>
                  <a:pt x="1111894" y="415390"/>
                </a:lnTo>
                <a:lnTo>
                  <a:pt x="1108915" y="397228"/>
                </a:lnTo>
                <a:lnTo>
                  <a:pt x="1106394" y="383379"/>
                </a:lnTo>
                <a:lnTo>
                  <a:pt x="1104790" y="373617"/>
                </a:lnTo>
                <a:lnTo>
                  <a:pt x="1104332" y="370666"/>
                </a:lnTo>
                <a:lnTo>
                  <a:pt x="1104332" y="368396"/>
                </a:lnTo>
                <a:lnTo>
                  <a:pt x="1104102" y="367714"/>
                </a:lnTo>
                <a:lnTo>
                  <a:pt x="1103644" y="367033"/>
                </a:lnTo>
                <a:lnTo>
                  <a:pt x="1102728" y="366579"/>
                </a:lnTo>
                <a:lnTo>
                  <a:pt x="1102040" y="365671"/>
                </a:lnTo>
                <a:lnTo>
                  <a:pt x="1099749" y="364990"/>
                </a:lnTo>
                <a:lnTo>
                  <a:pt x="1096999" y="364309"/>
                </a:lnTo>
                <a:lnTo>
                  <a:pt x="1091957" y="363174"/>
                </a:lnTo>
                <a:lnTo>
                  <a:pt x="1089666" y="362947"/>
                </a:lnTo>
                <a:lnTo>
                  <a:pt x="1088749" y="361358"/>
                </a:lnTo>
                <a:lnTo>
                  <a:pt x="1085999" y="357498"/>
                </a:lnTo>
                <a:lnTo>
                  <a:pt x="1084166" y="355455"/>
                </a:lnTo>
                <a:lnTo>
                  <a:pt x="1082562" y="353866"/>
                </a:lnTo>
                <a:lnTo>
                  <a:pt x="1080729" y="352504"/>
                </a:lnTo>
                <a:lnTo>
                  <a:pt x="1079812" y="352050"/>
                </a:lnTo>
                <a:lnTo>
                  <a:pt x="1078896" y="352050"/>
                </a:lnTo>
                <a:lnTo>
                  <a:pt x="1078208" y="351823"/>
                </a:lnTo>
                <a:lnTo>
                  <a:pt x="1077292" y="351596"/>
                </a:lnTo>
                <a:lnTo>
                  <a:pt x="1076375" y="350915"/>
                </a:lnTo>
                <a:lnTo>
                  <a:pt x="1075688" y="350007"/>
                </a:lnTo>
                <a:lnTo>
                  <a:pt x="1074542" y="348190"/>
                </a:lnTo>
                <a:lnTo>
                  <a:pt x="1073167" y="345693"/>
                </a:lnTo>
                <a:lnTo>
                  <a:pt x="1072735" y="343981"/>
                </a:lnTo>
                <a:close/>
                <a:moveTo>
                  <a:pt x="991396" y="0"/>
                </a:moveTo>
                <a:lnTo>
                  <a:pt x="998185" y="0"/>
                </a:lnTo>
                <a:lnTo>
                  <a:pt x="1001354" y="227"/>
                </a:lnTo>
                <a:lnTo>
                  <a:pt x="1004070" y="908"/>
                </a:lnTo>
                <a:lnTo>
                  <a:pt x="1015612" y="2724"/>
                </a:lnTo>
                <a:lnTo>
                  <a:pt x="1027607" y="5221"/>
                </a:lnTo>
                <a:lnTo>
                  <a:pt x="1039375" y="8173"/>
                </a:lnTo>
                <a:lnTo>
                  <a:pt x="1050465" y="11578"/>
                </a:lnTo>
                <a:lnTo>
                  <a:pt x="1060649" y="14757"/>
                </a:lnTo>
                <a:lnTo>
                  <a:pt x="1065176" y="16346"/>
                </a:lnTo>
                <a:lnTo>
                  <a:pt x="1069476" y="18162"/>
                </a:lnTo>
                <a:lnTo>
                  <a:pt x="1072871" y="19978"/>
                </a:lnTo>
                <a:lnTo>
                  <a:pt x="1075813" y="21567"/>
                </a:lnTo>
                <a:lnTo>
                  <a:pt x="1078302" y="23384"/>
                </a:lnTo>
                <a:lnTo>
                  <a:pt x="1080113" y="25200"/>
                </a:lnTo>
                <a:lnTo>
                  <a:pt x="1081923" y="27016"/>
                </a:lnTo>
                <a:lnTo>
                  <a:pt x="1084866" y="30194"/>
                </a:lnTo>
                <a:lnTo>
                  <a:pt x="1093918" y="37686"/>
                </a:lnTo>
                <a:lnTo>
                  <a:pt x="1099576" y="42681"/>
                </a:lnTo>
                <a:lnTo>
                  <a:pt x="1105461" y="48129"/>
                </a:lnTo>
                <a:lnTo>
                  <a:pt x="1112024" y="54259"/>
                </a:lnTo>
                <a:lnTo>
                  <a:pt x="1118361" y="60843"/>
                </a:lnTo>
                <a:lnTo>
                  <a:pt x="1124698" y="67881"/>
                </a:lnTo>
                <a:lnTo>
                  <a:pt x="1131261" y="75600"/>
                </a:lnTo>
                <a:lnTo>
                  <a:pt x="1134203" y="79232"/>
                </a:lnTo>
                <a:lnTo>
                  <a:pt x="1137145" y="83546"/>
                </a:lnTo>
                <a:lnTo>
                  <a:pt x="1139861" y="87405"/>
                </a:lnTo>
                <a:lnTo>
                  <a:pt x="1142577" y="91946"/>
                </a:lnTo>
                <a:lnTo>
                  <a:pt x="1145067" y="96032"/>
                </a:lnTo>
                <a:lnTo>
                  <a:pt x="1147330" y="100573"/>
                </a:lnTo>
                <a:lnTo>
                  <a:pt x="1149367" y="105113"/>
                </a:lnTo>
                <a:lnTo>
                  <a:pt x="1151177" y="109427"/>
                </a:lnTo>
                <a:lnTo>
                  <a:pt x="1152761" y="114194"/>
                </a:lnTo>
                <a:lnTo>
                  <a:pt x="1154119" y="118962"/>
                </a:lnTo>
                <a:lnTo>
                  <a:pt x="1155025" y="123729"/>
                </a:lnTo>
                <a:lnTo>
                  <a:pt x="1155704" y="128497"/>
                </a:lnTo>
                <a:lnTo>
                  <a:pt x="1156835" y="137805"/>
                </a:lnTo>
                <a:lnTo>
                  <a:pt x="1157288" y="146432"/>
                </a:lnTo>
                <a:lnTo>
                  <a:pt x="1157288" y="154378"/>
                </a:lnTo>
                <a:lnTo>
                  <a:pt x="1157288" y="161870"/>
                </a:lnTo>
                <a:lnTo>
                  <a:pt x="1156835" y="168681"/>
                </a:lnTo>
                <a:lnTo>
                  <a:pt x="1155930" y="174583"/>
                </a:lnTo>
                <a:lnTo>
                  <a:pt x="1155251" y="180259"/>
                </a:lnTo>
                <a:lnTo>
                  <a:pt x="1154346" y="185253"/>
                </a:lnTo>
                <a:lnTo>
                  <a:pt x="1152988" y="189794"/>
                </a:lnTo>
                <a:lnTo>
                  <a:pt x="1151856" y="193426"/>
                </a:lnTo>
                <a:lnTo>
                  <a:pt x="1150272" y="196832"/>
                </a:lnTo>
                <a:lnTo>
                  <a:pt x="1149140" y="200010"/>
                </a:lnTo>
                <a:lnTo>
                  <a:pt x="1147782" y="202280"/>
                </a:lnTo>
                <a:lnTo>
                  <a:pt x="1146424" y="204324"/>
                </a:lnTo>
                <a:lnTo>
                  <a:pt x="1145067" y="206140"/>
                </a:lnTo>
                <a:lnTo>
                  <a:pt x="1144161" y="207275"/>
                </a:lnTo>
                <a:lnTo>
                  <a:pt x="1142124" y="208864"/>
                </a:lnTo>
                <a:lnTo>
                  <a:pt x="1139861" y="210226"/>
                </a:lnTo>
                <a:lnTo>
                  <a:pt x="1137372" y="211362"/>
                </a:lnTo>
                <a:lnTo>
                  <a:pt x="1134882" y="212270"/>
                </a:lnTo>
                <a:lnTo>
                  <a:pt x="1129903" y="213632"/>
                </a:lnTo>
                <a:lnTo>
                  <a:pt x="1126508" y="214313"/>
                </a:lnTo>
                <a:lnTo>
                  <a:pt x="1126508" y="213736"/>
                </a:lnTo>
                <a:lnTo>
                  <a:pt x="1126387" y="213727"/>
                </a:lnTo>
                <a:lnTo>
                  <a:pt x="1125995" y="217637"/>
                </a:lnTo>
                <a:lnTo>
                  <a:pt x="1125315" y="223302"/>
                </a:lnTo>
                <a:lnTo>
                  <a:pt x="1124182" y="228061"/>
                </a:lnTo>
                <a:lnTo>
                  <a:pt x="1123276" y="233047"/>
                </a:lnTo>
                <a:lnTo>
                  <a:pt x="1122057" y="236701"/>
                </a:lnTo>
                <a:lnTo>
                  <a:pt x="1120562" y="250087"/>
                </a:lnTo>
                <a:lnTo>
                  <a:pt x="1116039" y="255524"/>
                </a:lnTo>
                <a:lnTo>
                  <a:pt x="1111289" y="260962"/>
                </a:lnTo>
                <a:lnTo>
                  <a:pt x="1105183" y="267532"/>
                </a:lnTo>
                <a:lnTo>
                  <a:pt x="1099076" y="274102"/>
                </a:lnTo>
                <a:lnTo>
                  <a:pt x="1092970" y="279992"/>
                </a:lnTo>
                <a:lnTo>
                  <a:pt x="1090256" y="282711"/>
                </a:lnTo>
                <a:lnTo>
                  <a:pt x="1087768" y="284750"/>
                </a:lnTo>
                <a:lnTo>
                  <a:pt x="1085506" y="286109"/>
                </a:lnTo>
                <a:lnTo>
                  <a:pt x="1083697" y="287242"/>
                </a:lnTo>
                <a:lnTo>
                  <a:pt x="1083018" y="287468"/>
                </a:lnTo>
                <a:lnTo>
                  <a:pt x="1082340" y="288148"/>
                </a:lnTo>
                <a:lnTo>
                  <a:pt x="1081435" y="289054"/>
                </a:lnTo>
                <a:lnTo>
                  <a:pt x="1080757" y="290187"/>
                </a:lnTo>
                <a:lnTo>
                  <a:pt x="1079626" y="293359"/>
                </a:lnTo>
                <a:lnTo>
                  <a:pt x="1078495" y="296984"/>
                </a:lnTo>
                <a:lnTo>
                  <a:pt x="1077590" y="301288"/>
                </a:lnTo>
                <a:lnTo>
                  <a:pt x="1076459" y="306272"/>
                </a:lnTo>
                <a:lnTo>
                  <a:pt x="1075102" y="316921"/>
                </a:lnTo>
                <a:lnTo>
                  <a:pt x="1074654" y="322316"/>
                </a:lnTo>
                <a:lnTo>
                  <a:pt x="1075229" y="320947"/>
                </a:lnTo>
                <a:lnTo>
                  <a:pt x="1077521" y="318223"/>
                </a:lnTo>
                <a:lnTo>
                  <a:pt x="1084854" y="310504"/>
                </a:lnTo>
                <a:lnTo>
                  <a:pt x="1094020" y="301196"/>
                </a:lnTo>
                <a:lnTo>
                  <a:pt x="1102728" y="292569"/>
                </a:lnTo>
                <a:lnTo>
                  <a:pt x="1108227" y="287348"/>
                </a:lnTo>
                <a:lnTo>
                  <a:pt x="1109831" y="286213"/>
                </a:lnTo>
                <a:lnTo>
                  <a:pt x="1111206" y="285305"/>
                </a:lnTo>
                <a:lnTo>
                  <a:pt x="1113269" y="284624"/>
                </a:lnTo>
                <a:lnTo>
                  <a:pt x="1115560" y="283488"/>
                </a:lnTo>
                <a:lnTo>
                  <a:pt x="1121747" y="281899"/>
                </a:lnTo>
                <a:lnTo>
                  <a:pt x="1131601" y="279629"/>
                </a:lnTo>
                <a:lnTo>
                  <a:pt x="1137330" y="278494"/>
                </a:lnTo>
                <a:lnTo>
                  <a:pt x="1142600" y="277813"/>
                </a:lnTo>
                <a:lnTo>
                  <a:pt x="1143227" y="277813"/>
                </a:lnTo>
                <a:lnTo>
                  <a:pt x="1147183" y="277813"/>
                </a:lnTo>
                <a:lnTo>
                  <a:pt x="1147763" y="277813"/>
                </a:lnTo>
                <a:lnTo>
                  <a:pt x="1151308" y="277813"/>
                </a:lnTo>
                <a:lnTo>
                  <a:pt x="1151845" y="277813"/>
                </a:lnTo>
                <a:lnTo>
                  <a:pt x="1155474" y="278267"/>
                </a:lnTo>
                <a:lnTo>
                  <a:pt x="1158649" y="278721"/>
                </a:lnTo>
                <a:lnTo>
                  <a:pt x="1161370" y="279856"/>
                </a:lnTo>
                <a:lnTo>
                  <a:pt x="1163865" y="280537"/>
                </a:lnTo>
                <a:lnTo>
                  <a:pt x="1166360" y="282126"/>
                </a:lnTo>
                <a:lnTo>
                  <a:pt x="1169761" y="284623"/>
                </a:lnTo>
                <a:lnTo>
                  <a:pt x="1177699" y="291433"/>
                </a:lnTo>
                <a:lnTo>
                  <a:pt x="1193574" y="305054"/>
                </a:lnTo>
                <a:lnTo>
                  <a:pt x="1194935" y="306643"/>
                </a:lnTo>
                <a:lnTo>
                  <a:pt x="1196069" y="308686"/>
                </a:lnTo>
                <a:lnTo>
                  <a:pt x="1197203" y="311183"/>
                </a:lnTo>
                <a:lnTo>
                  <a:pt x="1198110" y="313680"/>
                </a:lnTo>
                <a:lnTo>
                  <a:pt x="1198790" y="316631"/>
                </a:lnTo>
                <a:lnTo>
                  <a:pt x="1199470" y="319582"/>
                </a:lnTo>
                <a:lnTo>
                  <a:pt x="1200604" y="326165"/>
                </a:lnTo>
                <a:lnTo>
                  <a:pt x="1201285" y="332976"/>
                </a:lnTo>
                <a:lnTo>
                  <a:pt x="1201965" y="339332"/>
                </a:lnTo>
                <a:lnTo>
                  <a:pt x="1202192" y="344780"/>
                </a:lnTo>
                <a:lnTo>
                  <a:pt x="1203099" y="349320"/>
                </a:lnTo>
                <a:lnTo>
                  <a:pt x="1203099" y="351817"/>
                </a:lnTo>
                <a:lnTo>
                  <a:pt x="1203326" y="355449"/>
                </a:lnTo>
                <a:lnTo>
                  <a:pt x="1203326" y="355453"/>
                </a:lnTo>
                <a:lnTo>
                  <a:pt x="1203326" y="355455"/>
                </a:lnTo>
                <a:lnTo>
                  <a:pt x="1203302" y="356004"/>
                </a:lnTo>
                <a:lnTo>
                  <a:pt x="1202872" y="366119"/>
                </a:lnTo>
                <a:lnTo>
                  <a:pt x="1202192" y="380193"/>
                </a:lnTo>
                <a:lnTo>
                  <a:pt x="1201285" y="396083"/>
                </a:lnTo>
                <a:lnTo>
                  <a:pt x="1199017" y="429226"/>
                </a:lnTo>
                <a:lnTo>
                  <a:pt x="1198336" y="444436"/>
                </a:lnTo>
                <a:lnTo>
                  <a:pt x="1197656" y="456467"/>
                </a:lnTo>
                <a:lnTo>
                  <a:pt x="1197357" y="459011"/>
                </a:lnTo>
                <a:lnTo>
                  <a:pt x="1196909" y="463746"/>
                </a:lnTo>
                <a:lnTo>
                  <a:pt x="1196499" y="466794"/>
                </a:lnTo>
                <a:lnTo>
                  <a:pt x="1195161" y="477125"/>
                </a:lnTo>
                <a:lnTo>
                  <a:pt x="1192440" y="492788"/>
                </a:lnTo>
                <a:lnTo>
                  <a:pt x="1188811" y="511176"/>
                </a:lnTo>
                <a:lnTo>
                  <a:pt x="1188778" y="511066"/>
                </a:lnTo>
                <a:lnTo>
                  <a:pt x="1187056" y="519594"/>
                </a:lnTo>
                <a:lnTo>
                  <a:pt x="1183160" y="537983"/>
                </a:lnTo>
                <a:lnTo>
                  <a:pt x="1174682" y="577258"/>
                </a:lnTo>
                <a:lnTo>
                  <a:pt x="1170099" y="596782"/>
                </a:lnTo>
                <a:lnTo>
                  <a:pt x="1165745" y="616079"/>
                </a:lnTo>
                <a:lnTo>
                  <a:pt x="1161162" y="634014"/>
                </a:lnTo>
                <a:lnTo>
                  <a:pt x="1156808" y="650587"/>
                </a:lnTo>
                <a:lnTo>
                  <a:pt x="1152912" y="665116"/>
                </a:lnTo>
                <a:lnTo>
                  <a:pt x="1149475" y="677375"/>
                </a:lnTo>
                <a:lnTo>
                  <a:pt x="1146037" y="686456"/>
                </a:lnTo>
                <a:lnTo>
                  <a:pt x="1144892" y="689635"/>
                </a:lnTo>
                <a:lnTo>
                  <a:pt x="1143746" y="692132"/>
                </a:lnTo>
                <a:lnTo>
                  <a:pt x="1141454" y="695991"/>
                </a:lnTo>
                <a:lnTo>
                  <a:pt x="1139163" y="699170"/>
                </a:lnTo>
                <a:lnTo>
                  <a:pt x="1136871" y="702121"/>
                </a:lnTo>
                <a:lnTo>
                  <a:pt x="1134351" y="704618"/>
                </a:lnTo>
                <a:lnTo>
                  <a:pt x="1131830" y="706662"/>
                </a:lnTo>
                <a:lnTo>
                  <a:pt x="1131756" y="706708"/>
                </a:lnTo>
                <a:lnTo>
                  <a:pt x="1134139" y="708558"/>
                </a:lnTo>
                <a:lnTo>
                  <a:pt x="1137998" y="711505"/>
                </a:lnTo>
                <a:lnTo>
                  <a:pt x="1142312" y="713999"/>
                </a:lnTo>
                <a:lnTo>
                  <a:pt x="1146626" y="716266"/>
                </a:lnTo>
                <a:lnTo>
                  <a:pt x="1148216" y="717173"/>
                </a:lnTo>
                <a:lnTo>
                  <a:pt x="1149124" y="718080"/>
                </a:lnTo>
                <a:lnTo>
                  <a:pt x="1149215" y="718445"/>
                </a:lnTo>
                <a:lnTo>
                  <a:pt x="1152966" y="718006"/>
                </a:lnTo>
                <a:lnTo>
                  <a:pt x="1162703" y="717778"/>
                </a:lnTo>
                <a:lnTo>
                  <a:pt x="1172213" y="717550"/>
                </a:lnTo>
                <a:lnTo>
                  <a:pt x="1181950" y="717550"/>
                </a:lnTo>
                <a:lnTo>
                  <a:pt x="1182009" y="717551"/>
                </a:lnTo>
                <a:lnTo>
                  <a:pt x="1162731" y="709676"/>
                </a:lnTo>
                <a:lnTo>
                  <a:pt x="1153206" y="705935"/>
                </a:lnTo>
                <a:lnTo>
                  <a:pt x="1152525" y="705715"/>
                </a:lnTo>
                <a:lnTo>
                  <a:pt x="1152072" y="705055"/>
                </a:lnTo>
                <a:lnTo>
                  <a:pt x="1151391" y="704615"/>
                </a:lnTo>
                <a:lnTo>
                  <a:pt x="1151165" y="703734"/>
                </a:lnTo>
                <a:lnTo>
                  <a:pt x="1150938" y="702634"/>
                </a:lnTo>
                <a:lnTo>
                  <a:pt x="1150938" y="701974"/>
                </a:lnTo>
                <a:lnTo>
                  <a:pt x="1151165" y="700654"/>
                </a:lnTo>
                <a:lnTo>
                  <a:pt x="1151391" y="699994"/>
                </a:lnTo>
                <a:lnTo>
                  <a:pt x="1152072" y="699113"/>
                </a:lnTo>
                <a:lnTo>
                  <a:pt x="1152525" y="698233"/>
                </a:lnTo>
                <a:lnTo>
                  <a:pt x="1153432" y="697573"/>
                </a:lnTo>
                <a:lnTo>
                  <a:pt x="1154566" y="697133"/>
                </a:lnTo>
                <a:lnTo>
                  <a:pt x="1155474" y="696913"/>
                </a:lnTo>
                <a:lnTo>
                  <a:pt x="1157061" y="696913"/>
                </a:lnTo>
                <a:lnTo>
                  <a:pt x="1158422" y="697133"/>
                </a:lnTo>
                <a:lnTo>
                  <a:pt x="1160236" y="697573"/>
                </a:lnTo>
                <a:lnTo>
                  <a:pt x="1177699" y="704835"/>
                </a:lnTo>
                <a:lnTo>
                  <a:pt x="1210068" y="718006"/>
                </a:lnTo>
                <a:lnTo>
                  <a:pt x="1259390" y="718006"/>
                </a:lnTo>
                <a:lnTo>
                  <a:pt x="1262786" y="718234"/>
                </a:lnTo>
                <a:lnTo>
                  <a:pt x="1266862" y="719145"/>
                </a:lnTo>
                <a:lnTo>
                  <a:pt x="1271165" y="720285"/>
                </a:lnTo>
                <a:lnTo>
                  <a:pt x="1275014" y="722336"/>
                </a:lnTo>
                <a:lnTo>
                  <a:pt x="1277052" y="723248"/>
                </a:lnTo>
                <a:lnTo>
                  <a:pt x="1278637" y="724616"/>
                </a:lnTo>
                <a:lnTo>
                  <a:pt x="1280222" y="725755"/>
                </a:lnTo>
                <a:lnTo>
                  <a:pt x="1281354" y="727351"/>
                </a:lnTo>
                <a:lnTo>
                  <a:pt x="1282713" y="728718"/>
                </a:lnTo>
                <a:lnTo>
                  <a:pt x="1283392" y="730542"/>
                </a:lnTo>
                <a:lnTo>
                  <a:pt x="1283845" y="732593"/>
                </a:lnTo>
                <a:lnTo>
                  <a:pt x="1284298" y="734417"/>
                </a:lnTo>
                <a:lnTo>
                  <a:pt x="1284298" y="736468"/>
                </a:lnTo>
                <a:lnTo>
                  <a:pt x="1283618" y="738519"/>
                </a:lnTo>
                <a:lnTo>
                  <a:pt x="1282939" y="740343"/>
                </a:lnTo>
                <a:lnTo>
                  <a:pt x="1282033" y="741938"/>
                </a:lnTo>
                <a:lnTo>
                  <a:pt x="1280901" y="743534"/>
                </a:lnTo>
                <a:lnTo>
                  <a:pt x="1279769" y="744901"/>
                </a:lnTo>
                <a:lnTo>
                  <a:pt x="1277528" y="747362"/>
                </a:lnTo>
                <a:lnTo>
                  <a:pt x="1303161" y="758233"/>
                </a:lnTo>
                <a:lnTo>
                  <a:pt x="1322095" y="766321"/>
                </a:lnTo>
                <a:lnTo>
                  <a:pt x="1324604" y="767939"/>
                </a:lnTo>
                <a:lnTo>
                  <a:pt x="1326657" y="769556"/>
                </a:lnTo>
                <a:lnTo>
                  <a:pt x="1328710" y="771405"/>
                </a:lnTo>
                <a:lnTo>
                  <a:pt x="1330307" y="773485"/>
                </a:lnTo>
                <a:lnTo>
                  <a:pt x="1332588" y="776489"/>
                </a:lnTo>
                <a:lnTo>
                  <a:pt x="1333501" y="777645"/>
                </a:lnTo>
                <a:lnTo>
                  <a:pt x="1319586" y="777876"/>
                </a:lnTo>
                <a:lnTo>
                  <a:pt x="1280512" y="761605"/>
                </a:lnTo>
                <a:lnTo>
                  <a:pt x="1284298" y="765415"/>
                </a:lnTo>
                <a:lnTo>
                  <a:pt x="1285883" y="767694"/>
                </a:lnTo>
                <a:lnTo>
                  <a:pt x="1287468" y="769745"/>
                </a:lnTo>
                <a:lnTo>
                  <a:pt x="1288600" y="771569"/>
                </a:lnTo>
                <a:lnTo>
                  <a:pt x="1289732" y="773620"/>
                </a:lnTo>
                <a:lnTo>
                  <a:pt x="1290411" y="775672"/>
                </a:lnTo>
                <a:lnTo>
                  <a:pt x="1290638" y="777723"/>
                </a:lnTo>
                <a:lnTo>
                  <a:pt x="1290411" y="779090"/>
                </a:lnTo>
                <a:lnTo>
                  <a:pt x="1290185" y="780914"/>
                </a:lnTo>
                <a:lnTo>
                  <a:pt x="1289732" y="782281"/>
                </a:lnTo>
                <a:lnTo>
                  <a:pt x="1289053" y="783877"/>
                </a:lnTo>
                <a:lnTo>
                  <a:pt x="1287694" y="786384"/>
                </a:lnTo>
                <a:lnTo>
                  <a:pt x="1285883" y="788663"/>
                </a:lnTo>
                <a:lnTo>
                  <a:pt x="1284524" y="790259"/>
                </a:lnTo>
                <a:lnTo>
                  <a:pt x="1282939" y="791627"/>
                </a:lnTo>
                <a:lnTo>
                  <a:pt x="1281354" y="792766"/>
                </a:lnTo>
                <a:lnTo>
                  <a:pt x="1282713" y="798009"/>
                </a:lnTo>
                <a:lnTo>
                  <a:pt x="1283392" y="803023"/>
                </a:lnTo>
                <a:lnTo>
                  <a:pt x="1283618" y="805758"/>
                </a:lnTo>
                <a:lnTo>
                  <a:pt x="1283618" y="808265"/>
                </a:lnTo>
                <a:lnTo>
                  <a:pt x="1283392" y="809633"/>
                </a:lnTo>
                <a:lnTo>
                  <a:pt x="1282939" y="810545"/>
                </a:lnTo>
                <a:lnTo>
                  <a:pt x="1282260" y="811456"/>
                </a:lnTo>
                <a:lnTo>
                  <a:pt x="1281354" y="812596"/>
                </a:lnTo>
                <a:lnTo>
                  <a:pt x="1279090" y="814191"/>
                </a:lnTo>
                <a:lnTo>
                  <a:pt x="1276372" y="815559"/>
                </a:lnTo>
                <a:lnTo>
                  <a:pt x="1273655" y="816471"/>
                </a:lnTo>
                <a:lnTo>
                  <a:pt x="1271165" y="817154"/>
                </a:lnTo>
                <a:lnTo>
                  <a:pt x="1268900" y="818066"/>
                </a:lnTo>
                <a:lnTo>
                  <a:pt x="1268674" y="818522"/>
                </a:lnTo>
                <a:lnTo>
                  <a:pt x="1268447" y="820573"/>
                </a:lnTo>
                <a:lnTo>
                  <a:pt x="1268447" y="824220"/>
                </a:lnTo>
                <a:lnTo>
                  <a:pt x="1268900" y="830146"/>
                </a:lnTo>
                <a:lnTo>
                  <a:pt x="1269309" y="833438"/>
                </a:lnTo>
                <a:lnTo>
                  <a:pt x="1363663" y="833438"/>
                </a:lnTo>
                <a:lnTo>
                  <a:pt x="1363663" y="828454"/>
                </a:lnTo>
                <a:lnTo>
                  <a:pt x="1363889" y="826463"/>
                </a:lnTo>
                <a:lnTo>
                  <a:pt x="1364341" y="824694"/>
                </a:lnTo>
                <a:lnTo>
                  <a:pt x="1365471" y="823145"/>
                </a:lnTo>
                <a:lnTo>
                  <a:pt x="1366375" y="821597"/>
                </a:lnTo>
                <a:lnTo>
                  <a:pt x="1367957" y="820491"/>
                </a:lnTo>
                <a:lnTo>
                  <a:pt x="1369540" y="819606"/>
                </a:lnTo>
                <a:lnTo>
                  <a:pt x="1371574" y="818942"/>
                </a:lnTo>
                <a:lnTo>
                  <a:pt x="1373608" y="818721"/>
                </a:lnTo>
                <a:lnTo>
                  <a:pt x="1695031" y="801688"/>
                </a:lnTo>
                <a:lnTo>
                  <a:pt x="1697065" y="801909"/>
                </a:lnTo>
                <a:lnTo>
                  <a:pt x="1699099" y="802794"/>
                </a:lnTo>
                <a:lnTo>
                  <a:pt x="1700456" y="803458"/>
                </a:lnTo>
                <a:lnTo>
                  <a:pt x="1702038" y="804564"/>
                </a:lnTo>
                <a:lnTo>
                  <a:pt x="1703168" y="806112"/>
                </a:lnTo>
                <a:lnTo>
                  <a:pt x="1704298" y="807882"/>
                </a:lnTo>
                <a:lnTo>
                  <a:pt x="1704750" y="809430"/>
                </a:lnTo>
                <a:lnTo>
                  <a:pt x="1704976" y="811421"/>
                </a:lnTo>
                <a:lnTo>
                  <a:pt x="1704976" y="833438"/>
                </a:lnTo>
                <a:lnTo>
                  <a:pt x="2013856" y="833438"/>
                </a:lnTo>
                <a:lnTo>
                  <a:pt x="2013629" y="832984"/>
                </a:lnTo>
                <a:lnTo>
                  <a:pt x="2013177" y="830943"/>
                </a:lnTo>
                <a:lnTo>
                  <a:pt x="2012950" y="828902"/>
                </a:lnTo>
                <a:lnTo>
                  <a:pt x="2012950" y="825274"/>
                </a:lnTo>
                <a:lnTo>
                  <a:pt x="2013177" y="823006"/>
                </a:lnTo>
                <a:lnTo>
                  <a:pt x="2013629" y="821191"/>
                </a:lnTo>
                <a:lnTo>
                  <a:pt x="2014535" y="819150"/>
                </a:lnTo>
                <a:lnTo>
                  <a:pt x="2016120" y="817563"/>
                </a:lnTo>
                <a:lnTo>
                  <a:pt x="2017478" y="816202"/>
                </a:lnTo>
                <a:lnTo>
                  <a:pt x="2019515" y="815068"/>
                </a:lnTo>
                <a:lnTo>
                  <a:pt x="2021553" y="814615"/>
                </a:lnTo>
                <a:lnTo>
                  <a:pt x="2023816" y="814388"/>
                </a:lnTo>
                <a:lnTo>
                  <a:pt x="2103438" y="814388"/>
                </a:lnTo>
                <a:lnTo>
                  <a:pt x="2103438" y="556146"/>
                </a:lnTo>
                <a:lnTo>
                  <a:pt x="2101590" y="554298"/>
                </a:lnTo>
                <a:lnTo>
                  <a:pt x="2098196" y="550677"/>
                </a:lnTo>
                <a:lnTo>
                  <a:pt x="2095254" y="546377"/>
                </a:lnTo>
                <a:lnTo>
                  <a:pt x="2092538" y="542077"/>
                </a:lnTo>
                <a:lnTo>
                  <a:pt x="2090275" y="537551"/>
                </a:lnTo>
                <a:lnTo>
                  <a:pt x="2088465" y="532573"/>
                </a:lnTo>
                <a:lnTo>
                  <a:pt x="2086880" y="527368"/>
                </a:lnTo>
                <a:lnTo>
                  <a:pt x="2086202" y="522163"/>
                </a:lnTo>
                <a:lnTo>
                  <a:pt x="2086054" y="518620"/>
                </a:lnTo>
                <a:lnTo>
                  <a:pt x="1926369" y="794664"/>
                </a:lnTo>
                <a:lnTo>
                  <a:pt x="1925006" y="796476"/>
                </a:lnTo>
                <a:lnTo>
                  <a:pt x="1923417" y="797835"/>
                </a:lnTo>
                <a:lnTo>
                  <a:pt x="1921828" y="798967"/>
                </a:lnTo>
                <a:lnTo>
                  <a:pt x="1919785" y="799647"/>
                </a:lnTo>
                <a:lnTo>
                  <a:pt x="1917741" y="800100"/>
                </a:lnTo>
                <a:lnTo>
                  <a:pt x="1915471" y="800100"/>
                </a:lnTo>
                <a:lnTo>
                  <a:pt x="1913655" y="799647"/>
                </a:lnTo>
                <a:lnTo>
                  <a:pt x="1911611" y="798741"/>
                </a:lnTo>
                <a:lnTo>
                  <a:pt x="1886410" y="784247"/>
                </a:lnTo>
                <a:lnTo>
                  <a:pt x="1884821" y="783114"/>
                </a:lnTo>
                <a:lnTo>
                  <a:pt x="1883232" y="781529"/>
                </a:lnTo>
                <a:lnTo>
                  <a:pt x="1882323" y="779491"/>
                </a:lnTo>
                <a:lnTo>
                  <a:pt x="1881415" y="777679"/>
                </a:lnTo>
                <a:lnTo>
                  <a:pt x="1881188" y="775640"/>
                </a:lnTo>
                <a:lnTo>
                  <a:pt x="1881188" y="773602"/>
                </a:lnTo>
                <a:lnTo>
                  <a:pt x="1881869" y="771337"/>
                </a:lnTo>
                <a:lnTo>
                  <a:pt x="1882550" y="769526"/>
                </a:lnTo>
                <a:lnTo>
                  <a:pt x="2245583" y="141960"/>
                </a:lnTo>
                <a:lnTo>
                  <a:pt x="2246945" y="140148"/>
                </a:lnTo>
                <a:lnTo>
                  <a:pt x="2248761" y="138563"/>
                </a:lnTo>
                <a:lnTo>
                  <a:pt x="2250351" y="137657"/>
                </a:lnTo>
                <a:lnTo>
                  <a:pt x="2252394" y="136978"/>
                </a:lnTo>
                <a:lnTo>
                  <a:pt x="2254437" y="136525"/>
                </a:lnTo>
                <a:lnTo>
                  <a:pt x="2256708" y="136751"/>
                </a:lnTo>
                <a:lnTo>
                  <a:pt x="2258524" y="137204"/>
                </a:lnTo>
                <a:lnTo>
                  <a:pt x="2260567" y="137884"/>
                </a:lnTo>
                <a:lnTo>
                  <a:pt x="2285314" y="152152"/>
                </a:lnTo>
                <a:lnTo>
                  <a:pt x="2287131" y="153511"/>
                </a:lnTo>
                <a:lnTo>
                  <a:pt x="2288720" y="155322"/>
                </a:lnTo>
                <a:lnTo>
                  <a:pt x="2289855" y="156908"/>
                </a:lnTo>
                <a:lnTo>
                  <a:pt x="2290536" y="158946"/>
                </a:lnTo>
                <a:lnTo>
                  <a:pt x="2290763" y="160984"/>
                </a:lnTo>
                <a:lnTo>
                  <a:pt x="2290763" y="163249"/>
                </a:lnTo>
                <a:lnTo>
                  <a:pt x="2290309" y="165061"/>
                </a:lnTo>
                <a:lnTo>
                  <a:pt x="2289401" y="167099"/>
                </a:lnTo>
                <a:lnTo>
                  <a:pt x="2114238" y="469899"/>
                </a:lnTo>
                <a:lnTo>
                  <a:pt x="2118337" y="467850"/>
                </a:lnTo>
                <a:lnTo>
                  <a:pt x="2123315" y="466039"/>
                </a:lnTo>
                <a:lnTo>
                  <a:pt x="2128520" y="464908"/>
                </a:lnTo>
                <a:lnTo>
                  <a:pt x="2133725" y="463776"/>
                </a:lnTo>
                <a:lnTo>
                  <a:pt x="2139157" y="463550"/>
                </a:lnTo>
                <a:lnTo>
                  <a:pt x="2144588" y="463776"/>
                </a:lnTo>
                <a:lnTo>
                  <a:pt x="2149793" y="464908"/>
                </a:lnTo>
                <a:lnTo>
                  <a:pt x="2154998" y="466039"/>
                </a:lnTo>
                <a:lnTo>
                  <a:pt x="2159977" y="467850"/>
                </a:lnTo>
                <a:lnTo>
                  <a:pt x="2164503" y="470113"/>
                </a:lnTo>
                <a:lnTo>
                  <a:pt x="2168803" y="472828"/>
                </a:lnTo>
                <a:lnTo>
                  <a:pt x="2173102" y="475770"/>
                </a:lnTo>
                <a:lnTo>
                  <a:pt x="2176723" y="479165"/>
                </a:lnTo>
                <a:lnTo>
                  <a:pt x="2180344" y="482786"/>
                </a:lnTo>
                <a:lnTo>
                  <a:pt x="2183286" y="487086"/>
                </a:lnTo>
                <a:lnTo>
                  <a:pt x="2186002" y="491612"/>
                </a:lnTo>
                <a:lnTo>
                  <a:pt x="2188265" y="495911"/>
                </a:lnTo>
                <a:lnTo>
                  <a:pt x="2189849" y="500890"/>
                </a:lnTo>
                <a:lnTo>
                  <a:pt x="2191207" y="506095"/>
                </a:lnTo>
                <a:lnTo>
                  <a:pt x="2192112" y="511300"/>
                </a:lnTo>
                <a:lnTo>
                  <a:pt x="2192338" y="516731"/>
                </a:lnTo>
                <a:lnTo>
                  <a:pt x="2192112" y="522163"/>
                </a:lnTo>
                <a:lnTo>
                  <a:pt x="2191207" y="527368"/>
                </a:lnTo>
                <a:lnTo>
                  <a:pt x="2189849" y="532573"/>
                </a:lnTo>
                <a:lnTo>
                  <a:pt x="2188265" y="537551"/>
                </a:lnTo>
                <a:lnTo>
                  <a:pt x="2186002" y="542077"/>
                </a:lnTo>
                <a:lnTo>
                  <a:pt x="2183286" y="546377"/>
                </a:lnTo>
                <a:lnTo>
                  <a:pt x="2180344" y="550677"/>
                </a:lnTo>
                <a:lnTo>
                  <a:pt x="2176723" y="554298"/>
                </a:lnTo>
                <a:lnTo>
                  <a:pt x="2173288" y="557733"/>
                </a:lnTo>
                <a:lnTo>
                  <a:pt x="2173288" y="814388"/>
                </a:lnTo>
                <a:lnTo>
                  <a:pt x="2254497" y="814388"/>
                </a:lnTo>
                <a:lnTo>
                  <a:pt x="2256761" y="814615"/>
                </a:lnTo>
                <a:lnTo>
                  <a:pt x="2258572" y="815068"/>
                </a:lnTo>
                <a:lnTo>
                  <a:pt x="2260609" y="816202"/>
                </a:lnTo>
                <a:lnTo>
                  <a:pt x="2262194" y="817563"/>
                </a:lnTo>
                <a:lnTo>
                  <a:pt x="2263326" y="819150"/>
                </a:lnTo>
                <a:lnTo>
                  <a:pt x="2264231" y="821191"/>
                </a:lnTo>
                <a:lnTo>
                  <a:pt x="2265137" y="823006"/>
                </a:lnTo>
                <a:lnTo>
                  <a:pt x="2265363" y="825274"/>
                </a:lnTo>
                <a:lnTo>
                  <a:pt x="2265363" y="828902"/>
                </a:lnTo>
                <a:lnTo>
                  <a:pt x="2265137" y="830943"/>
                </a:lnTo>
                <a:lnTo>
                  <a:pt x="2264231" y="832984"/>
                </a:lnTo>
                <a:lnTo>
                  <a:pt x="2264005" y="833438"/>
                </a:lnTo>
                <a:lnTo>
                  <a:pt x="2611438" y="833438"/>
                </a:lnTo>
                <a:lnTo>
                  <a:pt x="2627313" y="833438"/>
                </a:lnTo>
                <a:lnTo>
                  <a:pt x="3378295" y="833438"/>
                </a:lnTo>
                <a:lnTo>
                  <a:pt x="3371683" y="830489"/>
                </a:lnTo>
                <a:lnTo>
                  <a:pt x="3355575" y="823459"/>
                </a:lnTo>
                <a:lnTo>
                  <a:pt x="3354214" y="806450"/>
                </a:lnTo>
                <a:lnTo>
                  <a:pt x="3349676" y="808037"/>
                </a:lnTo>
                <a:lnTo>
                  <a:pt x="3339240" y="811212"/>
                </a:lnTo>
                <a:lnTo>
                  <a:pt x="3333568" y="813027"/>
                </a:lnTo>
                <a:lnTo>
                  <a:pt x="3328123" y="814161"/>
                </a:lnTo>
                <a:lnTo>
                  <a:pt x="3323359" y="815068"/>
                </a:lnTo>
                <a:lnTo>
                  <a:pt x="3321544" y="815294"/>
                </a:lnTo>
                <a:lnTo>
                  <a:pt x="3320410" y="815068"/>
                </a:lnTo>
                <a:lnTo>
                  <a:pt x="3317460" y="813934"/>
                </a:lnTo>
                <a:lnTo>
                  <a:pt x="3312923" y="812573"/>
                </a:lnTo>
                <a:lnTo>
                  <a:pt x="3301126" y="808037"/>
                </a:lnTo>
                <a:lnTo>
                  <a:pt x="3294093" y="805543"/>
                </a:lnTo>
                <a:lnTo>
                  <a:pt x="3287513" y="803502"/>
                </a:lnTo>
                <a:lnTo>
                  <a:pt x="3280934" y="801914"/>
                </a:lnTo>
                <a:lnTo>
                  <a:pt x="3277985" y="801234"/>
                </a:lnTo>
                <a:lnTo>
                  <a:pt x="3275262" y="800780"/>
                </a:lnTo>
                <a:lnTo>
                  <a:pt x="3272540" y="800780"/>
                </a:lnTo>
                <a:lnTo>
                  <a:pt x="3270044" y="801007"/>
                </a:lnTo>
                <a:lnTo>
                  <a:pt x="3267548" y="801687"/>
                </a:lnTo>
                <a:lnTo>
                  <a:pt x="3265280" y="802368"/>
                </a:lnTo>
                <a:lnTo>
                  <a:pt x="3263011" y="803275"/>
                </a:lnTo>
                <a:lnTo>
                  <a:pt x="3260969" y="804636"/>
                </a:lnTo>
                <a:lnTo>
                  <a:pt x="3258700" y="805996"/>
                </a:lnTo>
                <a:lnTo>
                  <a:pt x="3256659" y="807584"/>
                </a:lnTo>
                <a:lnTo>
                  <a:pt x="3253255" y="810986"/>
                </a:lnTo>
                <a:lnTo>
                  <a:pt x="3249852" y="814161"/>
                </a:lnTo>
                <a:lnTo>
                  <a:pt x="3247584" y="817789"/>
                </a:lnTo>
                <a:lnTo>
                  <a:pt x="3245769" y="820737"/>
                </a:lnTo>
                <a:lnTo>
                  <a:pt x="3244634" y="821871"/>
                </a:lnTo>
                <a:lnTo>
                  <a:pt x="3243727" y="822552"/>
                </a:lnTo>
                <a:lnTo>
                  <a:pt x="3242592" y="823459"/>
                </a:lnTo>
                <a:lnTo>
                  <a:pt x="3241004" y="823912"/>
                </a:lnTo>
                <a:lnTo>
                  <a:pt x="3239643" y="824139"/>
                </a:lnTo>
                <a:lnTo>
                  <a:pt x="3237828" y="824139"/>
                </a:lnTo>
                <a:lnTo>
                  <a:pt x="3236013" y="823912"/>
                </a:lnTo>
                <a:lnTo>
                  <a:pt x="3234425" y="823686"/>
                </a:lnTo>
                <a:lnTo>
                  <a:pt x="3230568" y="822325"/>
                </a:lnTo>
                <a:lnTo>
                  <a:pt x="3226711" y="820511"/>
                </a:lnTo>
                <a:lnTo>
                  <a:pt x="3222628" y="818016"/>
                </a:lnTo>
                <a:lnTo>
                  <a:pt x="3218998" y="815068"/>
                </a:lnTo>
                <a:lnTo>
                  <a:pt x="3218317" y="813934"/>
                </a:lnTo>
                <a:lnTo>
                  <a:pt x="3217863" y="812800"/>
                </a:lnTo>
                <a:lnTo>
                  <a:pt x="3217863" y="810986"/>
                </a:lnTo>
                <a:lnTo>
                  <a:pt x="3218317" y="808718"/>
                </a:lnTo>
                <a:lnTo>
                  <a:pt x="3218771" y="806223"/>
                </a:lnTo>
                <a:lnTo>
                  <a:pt x="3219451" y="803728"/>
                </a:lnTo>
                <a:lnTo>
                  <a:pt x="3221493" y="797832"/>
                </a:lnTo>
                <a:lnTo>
                  <a:pt x="3224443" y="791482"/>
                </a:lnTo>
                <a:lnTo>
                  <a:pt x="3227846" y="784678"/>
                </a:lnTo>
                <a:lnTo>
                  <a:pt x="3231702" y="778555"/>
                </a:lnTo>
                <a:lnTo>
                  <a:pt x="3233517" y="775607"/>
                </a:lnTo>
                <a:lnTo>
                  <a:pt x="3235786" y="772886"/>
                </a:lnTo>
                <a:lnTo>
                  <a:pt x="3239643" y="767669"/>
                </a:lnTo>
                <a:lnTo>
                  <a:pt x="3242592" y="762907"/>
                </a:lnTo>
                <a:lnTo>
                  <a:pt x="3244634" y="758371"/>
                </a:lnTo>
                <a:lnTo>
                  <a:pt x="3246222" y="754743"/>
                </a:lnTo>
                <a:lnTo>
                  <a:pt x="3247584" y="751794"/>
                </a:lnTo>
                <a:lnTo>
                  <a:pt x="3248037" y="749300"/>
                </a:lnTo>
                <a:lnTo>
                  <a:pt x="3248491" y="747259"/>
                </a:lnTo>
                <a:lnTo>
                  <a:pt x="3249399" y="745218"/>
                </a:lnTo>
                <a:lnTo>
                  <a:pt x="3250987" y="743403"/>
                </a:lnTo>
                <a:lnTo>
                  <a:pt x="3252575" y="741136"/>
                </a:lnTo>
                <a:lnTo>
                  <a:pt x="3255070" y="738641"/>
                </a:lnTo>
                <a:lnTo>
                  <a:pt x="3256432" y="737507"/>
                </a:lnTo>
                <a:lnTo>
                  <a:pt x="3257793" y="736600"/>
                </a:lnTo>
                <a:lnTo>
                  <a:pt x="3259608" y="735919"/>
                </a:lnTo>
                <a:lnTo>
                  <a:pt x="3261423" y="735012"/>
                </a:lnTo>
                <a:lnTo>
                  <a:pt x="3263238" y="734786"/>
                </a:lnTo>
                <a:lnTo>
                  <a:pt x="3265280" y="734559"/>
                </a:lnTo>
                <a:lnTo>
                  <a:pt x="3296361" y="734559"/>
                </a:lnTo>
                <a:lnTo>
                  <a:pt x="3299311" y="732744"/>
                </a:lnTo>
                <a:lnTo>
                  <a:pt x="3306571" y="727755"/>
                </a:lnTo>
                <a:lnTo>
                  <a:pt x="3310881" y="724807"/>
                </a:lnTo>
                <a:lnTo>
                  <a:pt x="3315872" y="721632"/>
                </a:lnTo>
                <a:lnTo>
                  <a:pt x="3321090" y="718684"/>
                </a:lnTo>
                <a:lnTo>
                  <a:pt x="3325855" y="716189"/>
                </a:lnTo>
                <a:lnTo>
                  <a:pt x="3328350" y="715509"/>
                </a:lnTo>
                <a:lnTo>
                  <a:pt x="3330619" y="714828"/>
                </a:lnTo>
                <a:lnTo>
                  <a:pt x="3332888" y="714602"/>
                </a:lnTo>
                <a:lnTo>
                  <a:pt x="3334703" y="714602"/>
                </a:lnTo>
                <a:lnTo>
                  <a:pt x="3336971" y="714602"/>
                </a:lnTo>
                <a:lnTo>
                  <a:pt x="3339013" y="714828"/>
                </a:lnTo>
                <a:lnTo>
                  <a:pt x="3343324" y="715736"/>
                </a:lnTo>
                <a:lnTo>
                  <a:pt x="3352172" y="718457"/>
                </a:lnTo>
                <a:lnTo>
                  <a:pt x="3357163" y="719818"/>
                </a:lnTo>
                <a:lnTo>
                  <a:pt x="3359886" y="720271"/>
                </a:lnTo>
                <a:lnTo>
                  <a:pt x="3362608" y="720725"/>
                </a:lnTo>
                <a:lnTo>
                  <a:pt x="3368053" y="721405"/>
                </a:lnTo>
                <a:lnTo>
                  <a:pt x="3372817" y="722539"/>
                </a:lnTo>
                <a:lnTo>
                  <a:pt x="3376901" y="723900"/>
                </a:lnTo>
                <a:lnTo>
                  <a:pt x="3380531" y="725487"/>
                </a:lnTo>
                <a:lnTo>
                  <a:pt x="3383254" y="726621"/>
                </a:lnTo>
                <a:lnTo>
                  <a:pt x="3384842" y="727982"/>
                </a:lnTo>
                <a:lnTo>
                  <a:pt x="3386657" y="729116"/>
                </a:lnTo>
                <a:lnTo>
                  <a:pt x="3388472" y="728662"/>
                </a:lnTo>
                <a:lnTo>
                  <a:pt x="3392782" y="727982"/>
                </a:lnTo>
                <a:lnTo>
                  <a:pt x="3395505" y="727528"/>
                </a:lnTo>
                <a:lnTo>
                  <a:pt x="3398454" y="727075"/>
                </a:lnTo>
                <a:lnTo>
                  <a:pt x="3400950" y="727075"/>
                </a:lnTo>
                <a:lnTo>
                  <a:pt x="3403445" y="727755"/>
                </a:lnTo>
                <a:lnTo>
                  <a:pt x="3407529" y="728662"/>
                </a:lnTo>
                <a:lnTo>
                  <a:pt x="3411613" y="730477"/>
                </a:lnTo>
                <a:lnTo>
                  <a:pt x="3427267" y="737507"/>
                </a:lnTo>
                <a:lnTo>
                  <a:pt x="3430216" y="738641"/>
                </a:lnTo>
                <a:lnTo>
                  <a:pt x="3432712" y="739321"/>
                </a:lnTo>
                <a:lnTo>
                  <a:pt x="3435207" y="739775"/>
                </a:lnTo>
                <a:lnTo>
                  <a:pt x="3437476" y="739775"/>
                </a:lnTo>
                <a:lnTo>
                  <a:pt x="3439745" y="739548"/>
                </a:lnTo>
                <a:lnTo>
                  <a:pt x="3441787" y="739321"/>
                </a:lnTo>
                <a:lnTo>
                  <a:pt x="3443375" y="738641"/>
                </a:lnTo>
                <a:lnTo>
                  <a:pt x="3445190" y="737507"/>
                </a:lnTo>
                <a:lnTo>
                  <a:pt x="3446551" y="736600"/>
                </a:lnTo>
                <a:lnTo>
                  <a:pt x="3448139" y="735466"/>
                </a:lnTo>
                <a:lnTo>
                  <a:pt x="3450862" y="732744"/>
                </a:lnTo>
                <a:lnTo>
                  <a:pt x="3453357" y="729343"/>
                </a:lnTo>
                <a:lnTo>
                  <a:pt x="3455626" y="726168"/>
                </a:lnTo>
                <a:lnTo>
                  <a:pt x="3456760" y="725034"/>
                </a:lnTo>
                <a:lnTo>
                  <a:pt x="3458575" y="723673"/>
                </a:lnTo>
                <a:lnTo>
                  <a:pt x="3460617" y="722993"/>
                </a:lnTo>
                <a:lnTo>
                  <a:pt x="3463113" y="722539"/>
                </a:lnTo>
                <a:lnTo>
                  <a:pt x="3465835" y="722539"/>
                </a:lnTo>
                <a:lnTo>
                  <a:pt x="3468785" y="722539"/>
                </a:lnTo>
                <a:lnTo>
                  <a:pt x="3471961" y="722766"/>
                </a:lnTo>
                <a:lnTo>
                  <a:pt x="3475364" y="722993"/>
                </a:lnTo>
                <a:lnTo>
                  <a:pt x="3482397" y="724127"/>
                </a:lnTo>
                <a:lnTo>
                  <a:pt x="3489884" y="725714"/>
                </a:lnTo>
                <a:lnTo>
                  <a:pt x="3503269" y="728889"/>
                </a:lnTo>
                <a:lnTo>
                  <a:pt x="3509622" y="730250"/>
                </a:lnTo>
                <a:lnTo>
                  <a:pt x="3515974" y="731157"/>
                </a:lnTo>
                <a:lnTo>
                  <a:pt x="3522100" y="731837"/>
                </a:lnTo>
                <a:lnTo>
                  <a:pt x="3527772" y="732064"/>
                </a:lnTo>
                <a:lnTo>
                  <a:pt x="3530267" y="731837"/>
                </a:lnTo>
                <a:lnTo>
                  <a:pt x="3532763" y="731837"/>
                </a:lnTo>
                <a:lnTo>
                  <a:pt x="3535031" y="731384"/>
                </a:lnTo>
                <a:lnTo>
                  <a:pt x="3536846" y="730930"/>
                </a:lnTo>
                <a:lnTo>
                  <a:pt x="3538661" y="730250"/>
                </a:lnTo>
                <a:lnTo>
                  <a:pt x="3540250" y="729116"/>
                </a:lnTo>
                <a:lnTo>
                  <a:pt x="3541157" y="728209"/>
                </a:lnTo>
                <a:lnTo>
                  <a:pt x="3541838" y="726621"/>
                </a:lnTo>
                <a:lnTo>
                  <a:pt x="3542745" y="725487"/>
                </a:lnTo>
                <a:lnTo>
                  <a:pt x="3543880" y="724127"/>
                </a:lnTo>
                <a:lnTo>
                  <a:pt x="3545241" y="723446"/>
                </a:lnTo>
                <a:lnTo>
                  <a:pt x="3547056" y="722993"/>
                </a:lnTo>
                <a:lnTo>
                  <a:pt x="3549098" y="722766"/>
                </a:lnTo>
                <a:lnTo>
                  <a:pt x="3551366" y="722539"/>
                </a:lnTo>
                <a:lnTo>
                  <a:pt x="3556811" y="722539"/>
                </a:lnTo>
                <a:lnTo>
                  <a:pt x="3562483" y="723219"/>
                </a:lnTo>
                <a:lnTo>
                  <a:pt x="3568609" y="723900"/>
                </a:lnTo>
                <a:lnTo>
                  <a:pt x="3580633" y="725941"/>
                </a:lnTo>
                <a:lnTo>
                  <a:pt x="3583355" y="726168"/>
                </a:lnTo>
                <a:lnTo>
                  <a:pt x="3586078" y="726394"/>
                </a:lnTo>
                <a:lnTo>
                  <a:pt x="3588800" y="726394"/>
                </a:lnTo>
                <a:lnTo>
                  <a:pt x="3591523" y="726168"/>
                </a:lnTo>
                <a:lnTo>
                  <a:pt x="3596741" y="725487"/>
                </a:lnTo>
                <a:lnTo>
                  <a:pt x="3601732" y="724353"/>
                </a:lnTo>
                <a:lnTo>
                  <a:pt x="3606496" y="722993"/>
                </a:lnTo>
                <a:lnTo>
                  <a:pt x="3610580" y="721178"/>
                </a:lnTo>
                <a:lnTo>
                  <a:pt x="3614891" y="719137"/>
                </a:lnTo>
                <a:lnTo>
                  <a:pt x="3618521" y="717550"/>
                </a:lnTo>
                <a:lnTo>
                  <a:pt x="3625327" y="713921"/>
                </a:lnTo>
                <a:lnTo>
                  <a:pt x="3628730" y="712561"/>
                </a:lnTo>
                <a:lnTo>
                  <a:pt x="3632133" y="711200"/>
                </a:lnTo>
                <a:lnTo>
                  <a:pt x="3639393" y="709159"/>
                </a:lnTo>
                <a:lnTo>
                  <a:pt x="3647107" y="707344"/>
                </a:lnTo>
                <a:lnTo>
                  <a:pt x="3653686" y="705984"/>
                </a:lnTo>
                <a:lnTo>
                  <a:pt x="3656182" y="705303"/>
                </a:lnTo>
                <a:lnTo>
                  <a:pt x="3657316" y="704850"/>
                </a:lnTo>
                <a:lnTo>
                  <a:pt x="3658223" y="704169"/>
                </a:lnTo>
                <a:lnTo>
                  <a:pt x="3658904" y="703262"/>
                </a:lnTo>
                <a:lnTo>
                  <a:pt x="3659812" y="702355"/>
                </a:lnTo>
                <a:lnTo>
                  <a:pt x="3660265" y="701221"/>
                </a:lnTo>
                <a:lnTo>
                  <a:pt x="3660719" y="699634"/>
                </a:lnTo>
                <a:lnTo>
                  <a:pt x="3661173" y="695778"/>
                </a:lnTo>
                <a:lnTo>
                  <a:pt x="3661173" y="690336"/>
                </a:lnTo>
                <a:lnTo>
                  <a:pt x="3661173" y="683078"/>
                </a:lnTo>
                <a:lnTo>
                  <a:pt x="3660946" y="673780"/>
                </a:lnTo>
                <a:lnTo>
                  <a:pt x="3660038" y="652689"/>
                </a:lnTo>
                <a:lnTo>
                  <a:pt x="3658904" y="631371"/>
                </a:lnTo>
                <a:lnTo>
                  <a:pt x="3658450" y="622527"/>
                </a:lnTo>
                <a:lnTo>
                  <a:pt x="3658450" y="615269"/>
                </a:lnTo>
                <a:lnTo>
                  <a:pt x="3658223" y="593725"/>
                </a:lnTo>
                <a:lnTo>
                  <a:pt x="3657770" y="561748"/>
                </a:lnTo>
                <a:lnTo>
                  <a:pt x="3657770" y="545193"/>
                </a:lnTo>
                <a:lnTo>
                  <a:pt x="3657770" y="530225"/>
                </a:lnTo>
                <a:lnTo>
                  <a:pt x="3658223" y="518432"/>
                </a:lnTo>
                <a:lnTo>
                  <a:pt x="3658677" y="513896"/>
                </a:lnTo>
                <a:lnTo>
                  <a:pt x="3659131" y="510948"/>
                </a:lnTo>
                <a:lnTo>
                  <a:pt x="3660038" y="506639"/>
                </a:lnTo>
                <a:lnTo>
                  <a:pt x="3660492" y="504145"/>
                </a:lnTo>
                <a:lnTo>
                  <a:pt x="3660492" y="502557"/>
                </a:lnTo>
                <a:lnTo>
                  <a:pt x="3660492" y="501877"/>
                </a:lnTo>
                <a:lnTo>
                  <a:pt x="3660038" y="501423"/>
                </a:lnTo>
                <a:lnTo>
                  <a:pt x="3659131" y="500743"/>
                </a:lnTo>
                <a:lnTo>
                  <a:pt x="3657770" y="500062"/>
                </a:lnTo>
                <a:lnTo>
                  <a:pt x="3655728" y="498702"/>
                </a:lnTo>
                <a:lnTo>
                  <a:pt x="3653459" y="496434"/>
                </a:lnTo>
                <a:lnTo>
                  <a:pt x="3651190" y="494166"/>
                </a:lnTo>
                <a:lnTo>
                  <a:pt x="3649829" y="491898"/>
                </a:lnTo>
                <a:lnTo>
                  <a:pt x="3649149" y="489857"/>
                </a:lnTo>
                <a:lnTo>
                  <a:pt x="3648468" y="488043"/>
                </a:lnTo>
                <a:lnTo>
                  <a:pt x="3648468" y="486909"/>
                </a:lnTo>
                <a:lnTo>
                  <a:pt x="3648922" y="485775"/>
                </a:lnTo>
                <a:lnTo>
                  <a:pt x="3649149" y="485095"/>
                </a:lnTo>
                <a:lnTo>
                  <a:pt x="3653459" y="477837"/>
                </a:lnTo>
                <a:lnTo>
                  <a:pt x="3655047" y="474889"/>
                </a:lnTo>
                <a:lnTo>
                  <a:pt x="3656408" y="471487"/>
                </a:lnTo>
                <a:lnTo>
                  <a:pt x="3657770" y="467859"/>
                </a:lnTo>
                <a:lnTo>
                  <a:pt x="3658904" y="464230"/>
                </a:lnTo>
                <a:lnTo>
                  <a:pt x="3659812" y="460828"/>
                </a:lnTo>
                <a:lnTo>
                  <a:pt x="3660492" y="457653"/>
                </a:lnTo>
                <a:lnTo>
                  <a:pt x="3660719" y="455386"/>
                </a:lnTo>
                <a:lnTo>
                  <a:pt x="3660492" y="453798"/>
                </a:lnTo>
                <a:lnTo>
                  <a:pt x="3659812" y="452891"/>
                </a:lnTo>
                <a:lnTo>
                  <a:pt x="3658223" y="451303"/>
                </a:lnTo>
                <a:lnTo>
                  <a:pt x="3653459" y="448128"/>
                </a:lnTo>
                <a:lnTo>
                  <a:pt x="3643250" y="441552"/>
                </a:lnTo>
                <a:lnTo>
                  <a:pt x="3642342" y="440645"/>
                </a:lnTo>
                <a:lnTo>
                  <a:pt x="3641435" y="439737"/>
                </a:lnTo>
                <a:lnTo>
                  <a:pt x="3639620" y="437016"/>
                </a:lnTo>
                <a:lnTo>
                  <a:pt x="3638259" y="433841"/>
                </a:lnTo>
                <a:lnTo>
                  <a:pt x="3636670" y="429759"/>
                </a:lnTo>
                <a:lnTo>
                  <a:pt x="3633494" y="421595"/>
                </a:lnTo>
                <a:lnTo>
                  <a:pt x="3631679" y="417739"/>
                </a:lnTo>
                <a:lnTo>
                  <a:pt x="3629637" y="413884"/>
                </a:lnTo>
                <a:lnTo>
                  <a:pt x="3628730" y="412296"/>
                </a:lnTo>
                <a:lnTo>
                  <a:pt x="3627596" y="410709"/>
                </a:lnTo>
                <a:lnTo>
                  <a:pt x="3626234" y="409802"/>
                </a:lnTo>
                <a:lnTo>
                  <a:pt x="3625100" y="408668"/>
                </a:lnTo>
                <a:lnTo>
                  <a:pt x="3623739" y="407761"/>
                </a:lnTo>
                <a:lnTo>
                  <a:pt x="3622378" y="407307"/>
                </a:lnTo>
                <a:lnTo>
                  <a:pt x="3620789" y="406853"/>
                </a:lnTo>
                <a:lnTo>
                  <a:pt x="3619201" y="406400"/>
                </a:lnTo>
                <a:lnTo>
                  <a:pt x="3616252" y="406173"/>
                </a:lnTo>
                <a:lnTo>
                  <a:pt x="3613076" y="406400"/>
                </a:lnTo>
                <a:lnTo>
                  <a:pt x="3609900" y="407080"/>
                </a:lnTo>
                <a:lnTo>
                  <a:pt x="3606723" y="407987"/>
                </a:lnTo>
                <a:lnTo>
                  <a:pt x="3602640" y="408668"/>
                </a:lnTo>
                <a:lnTo>
                  <a:pt x="3597648" y="409575"/>
                </a:lnTo>
                <a:lnTo>
                  <a:pt x="3591523" y="410028"/>
                </a:lnTo>
                <a:lnTo>
                  <a:pt x="3584717" y="410482"/>
                </a:lnTo>
                <a:lnTo>
                  <a:pt x="3578137" y="410482"/>
                </a:lnTo>
                <a:lnTo>
                  <a:pt x="3571331" y="410482"/>
                </a:lnTo>
                <a:lnTo>
                  <a:pt x="3565206" y="410482"/>
                </a:lnTo>
                <a:lnTo>
                  <a:pt x="3559761" y="410028"/>
                </a:lnTo>
                <a:lnTo>
                  <a:pt x="3557492" y="409575"/>
                </a:lnTo>
                <a:lnTo>
                  <a:pt x="3555223" y="408441"/>
                </a:lnTo>
                <a:lnTo>
                  <a:pt x="3553408" y="407307"/>
                </a:lnTo>
                <a:lnTo>
                  <a:pt x="3551366" y="405493"/>
                </a:lnTo>
                <a:lnTo>
                  <a:pt x="3549551" y="403452"/>
                </a:lnTo>
                <a:lnTo>
                  <a:pt x="3548190" y="401637"/>
                </a:lnTo>
                <a:lnTo>
                  <a:pt x="3546829" y="399370"/>
                </a:lnTo>
                <a:lnTo>
                  <a:pt x="3545694" y="396875"/>
                </a:lnTo>
                <a:lnTo>
                  <a:pt x="3544560" y="394380"/>
                </a:lnTo>
                <a:lnTo>
                  <a:pt x="3543880" y="391659"/>
                </a:lnTo>
                <a:lnTo>
                  <a:pt x="3543426" y="389164"/>
                </a:lnTo>
                <a:lnTo>
                  <a:pt x="3543199" y="386896"/>
                </a:lnTo>
                <a:lnTo>
                  <a:pt x="3543199" y="384402"/>
                </a:lnTo>
                <a:lnTo>
                  <a:pt x="3543426" y="382361"/>
                </a:lnTo>
                <a:lnTo>
                  <a:pt x="3543880" y="380546"/>
                </a:lnTo>
                <a:lnTo>
                  <a:pt x="3544333" y="378732"/>
                </a:lnTo>
                <a:lnTo>
                  <a:pt x="3545921" y="375784"/>
                </a:lnTo>
                <a:lnTo>
                  <a:pt x="3546829" y="373062"/>
                </a:lnTo>
                <a:lnTo>
                  <a:pt x="3547283" y="370568"/>
                </a:lnTo>
                <a:lnTo>
                  <a:pt x="3547283" y="368073"/>
                </a:lnTo>
                <a:lnTo>
                  <a:pt x="3547283" y="365805"/>
                </a:lnTo>
                <a:lnTo>
                  <a:pt x="3546829" y="363764"/>
                </a:lnTo>
                <a:lnTo>
                  <a:pt x="3545921" y="360589"/>
                </a:lnTo>
                <a:lnTo>
                  <a:pt x="3545921" y="359909"/>
                </a:lnTo>
                <a:lnTo>
                  <a:pt x="3545694" y="359228"/>
                </a:lnTo>
                <a:lnTo>
                  <a:pt x="3546148" y="357641"/>
                </a:lnTo>
                <a:lnTo>
                  <a:pt x="3546602" y="355827"/>
                </a:lnTo>
                <a:lnTo>
                  <a:pt x="3547963" y="354693"/>
                </a:lnTo>
                <a:lnTo>
                  <a:pt x="3549098" y="353105"/>
                </a:lnTo>
                <a:lnTo>
                  <a:pt x="3550232" y="351971"/>
                </a:lnTo>
                <a:lnTo>
                  <a:pt x="3552728" y="349703"/>
                </a:lnTo>
                <a:lnTo>
                  <a:pt x="3553862" y="348796"/>
                </a:lnTo>
                <a:lnTo>
                  <a:pt x="3554089" y="347662"/>
                </a:lnTo>
                <a:lnTo>
                  <a:pt x="3553862" y="346755"/>
                </a:lnTo>
                <a:lnTo>
                  <a:pt x="3553408" y="345848"/>
                </a:lnTo>
                <a:lnTo>
                  <a:pt x="3552501" y="344714"/>
                </a:lnTo>
                <a:lnTo>
                  <a:pt x="3551366" y="343807"/>
                </a:lnTo>
                <a:lnTo>
                  <a:pt x="3548417" y="341766"/>
                </a:lnTo>
                <a:lnTo>
                  <a:pt x="3546829" y="340859"/>
                </a:lnTo>
                <a:lnTo>
                  <a:pt x="3545921" y="339045"/>
                </a:lnTo>
                <a:lnTo>
                  <a:pt x="3545241" y="337230"/>
                </a:lnTo>
                <a:lnTo>
                  <a:pt x="3544333" y="335416"/>
                </a:lnTo>
                <a:lnTo>
                  <a:pt x="3543653" y="331107"/>
                </a:lnTo>
                <a:lnTo>
                  <a:pt x="3542972" y="326798"/>
                </a:lnTo>
                <a:lnTo>
                  <a:pt x="3542518" y="324984"/>
                </a:lnTo>
                <a:lnTo>
                  <a:pt x="3541384" y="322943"/>
                </a:lnTo>
                <a:lnTo>
                  <a:pt x="3540250" y="320675"/>
                </a:lnTo>
                <a:lnTo>
                  <a:pt x="3538888" y="318407"/>
                </a:lnTo>
                <a:lnTo>
                  <a:pt x="3535939" y="314552"/>
                </a:lnTo>
                <a:lnTo>
                  <a:pt x="3533443" y="311830"/>
                </a:lnTo>
                <a:lnTo>
                  <a:pt x="3532309" y="310696"/>
                </a:lnTo>
                <a:lnTo>
                  <a:pt x="3530494" y="309789"/>
                </a:lnTo>
                <a:lnTo>
                  <a:pt x="3525276" y="307748"/>
                </a:lnTo>
                <a:lnTo>
                  <a:pt x="3518923" y="305707"/>
                </a:lnTo>
                <a:lnTo>
                  <a:pt x="3511890" y="303893"/>
                </a:lnTo>
                <a:lnTo>
                  <a:pt x="3510075" y="303439"/>
                </a:lnTo>
                <a:lnTo>
                  <a:pt x="3508941" y="302532"/>
                </a:lnTo>
                <a:lnTo>
                  <a:pt x="3507580" y="301852"/>
                </a:lnTo>
                <a:lnTo>
                  <a:pt x="3506899" y="300945"/>
                </a:lnTo>
                <a:lnTo>
                  <a:pt x="3506219" y="299811"/>
                </a:lnTo>
                <a:lnTo>
                  <a:pt x="3505992" y="298677"/>
                </a:lnTo>
                <a:lnTo>
                  <a:pt x="3505765" y="297316"/>
                </a:lnTo>
                <a:lnTo>
                  <a:pt x="3505765" y="295955"/>
                </a:lnTo>
                <a:lnTo>
                  <a:pt x="3505992" y="294595"/>
                </a:lnTo>
                <a:lnTo>
                  <a:pt x="3506219" y="293234"/>
                </a:lnTo>
                <a:lnTo>
                  <a:pt x="3507353" y="290059"/>
                </a:lnTo>
                <a:lnTo>
                  <a:pt x="3509168" y="286430"/>
                </a:lnTo>
                <a:lnTo>
                  <a:pt x="3511437" y="283028"/>
                </a:lnTo>
                <a:lnTo>
                  <a:pt x="3517109" y="274864"/>
                </a:lnTo>
                <a:lnTo>
                  <a:pt x="3523915" y="265793"/>
                </a:lnTo>
                <a:lnTo>
                  <a:pt x="3534578" y="251959"/>
                </a:lnTo>
                <a:lnTo>
                  <a:pt x="3535939" y="249691"/>
                </a:lnTo>
                <a:lnTo>
                  <a:pt x="3536846" y="247650"/>
                </a:lnTo>
                <a:lnTo>
                  <a:pt x="3537981" y="245382"/>
                </a:lnTo>
                <a:lnTo>
                  <a:pt x="3538435" y="242661"/>
                </a:lnTo>
                <a:lnTo>
                  <a:pt x="3538888" y="240166"/>
                </a:lnTo>
                <a:lnTo>
                  <a:pt x="3538888" y="237218"/>
                </a:lnTo>
                <a:lnTo>
                  <a:pt x="3538661" y="234043"/>
                </a:lnTo>
                <a:lnTo>
                  <a:pt x="3538208" y="230868"/>
                </a:lnTo>
                <a:lnTo>
                  <a:pt x="3536393" y="224971"/>
                </a:lnTo>
                <a:lnTo>
                  <a:pt x="3535031" y="219302"/>
                </a:lnTo>
                <a:lnTo>
                  <a:pt x="3534578" y="216807"/>
                </a:lnTo>
                <a:lnTo>
                  <a:pt x="3534124" y="214086"/>
                </a:lnTo>
                <a:lnTo>
                  <a:pt x="3534805" y="211591"/>
                </a:lnTo>
                <a:lnTo>
                  <a:pt x="3535485" y="208870"/>
                </a:lnTo>
                <a:lnTo>
                  <a:pt x="3537754" y="204334"/>
                </a:lnTo>
                <a:lnTo>
                  <a:pt x="3541838" y="196623"/>
                </a:lnTo>
                <a:lnTo>
                  <a:pt x="3553181" y="176666"/>
                </a:lnTo>
                <a:lnTo>
                  <a:pt x="3564298" y="156936"/>
                </a:lnTo>
                <a:lnTo>
                  <a:pt x="3570197" y="145823"/>
                </a:lnTo>
                <a:lnTo>
                  <a:pt x="3570650" y="144916"/>
                </a:lnTo>
                <a:lnTo>
                  <a:pt x="3570877" y="143782"/>
                </a:lnTo>
                <a:lnTo>
                  <a:pt x="3570877" y="141287"/>
                </a:lnTo>
                <a:lnTo>
                  <a:pt x="3570650" y="138566"/>
                </a:lnTo>
                <a:lnTo>
                  <a:pt x="3569970" y="135618"/>
                </a:lnTo>
                <a:lnTo>
                  <a:pt x="3568836" y="132896"/>
                </a:lnTo>
                <a:lnTo>
                  <a:pt x="3567701" y="129948"/>
                </a:lnTo>
                <a:lnTo>
                  <a:pt x="3564979" y="124732"/>
                </a:lnTo>
                <a:lnTo>
                  <a:pt x="3564071" y="122237"/>
                </a:lnTo>
                <a:lnTo>
                  <a:pt x="3563391" y="119970"/>
                </a:lnTo>
                <a:lnTo>
                  <a:pt x="3563391" y="118155"/>
                </a:lnTo>
                <a:lnTo>
                  <a:pt x="3563844" y="115887"/>
                </a:lnTo>
                <a:lnTo>
                  <a:pt x="3564752" y="111578"/>
                </a:lnTo>
                <a:lnTo>
                  <a:pt x="3565432" y="109311"/>
                </a:lnTo>
                <a:lnTo>
                  <a:pt x="3565886" y="106816"/>
                </a:lnTo>
                <a:lnTo>
                  <a:pt x="3566113" y="104548"/>
                </a:lnTo>
                <a:lnTo>
                  <a:pt x="3566113" y="101827"/>
                </a:lnTo>
                <a:lnTo>
                  <a:pt x="3566567" y="99332"/>
                </a:lnTo>
                <a:lnTo>
                  <a:pt x="3567021" y="96611"/>
                </a:lnTo>
                <a:lnTo>
                  <a:pt x="3567474" y="95250"/>
                </a:lnTo>
                <a:lnTo>
                  <a:pt x="3567928" y="94343"/>
                </a:lnTo>
                <a:lnTo>
                  <a:pt x="3568609" y="92982"/>
                </a:lnTo>
                <a:lnTo>
                  <a:pt x="3569743" y="92075"/>
                </a:lnTo>
                <a:lnTo>
                  <a:pt x="3570650" y="90941"/>
                </a:lnTo>
                <a:lnTo>
                  <a:pt x="3572012" y="90261"/>
                </a:lnTo>
                <a:lnTo>
                  <a:pt x="3573373" y="89580"/>
                </a:lnTo>
                <a:lnTo>
                  <a:pt x="3575188" y="89127"/>
                </a:lnTo>
                <a:lnTo>
                  <a:pt x="3576776" y="88220"/>
                </a:lnTo>
                <a:lnTo>
                  <a:pt x="3578364" y="87539"/>
                </a:lnTo>
                <a:lnTo>
                  <a:pt x="3579272" y="86632"/>
                </a:lnTo>
                <a:lnTo>
                  <a:pt x="3580179" y="85271"/>
                </a:lnTo>
                <a:lnTo>
                  <a:pt x="3580633" y="84364"/>
                </a:lnTo>
                <a:lnTo>
                  <a:pt x="3580860" y="83003"/>
                </a:lnTo>
                <a:lnTo>
                  <a:pt x="3581314" y="80282"/>
                </a:lnTo>
                <a:lnTo>
                  <a:pt x="3581767" y="78014"/>
                </a:lnTo>
                <a:lnTo>
                  <a:pt x="3581994" y="76880"/>
                </a:lnTo>
                <a:lnTo>
                  <a:pt x="3582902" y="75973"/>
                </a:lnTo>
                <a:lnTo>
                  <a:pt x="3583582" y="75066"/>
                </a:lnTo>
                <a:lnTo>
                  <a:pt x="3584490" y="74386"/>
                </a:lnTo>
                <a:lnTo>
                  <a:pt x="3585851" y="74159"/>
                </a:lnTo>
                <a:lnTo>
                  <a:pt x="3587439" y="73932"/>
                </a:lnTo>
                <a:lnTo>
                  <a:pt x="3591296" y="74159"/>
                </a:lnTo>
                <a:lnTo>
                  <a:pt x="3594472" y="74386"/>
                </a:lnTo>
                <a:lnTo>
                  <a:pt x="3599463" y="74839"/>
                </a:lnTo>
                <a:lnTo>
                  <a:pt x="3603774" y="75746"/>
                </a:lnTo>
                <a:lnTo>
                  <a:pt x="3605816" y="75973"/>
                </a:lnTo>
                <a:lnTo>
                  <a:pt x="3608085" y="75973"/>
                </a:lnTo>
                <a:lnTo>
                  <a:pt x="3609673" y="75973"/>
                </a:lnTo>
                <a:lnTo>
                  <a:pt x="3611034" y="75520"/>
                </a:lnTo>
                <a:lnTo>
                  <a:pt x="3614891" y="74386"/>
                </a:lnTo>
                <a:lnTo>
                  <a:pt x="3618974" y="73252"/>
                </a:lnTo>
                <a:lnTo>
                  <a:pt x="3623739" y="71437"/>
                </a:lnTo>
                <a:lnTo>
                  <a:pt x="3633267" y="67809"/>
                </a:lnTo>
                <a:lnTo>
                  <a:pt x="3637805" y="65995"/>
                </a:lnTo>
                <a:lnTo>
                  <a:pt x="3642115" y="64861"/>
                </a:lnTo>
                <a:lnTo>
                  <a:pt x="3646426" y="63727"/>
                </a:lnTo>
                <a:lnTo>
                  <a:pt x="3650737" y="63500"/>
                </a:lnTo>
                <a:lnTo>
                  <a:pt x="3655728" y="63500"/>
                </a:lnTo>
                <a:lnTo>
                  <a:pt x="3660719" y="63727"/>
                </a:lnTo>
                <a:lnTo>
                  <a:pt x="3665483" y="64407"/>
                </a:lnTo>
                <a:lnTo>
                  <a:pt x="3669794" y="65541"/>
                </a:lnTo>
                <a:lnTo>
                  <a:pt x="3674105" y="66675"/>
                </a:lnTo>
                <a:lnTo>
                  <a:pt x="3677508" y="68489"/>
                </a:lnTo>
                <a:lnTo>
                  <a:pt x="3679323" y="69170"/>
                </a:lnTo>
                <a:lnTo>
                  <a:pt x="3681364" y="69623"/>
                </a:lnTo>
                <a:lnTo>
                  <a:pt x="3683406" y="70303"/>
                </a:lnTo>
                <a:lnTo>
                  <a:pt x="3685448" y="70757"/>
                </a:lnTo>
                <a:lnTo>
                  <a:pt x="3690212" y="70984"/>
                </a:lnTo>
                <a:lnTo>
                  <a:pt x="3695204" y="70984"/>
                </a:lnTo>
                <a:lnTo>
                  <a:pt x="3700195" y="70757"/>
                </a:lnTo>
                <a:lnTo>
                  <a:pt x="3704732" y="70303"/>
                </a:lnTo>
                <a:lnTo>
                  <a:pt x="3711539" y="69396"/>
                </a:lnTo>
                <a:lnTo>
                  <a:pt x="3714261" y="69170"/>
                </a:lnTo>
                <a:lnTo>
                  <a:pt x="3717210" y="69623"/>
                </a:lnTo>
                <a:lnTo>
                  <a:pt x="3720840" y="70303"/>
                </a:lnTo>
                <a:lnTo>
                  <a:pt x="3724470" y="71437"/>
                </a:lnTo>
                <a:lnTo>
                  <a:pt x="3732411" y="73932"/>
                </a:lnTo>
                <a:lnTo>
                  <a:pt x="3739898" y="76880"/>
                </a:lnTo>
                <a:lnTo>
                  <a:pt x="3749426" y="80962"/>
                </a:lnTo>
                <a:lnTo>
                  <a:pt x="3762585" y="86632"/>
                </a:lnTo>
                <a:lnTo>
                  <a:pt x="3776651" y="93209"/>
                </a:lnTo>
                <a:lnTo>
                  <a:pt x="3783003" y="96611"/>
                </a:lnTo>
                <a:lnTo>
                  <a:pt x="3788448" y="99559"/>
                </a:lnTo>
                <a:lnTo>
                  <a:pt x="3791171" y="101146"/>
                </a:lnTo>
                <a:lnTo>
                  <a:pt x="3793666" y="103187"/>
                </a:lnTo>
                <a:lnTo>
                  <a:pt x="3796389" y="105682"/>
                </a:lnTo>
                <a:lnTo>
                  <a:pt x="3799111" y="108403"/>
                </a:lnTo>
                <a:lnTo>
                  <a:pt x="3801834" y="111352"/>
                </a:lnTo>
                <a:lnTo>
                  <a:pt x="3804330" y="114527"/>
                </a:lnTo>
                <a:lnTo>
                  <a:pt x="3806825" y="118155"/>
                </a:lnTo>
                <a:lnTo>
                  <a:pt x="3809321" y="121557"/>
                </a:lnTo>
                <a:lnTo>
                  <a:pt x="3811363" y="125186"/>
                </a:lnTo>
                <a:lnTo>
                  <a:pt x="3813178" y="129041"/>
                </a:lnTo>
                <a:lnTo>
                  <a:pt x="3814993" y="132443"/>
                </a:lnTo>
                <a:lnTo>
                  <a:pt x="3816581" y="136298"/>
                </a:lnTo>
                <a:lnTo>
                  <a:pt x="3817488" y="139700"/>
                </a:lnTo>
                <a:lnTo>
                  <a:pt x="3818169" y="143102"/>
                </a:lnTo>
                <a:lnTo>
                  <a:pt x="3818622" y="146277"/>
                </a:lnTo>
                <a:lnTo>
                  <a:pt x="3818396" y="149225"/>
                </a:lnTo>
                <a:lnTo>
                  <a:pt x="3817942" y="155802"/>
                </a:lnTo>
                <a:lnTo>
                  <a:pt x="3817942" y="163512"/>
                </a:lnTo>
                <a:lnTo>
                  <a:pt x="3818169" y="171903"/>
                </a:lnTo>
                <a:lnTo>
                  <a:pt x="3819076" y="180521"/>
                </a:lnTo>
                <a:lnTo>
                  <a:pt x="3819984" y="189593"/>
                </a:lnTo>
                <a:lnTo>
                  <a:pt x="3821572" y="197757"/>
                </a:lnTo>
                <a:lnTo>
                  <a:pt x="3823160" y="205241"/>
                </a:lnTo>
                <a:lnTo>
                  <a:pt x="3824294" y="208416"/>
                </a:lnTo>
                <a:lnTo>
                  <a:pt x="3825202" y="211137"/>
                </a:lnTo>
                <a:lnTo>
                  <a:pt x="3827697" y="217034"/>
                </a:lnTo>
                <a:lnTo>
                  <a:pt x="3830193" y="224291"/>
                </a:lnTo>
                <a:lnTo>
                  <a:pt x="3832689" y="232002"/>
                </a:lnTo>
                <a:lnTo>
                  <a:pt x="3834504" y="240393"/>
                </a:lnTo>
                <a:lnTo>
                  <a:pt x="3835411" y="244475"/>
                </a:lnTo>
                <a:lnTo>
                  <a:pt x="3836092" y="248784"/>
                </a:lnTo>
                <a:lnTo>
                  <a:pt x="3836545" y="253093"/>
                </a:lnTo>
                <a:lnTo>
                  <a:pt x="3836772" y="257175"/>
                </a:lnTo>
                <a:lnTo>
                  <a:pt x="3836545" y="261257"/>
                </a:lnTo>
                <a:lnTo>
                  <a:pt x="3836319" y="264886"/>
                </a:lnTo>
                <a:lnTo>
                  <a:pt x="3835638" y="268514"/>
                </a:lnTo>
                <a:lnTo>
                  <a:pt x="3834504" y="272143"/>
                </a:lnTo>
                <a:lnTo>
                  <a:pt x="3832462" y="278039"/>
                </a:lnTo>
                <a:lnTo>
                  <a:pt x="3830420" y="282575"/>
                </a:lnTo>
                <a:lnTo>
                  <a:pt x="3827697" y="288925"/>
                </a:lnTo>
                <a:lnTo>
                  <a:pt x="3825656" y="293461"/>
                </a:lnTo>
                <a:lnTo>
                  <a:pt x="3824975" y="295728"/>
                </a:lnTo>
                <a:lnTo>
                  <a:pt x="3824294" y="298677"/>
                </a:lnTo>
                <a:lnTo>
                  <a:pt x="3823614" y="300264"/>
                </a:lnTo>
                <a:lnTo>
                  <a:pt x="3823614" y="302759"/>
                </a:lnTo>
                <a:lnTo>
                  <a:pt x="3823614" y="308882"/>
                </a:lnTo>
                <a:lnTo>
                  <a:pt x="3824748" y="323623"/>
                </a:lnTo>
                <a:lnTo>
                  <a:pt x="3825202" y="331334"/>
                </a:lnTo>
                <a:lnTo>
                  <a:pt x="3825202" y="338137"/>
                </a:lnTo>
                <a:lnTo>
                  <a:pt x="3824975" y="341086"/>
                </a:lnTo>
                <a:lnTo>
                  <a:pt x="3824521" y="343807"/>
                </a:lnTo>
                <a:lnTo>
                  <a:pt x="3823841" y="345848"/>
                </a:lnTo>
                <a:lnTo>
                  <a:pt x="3823160" y="347436"/>
                </a:lnTo>
                <a:lnTo>
                  <a:pt x="3822252" y="348570"/>
                </a:lnTo>
                <a:lnTo>
                  <a:pt x="3821118" y="349250"/>
                </a:lnTo>
                <a:lnTo>
                  <a:pt x="3819984" y="349930"/>
                </a:lnTo>
                <a:lnTo>
                  <a:pt x="3819076" y="350384"/>
                </a:lnTo>
                <a:lnTo>
                  <a:pt x="3816808" y="351064"/>
                </a:lnTo>
                <a:lnTo>
                  <a:pt x="3814539" y="351518"/>
                </a:lnTo>
                <a:lnTo>
                  <a:pt x="3812497" y="351971"/>
                </a:lnTo>
                <a:lnTo>
                  <a:pt x="3811589" y="352425"/>
                </a:lnTo>
                <a:lnTo>
                  <a:pt x="3810909" y="353105"/>
                </a:lnTo>
                <a:lnTo>
                  <a:pt x="3810228" y="354239"/>
                </a:lnTo>
                <a:lnTo>
                  <a:pt x="3809774" y="355146"/>
                </a:lnTo>
                <a:lnTo>
                  <a:pt x="3809548" y="356734"/>
                </a:lnTo>
                <a:lnTo>
                  <a:pt x="3809548" y="358548"/>
                </a:lnTo>
                <a:lnTo>
                  <a:pt x="3809548" y="360589"/>
                </a:lnTo>
                <a:lnTo>
                  <a:pt x="3810228" y="362857"/>
                </a:lnTo>
                <a:lnTo>
                  <a:pt x="3811363" y="364898"/>
                </a:lnTo>
                <a:lnTo>
                  <a:pt x="3812497" y="366939"/>
                </a:lnTo>
                <a:lnTo>
                  <a:pt x="3814085" y="368980"/>
                </a:lnTo>
                <a:lnTo>
                  <a:pt x="3815673" y="371021"/>
                </a:lnTo>
                <a:lnTo>
                  <a:pt x="3819303" y="374423"/>
                </a:lnTo>
                <a:lnTo>
                  <a:pt x="3822933" y="377825"/>
                </a:lnTo>
                <a:lnTo>
                  <a:pt x="3825882" y="380320"/>
                </a:lnTo>
                <a:lnTo>
                  <a:pt x="3829059" y="382361"/>
                </a:lnTo>
                <a:lnTo>
                  <a:pt x="3846528" y="391205"/>
                </a:lnTo>
                <a:lnTo>
                  <a:pt x="3848116" y="392566"/>
                </a:lnTo>
                <a:lnTo>
                  <a:pt x="3852200" y="396421"/>
                </a:lnTo>
                <a:lnTo>
                  <a:pt x="3858325" y="401411"/>
                </a:lnTo>
                <a:lnTo>
                  <a:pt x="3862182" y="404132"/>
                </a:lnTo>
                <a:lnTo>
                  <a:pt x="3866039" y="406400"/>
                </a:lnTo>
                <a:lnTo>
                  <a:pt x="3873072" y="411162"/>
                </a:lnTo>
                <a:lnTo>
                  <a:pt x="3884642" y="419327"/>
                </a:lnTo>
                <a:lnTo>
                  <a:pt x="3916632" y="442686"/>
                </a:lnTo>
                <a:lnTo>
                  <a:pt x="3976980" y="487136"/>
                </a:lnTo>
                <a:lnTo>
                  <a:pt x="3979475" y="489177"/>
                </a:lnTo>
                <a:lnTo>
                  <a:pt x="3982198" y="491898"/>
                </a:lnTo>
                <a:lnTo>
                  <a:pt x="3985147" y="495073"/>
                </a:lnTo>
                <a:lnTo>
                  <a:pt x="3988550" y="499155"/>
                </a:lnTo>
                <a:lnTo>
                  <a:pt x="3995810" y="508907"/>
                </a:lnTo>
                <a:lnTo>
                  <a:pt x="4003978" y="520927"/>
                </a:lnTo>
                <a:lnTo>
                  <a:pt x="4013053" y="534307"/>
                </a:lnTo>
                <a:lnTo>
                  <a:pt x="4022127" y="549048"/>
                </a:lnTo>
                <a:lnTo>
                  <a:pt x="4031883" y="564923"/>
                </a:lnTo>
                <a:lnTo>
                  <a:pt x="4041185" y="581252"/>
                </a:lnTo>
                <a:lnTo>
                  <a:pt x="4050940" y="598261"/>
                </a:lnTo>
                <a:lnTo>
                  <a:pt x="4060015" y="614816"/>
                </a:lnTo>
                <a:lnTo>
                  <a:pt x="4068863" y="630918"/>
                </a:lnTo>
                <a:lnTo>
                  <a:pt x="4077031" y="646566"/>
                </a:lnTo>
                <a:lnTo>
                  <a:pt x="4084064" y="660853"/>
                </a:lnTo>
                <a:lnTo>
                  <a:pt x="4090416" y="673780"/>
                </a:lnTo>
                <a:lnTo>
                  <a:pt x="4095407" y="684666"/>
                </a:lnTo>
                <a:lnTo>
                  <a:pt x="4099037" y="693964"/>
                </a:lnTo>
                <a:lnTo>
                  <a:pt x="4102667" y="705077"/>
                </a:lnTo>
                <a:lnTo>
                  <a:pt x="4106524" y="717323"/>
                </a:lnTo>
                <a:lnTo>
                  <a:pt x="4109927" y="730250"/>
                </a:lnTo>
                <a:lnTo>
                  <a:pt x="4113330" y="743630"/>
                </a:lnTo>
                <a:lnTo>
                  <a:pt x="4119910" y="770618"/>
                </a:lnTo>
                <a:lnTo>
                  <a:pt x="4123086" y="783771"/>
                </a:lnTo>
                <a:lnTo>
                  <a:pt x="4126262" y="796471"/>
                </a:lnTo>
                <a:lnTo>
                  <a:pt x="4151218" y="796471"/>
                </a:lnTo>
                <a:lnTo>
                  <a:pt x="4178443" y="796471"/>
                </a:lnTo>
                <a:lnTo>
                  <a:pt x="4206575" y="795564"/>
                </a:lnTo>
                <a:lnTo>
                  <a:pt x="4234480" y="794884"/>
                </a:lnTo>
                <a:lnTo>
                  <a:pt x="4260798" y="793750"/>
                </a:lnTo>
                <a:lnTo>
                  <a:pt x="4284392" y="792162"/>
                </a:lnTo>
                <a:lnTo>
                  <a:pt x="4294602" y="791482"/>
                </a:lnTo>
                <a:lnTo>
                  <a:pt x="4303450" y="790348"/>
                </a:lnTo>
                <a:lnTo>
                  <a:pt x="4311390" y="789668"/>
                </a:lnTo>
                <a:lnTo>
                  <a:pt x="4317289" y="788761"/>
                </a:lnTo>
                <a:lnTo>
                  <a:pt x="4324549" y="787173"/>
                </a:lnTo>
                <a:lnTo>
                  <a:pt x="4330901" y="785812"/>
                </a:lnTo>
                <a:lnTo>
                  <a:pt x="4336800" y="784225"/>
                </a:lnTo>
                <a:lnTo>
                  <a:pt x="4342018" y="782411"/>
                </a:lnTo>
                <a:lnTo>
                  <a:pt x="4351320" y="779462"/>
                </a:lnTo>
                <a:lnTo>
                  <a:pt x="4354950" y="778328"/>
                </a:lnTo>
                <a:lnTo>
                  <a:pt x="4358580" y="777194"/>
                </a:lnTo>
                <a:lnTo>
                  <a:pt x="4361302" y="776741"/>
                </a:lnTo>
                <a:lnTo>
                  <a:pt x="4363344" y="776514"/>
                </a:lnTo>
                <a:lnTo>
                  <a:pt x="4364479" y="776741"/>
                </a:lnTo>
                <a:lnTo>
                  <a:pt x="4365386" y="776968"/>
                </a:lnTo>
                <a:lnTo>
                  <a:pt x="4366067" y="777194"/>
                </a:lnTo>
                <a:lnTo>
                  <a:pt x="4366974" y="777875"/>
                </a:lnTo>
                <a:lnTo>
                  <a:pt x="4367428" y="778555"/>
                </a:lnTo>
                <a:lnTo>
                  <a:pt x="4367882" y="779462"/>
                </a:lnTo>
                <a:lnTo>
                  <a:pt x="4368335" y="781730"/>
                </a:lnTo>
                <a:lnTo>
                  <a:pt x="4368562" y="784678"/>
                </a:lnTo>
                <a:lnTo>
                  <a:pt x="4368335" y="788761"/>
                </a:lnTo>
                <a:lnTo>
                  <a:pt x="4367655" y="794884"/>
                </a:lnTo>
                <a:lnTo>
                  <a:pt x="4366520" y="803955"/>
                </a:lnTo>
                <a:lnTo>
                  <a:pt x="4361983" y="830262"/>
                </a:lnTo>
                <a:lnTo>
                  <a:pt x="4361443" y="833438"/>
                </a:lnTo>
                <a:lnTo>
                  <a:pt x="4696214" y="833438"/>
                </a:lnTo>
                <a:lnTo>
                  <a:pt x="4710108" y="735615"/>
                </a:lnTo>
                <a:lnTo>
                  <a:pt x="4709852" y="735803"/>
                </a:lnTo>
                <a:lnTo>
                  <a:pt x="4706914" y="737178"/>
                </a:lnTo>
                <a:lnTo>
                  <a:pt x="4704203" y="738781"/>
                </a:lnTo>
                <a:lnTo>
                  <a:pt x="4697649" y="741300"/>
                </a:lnTo>
                <a:lnTo>
                  <a:pt x="4690869" y="743819"/>
                </a:lnTo>
                <a:lnTo>
                  <a:pt x="4683411" y="745423"/>
                </a:lnTo>
                <a:lnTo>
                  <a:pt x="4675953" y="747026"/>
                </a:lnTo>
                <a:lnTo>
                  <a:pt x="4669625" y="747484"/>
                </a:lnTo>
                <a:lnTo>
                  <a:pt x="4663750" y="747713"/>
                </a:lnTo>
                <a:lnTo>
                  <a:pt x="4658778" y="747484"/>
                </a:lnTo>
                <a:lnTo>
                  <a:pt x="4654258" y="747026"/>
                </a:lnTo>
                <a:lnTo>
                  <a:pt x="4650642" y="746110"/>
                </a:lnTo>
                <a:lnTo>
                  <a:pt x="4645444" y="744965"/>
                </a:lnTo>
                <a:lnTo>
                  <a:pt x="4644088" y="744506"/>
                </a:lnTo>
                <a:lnTo>
                  <a:pt x="4643184" y="744048"/>
                </a:lnTo>
                <a:lnTo>
                  <a:pt x="4642054" y="743132"/>
                </a:lnTo>
                <a:lnTo>
                  <a:pt x="4641376" y="742445"/>
                </a:lnTo>
                <a:lnTo>
                  <a:pt x="4640472" y="740842"/>
                </a:lnTo>
                <a:lnTo>
                  <a:pt x="4639342" y="739697"/>
                </a:lnTo>
                <a:lnTo>
                  <a:pt x="4638664" y="737407"/>
                </a:lnTo>
                <a:lnTo>
                  <a:pt x="4637534" y="733971"/>
                </a:lnTo>
                <a:lnTo>
                  <a:pt x="4636404" y="729620"/>
                </a:lnTo>
                <a:lnTo>
                  <a:pt x="4635952" y="725726"/>
                </a:lnTo>
                <a:lnTo>
                  <a:pt x="4635500" y="720688"/>
                </a:lnTo>
                <a:lnTo>
                  <a:pt x="4635500" y="719084"/>
                </a:lnTo>
                <a:lnTo>
                  <a:pt x="4636178" y="717710"/>
                </a:lnTo>
                <a:lnTo>
                  <a:pt x="4636630" y="716336"/>
                </a:lnTo>
                <a:lnTo>
                  <a:pt x="4637308" y="714962"/>
                </a:lnTo>
                <a:lnTo>
                  <a:pt x="4637534" y="713359"/>
                </a:lnTo>
                <a:lnTo>
                  <a:pt x="4637534" y="711297"/>
                </a:lnTo>
                <a:lnTo>
                  <a:pt x="4637760" y="709236"/>
                </a:lnTo>
                <a:lnTo>
                  <a:pt x="4638438" y="705343"/>
                </a:lnTo>
                <a:lnTo>
                  <a:pt x="4639342" y="699846"/>
                </a:lnTo>
                <a:lnTo>
                  <a:pt x="4641150" y="693433"/>
                </a:lnTo>
                <a:lnTo>
                  <a:pt x="4643410" y="686333"/>
                </a:lnTo>
                <a:lnTo>
                  <a:pt x="4646348" y="678547"/>
                </a:lnTo>
                <a:lnTo>
                  <a:pt x="4648156" y="674653"/>
                </a:lnTo>
                <a:lnTo>
                  <a:pt x="4649738" y="670760"/>
                </a:lnTo>
                <a:lnTo>
                  <a:pt x="4651998" y="667095"/>
                </a:lnTo>
                <a:lnTo>
                  <a:pt x="4654258" y="663202"/>
                </a:lnTo>
                <a:lnTo>
                  <a:pt x="4655840" y="661140"/>
                </a:lnTo>
                <a:lnTo>
                  <a:pt x="4657422" y="659766"/>
                </a:lnTo>
                <a:lnTo>
                  <a:pt x="4659456" y="658850"/>
                </a:lnTo>
                <a:lnTo>
                  <a:pt x="4661942" y="658163"/>
                </a:lnTo>
                <a:lnTo>
                  <a:pt x="4671885" y="654728"/>
                </a:lnTo>
                <a:lnTo>
                  <a:pt x="4691773" y="648773"/>
                </a:lnTo>
                <a:lnTo>
                  <a:pt x="4703751" y="645338"/>
                </a:lnTo>
                <a:lnTo>
                  <a:pt x="4715276" y="642131"/>
                </a:lnTo>
                <a:lnTo>
                  <a:pt x="4726124" y="639383"/>
                </a:lnTo>
                <a:lnTo>
                  <a:pt x="4735390" y="637322"/>
                </a:lnTo>
                <a:lnTo>
                  <a:pt x="4743526" y="635947"/>
                </a:lnTo>
                <a:lnTo>
                  <a:pt x="4751887" y="634802"/>
                </a:lnTo>
                <a:lnTo>
                  <a:pt x="4760249" y="633657"/>
                </a:lnTo>
                <a:lnTo>
                  <a:pt x="4768385" y="632970"/>
                </a:lnTo>
                <a:lnTo>
                  <a:pt x="4776295" y="632512"/>
                </a:lnTo>
                <a:lnTo>
                  <a:pt x="4783979" y="632054"/>
                </a:lnTo>
                <a:lnTo>
                  <a:pt x="4790984" y="631825"/>
                </a:lnTo>
                <a:lnTo>
                  <a:pt x="4797312" y="631825"/>
                </a:lnTo>
                <a:lnTo>
                  <a:pt x="4803414" y="631825"/>
                </a:lnTo>
                <a:lnTo>
                  <a:pt x="4810646" y="632054"/>
                </a:lnTo>
                <a:lnTo>
                  <a:pt x="4818330" y="632512"/>
                </a:lnTo>
                <a:lnTo>
                  <a:pt x="4826240" y="632970"/>
                </a:lnTo>
                <a:lnTo>
                  <a:pt x="4834601" y="633657"/>
                </a:lnTo>
                <a:lnTo>
                  <a:pt x="4842963" y="634802"/>
                </a:lnTo>
                <a:lnTo>
                  <a:pt x="4851325" y="635947"/>
                </a:lnTo>
                <a:lnTo>
                  <a:pt x="4859687" y="637322"/>
                </a:lnTo>
                <a:lnTo>
                  <a:pt x="4868726" y="639383"/>
                </a:lnTo>
                <a:lnTo>
                  <a:pt x="4879574" y="642131"/>
                </a:lnTo>
                <a:lnTo>
                  <a:pt x="4891100" y="645338"/>
                </a:lnTo>
                <a:lnTo>
                  <a:pt x="4902852" y="648773"/>
                </a:lnTo>
                <a:lnTo>
                  <a:pt x="4922739" y="654728"/>
                </a:lnTo>
                <a:lnTo>
                  <a:pt x="4932909" y="658163"/>
                </a:lnTo>
                <a:lnTo>
                  <a:pt x="4935169" y="658850"/>
                </a:lnTo>
                <a:lnTo>
                  <a:pt x="4937203" y="659766"/>
                </a:lnTo>
                <a:lnTo>
                  <a:pt x="4939237" y="661140"/>
                </a:lnTo>
                <a:lnTo>
                  <a:pt x="4940593" y="663202"/>
                </a:lnTo>
                <a:lnTo>
                  <a:pt x="4942853" y="667095"/>
                </a:lnTo>
                <a:lnTo>
                  <a:pt x="4944887" y="670760"/>
                </a:lnTo>
                <a:lnTo>
                  <a:pt x="4946695" y="674653"/>
                </a:lnTo>
                <a:lnTo>
                  <a:pt x="4948503" y="678547"/>
                </a:lnTo>
                <a:lnTo>
                  <a:pt x="4951214" y="686333"/>
                </a:lnTo>
                <a:lnTo>
                  <a:pt x="4952173" y="689071"/>
                </a:lnTo>
                <a:lnTo>
                  <a:pt x="4954135" y="689203"/>
                </a:lnTo>
                <a:lnTo>
                  <a:pt x="4959578" y="689430"/>
                </a:lnTo>
                <a:lnTo>
                  <a:pt x="4962526" y="689886"/>
                </a:lnTo>
                <a:lnTo>
                  <a:pt x="4965701" y="690569"/>
                </a:lnTo>
                <a:lnTo>
                  <a:pt x="4968649" y="691252"/>
                </a:lnTo>
                <a:lnTo>
                  <a:pt x="4971598" y="692163"/>
                </a:lnTo>
                <a:lnTo>
                  <a:pt x="4974319" y="693301"/>
                </a:lnTo>
                <a:lnTo>
                  <a:pt x="4977040" y="694668"/>
                </a:lnTo>
                <a:lnTo>
                  <a:pt x="4979762" y="696262"/>
                </a:lnTo>
                <a:lnTo>
                  <a:pt x="4982257" y="697856"/>
                </a:lnTo>
                <a:lnTo>
                  <a:pt x="4984524" y="699905"/>
                </a:lnTo>
                <a:lnTo>
                  <a:pt x="4986339" y="702410"/>
                </a:lnTo>
                <a:lnTo>
                  <a:pt x="4987926" y="704915"/>
                </a:lnTo>
                <a:lnTo>
                  <a:pt x="4989514" y="707648"/>
                </a:lnTo>
                <a:lnTo>
                  <a:pt x="4990421" y="710836"/>
                </a:lnTo>
                <a:lnTo>
                  <a:pt x="4990874" y="714479"/>
                </a:lnTo>
                <a:lnTo>
                  <a:pt x="4991101" y="720627"/>
                </a:lnTo>
                <a:lnTo>
                  <a:pt x="4991101" y="723588"/>
                </a:lnTo>
                <a:lnTo>
                  <a:pt x="4990874" y="726548"/>
                </a:lnTo>
                <a:lnTo>
                  <a:pt x="4990194" y="729508"/>
                </a:lnTo>
                <a:lnTo>
                  <a:pt x="4989514" y="732469"/>
                </a:lnTo>
                <a:lnTo>
                  <a:pt x="4988153" y="735657"/>
                </a:lnTo>
                <a:lnTo>
                  <a:pt x="4986792" y="738617"/>
                </a:lnTo>
                <a:lnTo>
                  <a:pt x="4984751" y="741805"/>
                </a:lnTo>
                <a:lnTo>
                  <a:pt x="4982257" y="744993"/>
                </a:lnTo>
                <a:lnTo>
                  <a:pt x="4979308" y="748409"/>
                </a:lnTo>
                <a:lnTo>
                  <a:pt x="4975680" y="752280"/>
                </a:lnTo>
                <a:lnTo>
                  <a:pt x="4971824" y="755923"/>
                </a:lnTo>
                <a:lnTo>
                  <a:pt x="4967062" y="760250"/>
                </a:lnTo>
                <a:lnTo>
                  <a:pt x="4961846" y="764577"/>
                </a:lnTo>
                <a:lnTo>
                  <a:pt x="4955949" y="769359"/>
                </a:lnTo>
                <a:lnTo>
                  <a:pt x="4953228" y="771636"/>
                </a:lnTo>
                <a:lnTo>
                  <a:pt x="4950960" y="773913"/>
                </a:lnTo>
                <a:lnTo>
                  <a:pt x="4948919" y="776418"/>
                </a:lnTo>
                <a:lnTo>
                  <a:pt x="4947105" y="778923"/>
                </a:lnTo>
                <a:lnTo>
                  <a:pt x="4945517" y="781428"/>
                </a:lnTo>
                <a:lnTo>
                  <a:pt x="4943930" y="783932"/>
                </a:lnTo>
                <a:lnTo>
                  <a:pt x="4942796" y="786665"/>
                </a:lnTo>
                <a:lnTo>
                  <a:pt x="4942115" y="789170"/>
                </a:lnTo>
                <a:lnTo>
                  <a:pt x="4941208" y="791902"/>
                </a:lnTo>
                <a:lnTo>
                  <a:pt x="4940755" y="794407"/>
                </a:lnTo>
                <a:lnTo>
                  <a:pt x="4940301" y="796912"/>
                </a:lnTo>
                <a:lnTo>
                  <a:pt x="4940301" y="799189"/>
                </a:lnTo>
                <a:lnTo>
                  <a:pt x="4940301" y="801694"/>
                </a:lnTo>
                <a:lnTo>
                  <a:pt x="4940528" y="804199"/>
                </a:lnTo>
                <a:lnTo>
                  <a:pt x="4940981" y="806476"/>
                </a:lnTo>
                <a:lnTo>
                  <a:pt x="4941662" y="808526"/>
                </a:lnTo>
                <a:lnTo>
                  <a:pt x="4943022" y="812169"/>
                </a:lnTo>
                <a:lnTo>
                  <a:pt x="4944837" y="816723"/>
                </a:lnTo>
                <a:lnTo>
                  <a:pt x="4947331" y="821278"/>
                </a:lnTo>
                <a:lnTo>
                  <a:pt x="4950053" y="825832"/>
                </a:lnTo>
                <a:lnTo>
                  <a:pt x="4954362" y="827426"/>
                </a:lnTo>
                <a:lnTo>
                  <a:pt x="4957310" y="828792"/>
                </a:lnTo>
                <a:lnTo>
                  <a:pt x="4960712" y="830159"/>
                </a:lnTo>
                <a:lnTo>
                  <a:pt x="4964114" y="832208"/>
                </a:lnTo>
                <a:lnTo>
                  <a:pt x="4966073" y="833438"/>
                </a:lnTo>
                <a:lnTo>
                  <a:pt x="5213351" y="833438"/>
                </a:lnTo>
                <a:lnTo>
                  <a:pt x="5213351" y="949326"/>
                </a:lnTo>
                <a:lnTo>
                  <a:pt x="4883151" y="949326"/>
                </a:lnTo>
                <a:lnTo>
                  <a:pt x="4883151" y="2017516"/>
                </a:lnTo>
                <a:lnTo>
                  <a:pt x="4883151" y="2020008"/>
                </a:lnTo>
                <a:lnTo>
                  <a:pt x="4882700" y="2022726"/>
                </a:lnTo>
                <a:lnTo>
                  <a:pt x="4882248" y="2025218"/>
                </a:lnTo>
                <a:lnTo>
                  <a:pt x="4881118" y="2027483"/>
                </a:lnTo>
                <a:lnTo>
                  <a:pt x="4880215" y="2029748"/>
                </a:lnTo>
                <a:lnTo>
                  <a:pt x="4878634" y="2032014"/>
                </a:lnTo>
                <a:lnTo>
                  <a:pt x="4877279" y="2034052"/>
                </a:lnTo>
                <a:lnTo>
                  <a:pt x="4875698" y="2035638"/>
                </a:lnTo>
                <a:lnTo>
                  <a:pt x="4873891" y="2037450"/>
                </a:lnTo>
                <a:lnTo>
                  <a:pt x="4871858" y="2039036"/>
                </a:lnTo>
                <a:lnTo>
                  <a:pt x="4869825" y="2040168"/>
                </a:lnTo>
                <a:lnTo>
                  <a:pt x="4867567" y="2041074"/>
                </a:lnTo>
                <a:lnTo>
                  <a:pt x="4865082" y="2042207"/>
                </a:lnTo>
                <a:lnTo>
                  <a:pt x="4862597" y="2042660"/>
                </a:lnTo>
                <a:lnTo>
                  <a:pt x="4860113" y="2043113"/>
                </a:lnTo>
                <a:lnTo>
                  <a:pt x="4857403" y="2043113"/>
                </a:lnTo>
                <a:lnTo>
                  <a:pt x="4853337" y="2043113"/>
                </a:lnTo>
                <a:lnTo>
                  <a:pt x="4850627" y="2043113"/>
                </a:lnTo>
                <a:lnTo>
                  <a:pt x="4848142" y="2042660"/>
                </a:lnTo>
                <a:lnTo>
                  <a:pt x="4845658" y="2042207"/>
                </a:lnTo>
                <a:lnTo>
                  <a:pt x="4843173" y="2041074"/>
                </a:lnTo>
                <a:lnTo>
                  <a:pt x="4840914" y="2040168"/>
                </a:lnTo>
                <a:lnTo>
                  <a:pt x="4838882" y="2039036"/>
                </a:lnTo>
                <a:lnTo>
                  <a:pt x="4837075" y="2037450"/>
                </a:lnTo>
                <a:lnTo>
                  <a:pt x="4835042" y="2035638"/>
                </a:lnTo>
                <a:lnTo>
                  <a:pt x="4833461" y="2034052"/>
                </a:lnTo>
                <a:lnTo>
                  <a:pt x="4832106" y="2032014"/>
                </a:lnTo>
                <a:lnTo>
                  <a:pt x="4830750" y="2029748"/>
                </a:lnTo>
                <a:lnTo>
                  <a:pt x="4829621" y="2027483"/>
                </a:lnTo>
                <a:lnTo>
                  <a:pt x="4828943" y="2025218"/>
                </a:lnTo>
                <a:lnTo>
                  <a:pt x="4828040" y="2022726"/>
                </a:lnTo>
                <a:lnTo>
                  <a:pt x="4827814" y="2020008"/>
                </a:lnTo>
                <a:lnTo>
                  <a:pt x="4827588" y="2017516"/>
                </a:lnTo>
                <a:lnTo>
                  <a:pt x="4827588" y="1868829"/>
                </a:lnTo>
                <a:lnTo>
                  <a:pt x="4805363" y="1849056"/>
                </a:lnTo>
                <a:lnTo>
                  <a:pt x="4805363" y="1976182"/>
                </a:lnTo>
                <a:lnTo>
                  <a:pt x="4805363" y="1979360"/>
                </a:lnTo>
                <a:lnTo>
                  <a:pt x="4804911" y="1982311"/>
                </a:lnTo>
                <a:lnTo>
                  <a:pt x="4804232" y="1985035"/>
                </a:lnTo>
                <a:lnTo>
                  <a:pt x="4803100" y="1987760"/>
                </a:lnTo>
                <a:lnTo>
                  <a:pt x="4801969" y="1990257"/>
                </a:lnTo>
                <a:lnTo>
                  <a:pt x="4800385" y="1992527"/>
                </a:lnTo>
                <a:lnTo>
                  <a:pt x="4799027" y="1994570"/>
                </a:lnTo>
                <a:lnTo>
                  <a:pt x="4796991" y="1996613"/>
                </a:lnTo>
                <a:lnTo>
                  <a:pt x="4794954" y="1998657"/>
                </a:lnTo>
                <a:lnTo>
                  <a:pt x="4792917" y="2000473"/>
                </a:lnTo>
                <a:lnTo>
                  <a:pt x="4790428" y="2001608"/>
                </a:lnTo>
                <a:lnTo>
                  <a:pt x="4787939" y="2002743"/>
                </a:lnTo>
                <a:lnTo>
                  <a:pt x="4785450" y="2003878"/>
                </a:lnTo>
                <a:lnTo>
                  <a:pt x="4782508" y="2004559"/>
                </a:lnTo>
                <a:lnTo>
                  <a:pt x="4779793" y="2005013"/>
                </a:lnTo>
                <a:lnTo>
                  <a:pt x="4776625" y="2005013"/>
                </a:lnTo>
                <a:lnTo>
                  <a:pt x="4763021" y="2005013"/>
                </a:lnTo>
                <a:lnTo>
                  <a:pt x="4761894" y="2005466"/>
                </a:lnTo>
                <a:lnTo>
                  <a:pt x="4759635" y="2006147"/>
                </a:lnTo>
                <a:lnTo>
                  <a:pt x="4757151" y="2006374"/>
                </a:lnTo>
                <a:lnTo>
                  <a:pt x="4754440" y="2006601"/>
                </a:lnTo>
                <a:lnTo>
                  <a:pt x="4749923" y="2006601"/>
                </a:lnTo>
                <a:lnTo>
                  <a:pt x="4747439" y="2006374"/>
                </a:lnTo>
                <a:lnTo>
                  <a:pt x="4744954" y="2006147"/>
                </a:lnTo>
                <a:lnTo>
                  <a:pt x="4742470" y="2005466"/>
                </a:lnTo>
                <a:lnTo>
                  <a:pt x="4741230" y="2005013"/>
                </a:lnTo>
                <a:lnTo>
                  <a:pt x="4627727" y="2005013"/>
                </a:lnTo>
                <a:lnTo>
                  <a:pt x="4624785" y="2005013"/>
                </a:lnTo>
                <a:lnTo>
                  <a:pt x="4621843" y="2004559"/>
                </a:lnTo>
                <a:lnTo>
                  <a:pt x="4619128" y="2003878"/>
                </a:lnTo>
                <a:lnTo>
                  <a:pt x="4616639" y="2002743"/>
                </a:lnTo>
                <a:lnTo>
                  <a:pt x="4614150" y="2001608"/>
                </a:lnTo>
                <a:lnTo>
                  <a:pt x="4611660" y="2000473"/>
                </a:lnTo>
                <a:lnTo>
                  <a:pt x="4609398" y="1998657"/>
                </a:lnTo>
                <a:lnTo>
                  <a:pt x="4607587" y="1996613"/>
                </a:lnTo>
                <a:lnTo>
                  <a:pt x="4605551" y="1994570"/>
                </a:lnTo>
                <a:lnTo>
                  <a:pt x="4603967" y="1992527"/>
                </a:lnTo>
                <a:lnTo>
                  <a:pt x="4602609" y="1990257"/>
                </a:lnTo>
                <a:lnTo>
                  <a:pt x="4601251" y="1987760"/>
                </a:lnTo>
                <a:lnTo>
                  <a:pt x="4600346" y="1985035"/>
                </a:lnTo>
                <a:lnTo>
                  <a:pt x="4599667" y="1982311"/>
                </a:lnTo>
                <a:lnTo>
                  <a:pt x="4598988" y="1979360"/>
                </a:lnTo>
                <a:lnTo>
                  <a:pt x="4598988" y="1976182"/>
                </a:lnTo>
                <a:lnTo>
                  <a:pt x="4598988" y="1375031"/>
                </a:lnTo>
                <a:lnTo>
                  <a:pt x="4598988" y="1372080"/>
                </a:lnTo>
                <a:lnTo>
                  <a:pt x="4599667" y="1369129"/>
                </a:lnTo>
                <a:lnTo>
                  <a:pt x="4600346" y="1366405"/>
                </a:lnTo>
                <a:lnTo>
                  <a:pt x="4601251" y="1363680"/>
                </a:lnTo>
                <a:lnTo>
                  <a:pt x="4602609" y="1361183"/>
                </a:lnTo>
                <a:lnTo>
                  <a:pt x="4603967" y="1358913"/>
                </a:lnTo>
                <a:lnTo>
                  <a:pt x="4605551" y="1356643"/>
                </a:lnTo>
                <a:lnTo>
                  <a:pt x="4607587" y="1354600"/>
                </a:lnTo>
                <a:lnTo>
                  <a:pt x="4609398" y="1352556"/>
                </a:lnTo>
                <a:lnTo>
                  <a:pt x="4611660" y="1350967"/>
                </a:lnTo>
                <a:lnTo>
                  <a:pt x="4614150" y="1349605"/>
                </a:lnTo>
                <a:lnTo>
                  <a:pt x="4616639" y="1348470"/>
                </a:lnTo>
                <a:lnTo>
                  <a:pt x="4619128" y="1347562"/>
                </a:lnTo>
                <a:lnTo>
                  <a:pt x="4621843" y="1346654"/>
                </a:lnTo>
                <a:lnTo>
                  <a:pt x="4624785" y="1346200"/>
                </a:lnTo>
                <a:lnTo>
                  <a:pt x="4627727" y="1346200"/>
                </a:lnTo>
                <a:lnTo>
                  <a:pt x="4724400" y="1346200"/>
                </a:lnTo>
                <a:lnTo>
                  <a:pt x="4724400" y="949326"/>
                </a:lnTo>
                <a:lnTo>
                  <a:pt x="4340262" y="949326"/>
                </a:lnTo>
                <a:lnTo>
                  <a:pt x="4336800" y="967014"/>
                </a:lnTo>
                <a:lnTo>
                  <a:pt x="4332263" y="990373"/>
                </a:lnTo>
                <a:lnTo>
                  <a:pt x="4329767" y="1001259"/>
                </a:lnTo>
                <a:lnTo>
                  <a:pt x="4322053" y="1028473"/>
                </a:lnTo>
                <a:lnTo>
                  <a:pt x="4376957" y="1028700"/>
                </a:lnTo>
                <a:lnTo>
                  <a:pt x="4379679" y="1028927"/>
                </a:lnTo>
                <a:lnTo>
                  <a:pt x="4381948" y="1029153"/>
                </a:lnTo>
                <a:lnTo>
                  <a:pt x="4384216" y="1029834"/>
                </a:lnTo>
                <a:lnTo>
                  <a:pt x="4386485" y="1030514"/>
                </a:lnTo>
                <a:lnTo>
                  <a:pt x="4388527" y="1031194"/>
                </a:lnTo>
                <a:lnTo>
                  <a:pt x="4390342" y="1032328"/>
                </a:lnTo>
                <a:lnTo>
                  <a:pt x="4391930" y="1033462"/>
                </a:lnTo>
                <a:lnTo>
                  <a:pt x="4393518" y="1034596"/>
                </a:lnTo>
                <a:lnTo>
                  <a:pt x="4394653" y="1035957"/>
                </a:lnTo>
                <a:lnTo>
                  <a:pt x="4395787" y="1037318"/>
                </a:lnTo>
                <a:lnTo>
                  <a:pt x="4396694" y="1038905"/>
                </a:lnTo>
                <a:lnTo>
                  <a:pt x="4397375" y="1040719"/>
                </a:lnTo>
                <a:lnTo>
                  <a:pt x="4397829" y="1042080"/>
                </a:lnTo>
                <a:lnTo>
                  <a:pt x="4398509" y="1043894"/>
                </a:lnTo>
                <a:lnTo>
                  <a:pt x="4398736" y="1045709"/>
                </a:lnTo>
                <a:lnTo>
                  <a:pt x="4398963" y="1047296"/>
                </a:lnTo>
                <a:lnTo>
                  <a:pt x="4398736" y="1049111"/>
                </a:lnTo>
                <a:lnTo>
                  <a:pt x="4398509" y="1050925"/>
                </a:lnTo>
                <a:lnTo>
                  <a:pt x="4397829" y="1052512"/>
                </a:lnTo>
                <a:lnTo>
                  <a:pt x="4397375" y="1054327"/>
                </a:lnTo>
                <a:lnTo>
                  <a:pt x="4396694" y="1055687"/>
                </a:lnTo>
                <a:lnTo>
                  <a:pt x="4395787" y="1057275"/>
                </a:lnTo>
                <a:lnTo>
                  <a:pt x="4394653" y="1058862"/>
                </a:lnTo>
                <a:lnTo>
                  <a:pt x="4393291" y="1060223"/>
                </a:lnTo>
                <a:lnTo>
                  <a:pt x="4391703" y="1061584"/>
                </a:lnTo>
                <a:lnTo>
                  <a:pt x="4390342" y="1062491"/>
                </a:lnTo>
                <a:lnTo>
                  <a:pt x="4388527" y="1063398"/>
                </a:lnTo>
                <a:lnTo>
                  <a:pt x="4386485" y="1064532"/>
                </a:lnTo>
                <a:lnTo>
                  <a:pt x="4384216" y="1065212"/>
                </a:lnTo>
                <a:lnTo>
                  <a:pt x="4381948" y="1065666"/>
                </a:lnTo>
                <a:lnTo>
                  <a:pt x="4379679" y="1065893"/>
                </a:lnTo>
                <a:lnTo>
                  <a:pt x="4376957" y="1066119"/>
                </a:lnTo>
                <a:lnTo>
                  <a:pt x="4361756" y="1066119"/>
                </a:lnTo>
                <a:lnTo>
                  <a:pt x="4340430" y="1065893"/>
                </a:lnTo>
                <a:lnTo>
                  <a:pt x="4313432" y="1065666"/>
                </a:lnTo>
                <a:lnTo>
                  <a:pt x="4300954" y="1101952"/>
                </a:lnTo>
                <a:lnTo>
                  <a:pt x="4272368" y="1186089"/>
                </a:lnTo>
                <a:lnTo>
                  <a:pt x="4255806" y="1233941"/>
                </a:lnTo>
                <a:lnTo>
                  <a:pt x="4239698" y="1279978"/>
                </a:lnTo>
                <a:lnTo>
                  <a:pt x="4225859" y="1318986"/>
                </a:lnTo>
                <a:lnTo>
                  <a:pt x="4220187" y="1334634"/>
                </a:lnTo>
                <a:lnTo>
                  <a:pt x="4215423" y="1346427"/>
                </a:lnTo>
                <a:lnTo>
                  <a:pt x="4213381" y="1351416"/>
                </a:lnTo>
                <a:lnTo>
                  <a:pt x="4211339" y="1356405"/>
                </a:lnTo>
                <a:lnTo>
                  <a:pt x="4206575" y="1365250"/>
                </a:lnTo>
                <a:lnTo>
                  <a:pt x="4202038" y="1373641"/>
                </a:lnTo>
                <a:lnTo>
                  <a:pt x="4197046" y="1381352"/>
                </a:lnTo>
                <a:lnTo>
                  <a:pt x="4191828" y="1388382"/>
                </a:lnTo>
                <a:lnTo>
                  <a:pt x="4186383" y="1394732"/>
                </a:lnTo>
                <a:lnTo>
                  <a:pt x="4180712" y="1400402"/>
                </a:lnTo>
                <a:lnTo>
                  <a:pt x="4175040" y="1405844"/>
                </a:lnTo>
                <a:lnTo>
                  <a:pt x="4168914" y="1410607"/>
                </a:lnTo>
                <a:lnTo>
                  <a:pt x="4162789" y="1414916"/>
                </a:lnTo>
                <a:lnTo>
                  <a:pt x="4156890" y="1418771"/>
                </a:lnTo>
                <a:lnTo>
                  <a:pt x="4150537" y="1422400"/>
                </a:lnTo>
                <a:lnTo>
                  <a:pt x="4144412" y="1425348"/>
                </a:lnTo>
                <a:lnTo>
                  <a:pt x="4138286" y="1428069"/>
                </a:lnTo>
                <a:lnTo>
                  <a:pt x="4131934" y="1430564"/>
                </a:lnTo>
                <a:lnTo>
                  <a:pt x="4125808" y="1432832"/>
                </a:lnTo>
                <a:lnTo>
                  <a:pt x="4071586" y="1450068"/>
                </a:lnTo>
                <a:lnTo>
                  <a:pt x="3984240" y="1477962"/>
                </a:lnTo>
                <a:lnTo>
                  <a:pt x="3948134" y="1489411"/>
                </a:lnTo>
                <a:lnTo>
                  <a:pt x="3842030" y="1877486"/>
                </a:lnTo>
                <a:lnTo>
                  <a:pt x="3841990" y="1884816"/>
                </a:lnTo>
                <a:lnTo>
                  <a:pt x="3846982" y="1884363"/>
                </a:lnTo>
                <a:lnTo>
                  <a:pt x="3852880" y="1883909"/>
                </a:lnTo>
                <a:lnTo>
                  <a:pt x="3861501" y="1883682"/>
                </a:lnTo>
                <a:lnTo>
                  <a:pt x="3871711" y="1883456"/>
                </a:lnTo>
                <a:lnTo>
                  <a:pt x="3884189" y="1883456"/>
                </a:lnTo>
                <a:lnTo>
                  <a:pt x="3898709" y="1883909"/>
                </a:lnTo>
                <a:lnTo>
                  <a:pt x="3914817" y="1884816"/>
                </a:lnTo>
                <a:lnTo>
                  <a:pt x="3920715" y="1885497"/>
                </a:lnTo>
                <a:lnTo>
                  <a:pt x="3926841" y="1886404"/>
                </a:lnTo>
                <a:lnTo>
                  <a:pt x="3933647" y="1887311"/>
                </a:lnTo>
                <a:lnTo>
                  <a:pt x="3940226" y="1888672"/>
                </a:lnTo>
                <a:lnTo>
                  <a:pt x="3954066" y="1891393"/>
                </a:lnTo>
                <a:lnTo>
                  <a:pt x="3968812" y="1894795"/>
                </a:lnTo>
                <a:lnTo>
                  <a:pt x="3983786" y="1898877"/>
                </a:lnTo>
                <a:lnTo>
                  <a:pt x="3998986" y="1903639"/>
                </a:lnTo>
                <a:lnTo>
                  <a:pt x="4014641" y="1908856"/>
                </a:lnTo>
                <a:lnTo>
                  <a:pt x="4030295" y="1914752"/>
                </a:lnTo>
                <a:lnTo>
                  <a:pt x="4045722" y="1921102"/>
                </a:lnTo>
                <a:lnTo>
                  <a:pt x="4061150" y="1927679"/>
                </a:lnTo>
                <a:lnTo>
                  <a:pt x="4075896" y="1934936"/>
                </a:lnTo>
                <a:lnTo>
                  <a:pt x="4090416" y="1942193"/>
                </a:lnTo>
                <a:lnTo>
                  <a:pt x="4097222" y="1946048"/>
                </a:lnTo>
                <a:lnTo>
                  <a:pt x="4104029" y="1950131"/>
                </a:lnTo>
                <a:lnTo>
                  <a:pt x="4110608" y="1953759"/>
                </a:lnTo>
                <a:lnTo>
                  <a:pt x="4117187" y="1958068"/>
                </a:lnTo>
                <a:lnTo>
                  <a:pt x="4123086" y="1961923"/>
                </a:lnTo>
                <a:lnTo>
                  <a:pt x="4128985" y="1966232"/>
                </a:lnTo>
                <a:lnTo>
                  <a:pt x="4134656" y="1970088"/>
                </a:lnTo>
                <a:lnTo>
                  <a:pt x="4139874" y="1974397"/>
                </a:lnTo>
                <a:lnTo>
                  <a:pt x="4171183" y="2000023"/>
                </a:lnTo>
                <a:lnTo>
                  <a:pt x="4188425" y="2013857"/>
                </a:lnTo>
                <a:lnTo>
                  <a:pt x="4192736" y="2017713"/>
                </a:lnTo>
                <a:lnTo>
                  <a:pt x="4195005" y="2019981"/>
                </a:lnTo>
                <a:lnTo>
                  <a:pt x="4195458" y="2020434"/>
                </a:lnTo>
                <a:lnTo>
                  <a:pt x="4195458" y="2021114"/>
                </a:lnTo>
                <a:lnTo>
                  <a:pt x="4195231" y="2021341"/>
                </a:lnTo>
                <a:lnTo>
                  <a:pt x="4194778" y="2021341"/>
                </a:lnTo>
                <a:lnTo>
                  <a:pt x="4191601" y="2021114"/>
                </a:lnTo>
                <a:lnTo>
                  <a:pt x="4187518" y="2020661"/>
                </a:lnTo>
                <a:lnTo>
                  <a:pt x="4185930" y="2020661"/>
                </a:lnTo>
                <a:lnTo>
                  <a:pt x="4184342" y="2021114"/>
                </a:lnTo>
                <a:lnTo>
                  <a:pt x="4183888" y="2021341"/>
                </a:lnTo>
                <a:lnTo>
                  <a:pt x="4183434" y="2021568"/>
                </a:lnTo>
                <a:lnTo>
                  <a:pt x="4183207" y="2022022"/>
                </a:lnTo>
                <a:lnTo>
                  <a:pt x="4183207" y="2022702"/>
                </a:lnTo>
                <a:lnTo>
                  <a:pt x="4183434" y="2024063"/>
                </a:lnTo>
                <a:lnTo>
                  <a:pt x="4183888" y="2024970"/>
                </a:lnTo>
                <a:lnTo>
                  <a:pt x="4185022" y="2025877"/>
                </a:lnTo>
                <a:lnTo>
                  <a:pt x="4186383" y="2027011"/>
                </a:lnTo>
                <a:lnTo>
                  <a:pt x="4187745" y="2027691"/>
                </a:lnTo>
                <a:lnTo>
                  <a:pt x="4189333" y="2028372"/>
                </a:lnTo>
                <a:lnTo>
                  <a:pt x="4191148" y="2028598"/>
                </a:lnTo>
                <a:lnTo>
                  <a:pt x="4192509" y="2028598"/>
                </a:lnTo>
                <a:lnTo>
                  <a:pt x="4192963" y="2029052"/>
                </a:lnTo>
                <a:lnTo>
                  <a:pt x="4193190" y="2029506"/>
                </a:lnTo>
                <a:lnTo>
                  <a:pt x="4194097" y="2031320"/>
                </a:lnTo>
                <a:lnTo>
                  <a:pt x="4194551" y="2034495"/>
                </a:lnTo>
                <a:lnTo>
                  <a:pt x="4194778" y="2038350"/>
                </a:lnTo>
                <a:lnTo>
                  <a:pt x="4195231" y="2048329"/>
                </a:lnTo>
                <a:lnTo>
                  <a:pt x="4195458" y="2059668"/>
                </a:lnTo>
                <a:lnTo>
                  <a:pt x="4195458" y="2071007"/>
                </a:lnTo>
                <a:lnTo>
                  <a:pt x="4195231" y="2081213"/>
                </a:lnTo>
                <a:lnTo>
                  <a:pt x="4195005" y="2088923"/>
                </a:lnTo>
                <a:lnTo>
                  <a:pt x="4194778" y="2092325"/>
                </a:lnTo>
                <a:lnTo>
                  <a:pt x="4194551" y="2093006"/>
                </a:lnTo>
                <a:lnTo>
                  <a:pt x="4194097" y="2093232"/>
                </a:lnTo>
                <a:lnTo>
                  <a:pt x="4192509" y="2093913"/>
                </a:lnTo>
                <a:lnTo>
                  <a:pt x="4190467" y="2094366"/>
                </a:lnTo>
                <a:lnTo>
                  <a:pt x="4188425" y="2094593"/>
                </a:lnTo>
                <a:lnTo>
                  <a:pt x="4182527" y="2094820"/>
                </a:lnTo>
                <a:lnTo>
                  <a:pt x="4176855" y="2095047"/>
                </a:lnTo>
                <a:lnTo>
                  <a:pt x="4174359" y="2095047"/>
                </a:lnTo>
                <a:lnTo>
                  <a:pt x="4172317" y="2094820"/>
                </a:lnTo>
                <a:lnTo>
                  <a:pt x="4170502" y="2094139"/>
                </a:lnTo>
                <a:lnTo>
                  <a:pt x="4168914" y="2093232"/>
                </a:lnTo>
                <a:lnTo>
                  <a:pt x="4167780" y="2091872"/>
                </a:lnTo>
                <a:lnTo>
                  <a:pt x="4166645" y="2090738"/>
                </a:lnTo>
                <a:lnTo>
                  <a:pt x="4165965" y="2089150"/>
                </a:lnTo>
                <a:lnTo>
                  <a:pt x="4165511" y="2087789"/>
                </a:lnTo>
                <a:lnTo>
                  <a:pt x="4164830" y="2086202"/>
                </a:lnTo>
                <a:lnTo>
                  <a:pt x="4163696" y="2085068"/>
                </a:lnTo>
                <a:lnTo>
                  <a:pt x="4162562" y="2083934"/>
                </a:lnTo>
                <a:lnTo>
                  <a:pt x="4162426" y="2083883"/>
                </a:lnTo>
                <a:lnTo>
                  <a:pt x="4162426" y="2093913"/>
                </a:lnTo>
                <a:lnTo>
                  <a:pt x="4145035" y="2093913"/>
                </a:lnTo>
                <a:lnTo>
                  <a:pt x="4144866" y="2094139"/>
                </a:lnTo>
                <a:lnTo>
                  <a:pt x="4143504" y="2095727"/>
                </a:lnTo>
                <a:lnTo>
                  <a:pt x="4141689" y="2096634"/>
                </a:lnTo>
                <a:lnTo>
                  <a:pt x="4139648" y="2097541"/>
                </a:lnTo>
                <a:lnTo>
                  <a:pt x="4137152" y="2098222"/>
                </a:lnTo>
                <a:lnTo>
                  <a:pt x="4134429" y="2098448"/>
                </a:lnTo>
                <a:lnTo>
                  <a:pt x="4128304" y="2098675"/>
                </a:lnTo>
                <a:lnTo>
                  <a:pt x="4125355" y="2098448"/>
                </a:lnTo>
                <a:lnTo>
                  <a:pt x="4122632" y="2097541"/>
                </a:lnTo>
                <a:lnTo>
                  <a:pt x="4120363" y="2096634"/>
                </a:lnTo>
                <a:lnTo>
                  <a:pt x="4118322" y="2095047"/>
                </a:lnTo>
                <a:lnTo>
                  <a:pt x="4117613" y="2093913"/>
                </a:lnTo>
                <a:lnTo>
                  <a:pt x="4111743" y="2093913"/>
                </a:lnTo>
                <a:lnTo>
                  <a:pt x="4115372" y="2098675"/>
                </a:lnTo>
                <a:lnTo>
                  <a:pt x="4116960" y="2101397"/>
                </a:lnTo>
                <a:lnTo>
                  <a:pt x="4118322" y="2104118"/>
                </a:lnTo>
                <a:lnTo>
                  <a:pt x="4119683" y="2106613"/>
                </a:lnTo>
                <a:lnTo>
                  <a:pt x="4120817" y="2108881"/>
                </a:lnTo>
                <a:lnTo>
                  <a:pt x="4122178" y="2110695"/>
                </a:lnTo>
                <a:lnTo>
                  <a:pt x="4123766" y="2112509"/>
                </a:lnTo>
                <a:lnTo>
                  <a:pt x="4124901" y="2112963"/>
                </a:lnTo>
                <a:lnTo>
                  <a:pt x="4125808" y="2113416"/>
                </a:lnTo>
                <a:lnTo>
                  <a:pt x="4127170" y="2114097"/>
                </a:lnTo>
                <a:lnTo>
                  <a:pt x="4128304" y="2114097"/>
                </a:lnTo>
                <a:lnTo>
                  <a:pt x="4131707" y="2114550"/>
                </a:lnTo>
                <a:lnTo>
                  <a:pt x="4135791" y="2115684"/>
                </a:lnTo>
                <a:lnTo>
                  <a:pt x="4138059" y="2116591"/>
                </a:lnTo>
                <a:lnTo>
                  <a:pt x="4140101" y="2117725"/>
                </a:lnTo>
                <a:lnTo>
                  <a:pt x="4142370" y="2118859"/>
                </a:lnTo>
                <a:lnTo>
                  <a:pt x="4144639" y="2120447"/>
                </a:lnTo>
                <a:lnTo>
                  <a:pt x="4146907" y="2122261"/>
                </a:lnTo>
                <a:lnTo>
                  <a:pt x="4148949" y="2124529"/>
                </a:lnTo>
                <a:lnTo>
                  <a:pt x="4150537" y="2126797"/>
                </a:lnTo>
                <a:lnTo>
                  <a:pt x="4152352" y="2129518"/>
                </a:lnTo>
                <a:lnTo>
                  <a:pt x="4153714" y="2132693"/>
                </a:lnTo>
                <a:lnTo>
                  <a:pt x="4154848" y="2136095"/>
                </a:lnTo>
                <a:lnTo>
                  <a:pt x="4155529" y="2139950"/>
                </a:lnTo>
                <a:lnTo>
                  <a:pt x="4155756" y="2144259"/>
                </a:lnTo>
                <a:lnTo>
                  <a:pt x="4155756" y="2148795"/>
                </a:lnTo>
                <a:lnTo>
                  <a:pt x="4155756" y="2153104"/>
                </a:lnTo>
                <a:lnTo>
                  <a:pt x="4155302" y="2157413"/>
                </a:lnTo>
                <a:lnTo>
                  <a:pt x="4154848" y="2161268"/>
                </a:lnTo>
                <a:lnTo>
                  <a:pt x="4154167" y="2165350"/>
                </a:lnTo>
                <a:lnTo>
                  <a:pt x="4153033" y="2168979"/>
                </a:lnTo>
                <a:lnTo>
                  <a:pt x="4151899" y="2172607"/>
                </a:lnTo>
                <a:lnTo>
                  <a:pt x="4150084" y="2175782"/>
                </a:lnTo>
                <a:lnTo>
                  <a:pt x="4148496" y="2178730"/>
                </a:lnTo>
                <a:lnTo>
                  <a:pt x="4146227" y="2181452"/>
                </a:lnTo>
                <a:lnTo>
                  <a:pt x="4143504" y="2183947"/>
                </a:lnTo>
                <a:lnTo>
                  <a:pt x="4140555" y="2185988"/>
                </a:lnTo>
                <a:lnTo>
                  <a:pt x="4136925" y="2187575"/>
                </a:lnTo>
                <a:lnTo>
                  <a:pt x="4133295" y="2189163"/>
                </a:lnTo>
                <a:lnTo>
                  <a:pt x="4128985" y="2190070"/>
                </a:lnTo>
                <a:lnTo>
                  <a:pt x="4124220" y="2190523"/>
                </a:lnTo>
                <a:lnTo>
                  <a:pt x="4119229" y="2190977"/>
                </a:lnTo>
                <a:lnTo>
                  <a:pt x="4114238" y="2190523"/>
                </a:lnTo>
                <a:lnTo>
                  <a:pt x="4109020" y="2190070"/>
                </a:lnTo>
                <a:lnTo>
                  <a:pt x="4103802" y="2188936"/>
                </a:lnTo>
                <a:lnTo>
                  <a:pt x="4098810" y="2187575"/>
                </a:lnTo>
                <a:lnTo>
                  <a:pt x="4093819" y="2185988"/>
                </a:lnTo>
                <a:lnTo>
                  <a:pt x="4088828" y="2183720"/>
                </a:lnTo>
                <a:lnTo>
                  <a:pt x="4084291" y="2181225"/>
                </a:lnTo>
                <a:lnTo>
                  <a:pt x="4080207" y="2178504"/>
                </a:lnTo>
                <a:lnTo>
                  <a:pt x="4076350" y="2175555"/>
                </a:lnTo>
                <a:lnTo>
                  <a:pt x="4072947" y="2171927"/>
                </a:lnTo>
                <a:lnTo>
                  <a:pt x="4069998" y="2168298"/>
                </a:lnTo>
                <a:lnTo>
                  <a:pt x="4068863" y="2166257"/>
                </a:lnTo>
                <a:lnTo>
                  <a:pt x="4067502" y="2164443"/>
                </a:lnTo>
                <a:lnTo>
                  <a:pt x="4066595" y="2162402"/>
                </a:lnTo>
                <a:lnTo>
                  <a:pt x="4065687" y="2160361"/>
                </a:lnTo>
                <a:lnTo>
                  <a:pt x="4065006" y="2158093"/>
                </a:lnTo>
                <a:lnTo>
                  <a:pt x="4064553" y="2155825"/>
                </a:lnTo>
                <a:lnTo>
                  <a:pt x="4064326" y="2153331"/>
                </a:lnTo>
                <a:lnTo>
                  <a:pt x="4064099" y="2151289"/>
                </a:lnTo>
                <a:lnTo>
                  <a:pt x="4064099" y="2146754"/>
                </a:lnTo>
                <a:lnTo>
                  <a:pt x="4064326" y="2142445"/>
                </a:lnTo>
                <a:lnTo>
                  <a:pt x="4064780" y="2138816"/>
                </a:lnTo>
                <a:lnTo>
                  <a:pt x="4065687" y="2135414"/>
                </a:lnTo>
                <a:lnTo>
                  <a:pt x="4066595" y="2132013"/>
                </a:lnTo>
                <a:lnTo>
                  <a:pt x="4067729" y="2129291"/>
                </a:lnTo>
                <a:lnTo>
                  <a:pt x="4069090" y="2127250"/>
                </a:lnTo>
                <a:lnTo>
                  <a:pt x="4070224" y="2124982"/>
                </a:lnTo>
                <a:lnTo>
                  <a:pt x="4071813" y="2122941"/>
                </a:lnTo>
                <a:lnTo>
                  <a:pt x="4073174" y="2121354"/>
                </a:lnTo>
                <a:lnTo>
                  <a:pt x="4074762" y="2119993"/>
                </a:lnTo>
                <a:lnTo>
                  <a:pt x="4076123" y="2118859"/>
                </a:lnTo>
                <a:lnTo>
                  <a:pt x="4078846" y="2117272"/>
                </a:lnTo>
                <a:lnTo>
                  <a:pt x="4081114" y="2116138"/>
                </a:lnTo>
                <a:lnTo>
                  <a:pt x="4082249" y="2115684"/>
                </a:lnTo>
                <a:lnTo>
                  <a:pt x="4082702" y="2115004"/>
                </a:lnTo>
                <a:lnTo>
                  <a:pt x="4083156" y="2114323"/>
                </a:lnTo>
                <a:lnTo>
                  <a:pt x="4083383" y="2113189"/>
                </a:lnTo>
                <a:lnTo>
                  <a:pt x="4083383" y="2112282"/>
                </a:lnTo>
                <a:lnTo>
                  <a:pt x="4083156" y="2111375"/>
                </a:lnTo>
                <a:lnTo>
                  <a:pt x="4082249" y="2108881"/>
                </a:lnTo>
                <a:lnTo>
                  <a:pt x="4080434" y="2106159"/>
                </a:lnTo>
                <a:lnTo>
                  <a:pt x="4078392" y="2103664"/>
                </a:lnTo>
                <a:lnTo>
                  <a:pt x="4076123" y="2101397"/>
                </a:lnTo>
                <a:lnTo>
                  <a:pt x="4073628" y="2099356"/>
                </a:lnTo>
                <a:lnTo>
                  <a:pt x="4071586" y="2097314"/>
                </a:lnTo>
                <a:lnTo>
                  <a:pt x="4067729" y="2094139"/>
                </a:lnTo>
                <a:lnTo>
                  <a:pt x="4067493" y="2093913"/>
                </a:lnTo>
                <a:lnTo>
                  <a:pt x="4059238" y="2093913"/>
                </a:lnTo>
                <a:lnTo>
                  <a:pt x="4059238" y="2085992"/>
                </a:lnTo>
                <a:lnTo>
                  <a:pt x="4056385" y="2083254"/>
                </a:lnTo>
                <a:lnTo>
                  <a:pt x="4024169" y="2051731"/>
                </a:lnTo>
                <a:lnTo>
                  <a:pt x="3990138" y="2018847"/>
                </a:lnTo>
                <a:lnTo>
                  <a:pt x="3976980" y="2006373"/>
                </a:lnTo>
                <a:lnTo>
                  <a:pt x="3971762" y="2001611"/>
                </a:lnTo>
                <a:lnTo>
                  <a:pt x="3968132" y="1998663"/>
                </a:lnTo>
                <a:lnTo>
                  <a:pt x="3961099" y="1993220"/>
                </a:lnTo>
                <a:lnTo>
                  <a:pt x="3952477" y="1986870"/>
                </a:lnTo>
                <a:lnTo>
                  <a:pt x="3942495" y="1979613"/>
                </a:lnTo>
                <a:lnTo>
                  <a:pt x="3931832" y="1972129"/>
                </a:lnTo>
                <a:lnTo>
                  <a:pt x="3920942" y="1964872"/>
                </a:lnTo>
                <a:lnTo>
                  <a:pt x="3910733" y="1958522"/>
                </a:lnTo>
                <a:lnTo>
                  <a:pt x="3901658" y="1953306"/>
                </a:lnTo>
                <a:lnTo>
                  <a:pt x="3897574" y="1951038"/>
                </a:lnTo>
                <a:lnTo>
                  <a:pt x="3894171" y="1949223"/>
                </a:lnTo>
                <a:lnTo>
                  <a:pt x="3888046" y="1946275"/>
                </a:lnTo>
                <a:lnTo>
                  <a:pt x="3881693" y="1943100"/>
                </a:lnTo>
                <a:lnTo>
                  <a:pt x="3869896" y="1936977"/>
                </a:lnTo>
                <a:lnTo>
                  <a:pt x="3864451" y="1934256"/>
                </a:lnTo>
                <a:lnTo>
                  <a:pt x="3859460" y="1931761"/>
                </a:lnTo>
                <a:lnTo>
                  <a:pt x="3854922" y="1930173"/>
                </a:lnTo>
                <a:lnTo>
                  <a:pt x="3852880" y="1929720"/>
                </a:lnTo>
                <a:lnTo>
                  <a:pt x="3851292" y="1929493"/>
                </a:lnTo>
                <a:lnTo>
                  <a:pt x="3841764" y="1929039"/>
                </a:lnTo>
                <a:lnTo>
                  <a:pt x="3838814" y="1928813"/>
                </a:lnTo>
                <a:lnTo>
                  <a:pt x="3838814" y="1982788"/>
                </a:lnTo>
                <a:lnTo>
                  <a:pt x="3773929" y="1983468"/>
                </a:lnTo>
                <a:lnTo>
                  <a:pt x="3773248" y="2017939"/>
                </a:lnTo>
                <a:lnTo>
                  <a:pt x="3755779" y="2017939"/>
                </a:lnTo>
                <a:lnTo>
                  <a:pt x="3755779" y="2024063"/>
                </a:lnTo>
                <a:lnTo>
                  <a:pt x="3755552" y="2028145"/>
                </a:lnTo>
                <a:lnTo>
                  <a:pt x="3755098" y="2032000"/>
                </a:lnTo>
                <a:lnTo>
                  <a:pt x="3753964" y="2035856"/>
                </a:lnTo>
                <a:lnTo>
                  <a:pt x="3752603" y="2039257"/>
                </a:lnTo>
                <a:lnTo>
                  <a:pt x="3750788" y="2042886"/>
                </a:lnTo>
                <a:lnTo>
                  <a:pt x="3748746" y="2046061"/>
                </a:lnTo>
                <a:lnTo>
                  <a:pt x="3746477" y="2049009"/>
                </a:lnTo>
                <a:lnTo>
                  <a:pt x="3743981" y="2051957"/>
                </a:lnTo>
                <a:lnTo>
                  <a:pt x="3741259" y="2054452"/>
                </a:lnTo>
                <a:lnTo>
                  <a:pt x="3738083" y="2056720"/>
                </a:lnTo>
                <a:lnTo>
                  <a:pt x="3734906" y="2058761"/>
                </a:lnTo>
                <a:lnTo>
                  <a:pt x="3731503" y="2060348"/>
                </a:lnTo>
                <a:lnTo>
                  <a:pt x="3727873" y="2061709"/>
                </a:lnTo>
                <a:lnTo>
                  <a:pt x="3724017" y="2062616"/>
                </a:lnTo>
                <a:lnTo>
                  <a:pt x="3720160" y="2063070"/>
                </a:lnTo>
                <a:lnTo>
                  <a:pt x="3716076" y="2063523"/>
                </a:lnTo>
                <a:lnTo>
                  <a:pt x="3711992" y="2063070"/>
                </a:lnTo>
                <a:lnTo>
                  <a:pt x="3708135" y="2062616"/>
                </a:lnTo>
                <a:lnTo>
                  <a:pt x="3704279" y="2061709"/>
                </a:lnTo>
                <a:lnTo>
                  <a:pt x="3700649" y="2060348"/>
                </a:lnTo>
                <a:lnTo>
                  <a:pt x="3697246" y="2058761"/>
                </a:lnTo>
                <a:lnTo>
                  <a:pt x="3694069" y="2056720"/>
                </a:lnTo>
                <a:lnTo>
                  <a:pt x="3690893" y="2054452"/>
                </a:lnTo>
                <a:lnTo>
                  <a:pt x="3687944" y="2051731"/>
                </a:lnTo>
                <a:lnTo>
                  <a:pt x="3685448" y="2049009"/>
                </a:lnTo>
                <a:lnTo>
                  <a:pt x="3683406" y="2046061"/>
                </a:lnTo>
                <a:lnTo>
                  <a:pt x="3681364" y="2042886"/>
                </a:lnTo>
                <a:lnTo>
                  <a:pt x="3679549" y="2039257"/>
                </a:lnTo>
                <a:lnTo>
                  <a:pt x="3678415" y="2035629"/>
                </a:lnTo>
                <a:lnTo>
                  <a:pt x="3677281" y="2032000"/>
                </a:lnTo>
                <a:lnTo>
                  <a:pt x="3676600" y="2027918"/>
                </a:lnTo>
                <a:lnTo>
                  <a:pt x="3676600" y="2023836"/>
                </a:lnTo>
                <a:lnTo>
                  <a:pt x="3676600" y="2019981"/>
                </a:lnTo>
                <a:lnTo>
                  <a:pt x="3677281" y="2016125"/>
                </a:lnTo>
                <a:lnTo>
                  <a:pt x="3678188" y="2012270"/>
                </a:lnTo>
                <a:lnTo>
                  <a:pt x="3679323" y="2008868"/>
                </a:lnTo>
                <a:lnTo>
                  <a:pt x="3680911" y="2005693"/>
                </a:lnTo>
                <a:lnTo>
                  <a:pt x="3682726" y="2002291"/>
                </a:lnTo>
                <a:lnTo>
                  <a:pt x="3684768" y="1999343"/>
                </a:lnTo>
                <a:lnTo>
                  <a:pt x="3687263" y="1996395"/>
                </a:lnTo>
                <a:lnTo>
                  <a:pt x="3689759" y="1993900"/>
                </a:lnTo>
                <a:lnTo>
                  <a:pt x="3692708" y="1991632"/>
                </a:lnTo>
                <a:lnTo>
                  <a:pt x="3695657" y="1989818"/>
                </a:lnTo>
                <a:lnTo>
                  <a:pt x="3698834" y="1988004"/>
                </a:lnTo>
                <a:lnTo>
                  <a:pt x="3702464" y="1986643"/>
                </a:lnTo>
                <a:lnTo>
                  <a:pt x="3706094" y="1985509"/>
                </a:lnTo>
                <a:lnTo>
                  <a:pt x="3710177" y="1984829"/>
                </a:lnTo>
                <a:lnTo>
                  <a:pt x="3713807" y="1984375"/>
                </a:lnTo>
                <a:lnTo>
                  <a:pt x="3739898" y="1982788"/>
                </a:lnTo>
                <a:lnTo>
                  <a:pt x="3739898" y="1944914"/>
                </a:lnTo>
                <a:lnTo>
                  <a:pt x="3737175" y="1945595"/>
                </a:lnTo>
                <a:lnTo>
                  <a:pt x="3734226" y="1946502"/>
                </a:lnTo>
                <a:lnTo>
                  <a:pt x="3730142" y="1948089"/>
                </a:lnTo>
                <a:lnTo>
                  <a:pt x="3725378" y="1950131"/>
                </a:lnTo>
                <a:lnTo>
                  <a:pt x="3720160" y="1952852"/>
                </a:lnTo>
                <a:lnTo>
                  <a:pt x="3714488" y="1956254"/>
                </a:lnTo>
                <a:lnTo>
                  <a:pt x="3711765" y="1958522"/>
                </a:lnTo>
                <a:lnTo>
                  <a:pt x="3708816" y="1960789"/>
                </a:lnTo>
                <a:lnTo>
                  <a:pt x="3698607" y="1969407"/>
                </a:lnTo>
                <a:lnTo>
                  <a:pt x="3686809" y="1979613"/>
                </a:lnTo>
                <a:lnTo>
                  <a:pt x="3674105" y="1991179"/>
                </a:lnTo>
                <a:lnTo>
                  <a:pt x="3660946" y="2003879"/>
                </a:lnTo>
                <a:lnTo>
                  <a:pt x="3654367" y="2010682"/>
                </a:lnTo>
                <a:lnTo>
                  <a:pt x="3647560" y="2017486"/>
                </a:lnTo>
                <a:lnTo>
                  <a:pt x="3641208" y="2024516"/>
                </a:lnTo>
                <a:lnTo>
                  <a:pt x="3634629" y="2031773"/>
                </a:lnTo>
                <a:lnTo>
                  <a:pt x="3628503" y="2038804"/>
                </a:lnTo>
                <a:lnTo>
                  <a:pt x="3622831" y="2046061"/>
                </a:lnTo>
                <a:lnTo>
                  <a:pt x="3617159" y="2053318"/>
                </a:lnTo>
                <a:lnTo>
                  <a:pt x="3612168" y="2060348"/>
                </a:lnTo>
                <a:lnTo>
                  <a:pt x="3603093" y="2073502"/>
                </a:lnTo>
                <a:lnTo>
                  <a:pt x="3596514" y="2083707"/>
                </a:lnTo>
                <a:lnTo>
                  <a:pt x="3591750" y="2091645"/>
                </a:lnTo>
                <a:lnTo>
                  <a:pt x="3588800" y="2097314"/>
                </a:lnTo>
                <a:lnTo>
                  <a:pt x="3587893" y="2099582"/>
                </a:lnTo>
                <a:lnTo>
                  <a:pt x="3587212" y="2101170"/>
                </a:lnTo>
                <a:lnTo>
                  <a:pt x="3587212" y="2102531"/>
                </a:lnTo>
                <a:lnTo>
                  <a:pt x="3587439" y="2103664"/>
                </a:lnTo>
                <a:lnTo>
                  <a:pt x="3588120" y="2104118"/>
                </a:lnTo>
                <a:lnTo>
                  <a:pt x="3589027" y="2104345"/>
                </a:lnTo>
                <a:lnTo>
                  <a:pt x="3590388" y="2104572"/>
                </a:lnTo>
                <a:lnTo>
                  <a:pt x="3591750" y="2104345"/>
                </a:lnTo>
                <a:lnTo>
                  <a:pt x="3593792" y="2104118"/>
                </a:lnTo>
                <a:lnTo>
                  <a:pt x="3596514" y="2104118"/>
                </a:lnTo>
                <a:lnTo>
                  <a:pt x="3599690" y="2104345"/>
                </a:lnTo>
                <a:lnTo>
                  <a:pt x="3603320" y="2104572"/>
                </a:lnTo>
                <a:lnTo>
                  <a:pt x="3607631" y="2105252"/>
                </a:lnTo>
                <a:lnTo>
                  <a:pt x="3611941" y="2106386"/>
                </a:lnTo>
                <a:lnTo>
                  <a:pt x="3616252" y="2107747"/>
                </a:lnTo>
                <a:lnTo>
                  <a:pt x="3620789" y="2109561"/>
                </a:lnTo>
                <a:lnTo>
                  <a:pt x="3625327" y="2112056"/>
                </a:lnTo>
                <a:lnTo>
                  <a:pt x="3627596" y="2113189"/>
                </a:lnTo>
                <a:lnTo>
                  <a:pt x="3629411" y="2114777"/>
                </a:lnTo>
                <a:lnTo>
                  <a:pt x="3631452" y="2116591"/>
                </a:lnTo>
                <a:lnTo>
                  <a:pt x="3633494" y="2118179"/>
                </a:lnTo>
                <a:lnTo>
                  <a:pt x="3635082" y="2120220"/>
                </a:lnTo>
                <a:lnTo>
                  <a:pt x="3636897" y="2122488"/>
                </a:lnTo>
                <a:lnTo>
                  <a:pt x="3638485" y="2124756"/>
                </a:lnTo>
                <a:lnTo>
                  <a:pt x="3639847" y="2127250"/>
                </a:lnTo>
                <a:lnTo>
                  <a:pt x="3641208" y="2129518"/>
                </a:lnTo>
                <a:lnTo>
                  <a:pt x="3642115" y="2132466"/>
                </a:lnTo>
                <a:lnTo>
                  <a:pt x="3643023" y="2135414"/>
                </a:lnTo>
                <a:lnTo>
                  <a:pt x="3643704" y="2138589"/>
                </a:lnTo>
                <a:lnTo>
                  <a:pt x="3644157" y="2141991"/>
                </a:lnTo>
                <a:lnTo>
                  <a:pt x="3644384" y="2145393"/>
                </a:lnTo>
                <a:lnTo>
                  <a:pt x="3644611" y="2152650"/>
                </a:lnTo>
                <a:lnTo>
                  <a:pt x="3644157" y="2159000"/>
                </a:lnTo>
                <a:lnTo>
                  <a:pt x="3643250" y="2164670"/>
                </a:lnTo>
                <a:lnTo>
                  <a:pt x="3642342" y="2169659"/>
                </a:lnTo>
                <a:lnTo>
                  <a:pt x="3640527" y="2173968"/>
                </a:lnTo>
                <a:lnTo>
                  <a:pt x="3639620" y="2176009"/>
                </a:lnTo>
                <a:lnTo>
                  <a:pt x="3638712" y="2177823"/>
                </a:lnTo>
                <a:lnTo>
                  <a:pt x="3637351" y="2179411"/>
                </a:lnTo>
                <a:lnTo>
                  <a:pt x="3636217" y="2181225"/>
                </a:lnTo>
                <a:lnTo>
                  <a:pt x="3634856" y="2182813"/>
                </a:lnTo>
                <a:lnTo>
                  <a:pt x="3633494" y="2183947"/>
                </a:lnTo>
                <a:lnTo>
                  <a:pt x="3631679" y="2185080"/>
                </a:lnTo>
                <a:lnTo>
                  <a:pt x="3630318" y="2186441"/>
                </a:lnTo>
                <a:lnTo>
                  <a:pt x="3626461" y="2188482"/>
                </a:lnTo>
                <a:lnTo>
                  <a:pt x="3622378" y="2189843"/>
                </a:lnTo>
                <a:lnTo>
                  <a:pt x="3617613" y="2191204"/>
                </a:lnTo>
                <a:lnTo>
                  <a:pt x="3612622" y="2192111"/>
                </a:lnTo>
                <a:lnTo>
                  <a:pt x="3607177" y="2192791"/>
                </a:lnTo>
                <a:lnTo>
                  <a:pt x="3601278" y="2193698"/>
                </a:lnTo>
                <a:lnTo>
                  <a:pt x="3594699" y="2193925"/>
                </a:lnTo>
                <a:lnTo>
                  <a:pt x="3591523" y="2193925"/>
                </a:lnTo>
                <a:lnTo>
                  <a:pt x="3588573" y="2193698"/>
                </a:lnTo>
                <a:lnTo>
                  <a:pt x="3585624" y="2193472"/>
                </a:lnTo>
                <a:lnTo>
                  <a:pt x="3583129" y="2192564"/>
                </a:lnTo>
                <a:lnTo>
                  <a:pt x="3580633" y="2191884"/>
                </a:lnTo>
                <a:lnTo>
                  <a:pt x="3578364" y="2190977"/>
                </a:lnTo>
                <a:lnTo>
                  <a:pt x="3576095" y="2189616"/>
                </a:lnTo>
                <a:lnTo>
                  <a:pt x="3574054" y="2188482"/>
                </a:lnTo>
                <a:lnTo>
                  <a:pt x="3572465" y="2186895"/>
                </a:lnTo>
                <a:lnTo>
                  <a:pt x="3570877" y="2185534"/>
                </a:lnTo>
                <a:lnTo>
                  <a:pt x="3569516" y="2183720"/>
                </a:lnTo>
                <a:lnTo>
                  <a:pt x="3567928" y="2181679"/>
                </a:lnTo>
                <a:lnTo>
                  <a:pt x="3566794" y="2179864"/>
                </a:lnTo>
                <a:lnTo>
                  <a:pt x="3565659" y="2178050"/>
                </a:lnTo>
                <a:lnTo>
                  <a:pt x="3563844" y="2173741"/>
                </a:lnTo>
                <a:lnTo>
                  <a:pt x="3562256" y="2169659"/>
                </a:lnTo>
                <a:lnTo>
                  <a:pt x="3561349" y="2165123"/>
                </a:lnTo>
                <a:lnTo>
                  <a:pt x="3560441" y="2160588"/>
                </a:lnTo>
                <a:lnTo>
                  <a:pt x="3559761" y="2156506"/>
                </a:lnTo>
                <a:lnTo>
                  <a:pt x="3559534" y="2152423"/>
                </a:lnTo>
                <a:lnTo>
                  <a:pt x="3559307" y="2148795"/>
                </a:lnTo>
                <a:lnTo>
                  <a:pt x="3559307" y="2142672"/>
                </a:lnTo>
                <a:lnTo>
                  <a:pt x="3559307" y="2140404"/>
                </a:lnTo>
                <a:lnTo>
                  <a:pt x="3558853" y="2138589"/>
                </a:lnTo>
                <a:lnTo>
                  <a:pt x="3558172" y="2137002"/>
                </a:lnTo>
                <a:lnTo>
                  <a:pt x="3557492" y="2135868"/>
                </a:lnTo>
                <a:lnTo>
                  <a:pt x="3556584" y="2134734"/>
                </a:lnTo>
                <a:lnTo>
                  <a:pt x="3555450" y="2134054"/>
                </a:lnTo>
                <a:lnTo>
                  <a:pt x="3554543" y="2133600"/>
                </a:lnTo>
                <a:lnTo>
                  <a:pt x="3553408" y="2133373"/>
                </a:lnTo>
                <a:lnTo>
                  <a:pt x="3551366" y="2132693"/>
                </a:lnTo>
                <a:lnTo>
                  <a:pt x="3549324" y="2132013"/>
                </a:lnTo>
                <a:lnTo>
                  <a:pt x="3548644" y="2131559"/>
                </a:lnTo>
                <a:lnTo>
                  <a:pt x="3548190" y="2131106"/>
                </a:lnTo>
                <a:lnTo>
                  <a:pt x="3547509" y="2130425"/>
                </a:lnTo>
                <a:lnTo>
                  <a:pt x="3547509" y="2129291"/>
                </a:lnTo>
                <a:lnTo>
                  <a:pt x="3547509" y="2103664"/>
                </a:lnTo>
                <a:lnTo>
                  <a:pt x="3547963" y="2101850"/>
                </a:lnTo>
                <a:lnTo>
                  <a:pt x="3548417" y="2099582"/>
                </a:lnTo>
                <a:lnTo>
                  <a:pt x="3549098" y="2096407"/>
                </a:lnTo>
                <a:lnTo>
                  <a:pt x="3550686" y="2092098"/>
                </a:lnTo>
                <a:lnTo>
                  <a:pt x="3552728" y="2086656"/>
                </a:lnTo>
                <a:lnTo>
                  <a:pt x="3555904" y="2080306"/>
                </a:lnTo>
                <a:lnTo>
                  <a:pt x="3559534" y="2072822"/>
                </a:lnTo>
                <a:lnTo>
                  <a:pt x="3564525" y="2063977"/>
                </a:lnTo>
                <a:lnTo>
                  <a:pt x="3570424" y="2053772"/>
                </a:lnTo>
                <a:lnTo>
                  <a:pt x="3577910" y="2042432"/>
                </a:lnTo>
                <a:lnTo>
                  <a:pt x="3586532" y="2029732"/>
                </a:lnTo>
                <a:lnTo>
                  <a:pt x="3596968" y="2015218"/>
                </a:lnTo>
                <a:lnTo>
                  <a:pt x="3608992" y="1999570"/>
                </a:lnTo>
                <a:lnTo>
                  <a:pt x="3622831" y="1982561"/>
                </a:lnTo>
                <a:lnTo>
                  <a:pt x="3638485" y="1963738"/>
                </a:lnTo>
                <a:lnTo>
                  <a:pt x="3639620" y="1961923"/>
                </a:lnTo>
                <a:lnTo>
                  <a:pt x="3640981" y="1960336"/>
                </a:lnTo>
                <a:lnTo>
                  <a:pt x="3642796" y="1956481"/>
                </a:lnTo>
                <a:lnTo>
                  <a:pt x="3644384" y="1952625"/>
                </a:lnTo>
                <a:lnTo>
                  <a:pt x="3645519" y="1948543"/>
                </a:lnTo>
                <a:lnTo>
                  <a:pt x="3646199" y="1944688"/>
                </a:lnTo>
                <a:lnTo>
                  <a:pt x="3646426" y="1940606"/>
                </a:lnTo>
                <a:lnTo>
                  <a:pt x="3646426" y="1936977"/>
                </a:lnTo>
                <a:lnTo>
                  <a:pt x="3646199" y="1933122"/>
                </a:lnTo>
                <a:lnTo>
                  <a:pt x="3645519" y="1929720"/>
                </a:lnTo>
                <a:lnTo>
                  <a:pt x="3644838" y="1926545"/>
                </a:lnTo>
                <a:lnTo>
                  <a:pt x="3643704" y="1921102"/>
                </a:lnTo>
                <a:lnTo>
                  <a:pt x="3642342" y="1917473"/>
                </a:lnTo>
                <a:lnTo>
                  <a:pt x="3641889" y="1916339"/>
                </a:lnTo>
                <a:lnTo>
                  <a:pt x="3642115" y="1918834"/>
                </a:lnTo>
                <a:lnTo>
                  <a:pt x="3642115" y="1921102"/>
                </a:lnTo>
                <a:lnTo>
                  <a:pt x="3641889" y="1923370"/>
                </a:lnTo>
                <a:lnTo>
                  <a:pt x="3641435" y="1925411"/>
                </a:lnTo>
                <a:lnTo>
                  <a:pt x="3640527" y="1927679"/>
                </a:lnTo>
                <a:lnTo>
                  <a:pt x="3639620" y="1929947"/>
                </a:lnTo>
                <a:lnTo>
                  <a:pt x="3638485" y="1932214"/>
                </a:lnTo>
                <a:lnTo>
                  <a:pt x="3636897" y="1934709"/>
                </a:lnTo>
                <a:lnTo>
                  <a:pt x="3632587" y="1940606"/>
                </a:lnTo>
                <a:lnTo>
                  <a:pt x="3627822" y="1947636"/>
                </a:lnTo>
                <a:lnTo>
                  <a:pt x="3621243" y="1956254"/>
                </a:lnTo>
                <a:lnTo>
                  <a:pt x="3613529" y="1967139"/>
                </a:lnTo>
                <a:lnTo>
                  <a:pt x="3609219" y="1973489"/>
                </a:lnTo>
                <a:lnTo>
                  <a:pt x="3604908" y="1979159"/>
                </a:lnTo>
                <a:lnTo>
                  <a:pt x="3601278" y="1983695"/>
                </a:lnTo>
                <a:lnTo>
                  <a:pt x="3597648" y="1988004"/>
                </a:lnTo>
                <a:lnTo>
                  <a:pt x="3594245" y="1991632"/>
                </a:lnTo>
                <a:lnTo>
                  <a:pt x="3591296" y="1995034"/>
                </a:lnTo>
                <a:lnTo>
                  <a:pt x="3586078" y="2000023"/>
                </a:lnTo>
                <a:lnTo>
                  <a:pt x="3581767" y="2003425"/>
                </a:lnTo>
                <a:lnTo>
                  <a:pt x="3578818" y="2005466"/>
                </a:lnTo>
                <a:lnTo>
                  <a:pt x="3577230" y="2006373"/>
                </a:lnTo>
                <a:lnTo>
                  <a:pt x="3576322" y="2006600"/>
                </a:lnTo>
                <a:lnTo>
                  <a:pt x="3573373" y="2004559"/>
                </a:lnTo>
                <a:lnTo>
                  <a:pt x="3569970" y="2002972"/>
                </a:lnTo>
                <a:lnTo>
                  <a:pt x="3565432" y="2001157"/>
                </a:lnTo>
                <a:lnTo>
                  <a:pt x="3563164" y="2000477"/>
                </a:lnTo>
                <a:lnTo>
                  <a:pt x="3561122" y="1999570"/>
                </a:lnTo>
                <a:lnTo>
                  <a:pt x="3558626" y="1999343"/>
                </a:lnTo>
                <a:lnTo>
                  <a:pt x="3556358" y="1999116"/>
                </a:lnTo>
                <a:lnTo>
                  <a:pt x="3554089" y="1999343"/>
                </a:lnTo>
                <a:lnTo>
                  <a:pt x="3551820" y="2000023"/>
                </a:lnTo>
                <a:lnTo>
                  <a:pt x="3549778" y="2000704"/>
                </a:lnTo>
                <a:lnTo>
                  <a:pt x="3548190" y="2002064"/>
                </a:lnTo>
                <a:lnTo>
                  <a:pt x="3546375" y="2004332"/>
                </a:lnTo>
                <a:lnTo>
                  <a:pt x="3544106" y="2007281"/>
                </a:lnTo>
                <a:lnTo>
                  <a:pt x="3541838" y="2011363"/>
                </a:lnTo>
                <a:lnTo>
                  <a:pt x="3539115" y="2016125"/>
                </a:lnTo>
                <a:lnTo>
                  <a:pt x="3532990" y="2027464"/>
                </a:lnTo>
                <a:lnTo>
                  <a:pt x="3526183" y="2041072"/>
                </a:lnTo>
                <a:lnTo>
                  <a:pt x="3519377" y="2056266"/>
                </a:lnTo>
                <a:lnTo>
                  <a:pt x="3512117" y="2072368"/>
                </a:lnTo>
                <a:lnTo>
                  <a:pt x="3504857" y="2088470"/>
                </a:lnTo>
                <a:lnTo>
                  <a:pt x="3498051" y="2104572"/>
                </a:lnTo>
                <a:lnTo>
                  <a:pt x="3494875" y="2111829"/>
                </a:lnTo>
                <a:lnTo>
                  <a:pt x="3491472" y="2118179"/>
                </a:lnTo>
                <a:lnTo>
                  <a:pt x="3488296" y="2123848"/>
                </a:lnTo>
                <a:lnTo>
                  <a:pt x="3485119" y="2128838"/>
                </a:lnTo>
                <a:lnTo>
                  <a:pt x="3481716" y="2133147"/>
                </a:lnTo>
                <a:lnTo>
                  <a:pt x="3478313" y="2136548"/>
                </a:lnTo>
                <a:lnTo>
                  <a:pt x="3475137" y="2139723"/>
                </a:lnTo>
                <a:lnTo>
                  <a:pt x="3471961" y="2142218"/>
                </a:lnTo>
                <a:lnTo>
                  <a:pt x="3468785" y="2144486"/>
                </a:lnTo>
                <a:lnTo>
                  <a:pt x="3465608" y="2146300"/>
                </a:lnTo>
                <a:lnTo>
                  <a:pt x="3461978" y="2147661"/>
                </a:lnTo>
                <a:lnTo>
                  <a:pt x="3458802" y="2149022"/>
                </a:lnTo>
                <a:lnTo>
                  <a:pt x="3452450" y="2150609"/>
                </a:lnTo>
                <a:lnTo>
                  <a:pt x="3445870" y="2152423"/>
                </a:lnTo>
                <a:lnTo>
                  <a:pt x="3435888" y="2154464"/>
                </a:lnTo>
                <a:lnTo>
                  <a:pt x="3421141" y="2157186"/>
                </a:lnTo>
                <a:lnTo>
                  <a:pt x="3402765" y="2159681"/>
                </a:lnTo>
                <a:lnTo>
                  <a:pt x="3393009" y="2160814"/>
                </a:lnTo>
                <a:lnTo>
                  <a:pt x="3383254" y="2161948"/>
                </a:lnTo>
                <a:lnTo>
                  <a:pt x="3373498" y="2162629"/>
                </a:lnTo>
                <a:lnTo>
                  <a:pt x="3364196" y="2163082"/>
                </a:lnTo>
                <a:lnTo>
                  <a:pt x="3355575" y="2163309"/>
                </a:lnTo>
                <a:lnTo>
                  <a:pt x="3347861" y="2163082"/>
                </a:lnTo>
                <a:lnTo>
                  <a:pt x="3344458" y="2162855"/>
                </a:lnTo>
                <a:lnTo>
                  <a:pt x="3341282" y="2162402"/>
                </a:lnTo>
                <a:lnTo>
                  <a:pt x="3338560" y="2161948"/>
                </a:lnTo>
                <a:lnTo>
                  <a:pt x="3336064" y="2161041"/>
                </a:lnTo>
                <a:lnTo>
                  <a:pt x="3333795" y="2160134"/>
                </a:lnTo>
                <a:lnTo>
                  <a:pt x="3332207" y="2159227"/>
                </a:lnTo>
                <a:lnTo>
                  <a:pt x="3331073" y="2158093"/>
                </a:lnTo>
                <a:lnTo>
                  <a:pt x="3330619" y="2156732"/>
                </a:lnTo>
                <a:lnTo>
                  <a:pt x="3330165" y="2155145"/>
                </a:lnTo>
                <a:lnTo>
                  <a:pt x="3330165" y="2153331"/>
                </a:lnTo>
                <a:lnTo>
                  <a:pt x="3330392" y="2151516"/>
                </a:lnTo>
                <a:lnTo>
                  <a:pt x="3330846" y="2149475"/>
                </a:lnTo>
                <a:lnTo>
                  <a:pt x="3331527" y="2146981"/>
                </a:lnTo>
                <a:lnTo>
                  <a:pt x="3332661" y="2144713"/>
                </a:lnTo>
                <a:lnTo>
                  <a:pt x="3334930" y="2139270"/>
                </a:lnTo>
                <a:lnTo>
                  <a:pt x="3338106" y="2133600"/>
                </a:lnTo>
                <a:lnTo>
                  <a:pt x="3341736" y="2127477"/>
                </a:lnTo>
                <a:lnTo>
                  <a:pt x="3345593" y="2121127"/>
                </a:lnTo>
                <a:lnTo>
                  <a:pt x="3349903" y="2114550"/>
                </a:lnTo>
                <a:lnTo>
                  <a:pt x="3359432" y="2101170"/>
                </a:lnTo>
                <a:lnTo>
                  <a:pt x="3368507" y="2088470"/>
                </a:lnTo>
                <a:lnTo>
                  <a:pt x="3376447" y="2076904"/>
                </a:lnTo>
                <a:lnTo>
                  <a:pt x="3379850" y="2071914"/>
                </a:lnTo>
                <a:lnTo>
                  <a:pt x="3382573" y="2067379"/>
                </a:lnTo>
                <a:lnTo>
                  <a:pt x="3384842" y="2063523"/>
                </a:lnTo>
                <a:lnTo>
                  <a:pt x="3387110" y="2059214"/>
                </a:lnTo>
                <a:lnTo>
                  <a:pt x="3388925" y="2054906"/>
                </a:lnTo>
                <a:lnTo>
                  <a:pt x="3390060" y="2050823"/>
                </a:lnTo>
                <a:lnTo>
                  <a:pt x="3391421" y="2046741"/>
                </a:lnTo>
                <a:lnTo>
                  <a:pt x="3392102" y="2043113"/>
                </a:lnTo>
                <a:lnTo>
                  <a:pt x="3392782" y="2039257"/>
                </a:lnTo>
                <a:lnTo>
                  <a:pt x="3393009" y="2036082"/>
                </a:lnTo>
                <a:lnTo>
                  <a:pt x="3393009" y="2033134"/>
                </a:lnTo>
                <a:lnTo>
                  <a:pt x="3392555" y="2030639"/>
                </a:lnTo>
                <a:lnTo>
                  <a:pt x="3392102" y="2028372"/>
                </a:lnTo>
                <a:lnTo>
                  <a:pt x="3391421" y="2026784"/>
                </a:lnTo>
                <a:lnTo>
                  <a:pt x="3390513" y="2026104"/>
                </a:lnTo>
                <a:lnTo>
                  <a:pt x="3390060" y="2025650"/>
                </a:lnTo>
                <a:lnTo>
                  <a:pt x="3389379" y="2025197"/>
                </a:lnTo>
                <a:lnTo>
                  <a:pt x="3388698" y="2024970"/>
                </a:lnTo>
                <a:lnTo>
                  <a:pt x="3387791" y="2024970"/>
                </a:lnTo>
                <a:lnTo>
                  <a:pt x="3386884" y="2025197"/>
                </a:lnTo>
                <a:lnTo>
                  <a:pt x="3384842" y="2025877"/>
                </a:lnTo>
                <a:lnTo>
                  <a:pt x="3382119" y="2027464"/>
                </a:lnTo>
                <a:lnTo>
                  <a:pt x="3379624" y="2028598"/>
                </a:lnTo>
                <a:lnTo>
                  <a:pt x="3374859" y="2030413"/>
                </a:lnTo>
                <a:lnTo>
                  <a:pt x="3370549" y="2031773"/>
                </a:lnTo>
                <a:lnTo>
                  <a:pt x="3366465" y="2032454"/>
                </a:lnTo>
                <a:lnTo>
                  <a:pt x="3363289" y="2032681"/>
                </a:lnTo>
                <a:lnTo>
                  <a:pt x="3360793" y="2032681"/>
                </a:lnTo>
                <a:lnTo>
                  <a:pt x="3358751" y="2032681"/>
                </a:lnTo>
                <a:lnTo>
                  <a:pt x="3358524" y="2029279"/>
                </a:lnTo>
                <a:lnTo>
                  <a:pt x="3358751" y="2025423"/>
                </a:lnTo>
                <a:lnTo>
                  <a:pt x="3359659" y="2020661"/>
                </a:lnTo>
                <a:lnTo>
                  <a:pt x="3360113" y="2017713"/>
                </a:lnTo>
                <a:lnTo>
                  <a:pt x="3361020" y="2014991"/>
                </a:lnTo>
                <a:lnTo>
                  <a:pt x="3362154" y="2011816"/>
                </a:lnTo>
                <a:lnTo>
                  <a:pt x="3363289" y="2008868"/>
                </a:lnTo>
                <a:lnTo>
                  <a:pt x="3365104" y="2005466"/>
                </a:lnTo>
                <a:lnTo>
                  <a:pt x="3366692" y="2002064"/>
                </a:lnTo>
                <a:lnTo>
                  <a:pt x="3369187" y="1998889"/>
                </a:lnTo>
                <a:lnTo>
                  <a:pt x="3371683" y="1995714"/>
                </a:lnTo>
                <a:lnTo>
                  <a:pt x="3374632" y="1992313"/>
                </a:lnTo>
                <a:lnTo>
                  <a:pt x="3377809" y="1988457"/>
                </a:lnTo>
                <a:lnTo>
                  <a:pt x="3380531" y="1984602"/>
                </a:lnTo>
                <a:lnTo>
                  <a:pt x="3383480" y="1980293"/>
                </a:lnTo>
                <a:lnTo>
                  <a:pt x="3388925" y="1971448"/>
                </a:lnTo>
                <a:lnTo>
                  <a:pt x="3393917" y="1962377"/>
                </a:lnTo>
                <a:lnTo>
                  <a:pt x="3398000" y="1953532"/>
                </a:lnTo>
                <a:lnTo>
                  <a:pt x="3400042" y="1949223"/>
                </a:lnTo>
                <a:lnTo>
                  <a:pt x="3401403" y="1945368"/>
                </a:lnTo>
                <a:lnTo>
                  <a:pt x="3402765" y="1941739"/>
                </a:lnTo>
                <a:lnTo>
                  <a:pt x="3403672" y="1938111"/>
                </a:lnTo>
                <a:lnTo>
                  <a:pt x="3404353" y="1935163"/>
                </a:lnTo>
                <a:lnTo>
                  <a:pt x="3404580" y="1932441"/>
                </a:lnTo>
                <a:lnTo>
                  <a:pt x="3404580" y="1929720"/>
                </a:lnTo>
                <a:lnTo>
                  <a:pt x="3404806" y="1926998"/>
                </a:lnTo>
                <a:lnTo>
                  <a:pt x="3405714" y="1920648"/>
                </a:lnTo>
                <a:lnTo>
                  <a:pt x="3406395" y="1913618"/>
                </a:lnTo>
                <a:lnTo>
                  <a:pt x="3407302" y="1906814"/>
                </a:lnTo>
                <a:lnTo>
                  <a:pt x="3407302" y="1903639"/>
                </a:lnTo>
                <a:lnTo>
                  <a:pt x="3407302" y="1900691"/>
                </a:lnTo>
                <a:lnTo>
                  <a:pt x="3407075" y="1897970"/>
                </a:lnTo>
                <a:lnTo>
                  <a:pt x="3406168" y="1895702"/>
                </a:lnTo>
                <a:lnTo>
                  <a:pt x="3405260" y="1893888"/>
                </a:lnTo>
                <a:lnTo>
                  <a:pt x="3404806" y="1892981"/>
                </a:lnTo>
                <a:lnTo>
                  <a:pt x="3403899" y="1892300"/>
                </a:lnTo>
                <a:lnTo>
                  <a:pt x="3403218" y="1891847"/>
                </a:lnTo>
                <a:lnTo>
                  <a:pt x="3402311" y="1891620"/>
                </a:lnTo>
                <a:lnTo>
                  <a:pt x="3401176" y="1891393"/>
                </a:lnTo>
                <a:lnTo>
                  <a:pt x="3400042" y="1890939"/>
                </a:lnTo>
                <a:lnTo>
                  <a:pt x="3397320" y="1890939"/>
                </a:lnTo>
                <a:lnTo>
                  <a:pt x="3393463" y="1890486"/>
                </a:lnTo>
                <a:lnTo>
                  <a:pt x="3384388" y="1889352"/>
                </a:lnTo>
                <a:lnTo>
                  <a:pt x="3373044" y="1887084"/>
                </a:lnTo>
                <a:lnTo>
                  <a:pt x="3360339" y="1884589"/>
                </a:lnTo>
                <a:lnTo>
                  <a:pt x="3347181" y="1881641"/>
                </a:lnTo>
                <a:lnTo>
                  <a:pt x="3334022" y="1878239"/>
                </a:lnTo>
                <a:lnTo>
                  <a:pt x="3321544" y="1874838"/>
                </a:lnTo>
                <a:lnTo>
                  <a:pt x="3310654" y="1871436"/>
                </a:lnTo>
                <a:lnTo>
                  <a:pt x="3301806" y="1868714"/>
                </a:lnTo>
                <a:lnTo>
                  <a:pt x="3294319" y="1866673"/>
                </a:lnTo>
                <a:lnTo>
                  <a:pt x="3282749" y="1863952"/>
                </a:lnTo>
                <a:lnTo>
                  <a:pt x="3278438" y="1862591"/>
                </a:lnTo>
                <a:lnTo>
                  <a:pt x="3276850" y="1862138"/>
                </a:lnTo>
                <a:lnTo>
                  <a:pt x="3275035" y="1861004"/>
                </a:lnTo>
                <a:lnTo>
                  <a:pt x="3273447" y="1860323"/>
                </a:lnTo>
                <a:lnTo>
                  <a:pt x="3272086" y="1858963"/>
                </a:lnTo>
                <a:lnTo>
                  <a:pt x="3270725" y="1857829"/>
                </a:lnTo>
                <a:lnTo>
                  <a:pt x="3269590" y="1856241"/>
                </a:lnTo>
                <a:lnTo>
                  <a:pt x="3268229" y="1854427"/>
                </a:lnTo>
                <a:lnTo>
                  <a:pt x="3267322" y="1852159"/>
                </a:lnTo>
                <a:lnTo>
                  <a:pt x="3266641" y="1848984"/>
                </a:lnTo>
                <a:lnTo>
                  <a:pt x="3266187" y="1845356"/>
                </a:lnTo>
                <a:lnTo>
                  <a:pt x="3265507" y="1841273"/>
                </a:lnTo>
                <a:lnTo>
                  <a:pt x="3265053" y="1836511"/>
                </a:lnTo>
                <a:lnTo>
                  <a:pt x="3264599" y="1825172"/>
                </a:lnTo>
                <a:lnTo>
                  <a:pt x="3264372" y="1810657"/>
                </a:lnTo>
                <a:lnTo>
                  <a:pt x="3263918" y="1793648"/>
                </a:lnTo>
                <a:lnTo>
                  <a:pt x="3263692" y="1773238"/>
                </a:lnTo>
                <a:lnTo>
                  <a:pt x="3262784" y="1749652"/>
                </a:lnTo>
                <a:lnTo>
                  <a:pt x="3262557" y="1733323"/>
                </a:lnTo>
                <a:lnTo>
                  <a:pt x="3262784" y="1710644"/>
                </a:lnTo>
                <a:lnTo>
                  <a:pt x="3263011" y="1682523"/>
                </a:lnTo>
                <a:lnTo>
                  <a:pt x="3263692" y="1649639"/>
                </a:lnTo>
                <a:lnTo>
                  <a:pt x="3265280" y="1574119"/>
                </a:lnTo>
                <a:lnTo>
                  <a:pt x="3267548" y="1491116"/>
                </a:lnTo>
                <a:lnTo>
                  <a:pt x="3271859" y="1333273"/>
                </a:lnTo>
                <a:lnTo>
                  <a:pt x="3273220" y="1273175"/>
                </a:lnTo>
                <a:lnTo>
                  <a:pt x="3273674" y="1251177"/>
                </a:lnTo>
                <a:lnTo>
                  <a:pt x="3273674" y="1235755"/>
                </a:lnTo>
                <a:lnTo>
                  <a:pt x="3274128" y="1230086"/>
                </a:lnTo>
                <a:lnTo>
                  <a:pt x="3274355" y="1224189"/>
                </a:lnTo>
                <a:lnTo>
                  <a:pt x="3274808" y="1218519"/>
                </a:lnTo>
                <a:lnTo>
                  <a:pt x="3275489" y="1212850"/>
                </a:lnTo>
                <a:lnTo>
                  <a:pt x="3276170" y="1206953"/>
                </a:lnTo>
                <a:lnTo>
                  <a:pt x="3277531" y="1201511"/>
                </a:lnTo>
                <a:lnTo>
                  <a:pt x="3278665" y="1196068"/>
                </a:lnTo>
                <a:lnTo>
                  <a:pt x="3280253" y="1190625"/>
                </a:lnTo>
                <a:lnTo>
                  <a:pt x="3281615" y="1185409"/>
                </a:lnTo>
                <a:lnTo>
                  <a:pt x="3283656" y="1180193"/>
                </a:lnTo>
                <a:lnTo>
                  <a:pt x="3285698" y="1175203"/>
                </a:lnTo>
                <a:lnTo>
                  <a:pt x="3287967" y="1170441"/>
                </a:lnTo>
                <a:lnTo>
                  <a:pt x="3290236" y="1165678"/>
                </a:lnTo>
                <a:lnTo>
                  <a:pt x="3292731" y="1160916"/>
                </a:lnTo>
                <a:lnTo>
                  <a:pt x="3295454" y="1156380"/>
                </a:lnTo>
                <a:lnTo>
                  <a:pt x="3298403" y="1152071"/>
                </a:lnTo>
                <a:lnTo>
                  <a:pt x="3301352" y="1147762"/>
                </a:lnTo>
                <a:lnTo>
                  <a:pt x="3304529" y="1143907"/>
                </a:lnTo>
                <a:lnTo>
                  <a:pt x="3307932" y="1139825"/>
                </a:lnTo>
                <a:lnTo>
                  <a:pt x="3311562" y="1136196"/>
                </a:lnTo>
                <a:lnTo>
                  <a:pt x="3315192" y="1132568"/>
                </a:lnTo>
                <a:lnTo>
                  <a:pt x="3318822" y="1129393"/>
                </a:lnTo>
                <a:lnTo>
                  <a:pt x="3322905" y="1126218"/>
                </a:lnTo>
                <a:lnTo>
                  <a:pt x="3326989" y="1123269"/>
                </a:lnTo>
                <a:lnTo>
                  <a:pt x="3331300" y="1120548"/>
                </a:lnTo>
                <a:lnTo>
                  <a:pt x="3335837" y="1118053"/>
                </a:lnTo>
                <a:lnTo>
                  <a:pt x="3340601" y="1115559"/>
                </a:lnTo>
                <a:lnTo>
                  <a:pt x="3345139" y="1113518"/>
                </a:lnTo>
                <a:lnTo>
                  <a:pt x="3349903" y="1111477"/>
                </a:lnTo>
                <a:lnTo>
                  <a:pt x="3354894" y="1109889"/>
                </a:lnTo>
                <a:lnTo>
                  <a:pt x="3360113" y="1108528"/>
                </a:lnTo>
                <a:lnTo>
                  <a:pt x="3365331" y="1107394"/>
                </a:lnTo>
                <a:lnTo>
                  <a:pt x="3414562" y="1097869"/>
                </a:lnTo>
                <a:lnTo>
                  <a:pt x="3443148" y="1092880"/>
                </a:lnTo>
                <a:lnTo>
                  <a:pt x="3472641" y="1087664"/>
                </a:lnTo>
                <a:lnTo>
                  <a:pt x="3502816" y="1083355"/>
                </a:lnTo>
                <a:lnTo>
                  <a:pt x="3517562" y="1081087"/>
                </a:lnTo>
                <a:lnTo>
                  <a:pt x="3532309" y="1079273"/>
                </a:lnTo>
                <a:lnTo>
                  <a:pt x="3546375" y="1077686"/>
                </a:lnTo>
                <a:lnTo>
                  <a:pt x="3559987" y="1076325"/>
                </a:lnTo>
                <a:lnTo>
                  <a:pt x="3572919" y="1075418"/>
                </a:lnTo>
                <a:lnTo>
                  <a:pt x="3585397" y="1074964"/>
                </a:lnTo>
                <a:lnTo>
                  <a:pt x="3597421" y="1074057"/>
                </a:lnTo>
                <a:lnTo>
                  <a:pt x="3610126" y="1072923"/>
                </a:lnTo>
                <a:lnTo>
                  <a:pt x="3623285" y="1071109"/>
                </a:lnTo>
                <a:lnTo>
                  <a:pt x="3636670" y="1069068"/>
                </a:lnTo>
                <a:lnTo>
                  <a:pt x="3650056" y="1066800"/>
                </a:lnTo>
                <a:lnTo>
                  <a:pt x="3663441" y="1064305"/>
                </a:lnTo>
                <a:lnTo>
                  <a:pt x="3676146" y="1061584"/>
                </a:lnTo>
                <a:lnTo>
                  <a:pt x="3688398" y="1058862"/>
                </a:lnTo>
                <a:lnTo>
                  <a:pt x="3710631" y="1053646"/>
                </a:lnTo>
                <a:lnTo>
                  <a:pt x="3728554" y="1049111"/>
                </a:lnTo>
                <a:lnTo>
                  <a:pt x="3744208" y="1044575"/>
                </a:lnTo>
                <a:lnTo>
                  <a:pt x="3745796" y="1038225"/>
                </a:lnTo>
                <a:lnTo>
                  <a:pt x="3748973" y="1023484"/>
                </a:lnTo>
                <a:lnTo>
                  <a:pt x="3750788" y="1014866"/>
                </a:lnTo>
                <a:lnTo>
                  <a:pt x="3751922" y="1006475"/>
                </a:lnTo>
                <a:lnTo>
                  <a:pt x="3753056" y="999218"/>
                </a:lnTo>
                <a:lnTo>
                  <a:pt x="3753056" y="996269"/>
                </a:lnTo>
                <a:lnTo>
                  <a:pt x="3752829" y="993775"/>
                </a:lnTo>
                <a:lnTo>
                  <a:pt x="3752603" y="991507"/>
                </a:lnTo>
                <a:lnTo>
                  <a:pt x="3751695" y="989012"/>
                </a:lnTo>
                <a:lnTo>
                  <a:pt x="3750334" y="983796"/>
                </a:lnTo>
                <a:lnTo>
                  <a:pt x="3747838" y="978353"/>
                </a:lnTo>
                <a:lnTo>
                  <a:pt x="3746477" y="975632"/>
                </a:lnTo>
                <a:lnTo>
                  <a:pt x="3745343" y="973137"/>
                </a:lnTo>
                <a:lnTo>
                  <a:pt x="3743754" y="970869"/>
                </a:lnTo>
                <a:lnTo>
                  <a:pt x="3742393" y="969282"/>
                </a:lnTo>
                <a:lnTo>
                  <a:pt x="3741032" y="967694"/>
                </a:lnTo>
                <a:lnTo>
                  <a:pt x="3739671" y="966787"/>
                </a:lnTo>
                <a:lnTo>
                  <a:pt x="3738083" y="966334"/>
                </a:lnTo>
                <a:lnTo>
                  <a:pt x="3737629" y="966334"/>
                </a:lnTo>
                <a:lnTo>
                  <a:pt x="3736948" y="966334"/>
                </a:lnTo>
                <a:lnTo>
                  <a:pt x="3736268" y="966561"/>
                </a:lnTo>
                <a:lnTo>
                  <a:pt x="3735587" y="967014"/>
                </a:lnTo>
                <a:lnTo>
                  <a:pt x="3734680" y="968375"/>
                </a:lnTo>
                <a:lnTo>
                  <a:pt x="3733999" y="969509"/>
                </a:lnTo>
                <a:lnTo>
                  <a:pt x="3732865" y="970189"/>
                </a:lnTo>
                <a:lnTo>
                  <a:pt x="3731730" y="970869"/>
                </a:lnTo>
                <a:lnTo>
                  <a:pt x="3730142" y="971550"/>
                </a:lnTo>
                <a:lnTo>
                  <a:pt x="3726739" y="972457"/>
                </a:lnTo>
                <a:lnTo>
                  <a:pt x="3722428" y="973137"/>
                </a:lnTo>
                <a:lnTo>
                  <a:pt x="3717437" y="973364"/>
                </a:lnTo>
                <a:lnTo>
                  <a:pt x="3711992" y="973591"/>
                </a:lnTo>
                <a:lnTo>
                  <a:pt x="3706094" y="973591"/>
                </a:lnTo>
                <a:lnTo>
                  <a:pt x="3699968" y="973364"/>
                </a:lnTo>
                <a:lnTo>
                  <a:pt x="3687490" y="972684"/>
                </a:lnTo>
                <a:lnTo>
                  <a:pt x="3675693" y="971777"/>
                </a:lnTo>
                <a:lnTo>
                  <a:pt x="3657089" y="969962"/>
                </a:lnTo>
                <a:lnTo>
                  <a:pt x="3653459" y="969509"/>
                </a:lnTo>
                <a:lnTo>
                  <a:pt x="3649375" y="968375"/>
                </a:lnTo>
                <a:lnTo>
                  <a:pt x="3644384" y="967468"/>
                </a:lnTo>
                <a:lnTo>
                  <a:pt x="3638939" y="965653"/>
                </a:lnTo>
                <a:lnTo>
                  <a:pt x="3626915" y="962025"/>
                </a:lnTo>
                <a:lnTo>
                  <a:pt x="3613983" y="957489"/>
                </a:lnTo>
                <a:lnTo>
                  <a:pt x="3601278" y="952500"/>
                </a:lnTo>
                <a:lnTo>
                  <a:pt x="3593265" y="949326"/>
                </a:lnTo>
                <a:lnTo>
                  <a:pt x="3175001" y="949326"/>
                </a:lnTo>
                <a:lnTo>
                  <a:pt x="3175001" y="1981635"/>
                </a:lnTo>
                <a:lnTo>
                  <a:pt x="3175001" y="1984358"/>
                </a:lnTo>
                <a:lnTo>
                  <a:pt x="3174550" y="1986855"/>
                </a:lnTo>
                <a:lnTo>
                  <a:pt x="3174098" y="1988898"/>
                </a:lnTo>
                <a:lnTo>
                  <a:pt x="3172968" y="1991167"/>
                </a:lnTo>
                <a:lnTo>
                  <a:pt x="3172065" y="1993437"/>
                </a:lnTo>
                <a:lnTo>
                  <a:pt x="3170936" y="1995480"/>
                </a:lnTo>
                <a:lnTo>
                  <a:pt x="3169355" y="1997522"/>
                </a:lnTo>
                <a:lnTo>
                  <a:pt x="3167548" y="1999111"/>
                </a:lnTo>
                <a:lnTo>
                  <a:pt x="3165967" y="2000927"/>
                </a:lnTo>
                <a:lnTo>
                  <a:pt x="3163934" y="2002289"/>
                </a:lnTo>
                <a:lnTo>
                  <a:pt x="3161675" y="2003651"/>
                </a:lnTo>
                <a:lnTo>
                  <a:pt x="3159417" y="2004558"/>
                </a:lnTo>
                <a:lnTo>
                  <a:pt x="3157158" y="2005466"/>
                </a:lnTo>
                <a:lnTo>
                  <a:pt x="3154899" y="2006147"/>
                </a:lnTo>
                <a:lnTo>
                  <a:pt x="3151963" y="2006374"/>
                </a:lnTo>
                <a:lnTo>
                  <a:pt x="3149704" y="2006601"/>
                </a:lnTo>
                <a:lnTo>
                  <a:pt x="3145187" y="2006601"/>
                </a:lnTo>
                <a:lnTo>
                  <a:pt x="3142477" y="2006374"/>
                </a:lnTo>
                <a:lnTo>
                  <a:pt x="3139992" y="2006147"/>
                </a:lnTo>
                <a:lnTo>
                  <a:pt x="3137508" y="2005466"/>
                </a:lnTo>
                <a:lnTo>
                  <a:pt x="3135249" y="2004558"/>
                </a:lnTo>
                <a:lnTo>
                  <a:pt x="3132990" y="2003651"/>
                </a:lnTo>
                <a:lnTo>
                  <a:pt x="3130732" y="2002289"/>
                </a:lnTo>
                <a:lnTo>
                  <a:pt x="3128925" y="2000927"/>
                </a:lnTo>
                <a:lnTo>
                  <a:pt x="3127118" y="1999111"/>
                </a:lnTo>
                <a:lnTo>
                  <a:pt x="3125311" y="1997522"/>
                </a:lnTo>
                <a:lnTo>
                  <a:pt x="3123956" y="1995480"/>
                </a:lnTo>
                <a:lnTo>
                  <a:pt x="3122600" y="1993437"/>
                </a:lnTo>
                <a:lnTo>
                  <a:pt x="3121471" y="1991167"/>
                </a:lnTo>
                <a:lnTo>
                  <a:pt x="3120793" y="1988898"/>
                </a:lnTo>
                <a:lnTo>
                  <a:pt x="3119890" y="1986855"/>
                </a:lnTo>
                <a:lnTo>
                  <a:pt x="3119664" y="1984358"/>
                </a:lnTo>
                <a:lnTo>
                  <a:pt x="3119438" y="1981635"/>
                </a:lnTo>
                <a:lnTo>
                  <a:pt x="3119438" y="1867417"/>
                </a:lnTo>
                <a:lnTo>
                  <a:pt x="3095626" y="1846235"/>
                </a:lnTo>
                <a:lnTo>
                  <a:pt x="3095626" y="1977592"/>
                </a:lnTo>
                <a:lnTo>
                  <a:pt x="3095399" y="1980086"/>
                </a:lnTo>
                <a:lnTo>
                  <a:pt x="3095173" y="1982353"/>
                </a:lnTo>
                <a:lnTo>
                  <a:pt x="3094946" y="1984846"/>
                </a:lnTo>
                <a:lnTo>
                  <a:pt x="3094266" y="1987113"/>
                </a:lnTo>
                <a:lnTo>
                  <a:pt x="3093358" y="1989380"/>
                </a:lnTo>
                <a:lnTo>
                  <a:pt x="3092678" y="1991647"/>
                </a:lnTo>
                <a:lnTo>
                  <a:pt x="3091544" y="1993460"/>
                </a:lnTo>
                <a:lnTo>
                  <a:pt x="3090183" y="1995727"/>
                </a:lnTo>
                <a:lnTo>
                  <a:pt x="3087462" y="1999808"/>
                </a:lnTo>
                <a:lnTo>
                  <a:pt x="3084060" y="2003661"/>
                </a:lnTo>
                <a:lnTo>
                  <a:pt x="3080432" y="2007288"/>
                </a:lnTo>
                <a:lnTo>
                  <a:pt x="3075896" y="2010462"/>
                </a:lnTo>
                <a:lnTo>
                  <a:pt x="3071133" y="2013409"/>
                </a:lnTo>
                <a:lnTo>
                  <a:pt x="3065917" y="2016129"/>
                </a:lnTo>
                <a:lnTo>
                  <a:pt x="3060474" y="2018396"/>
                </a:lnTo>
                <a:lnTo>
                  <a:pt x="3054578" y="2020436"/>
                </a:lnTo>
                <a:lnTo>
                  <a:pt x="3048228" y="2021796"/>
                </a:lnTo>
                <a:lnTo>
                  <a:pt x="3041878" y="2023156"/>
                </a:lnTo>
                <a:lnTo>
                  <a:pt x="3035301" y="2023836"/>
                </a:lnTo>
                <a:lnTo>
                  <a:pt x="3028271" y="2024063"/>
                </a:lnTo>
                <a:lnTo>
                  <a:pt x="2678794" y="2024063"/>
                </a:lnTo>
                <a:lnTo>
                  <a:pt x="2671990" y="2023836"/>
                </a:lnTo>
                <a:lnTo>
                  <a:pt x="2665187" y="2023156"/>
                </a:lnTo>
                <a:lnTo>
                  <a:pt x="2658837" y="2021796"/>
                </a:lnTo>
                <a:lnTo>
                  <a:pt x="2652487" y="2020436"/>
                </a:lnTo>
                <a:lnTo>
                  <a:pt x="2646590" y="2018396"/>
                </a:lnTo>
                <a:lnTo>
                  <a:pt x="2641147" y="2016129"/>
                </a:lnTo>
                <a:lnTo>
                  <a:pt x="2635931" y="2013409"/>
                </a:lnTo>
                <a:lnTo>
                  <a:pt x="2630942" y="2010462"/>
                </a:lnTo>
                <a:lnTo>
                  <a:pt x="2626860" y="2007288"/>
                </a:lnTo>
                <a:lnTo>
                  <a:pt x="2622778" y="2003661"/>
                </a:lnTo>
                <a:lnTo>
                  <a:pt x="2619603" y="1999808"/>
                </a:lnTo>
                <a:lnTo>
                  <a:pt x="2616654" y="1995727"/>
                </a:lnTo>
                <a:lnTo>
                  <a:pt x="2615294" y="1993460"/>
                </a:lnTo>
                <a:lnTo>
                  <a:pt x="2614386" y="1991647"/>
                </a:lnTo>
                <a:lnTo>
                  <a:pt x="2613479" y="1989380"/>
                </a:lnTo>
                <a:lnTo>
                  <a:pt x="2612572" y="1987113"/>
                </a:lnTo>
                <a:lnTo>
                  <a:pt x="2612119" y="1984846"/>
                </a:lnTo>
                <a:lnTo>
                  <a:pt x="2611665" y="1982353"/>
                </a:lnTo>
                <a:lnTo>
                  <a:pt x="2611438" y="1980086"/>
                </a:lnTo>
                <a:lnTo>
                  <a:pt x="2611438" y="1977592"/>
                </a:lnTo>
                <a:lnTo>
                  <a:pt x="2611438" y="1012806"/>
                </a:lnTo>
                <a:lnTo>
                  <a:pt x="2611438" y="1010539"/>
                </a:lnTo>
                <a:lnTo>
                  <a:pt x="2611665" y="1008272"/>
                </a:lnTo>
                <a:lnTo>
                  <a:pt x="2612119" y="1006005"/>
                </a:lnTo>
                <a:lnTo>
                  <a:pt x="2612572" y="1003738"/>
                </a:lnTo>
                <a:lnTo>
                  <a:pt x="2613479" y="1001471"/>
                </a:lnTo>
                <a:lnTo>
                  <a:pt x="2614386" y="999204"/>
                </a:lnTo>
                <a:lnTo>
                  <a:pt x="2615294" y="996937"/>
                </a:lnTo>
                <a:lnTo>
                  <a:pt x="2616654" y="995124"/>
                </a:lnTo>
                <a:lnTo>
                  <a:pt x="2619603" y="990817"/>
                </a:lnTo>
                <a:lnTo>
                  <a:pt x="2622778" y="987190"/>
                </a:lnTo>
                <a:lnTo>
                  <a:pt x="2626860" y="983563"/>
                </a:lnTo>
                <a:lnTo>
                  <a:pt x="2630942" y="980162"/>
                </a:lnTo>
                <a:lnTo>
                  <a:pt x="2635931" y="977216"/>
                </a:lnTo>
                <a:lnTo>
                  <a:pt x="2641147" y="974722"/>
                </a:lnTo>
                <a:lnTo>
                  <a:pt x="2646590" y="972228"/>
                </a:lnTo>
                <a:lnTo>
                  <a:pt x="2652487" y="970188"/>
                </a:lnTo>
                <a:lnTo>
                  <a:pt x="2658837" y="968828"/>
                </a:lnTo>
                <a:lnTo>
                  <a:pt x="2665187" y="967695"/>
                </a:lnTo>
                <a:lnTo>
                  <a:pt x="2671990" y="967015"/>
                </a:lnTo>
                <a:lnTo>
                  <a:pt x="2678794" y="966788"/>
                </a:lnTo>
                <a:lnTo>
                  <a:pt x="3016250" y="966788"/>
                </a:lnTo>
                <a:lnTo>
                  <a:pt x="3016250" y="949326"/>
                </a:lnTo>
                <a:lnTo>
                  <a:pt x="2627313" y="949326"/>
                </a:lnTo>
                <a:lnTo>
                  <a:pt x="2611438" y="949326"/>
                </a:lnTo>
                <a:lnTo>
                  <a:pt x="1738313" y="949326"/>
                </a:lnTo>
                <a:lnTo>
                  <a:pt x="1738313" y="2017516"/>
                </a:lnTo>
                <a:lnTo>
                  <a:pt x="1738313" y="2020008"/>
                </a:lnTo>
                <a:lnTo>
                  <a:pt x="1737849" y="2022726"/>
                </a:lnTo>
                <a:lnTo>
                  <a:pt x="1737384" y="2025218"/>
                </a:lnTo>
                <a:lnTo>
                  <a:pt x="1736222" y="2027483"/>
                </a:lnTo>
                <a:lnTo>
                  <a:pt x="1735293" y="2029748"/>
                </a:lnTo>
                <a:lnTo>
                  <a:pt x="1734132" y="2032014"/>
                </a:lnTo>
                <a:lnTo>
                  <a:pt x="1732505" y="2034052"/>
                </a:lnTo>
                <a:lnTo>
                  <a:pt x="1730647" y="2035638"/>
                </a:lnTo>
                <a:lnTo>
                  <a:pt x="1729021" y="2037450"/>
                </a:lnTo>
                <a:lnTo>
                  <a:pt x="1726930" y="2039036"/>
                </a:lnTo>
                <a:lnTo>
                  <a:pt x="1724607" y="2040168"/>
                </a:lnTo>
                <a:lnTo>
                  <a:pt x="1722283" y="2041074"/>
                </a:lnTo>
                <a:lnTo>
                  <a:pt x="1719960" y="2042207"/>
                </a:lnTo>
                <a:lnTo>
                  <a:pt x="1717405" y="2042660"/>
                </a:lnTo>
                <a:lnTo>
                  <a:pt x="1714617" y="2043113"/>
                </a:lnTo>
                <a:lnTo>
                  <a:pt x="1712294" y="2043113"/>
                </a:lnTo>
                <a:lnTo>
                  <a:pt x="1707647" y="2043113"/>
                </a:lnTo>
                <a:lnTo>
                  <a:pt x="1704860" y="2043113"/>
                </a:lnTo>
                <a:lnTo>
                  <a:pt x="1702304" y="2042660"/>
                </a:lnTo>
                <a:lnTo>
                  <a:pt x="1699749" y="2042207"/>
                </a:lnTo>
                <a:lnTo>
                  <a:pt x="1697425" y="2041074"/>
                </a:lnTo>
                <a:lnTo>
                  <a:pt x="1695102" y="2040168"/>
                </a:lnTo>
                <a:lnTo>
                  <a:pt x="1692779" y="2039036"/>
                </a:lnTo>
                <a:lnTo>
                  <a:pt x="1690921" y="2037450"/>
                </a:lnTo>
                <a:lnTo>
                  <a:pt x="1689062" y="2035638"/>
                </a:lnTo>
                <a:lnTo>
                  <a:pt x="1687203" y="2034052"/>
                </a:lnTo>
                <a:lnTo>
                  <a:pt x="1685810" y="2032014"/>
                </a:lnTo>
                <a:lnTo>
                  <a:pt x="1684416" y="2029748"/>
                </a:lnTo>
                <a:lnTo>
                  <a:pt x="1683254" y="2027483"/>
                </a:lnTo>
                <a:lnTo>
                  <a:pt x="1682557" y="2025218"/>
                </a:lnTo>
                <a:lnTo>
                  <a:pt x="1681628" y="2022726"/>
                </a:lnTo>
                <a:lnTo>
                  <a:pt x="1681396" y="2020008"/>
                </a:lnTo>
                <a:lnTo>
                  <a:pt x="1681163" y="2017516"/>
                </a:lnTo>
                <a:lnTo>
                  <a:pt x="1681163" y="2008766"/>
                </a:lnTo>
                <a:lnTo>
                  <a:pt x="1616854" y="2005434"/>
                </a:lnTo>
                <a:lnTo>
                  <a:pt x="1616772" y="2005466"/>
                </a:lnTo>
                <a:lnTo>
                  <a:pt x="1614217" y="2006147"/>
                </a:lnTo>
                <a:lnTo>
                  <a:pt x="1611661" y="2006374"/>
                </a:lnTo>
                <a:lnTo>
                  <a:pt x="1608873" y="2006601"/>
                </a:lnTo>
                <a:lnTo>
                  <a:pt x="1604459" y="2006601"/>
                </a:lnTo>
                <a:lnTo>
                  <a:pt x="1601671" y="2006374"/>
                </a:lnTo>
                <a:lnTo>
                  <a:pt x="1599116" y="2006147"/>
                </a:lnTo>
                <a:lnTo>
                  <a:pt x="1596560" y="2005466"/>
                </a:lnTo>
                <a:lnTo>
                  <a:pt x="1594005" y="2004558"/>
                </a:lnTo>
                <a:lnTo>
                  <a:pt x="1593096" y="2004203"/>
                </a:lnTo>
                <a:lnTo>
                  <a:pt x="1499310" y="1999344"/>
                </a:lnTo>
                <a:lnTo>
                  <a:pt x="1497942" y="1999117"/>
                </a:lnTo>
                <a:lnTo>
                  <a:pt x="1497030" y="1998890"/>
                </a:lnTo>
                <a:lnTo>
                  <a:pt x="1495890" y="1998437"/>
                </a:lnTo>
                <a:lnTo>
                  <a:pt x="1495206" y="1997756"/>
                </a:lnTo>
                <a:lnTo>
                  <a:pt x="1494750" y="1996849"/>
                </a:lnTo>
                <a:lnTo>
                  <a:pt x="1494543" y="1996437"/>
                </a:lnTo>
                <a:lnTo>
                  <a:pt x="1492263" y="1997076"/>
                </a:lnTo>
                <a:lnTo>
                  <a:pt x="1485464" y="1998663"/>
                </a:lnTo>
                <a:lnTo>
                  <a:pt x="1477758" y="1999797"/>
                </a:lnTo>
                <a:lnTo>
                  <a:pt x="1468692" y="2000931"/>
                </a:lnTo>
                <a:lnTo>
                  <a:pt x="1458913" y="2001556"/>
                </a:lnTo>
                <a:lnTo>
                  <a:pt x="1458913" y="2006148"/>
                </a:lnTo>
                <a:lnTo>
                  <a:pt x="1458457" y="2008642"/>
                </a:lnTo>
                <a:lnTo>
                  <a:pt x="1458229" y="2010910"/>
                </a:lnTo>
                <a:lnTo>
                  <a:pt x="1457317" y="2012271"/>
                </a:lnTo>
                <a:lnTo>
                  <a:pt x="1456861" y="2012724"/>
                </a:lnTo>
                <a:lnTo>
                  <a:pt x="1456405" y="2012951"/>
                </a:lnTo>
                <a:lnTo>
                  <a:pt x="1254835" y="2002519"/>
                </a:lnTo>
                <a:lnTo>
                  <a:pt x="1253695" y="2002519"/>
                </a:lnTo>
                <a:lnTo>
                  <a:pt x="1252783" y="2001839"/>
                </a:lnTo>
                <a:lnTo>
                  <a:pt x="1252782" y="2001838"/>
                </a:lnTo>
                <a:lnTo>
                  <a:pt x="1209300" y="2001838"/>
                </a:lnTo>
                <a:lnTo>
                  <a:pt x="1208773" y="2012950"/>
                </a:lnTo>
                <a:lnTo>
                  <a:pt x="1124619" y="2012950"/>
                </a:lnTo>
                <a:lnTo>
                  <a:pt x="1122363" y="1994343"/>
                </a:lnTo>
                <a:lnTo>
                  <a:pt x="1123036" y="1994340"/>
                </a:lnTo>
                <a:lnTo>
                  <a:pt x="1121242" y="1992994"/>
                </a:lnTo>
                <a:lnTo>
                  <a:pt x="1119882" y="1990952"/>
                </a:lnTo>
                <a:lnTo>
                  <a:pt x="1118069" y="1988911"/>
                </a:lnTo>
                <a:lnTo>
                  <a:pt x="1116482" y="1987097"/>
                </a:lnTo>
                <a:lnTo>
                  <a:pt x="1115349" y="1984602"/>
                </a:lnTo>
                <a:lnTo>
                  <a:pt x="1113762" y="1982335"/>
                </a:lnTo>
                <a:lnTo>
                  <a:pt x="1112856" y="1979613"/>
                </a:lnTo>
                <a:lnTo>
                  <a:pt x="1110589" y="1974170"/>
                </a:lnTo>
                <a:lnTo>
                  <a:pt x="1108776" y="1967820"/>
                </a:lnTo>
                <a:lnTo>
                  <a:pt x="1107643" y="1961244"/>
                </a:lnTo>
                <a:lnTo>
                  <a:pt x="1106963" y="1954213"/>
                </a:lnTo>
                <a:lnTo>
                  <a:pt x="1106963" y="1946502"/>
                </a:lnTo>
                <a:lnTo>
                  <a:pt x="1107190" y="1938565"/>
                </a:lnTo>
                <a:lnTo>
                  <a:pt x="1108096" y="1930174"/>
                </a:lnTo>
                <a:lnTo>
                  <a:pt x="1109909" y="1921329"/>
                </a:lnTo>
                <a:lnTo>
                  <a:pt x="1071606" y="1921329"/>
                </a:lnTo>
                <a:lnTo>
                  <a:pt x="1065486" y="1871663"/>
                </a:lnTo>
                <a:lnTo>
                  <a:pt x="1066393" y="1866447"/>
                </a:lnTo>
                <a:lnTo>
                  <a:pt x="1067300" y="1860097"/>
                </a:lnTo>
                <a:lnTo>
                  <a:pt x="1067980" y="1852613"/>
                </a:lnTo>
                <a:lnTo>
                  <a:pt x="1068659" y="1844222"/>
                </a:lnTo>
                <a:lnTo>
                  <a:pt x="1070019" y="1825172"/>
                </a:lnTo>
                <a:lnTo>
                  <a:pt x="1071153" y="1802947"/>
                </a:lnTo>
                <a:lnTo>
                  <a:pt x="1072286" y="1801813"/>
                </a:lnTo>
                <a:lnTo>
                  <a:pt x="1072739" y="1800453"/>
                </a:lnTo>
                <a:lnTo>
                  <a:pt x="1073192" y="1799092"/>
                </a:lnTo>
                <a:lnTo>
                  <a:pt x="1073646" y="1797278"/>
                </a:lnTo>
                <a:lnTo>
                  <a:pt x="1074099" y="1793649"/>
                </a:lnTo>
                <a:lnTo>
                  <a:pt x="1074326" y="1789340"/>
                </a:lnTo>
                <a:lnTo>
                  <a:pt x="1075006" y="1781403"/>
                </a:lnTo>
                <a:lnTo>
                  <a:pt x="1075459" y="1778001"/>
                </a:lnTo>
                <a:lnTo>
                  <a:pt x="1075686" y="1776186"/>
                </a:lnTo>
                <a:lnTo>
                  <a:pt x="1076139" y="1775053"/>
                </a:lnTo>
                <a:lnTo>
                  <a:pt x="1078405" y="1769610"/>
                </a:lnTo>
                <a:lnTo>
                  <a:pt x="1080218" y="1763713"/>
                </a:lnTo>
                <a:lnTo>
                  <a:pt x="1081352" y="1758044"/>
                </a:lnTo>
                <a:lnTo>
                  <a:pt x="1081805" y="1755322"/>
                </a:lnTo>
                <a:lnTo>
                  <a:pt x="1081805" y="1752374"/>
                </a:lnTo>
                <a:lnTo>
                  <a:pt x="1082032" y="1749426"/>
                </a:lnTo>
                <a:lnTo>
                  <a:pt x="1081805" y="1746478"/>
                </a:lnTo>
                <a:lnTo>
                  <a:pt x="1081352" y="1743529"/>
                </a:lnTo>
                <a:lnTo>
                  <a:pt x="1080898" y="1740581"/>
                </a:lnTo>
                <a:lnTo>
                  <a:pt x="1079992" y="1737406"/>
                </a:lnTo>
                <a:lnTo>
                  <a:pt x="1078632" y="1734457"/>
                </a:lnTo>
                <a:lnTo>
                  <a:pt x="1077045" y="1731282"/>
                </a:lnTo>
                <a:lnTo>
                  <a:pt x="1075232" y="1728334"/>
                </a:lnTo>
                <a:lnTo>
                  <a:pt x="1075686" y="1698852"/>
                </a:lnTo>
                <a:lnTo>
                  <a:pt x="1076139" y="1669143"/>
                </a:lnTo>
                <a:lnTo>
                  <a:pt x="1076365" y="1639888"/>
                </a:lnTo>
                <a:lnTo>
                  <a:pt x="1076139" y="1611540"/>
                </a:lnTo>
                <a:lnTo>
                  <a:pt x="1075912" y="1585006"/>
                </a:lnTo>
                <a:lnTo>
                  <a:pt x="1075232" y="1560966"/>
                </a:lnTo>
                <a:lnTo>
                  <a:pt x="1074326" y="1539649"/>
                </a:lnTo>
                <a:lnTo>
                  <a:pt x="1073646" y="1530350"/>
                </a:lnTo>
                <a:lnTo>
                  <a:pt x="1073192" y="1521959"/>
                </a:lnTo>
                <a:lnTo>
                  <a:pt x="1072059" y="1507672"/>
                </a:lnTo>
                <a:lnTo>
                  <a:pt x="1071379" y="1492477"/>
                </a:lnTo>
                <a:lnTo>
                  <a:pt x="1070926" y="1476602"/>
                </a:lnTo>
                <a:lnTo>
                  <a:pt x="1070926" y="1460727"/>
                </a:lnTo>
                <a:lnTo>
                  <a:pt x="1071153" y="1444399"/>
                </a:lnTo>
                <a:lnTo>
                  <a:pt x="1071379" y="1428070"/>
                </a:lnTo>
                <a:lnTo>
                  <a:pt x="1072512" y="1395413"/>
                </a:lnTo>
                <a:lnTo>
                  <a:pt x="1073419" y="1364797"/>
                </a:lnTo>
                <a:lnTo>
                  <a:pt x="1073872" y="1350056"/>
                </a:lnTo>
                <a:lnTo>
                  <a:pt x="1074099" y="1336449"/>
                </a:lnTo>
                <a:lnTo>
                  <a:pt x="1074099" y="1323522"/>
                </a:lnTo>
                <a:lnTo>
                  <a:pt x="1073872" y="1311956"/>
                </a:lnTo>
                <a:lnTo>
                  <a:pt x="1073419" y="1301524"/>
                </a:lnTo>
                <a:lnTo>
                  <a:pt x="1072512" y="1292679"/>
                </a:lnTo>
                <a:lnTo>
                  <a:pt x="1071606" y="1288370"/>
                </a:lnTo>
                <a:lnTo>
                  <a:pt x="1070699" y="1284515"/>
                </a:lnTo>
                <a:lnTo>
                  <a:pt x="1069566" y="1280659"/>
                </a:lnTo>
                <a:lnTo>
                  <a:pt x="1067980" y="1277258"/>
                </a:lnTo>
                <a:lnTo>
                  <a:pt x="1066166" y="1274083"/>
                </a:lnTo>
                <a:lnTo>
                  <a:pt x="1064353" y="1271134"/>
                </a:lnTo>
                <a:lnTo>
                  <a:pt x="1062313" y="1268186"/>
                </a:lnTo>
                <a:lnTo>
                  <a:pt x="1059820" y="1265465"/>
                </a:lnTo>
                <a:lnTo>
                  <a:pt x="1057327" y="1263424"/>
                </a:lnTo>
                <a:lnTo>
                  <a:pt x="1054607" y="1261156"/>
                </a:lnTo>
                <a:lnTo>
                  <a:pt x="1051661" y="1259115"/>
                </a:lnTo>
                <a:lnTo>
                  <a:pt x="1048714" y="1257074"/>
                </a:lnTo>
                <a:lnTo>
                  <a:pt x="1045541" y="1255486"/>
                </a:lnTo>
                <a:lnTo>
                  <a:pt x="1041915" y="1253899"/>
                </a:lnTo>
                <a:lnTo>
                  <a:pt x="1038515" y="1252311"/>
                </a:lnTo>
                <a:lnTo>
                  <a:pt x="1035116" y="1250950"/>
                </a:lnTo>
                <a:lnTo>
                  <a:pt x="1033068" y="1256253"/>
                </a:lnTo>
                <a:lnTo>
                  <a:pt x="1033009" y="1257146"/>
                </a:lnTo>
                <a:lnTo>
                  <a:pt x="1032327" y="1260565"/>
                </a:lnTo>
                <a:lnTo>
                  <a:pt x="1031873" y="1263983"/>
                </a:lnTo>
                <a:lnTo>
                  <a:pt x="1031192" y="1267174"/>
                </a:lnTo>
                <a:lnTo>
                  <a:pt x="1030284" y="1270820"/>
                </a:lnTo>
                <a:lnTo>
                  <a:pt x="1027786" y="1277657"/>
                </a:lnTo>
                <a:lnTo>
                  <a:pt x="1025061" y="1284494"/>
                </a:lnTo>
                <a:lnTo>
                  <a:pt x="1021882" y="1291103"/>
                </a:lnTo>
                <a:lnTo>
                  <a:pt x="1018476" y="1297940"/>
                </a:lnTo>
                <a:lnTo>
                  <a:pt x="1015070" y="1304094"/>
                </a:lnTo>
                <a:lnTo>
                  <a:pt x="1011210" y="1310019"/>
                </a:lnTo>
                <a:lnTo>
                  <a:pt x="1011192" y="1310045"/>
                </a:lnTo>
                <a:lnTo>
                  <a:pt x="1009716" y="1314463"/>
                </a:lnTo>
                <a:lnTo>
                  <a:pt x="1006992" y="1321942"/>
                </a:lnTo>
                <a:lnTo>
                  <a:pt x="1004721" y="1327835"/>
                </a:lnTo>
                <a:lnTo>
                  <a:pt x="1002678" y="1332368"/>
                </a:lnTo>
                <a:lnTo>
                  <a:pt x="1001770" y="1333501"/>
                </a:lnTo>
                <a:lnTo>
                  <a:pt x="1001089" y="1334635"/>
                </a:lnTo>
                <a:lnTo>
                  <a:pt x="1000407" y="1335088"/>
                </a:lnTo>
                <a:lnTo>
                  <a:pt x="999953" y="1335088"/>
                </a:lnTo>
                <a:lnTo>
                  <a:pt x="999499" y="1334635"/>
                </a:lnTo>
                <a:lnTo>
                  <a:pt x="999272" y="1333275"/>
                </a:lnTo>
                <a:lnTo>
                  <a:pt x="998364" y="1327835"/>
                </a:lnTo>
                <a:lnTo>
                  <a:pt x="997685" y="1325414"/>
                </a:lnTo>
                <a:lnTo>
                  <a:pt x="995768" y="1327111"/>
                </a:lnTo>
                <a:lnTo>
                  <a:pt x="991454" y="1329846"/>
                </a:lnTo>
                <a:lnTo>
                  <a:pt x="987140" y="1331669"/>
                </a:lnTo>
                <a:lnTo>
                  <a:pt x="982825" y="1333265"/>
                </a:lnTo>
                <a:lnTo>
                  <a:pt x="978511" y="1334176"/>
                </a:lnTo>
                <a:lnTo>
                  <a:pt x="973969" y="1334860"/>
                </a:lnTo>
                <a:lnTo>
                  <a:pt x="969655" y="1335088"/>
                </a:lnTo>
                <a:lnTo>
                  <a:pt x="965113" y="1334404"/>
                </a:lnTo>
                <a:lnTo>
                  <a:pt x="961026" y="1333948"/>
                </a:lnTo>
                <a:lnTo>
                  <a:pt x="956484" y="1332809"/>
                </a:lnTo>
                <a:lnTo>
                  <a:pt x="951943" y="1331441"/>
                </a:lnTo>
                <a:lnTo>
                  <a:pt x="947856" y="1329846"/>
                </a:lnTo>
                <a:lnTo>
                  <a:pt x="942406" y="1327795"/>
                </a:lnTo>
                <a:lnTo>
                  <a:pt x="940828" y="1327236"/>
                </a:lnTo>
                <a:lnTo>
                  <a:pt x="940293" y="1328107"/>
                </a:lnTo>
                <a:lnTo>
                  <a:pt x="938266" y="1330594"/>
                </a:lnTo>
                <a:lnTo>
                  <a:pt x="936013" y="1333080"/>
                </a:lnTo>
                <a:lnTo>
                  <a:pt x="933985" y="1335341"/>
                </a:lnTo>
                <a:lnTo>
                  <a:pt x="931282" y="1337149"/>
                </a:lnTo>
                <a:lnTo>
                  <a:pt x="928353" y="1338957"/>
                </a:lnTo>
                <a:lnTo>
                  <a:pt x="925199" y="1340539"/>
                </a:lnTo>
                <a:lnTo>
                  <a:pt x="922270" y="1341444"/>
                </a:lnTo>
                <a:lnTo>
                  <a:pt x="919116" y="1342348"/>
                </a:lnTo>
                <a:lnTo>
                  <a:pt x="915737" y="1343026"/>
                </a:lnTo>
                <a:lnTo>
                  <a:pt x="912132" y="1343026"/>
                </a:lnTo>
                <a:lnTo>
                  <a:pt x="908753" y="1343026"/>
                </a:lnTo>
                <a:lnTo>
                  <a:pt x="905373" y="1342348"/>
                </a:lnTo>
                <a:lnTo>
                  <a:pt x="901994" y="1341444"/>
                </a:lnTo>
                <a:lnTo>
                  <a:pt x="898840" y="1340539"/>
                </a:lnTo>
                <a:lnTo>
                  <a:pt x="895911" y="1338957"/>
                </a:lnTo>
                <a:lnTo>
                  <a:pt x="895210" y="1338524"/>
                </a:lnTo>
                <a:lnTo>
                  <a:pt x="892175" y="1340131"/>
                </a:lnTo>
                <a:lnTo>
                  <a:pt x="882424" y="1344423"/>
                </a:lnTo>
                <a:lnTo>
                  <a:pt x="870631" y="1349619"/>
                </a:lnTo>
                <a:lnTo>
                  <a:pt x="856797" y="1355493"/>
                </a:lnTo>
                <a:lnTo>
                  <a:pt x="841148" y="1361593"/>
                </a:lnTo>
                <a:lnTo>
                  <a:pt x="824140" y="1367918"/>
                </a:lnTo>
                <a:lnTo>
                  <a:pt x="805770" y="1374470"/>
                </a:lnTo>
                <a:lnTo>
                  <a:pt x="786493" y="1381021"/>
                </a:lnTo>
                <a:lnTo>
                  <a:pt x="766536" y="1387347"/>
                </a:lnTo>
                <a:lnTo>
                  <a:pt x="745672" y="1393220"/>
                </a:lnTo>
                <a:lnTo>
                  <a:pt x="735239" y="1395931"/>
                </a:lnTo>
                <a:lnTo>
                  <a:pt x="724807" y="1398642"/>
                </a:lnTo>
                <a:lnTo>
                  <a:pt x="714148" y="1401127"/>
                </a:lnTo>
                <a:lnTo>
                  <a:pt x="703489" y="1403387"/>
                </a:lnTo>
                <a:lnTo>
                  <a:pt x="693057" y="1405420"/>
                </a:lnTo>
                <a:lnTo>
                  <a:pt x="682625" y="1407227"/>
                </a:lnTo>
                <a:lnTo>
                  <a:pt x="672193" y="1409034"/>
                </a:lnTo>
                <a:lnTo>
                  <a:pt x="661988" y="1410390"/>
                </a:lnTo>
                <a:lnTo>
                  <a:pt x="652009" y="1411519"/>
                </a:lnTo>
                <a:lnTo>
                  <a:pt x="642257" y="1412423"/>
                </a:lnTo>
                <a:lnTo>
                  <a:pt x="632505" y="1412875"/>
                </a:lnTo>
                <a:lnTo>
                  <a:pt x="623207" y="1412875"/>
                </a:lnTo>
                <a:lnTo>
                  <a:pt x="600755" y="1412649"/>
                </a:lnTo>
                <a:lnTo>
                  <a:pt x="582839" y="1412197"/>
                </a:lnTo>
                <a:lnTo>
                  <a:pt x="569005" y="1411519"/>
                </a:lnTo>
                <a:lnTo>
                  <a:pt x="558346" y="1410390"/>
                </a:lnTo>
                <a:lnTo>
                  <a:pt x="550862" y="1409486"/>
                </a:lnTo>
                <a:lnTo>
                  <a:pt x="546327" y="1408583"/>
                </a:lnTo>
                <a:lnTo>
                  <a:pt x="542925" y="1407679"/>
                </a:lnTo>
                <a:lnTo>
                  <a:pt x="544381" y="1402361"/>
                </a:lnTo>
                <a:lnTo>
                  <a:pt x="542959" y="1402666"/>
                </a:lnTo>
                <a:lnTo>
                  <a:pt x="539773" y="1402894"/>
                </a:lnTo>
                <a:lnTo>
                  <a:pt x="536586" y="1403122"/>
                </a:lnTo>
                <a:lnTo>
                  <a:pt x="533400" y="1403350"/>
                </a:lnTo>
                <a:lnTo>
                  <a:pt x="530213" y="1403122"/>
                </a:lnTo>
                <a:lnTo>
                  <a:pt x="526800" y="1402894"/>
                </a:lnTo>
                <a:lnTo>
                  <a:pt x="523613" y="1402666"/>
                </a:lnTo>
                <a:lnTo>
                  <a:pt x="520654" y="1401982"/>
                </a:lnTo>
                <a:lnTo>
                  <a:pt x="517468" y="1401526"/>
                </a:lnTo>
                <a:lnTo>
                  <a:pt x="514509" y="1400386"/>
                </a:lnTo>
                <a:lnTo>
                  <a:pt x="511550" y="1399474"/>
                </a:lnTo>
                <a:lnTo>
                  <a:pt x="511232" y="1399341"/>
                </a:lnTo>
                <a:lnTo>
                  <a:pt x="510743" y="1403350"/>
                </a:lnTo>
                <a:lnTo>
                  <a:pt x="501687" y="1399938"/>
                </a:lnTo>
                <a:lnTo>
                  <a:pt x="472931" y="1389020"/>
                </a:lnTo>
                <a:lnTo>
                  <a:pt x="467724" y="1386746"/>
                </a:lnTo>
                <a:lnTo>
                  <a:pt x="462063" y="1384244"/>
                </a:lnTo>
                <a:lnTo>
                  <a:pt x="455950" y="1381059"/>
                </a:lnTo>
                <a:lnTo>
                  <a:pt x="448931" y="1377420"/>
                </a:lnTo>
                <a:lnTo>
                  <a:pt x="433760" y="1368777"/>
                </a:lnTo>
                <a:lnTo>
                  <a:pt x="417232" y="1358996"/>
                </a:lnTo>
                <a:lnTo>
                  <a:pt x="399118" y="1347851"/>
                </a:lnTo>
                <a:lnTo>
                  <a:pt x="379872" y="1335341"/>
                </a:lnTo>
                <a:lnTo>
                  <a:pt x="360174" y="1322149"/>
                </a:lnTo>
                <a:lnTo>
                  <a:pt x="339569" y="1308274"/>
                </a:lnTo>
                <a:lnTo>
                  <a:pt x="329607" y="1300996"/>
                </a:lnTo>
                <a:lnTo>
                  <a:pt x="319871" y="1293490"/>
                </a:lnTo>
                <a:lnTo>
                  <a:pt x="311040" y="1286211"/>
                </a:lnTo>
                <a:lnTo>
                  <a:pt x="302663" y="1279160"/>
                </a:lnTo>
                <a:lnTo>
                  <a:pt x="294738" y="1271654"/>
                </a:lnTo>
                <a:lnTo>
                  <a:pt x="287266" y="1264376"/>
                </a:lnTo>
                <a:lnTo>
                  <a:pt x="280247" y="1257097"/>
                </a:lnTo>
                <a:lnTo>
                  <a:pt x="274134" y="1250046"/>
                </a:lnTo>
                <a:lnTo>
                  <a:pt x="268473" y="1242995"/>
                </a:lnTo>
                <a:lnTo>
                  <a:pt x="263266" y="1236399"/>
                </a:lnTo>
                <a:lnTo>
                  <a:pt x="258511" y="1229575"/>
                </a:lnTo>
                <a:lnTo>
                  <a:pt x="254435" y="1223207"/>
                </a:lnTo>
                <a:lnTo>
                  <a:pt x="250813" y="1217066"/>
                </a:lnTo>
                <a:lnTo>
                  <a:pt x="247869" y="1211152"/>
                </a:lnTo>
                <a:lnTo>
                  <a:pt x="246006" y="1206659"/>
                </a:lnTo>
                <a:lnTo>
                  <a:pt x="245795" y="1206500"/>
                </a:lnTo>
                <a:lnTo>
                  <a:pt x="243308" y="1204686"/>
                </a:lnTo>
                <a:lnTo>
                  <a:pt x="241048" y="1202191"/>
                </a:lnTo>
                <a:lnTo>
                  <a:pt x="239014" y="1199470"/>
                </a:lnTo>
                <a:lnTo>
                  <a:pt x="237432" y="1196748"/>
                </a:lnTo>
                <a:lnTo>
                  <a:pt x="235849" y="1193800"/>
                </a:lnTo>
                <a:lnTo>
                  <a:pt x="234945" y="1190398"/>
                </a:lnTo>
                <a:lnTo>
                  <a:pt x="233815" y="1187223"/>
                </a:lnTo>
                <a:lnTo>
                  <a:pt x="233363" y="1183822"/>
                </a:lnTo>
                <a:lnTo>
                  <a:pt x="233363" y="1180420"/>
                </a:lnTo>
                <a:lnTo>
                  <a:pt x="233363" y="1176791"/>
                </a:lnTo>
                <a:lnTo>
                  <a:pt x="233815" y="1173389"/>
                </a:lnTo>
                <a:lnTo>
                  <a:pt x="234945" y="1170214"/>
                </a:lnTo>
                <a:lnTo>
                  <a:pt x="235849" y="1166813"/>
                </a:lnTo>
                <a:lnTo>
                  <a:pt x="237432" y="1163864"/>
                </a:lnTo>
                <a:lnTo>
                  <a:pt x="239014" y="1161143"/>
                </a:lnTo>
                <a:lnTo>
                  <a:pt x="241048" y="1158421"/>
                </a:lnTo>
                <a:lnTo>
                  <a:pt x="243308" y="1155927"/>
                </a:lnTo>
                <a:lnTo>
                  <a:pt x="245795" y="1153886"/>
                </a:lnTo>
                <a:lnTo>
                  <a:pt x="248507" y="1151845"/>
                </a:lnTo>
                <a:lnTo>
                  <a:pt x="251220" y="1150030"/>
                </a:lnTo>
                <a:lnTo>
                  <a:pt x="254158" y="1148896"/>
                </a:lnTo>
                <a:lnTo>
                  <a:pt x="255710" y="1148229"/>
                </a:lnTo>
                <a:lnTo>
                  <a:pt x="256011" y="1147319"/>
                </a:lnTo>
                <a:lnTo>
                  <a:pt x="258943" y="1139838"/>
                </a:lnTo>
                <a:lnTo>
                  <a:pt x="266610" y="1122607"/>
                </a:lnTo>
                <a:lnTo>
                  <a:pt x="271120" y="1112178"/>
                </a:lnTo>
                <a:lnTo>
                  <a:pt x="275855" y="1100388"/>
                </a:lnTo>
                <a:lnTo>
                  <a:pt x="280590" y="1087918"/>
                </a:lnTo>
                <a:lnTo>
                  <a:pt x="285100" y="1074088"/>
                </a:lnTo>
                <a:lnTo>
                  <a:pt x="290061" y="1059578"/>
                </a:lnTo>
                <a:lnTo>
                  <a:pt x="294797" y="1043935"/>
                </a:lnTo>
                <a:lnTo>
                  <a:pt x="299532" y="1027384"/>
                </a:lnTo>
                <a:lnTo>
                  <a:pt x="304268" y="1010153"/>
                </a:lnTo>
                <a:lnTo>
                  <a:pt x="308552" y="992015"/>
                </a:lnTo>
                <a:lnTo>
                  <a:pt x="313062" y="972971"/>
                </a:lnTo>
                <a:lnTo>
                  <a:pt x="317572" y="953473"/>
                </a:lnTo>
                <a:lnTo>
                  <a:pt x="321405" y="933295"/>
                </a:lnTo>
                <a:lnTo>
                  <a:pt x="325464" y="912209"/>
                </a:lnTo>
                <a:lnTo>
                  <a:pt x="329072" y="890671"/>
                </a:lnTo>
                <a:lnTo>
                  <a:pt x="332455" y="868679"/>
                </a:lnTo>
                <a:lnTo>
                  <a:pt x="335612" y="846007"/>
                </a:lnTo>
                <a:lnTo>
                  <a:pt x="338769" y="822881"/>
                </a:lnTo>
                <a:lnTo>
                  <a:pt x="341249" y="799302"/>
                </a:lnTo>
                <a:lnTo>
                  <a:pt x="343053" y="775270"/>
                </a:lnTo>
                <a:lnTo>
                  <a:pt x="344857" y="750784"/>
                </a:lnTo>
                <a:lnTo>
                  <a:pt x="346210" y="726071"/>
                </a:lnTo>
                <a:lnTo>
                  <a:pt x="347112" y="701359"/>
                </a:lnTo>
                <a:lnTo>
                  <a:pt x="347563" y="675966"/>
                </a:lnTo>
                <a:lnTo>
                  <a:pt x="347563" y="650573"/>
                </a:lnTo>
                <a:lnTo>
                  <a:pt x="346887" y="624954"/>
                </a:lnTo>
                <a:lnTo>
                  <a:pt x="345534" y="599108"/>
                </a:lnTo>
                <a:lnTo>
                  <a:pt x="344857" y="586184"/>
                </a:lnTo>
                <a:lnTo>
                  <a:pt x="343955" y="573261"/>
                </a:lnTo>
                <a:lnTo>
                  <a:pt x="342828" y="560565"/>
                </a:lnTo>
                <a:lnTo>
                  <a:pt x="341700" y="547642"/>
                </a:lnTo>
                <a:lnTo>
                  <a:pt x="340122" y="534492"/>
                </a:lnTo>
                <a:lnTo>
                  <a:pt x="338543" y="521569"/>
                </a:lnTo>
                <a:lnTo>
                  <a:pt x="336739" y="508646"/>
                </a:lnTo>
                <a:lnTo>
                  <a:pt x="334710" y="495723"/>
                </a:lnTo>
                <a:lnTo>
                  <a:pt x="332680" y="482800"/>
                </a:lnTo>
                <a:lnTo>
                  <a:pt x="330651" y="469876"/>
                </a:lnTo>
                <a:lnTo>
                  <a:pt x="328170" y="457180"/>
                </a:lnTo>
                <a:lnTo>
                  <a:pt x="325464" y="444257"/>
                </a:lnTo>
                <a:lnTo>
                  <a:pt x="318700" y="412516"/>
                </a:lnTo>
                <a:lnTo>
                  <a:pt x="315317" y="395058"/>
                </a:lnTo>
                <a:lnTo>
                  <a:pt x="314415" y="390297"/>
                </a:lnTo>
                <a:lnTo>
                  <a:pt x="314190" y="387577"/>
                </a:lnTo>
                <a:lnTo>
                  <a:pt x="314190" y="386443"/>
                </a:lnTo>
                <a:lnTo>
                  <a:pt x="314415" y="386216"/>
                </a:lnTo>
                <a:lnTo>
                  <a:pt x="314866" y="386216"/>
                </a:lnTo>
                <a:lnTo>
                  <a:pt x="328396" y="385763"/>
                </a:lnTo>
                <a:lnTo>
                  <a:pt x="329072" y="385990"/>
                </a:lnTo>
                <a:lnTo>
                  <a:pt x="329749" y="386443"/>
                </a:lnTo>
                <a:lnTo>
                  <a:pt x="330651" y="387123"/>
                </a:lnTo>
                <a:lnTo>
                  <a:pt x="331327" y="388257"/>
                </a:lnTo>
                <a:lnTo>
                  <a:pt x="332680" y="390977"/>
                </a:lnTo>
                <a:lnTo>
                  <a:pt x="334033" y="394152"/>
                </a:lnTo>
                <a:lnTo>
                  <a:pt x="336063" y="399820"/>
                </a:lnTo>
                <a:lnTo>
                  <a:pt x="347563" y="429293"/>
                </a:lnTo>
                <a:lnTo>
                  <a:pt x="353652" y="444937"/>
                </a:lnTo>
                <a:lnTo>
                  <a:pt x="359965" y="461261"/>
                </a:lnTo>
                <a:lnTo>
                  <a:pt x="365828" y="478492"/>
                </a:lnTo>
                <a:lnTo>
                  <a:pt x="371917" y="496856"/>
                </a:lnTo>
                <a:lnTo>
                  <a:pt x="374124" y="504110"/>
                </a:lnTo>
                <a:lnTo>
                  <a:pt x="373611" y="502241"/>
                </a:lnTo>
                <a:lnTo>
                  <a:pt x="367506" y="480898"/>
                </a:lnTo>
                <a:lnTo>
                  <a:pt x="361174" y="460691"/>
                </a:lnTo>
                <a:lnTo>
                  <a:pt x="354391" y="441846"/>
                </a:lnTo>
                <a:lnTo>
                  <a:pt x="348059" y="424363"/>
                </a:lnTo>
                <a:lnTo>
                  <a:pt x="341276" y="408015"/>
                </a:lnTo>
                <a:lnTo>
                  <a:pt x="334718" y="393257"/>
                </a:lnTo>
                <a:lnTo>
                  <a:pt x="334266" y="391668"/>
                </a:lnTo>
                <a:lnTo>
                  <a:pt x="333814" y="390078"/>
                </a:lnTo>
                <a:lnTo>
                  <a:pt x="334266" y="389624"/>
                </a:lnTo>
                <a:lnTo>
                  <a:pt x="334492" y="389170"/>
                </a:lnTo>
                <a:lnTo>
                  <a:pt x="335623" y="388489"/>
                </a:lnTo>
                <a:lnTo>
                  <a:pt x="337658" y="388035"/>
                </a:lnTo>
                <a:lnTo>
                  <a:pt x="340371" y="387127"/>
                </a:lnTo>
                <a:lnTo>
                  <a:pt x="348511" y="386218"/>
                </a:lnTo>
                <a:lnTo>
                  <a:pt x="359365" y="385083"/>
                </a:lnTo>
                <a:lnTo>
                  <a:pt x="367053" y="384402"/>
                </a:lnTo>
                <a:lnTo>
                  <a:pt x="373159" y="384175"/>
                </a:lnTo>
                <a:lnTo>
                  <a:pt x="380168" y="384175"/>
                </a:lnTo>
                <a:lnTo>
                  <a:pt x="382430" y="384402"/>
                </a:lnTo>
                <a:lnTo>
                  <a:pt x="384917" y="385310"/>
                </a:lnTo>
                <a:lnTo>
                  <a:pt x="386274" y="385764"/>
                </a:lnTo>
                <a:lnTo>
                  <a:pt x="387856" y="386445"/>
                </a:lnTo>
                <a:lnTo>
                  <a:pt x="389213" y="387354"/>
                </a:lnTo>
                <a:lnTo>
                  <a:pt x="390796" y="388716"/>
                </a:lnTo>
                <a:lnTo>
                  <a:pt x="392605" y="390532"/>
                </a:lnTo>
                <a:lnTo>
                  <a:pt x="394188" y="392122"/>
                </a:lnTo>
                <a:lnTo>
                  <a:pt x="395997" y="394392"/>
                </a:lnTo>
                <a:lnTo>
                  <a:pt x="398032" y="396890"/>
                </a:lnTo>
                <a:lnTo>
                  <a:pt x="399841" y="399614"/>
                </a:lnTo>
                <a:lnTo>
                  <a:pt x="401876" y="402793"/>
                </a:lnTo>
                <a:lnTo>
                  <a:pt x="406398" y="410740"/>
                </a:lnTo>
                <a:lnTo>
                  <a:pt x="411147" y="420503"/>
                </a:lnTo>
                <a:lnTo>
                  <a:pt x="415895" y="432083"/>
                </a:lnTo>
                <a:lnTo>
                  <a:pt x="421322" y="446160"/>
                </a:lnTo>
                <a:lnTo>
                  <a:pt x="427201" y="462507"/>
                </a:lnTo>
                <a:lnTo>
                  <a:pt x="433307" y="481580"/>
                </a:lnTo>
                <a:lnTo>
                  <a:pt x="437416" y="495726"/>
                </a:lnTo>
                <a:lnTo>
                  <a:pt x="439826" y="491735"/>
                </a:lnTo>
                <a:lnTo>
                  <a:pt x="449589" y="475870"/>
                </a:lnTo>
                <a:lnTo>
                  <a:pt x="460260" y="459551"/>
                </a:lnTo>
                <a:lnTo>
                  <a:pt x="471613" y="442779"/>
                </a:lnTo>
                <a:lnTo>
                  <a:pt x="483192" y="426234"/>
                </a:lnTo>
                <a:lnTo>
                  <a:pt x="494999" y="409915"/>
                </a:lnTo>
                <a:lnTo>
                  <a:pt x="507259" y="394050"/>
                </a:lnTo>
                <a:lnTo>
                  <a:pt x="519520" y="378865"/>
                </a:lnTo>
                <a:lnTo>
                  <a:pt x="525423" y="371612"/>
                </a:lnTo>
                <a:lnTo>
                  <a:pt x="531326" y="365039"/>
                </a:lnTo>
                <a:lnTo>
                  <a:pt x="537003" y="358240"/>
                </a:lnTo>
                <a:lnTo>
                  <a:pt x="542906" y="352120"/>
                </a:lnTo>
                <a:lnTo>
                  <a:pt x="548809" y="346454"/>
                </a:lnTo>
                <a:lnTo>
                  <a:pt x="554485" y="340561"/>
                </a:lnTo>
                <a:lnTo>
                  <a:pt x="560161" y="335349"/>
                </a:lnTo>
                <a:lnTo>
                  <a:pt x="565611" y="330589"/>
                </a:lnTo>
                <a:lnTo>
                  <a:pt x="571287" y="325829"/>
                </a:lnTo>
                <a:lnTo>
                  <a:pt x="576736" y="321296"/>
                </a:lnTo>
                <a:lnTo>
                  <a:pt x="582185" y="317217"/>
                </a:lnTo>
                <a:lnTo>
                  <a:pt x="587634" y="313137"/>
                </a:lnTo>
                <a:lnTo>
                  <a:pt x="593083" y="309511"/>
                </a:lnTo>
                <a:lnTo>
                  <a:pt x="598305" y="305885"/>
                </a:lnTo>
                <a:lnTo>
                  <a:pt x="608523" y="299538"/>
                </a:lnTo>
                <a:lnTo>
                  <a:pt x="618513" y="294099"/>
                </a:lnTo>
                <a:lnTo>
                  <a:pt x="627822" y="289339"/>
                </a:lnTo>
                <a:lnTo>
                  <a:pt x="636904" y="285486"/>
                </a:lnTo>
                <a:lnTo>
                  <a:pt x="645077" y="282087"/>
                </a:lnTo>
                <a:lnTo>
                  <a:pt x="652797" y="279367"/>
                </a:lnTo>
                <a:lnTo>
                  <a:pt x="659608" y="277100"/>
                </a:lnTo>
                <a:lnTo>
                  <a:pt x="665966" y="275514"/>
                </a:lnTo>
                <a:lnTo>
                  <a:pt x="671188" y="274154"/>
                </a:lnTo>
                <a:lnTo>
                  <a:pt x="675502" y="273247"/>
                </a:lnTo>
                <a:lnTo>
                  <a:pt x="679135" y="272794"/>
                </a:lnTo>
                <a:lnTo>
                  <a:pt x="685946" y="272341"/>
                </a:lnTo>
                <a:lnTo>
                  <a:pt x="694347" y="271661"/>
                </a:lnTo>
                <a:lnTo>
                  <a:pt x="703883" y="271661"/>
                </a:lnTo>
                <a:lnTo>
                  <a:pt x="713192" y="271887"/>
                </a:lnTo>
                <a:lnTo>
                  <a:pt x="728384" y="272494"/>
                </a:lnTo>
                <a:lnTo>
                  <a:pt x="728177" y="271460"/>
                </a:lnTo>
                <a:lnTo>
                  <a:pt x="740437" y="271686"/>
                </a:lnTo>
                <a:lnTo>
                  <a:pt x="741800" y="271686"/>
                </a:lnTo>
                <a:lnTo>
                  <a:pt x="743843" y="271233"/>
                </a:lnTo>
                <a:lnTo>
                  <a:pt x="745887" y="270099"/>
                </a:lnTo>
                <a:lnTo>
                  <a:pt x="747703" y="269193"/>
                </a:lnTo>
                <a:lnTo>
                  <a:pt x="749746" y="267606"/>
                </a:lnTo>
                <a:lnTo>
                  <a:pt x="752017" y="266245"/>
                </a:lnTo>
                <a:lnTo>
                  <a:pt x="754287" y="264205"/>
                </a:lnTo>
                <a:lnTo>
                  <a:pt x="756331" y="261938"/>
                </a:lnTo>
                <a:lnTo>
                  <a:pt x="756783" y="262727"/>
                </a:lnTo>
                <a:lnTo>
                  <a:pt x="759510" y="259422"/>
                </a:lnTo>
                <a:lnTo>
                  <a:pt x="762461" y="254889"/>
                </a:lnTo>
                <a:lnTo>
                  <a:pt x="763823" y="252622"/>
                </a:lnTo>
                <a:lnTo>
                  <a:pt x="765186" y="249903"/>
                </a:lnTo>
                <a:lnTo>
                  <a:pt x="766775" y="247410"/>
                </a:lnTo>
                <a:lnTo>
                  <a:pt x="768591" y="244917"/>
                </a:lnTo>
                <a:lnTo>
                  <a:pt x="770635" y="242650"/>
                </a:lnTo>
                <a:lnTo>
                  <a:pt x="773132" y="240384"/>
                </a:lnTo>
                <a:lnTo>
                  <a:pt x="775630" y="238344"/>
                </a:lnTo>
                <a:lnTo>
                  <a:pt x="778354" y="236304"/>
                </a:lnTo>
                <a:lnTo>
                  <a:pt x="783577" y="232678"/>
                </a:lnTo>
                <a:lnTo>
                  <a:pt x="788799" y="229505"/>
                </a:lnTo>
                <a:lnTo>
                  <a:pt x="792886" y="227465"/>
                </a:lnTo>
                <a:lnTo>
                  <a:pt x="796972" y="225425"/>
                </a:lnTo>
                <a:lnTo>
                  <a:pt x="798120" y="227627"/>
                </a:lnTo>
                <a:lnTo>
                  <a:pt x="826318" y="195261"/>
                </a:lnTo>
                <a:lnTo>
                  <a:pt x="826770" y="194355"/>
                </a:lnTo>
                <a:lnTo>
                  <a:pt x="826947" y="194348"/>
                </a:lnTo>
                <a:lnTo>
                  <a:pt x="827314" y="192647"/>
                </a:lnTo>
                <a:lnTo>
                  <a:pt x="827087" y="194238"/>
                </a:lnTo>
                <a:lnTo>
                  <a:pt x="827184" y="194210"/>
                </a:lnTo>
                <a:lnTo>
                  <a:pt x="827541" y="192064"/>
                </a:lnTo>
                <a:lnTo>
                  <a:pt x="828219" y="188659"/>
                </a:lnTo>
                <a:lnTo>
                  <a:pt x="828898" y="179351"/>
                </a:lnTo>
                <a:lnTo>
                  <a:pt x="829351" y="167772"/>
                </a:lnTo>
                <a:lnTo>
                  <a:pt x="830030" y="155286"/>
                </a:lnTo>
                <a:lnTo>
                  <a:pt x="831162" y="130086"/>
                </a:lnTo>
                <a:lnTo>
                  <a:pt x="831841" y="119870"/>
                </a:lnTo>
                <a:lnTo>
                  <a:pt x="832293" y="115783"/>
                </a:lnTo>
                <a:lnTo>
                  <a:pt x="832746" y="112605"/>
                </a:lnTo>
                <a:lnTo>
                  <a:pt x="832972" y="111016"/>
                </a:lnTo>
                <a:lnTo>
                  <a:pt x="833877" y="109200"/>
                </a:lnTo>
                <a:lnTo>
                  <a:pt x="835462" y="105113"/>
                </a:lnTo>
                <a:lnTo>
                  <a:pt x="837951" y="100346"/>
                </a:lnTo>
                <a:lnTo>
                  <a:pt x="841346" y="95124"/>
                </a:lnTo>
                <a:lnTo>
                  <a:pt x="844741" y="89448"/>
                </a:lnTo>
                <a:lnTo>
                  <a:pt x="848815" y="83546"/>
                </a:lnTo>
                <a:lnTo>
                  <a:pt x="853341" y="77189"/>
                </a:lnTo>
                <a:lnTo>
                  <a:pt x="858094" y="71059"/>
                </a:lnTo>
                <a:lnTo>
                  <a:pt x="868052" y="58573"/>
                </a:lnTo>
                <a:lnTo>
                  <a:pt x="877557" y="47221"/>
                </a:lnTo>
                <a:lnTo>
                  <a:pt x="882310" y="42227"/>
                </a:lnTo>
                <a:lnTo>
                  <a:pt x="886610" y="37686"/>
                </a:lnTo>
                <a:lnTo>
                  <a:pt x="890457" y="33827"/>
                </a:lnTo>
                <a:lnTo>
                  <a:pt x="894305" y="30875"/>
                </a:lnTo>
                <a:lnTo>
                  <a:pt x="897926" y="28151"/>
                </a:lnTo>
                <a:lnTo>
                  <a:pt x="902679" y="25427"/>
                </a:lnTo>
                <a:lnTo>
                  <a:pt x="908110" y="22475"/>
                </a:lnTo>
                <a:lnTo>
                  <a:pt x="914447" y="19524"/>
                </a:lnTo>
                <a:lnTo>
                  <a:pt x="921237" y="16800"/>
                </a:lnTo>
                <a:lnTo>
                  <a:pt x="928479" y="13848"/>
                </a:lnTo>
                <a:lnTo>
                  <a:pt x="936174" y="11124"/>
                </a:lnTo>
                <a:lnTo>
                  <a:pt x="944321" y="8854"/>
                </a:lnTo>
                <a:lnTo>
                  <a:pt x="952695" y="6584"/>
                </a:lnTo>
                <a:lnTo>
                  <a:pt x="960843" y="4540"/>
                </a:lnTo>
                <a:lnTo>
                  <a:pt x="968990" y="2724"/>
                </a:lnTo>
                <a:lnTo>
                  <a:pt x="976911" y="1589"/>
                </a:lnTo>
                <a:lnTo>
                  <a:pt x="984154" y="454"/>
                </a:lnTo>
                <a:lnTo>
                  <a:pt x="99139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标题 1"/>
          <p:cNvSpPr txBox="1">
            <a:spLocks/>
          </p:cNvSpPr>
          <p:nvPr/>
        </p:nvSpPr>
        <p:spPr>
          <a:xfrm>
            <a:off x="6240016" y="2447913"/>
            <a:ext cx="3670158" cy="746535"/>
          </a:xfrm>
          <a:prstGeom prst="rect">
            <a:avLst/>
          </a:prstGeom>
        </p:spPr>
        <p:txBody>
          <a:bodyPr/>
          <a:lstStyle/>
          <a:p>
            <a:pPr algn="just"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此处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添加文字此处添加文字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just"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文字此处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添加文字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just"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just"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标题 1"/>
          <p:cNvSpPr txBox="1">
            <a:spLocks/>
          </p:cNvSpPr>
          <p:nvPr/>
        </p:nvSpPr>
        <p:spPr>
          <a:xfrm>
            <a:off x="6288813" y="3932804"/>
            <a:ext cx="3670158" cy="746535"/>
          </a:xfrm>
          <a:prstGeom prst="rect">
            <a:avLst/>
          </a:prstGeom>
        </p:spPr>
        <p:txBody>
          <a:bodyPr/>
          <a:lstStyle/>
          <a:p>
            <a:pPr algn="just"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此处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添加文字此处添加文字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just"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文字此处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添加文字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just"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just"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349165" y="5417695"/>
            <a:ext cx="3670158" cy="746535"/>
          </a:xfrm>
          <a:prstGeom prst="rect">
            <a:avLst/>
          </a:prstGeom>
        </p:spPr>
        <p:txBody>
          <a:bodyPr/>
          <a:lstStyle/>
          <a:p>
            <a:pPr algn="just"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此处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添加文字此处添加文字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just"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文字此处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添加文字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just"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just"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4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KSO_Shape"/>
          <p:cNvSpPr>
            <a:spLocks/>
          </p:cNvSpPr>
          <p:nvPr/>
        </p:nvSpPr>
        <p:spPr bwMode="auto">
          <a:xfrm>
            <a:off x="3863752" y="1881168"/>
            <a:ext cx="3748667" cy="4107176"/>
          </a:xfrm>
          <a:custGeom>
            <a:avLst/>
            <a:gdLst>
              <a:gd name="T0" fmla="*/ 859152 w 2887663"/>
              <a:gd name="T1" fmla="*/ 1613541 h 2762250"/>
              <a:gd name="T2" fmla="*/ 660904 w 2887663"/>
              <a:gd name="T3" fmla="*/ 1631599 h 2762250"/>
              <a:gd name="T4" fmla="*/ 582760 w 2887663"/>
              <a:gd name="T5" fmla="*/ 1615068 h 2762250"/>
              <a:gd name="T6" fmla="*/ 995462 w 2887663"/>
              <a:gd name="T7" fmla="*/ 1633083 h 2762250"/>
              <a:gd name="T8" fmla="*/ 794773 w 2887663"/>
              <a:gd name="T9" fmla="*/ 1314259 h 2762250"/>
              <a:gd name="T10" fmla="*/ 610807 w 2887663"/>
              <a:gd name="T11" fmla="*/ 1237111 h 2762250"/>
              <a:gd name="T12" fmla="*/ 1010000 w 2887663"/>
              <a:gd name="T13" fmla="*/ 1258119 h 2762250"/>
              <a:gd name="T14" fmla="*/ 971706 w 2887663"/>
              <a:gd name="T15" fmla="*/ 1228164 h 2762250"/>
              <a:gd name="T16" fmla="*/ 1592768 w 2887663"/>
              <a:gd name="T17" fmla="*/ 1051361 h 2762250"/>
              <a:gd name="T18" fmla="*/ 1541332 w 2887663"/>
              <a:gd name="T19" fmla="*/ 1069171 h 2762250"/>
              <a:gd name="T20" fmla="*/ 1858757 w 2887663"/>
              <a:gd name="T21" fmla="*/ 1072313 h 2762250"/>
              <a:gd name="T22" fmla="*/ 1791171 w 2887663"/>
              <a:gd name="T23" fmla="*/ 1051365 h 2762250"/>
              <a:gd name="T24" fmla="*/ 1711030 w 2887663"/>
              <a:gd name="T25" fmla="*/ 968622 h 2762250"/>
              <a:gd name="T26" fmla="*/ 151645 w 2887663"/>
              <a:gd name="T27" fmla="*/ 762046 h 2762250"/>
              <a:gd name="T28" fmla="*/ 981201 w 2887663"/>
              <a:gd name="T29" fmla="*/ 768990 h 2762250"/>
              <a:gd name="T30" fmla="*/ 971764 w 2887663"/>
              <a:gd name="T31" fmla="*/ 1009888 h 2762250"/>
              <a:gd name="T32" fmla="*/ 1026917 w 2887663"/>
              <a:gd name="T33" fmla="*/ 1583646 h 2762250"/>
              <a:gd name="T34" fmla="*/ 718440 w 2887663"/>
              <a:gd name="T35" fmla="*/ 1721482 h 2762250"/>
              <a:gd name="T36" fmla="*/ 610651 w 2887663"/>
              <a:gd name="T37" fmla="*/ 1478698 h 2762250"/>
              <a:gd name="T38" fmla="*/ 560741 w 2887663"/>
              <a:gd name="T39" fmla="*/ 1185640 h 2762250"/>
              <a:gd name="T40" fmla="*/ 815324 w 2887663"/>
              <a:gd name="T41" fmla="*/ 771713 h 2762250"/>
              <a:gd name="T42" fmla="*/ 136146 w 2887663"/>
              <a:gd name="T43" fmla="*/ 816029 h 2762250"/>
              <a:gd name="T44" fmla="*/ 1067177 w 2887663"/>
              <a:gd name="T45" fmla="*/ 813407 h 2762250"/>
              <a:gd name="T46" fmla="*/ 1528817 w 2887663"/>
              <a:gd name="T47" fmla="*/ 756426 h 2762250"/>
              <a:gd name="T48" fmla="*/ 1840906 w 2887663"/>
              <a:gd name="T49" fmla="*/ 737034 h 2762250"/>
              <a:gd name="T50" fmla="*/ 1292342 w 2887663"/>
              <a:gd name="T51" fmla="*/ 568311 h 2762250"/>
              <a:gd name="T52" fmla="*/ 47127 w 2887663"/>
              <a:gd name="T53" fmla="*/ 541498 h 2762250"/>
              <a:gd name="T54" fmla="*/ 1204370 w 2887663"/>
              <a:gd name="T55" fmla="*/ 510077 h 2762250"/>
              <a:gd name="T56" fmla="*/ 1155777 w 2887663"/>
              <a:gd name="T57" fmla="*/ 521860 h 2762250"/>
              <a:gd name="T58" fmla="*/ 1096152 w 2887663"/>
              <a:gd name="T59" fmla="*/ 532321 h 2762250"/>
              <a:gd name="T60" fmla="*/ 1242636 w 2887663"/>
              <a:gd name="T61" fmla="*/ 504891 h 2762250"/>
              <a:gd name="T62" fmla="*/ 870122 w 2887663"/>
              <a:gd name="T63" fmla="*/ 534990 h 2762250"/>
              <a:gd name="T64" fmla="*/ 913650 w 2887663"/>
              <a:gd name="T65" fmla="*/ 644448 h 2762250"/>
              <a:gd name="T66" fmla="*/ 779299 w 2887663"/>
              <a:gd name="T67" fmla="*/ 746385 h 2762250"/>
              <a:gd name="T68" fmla="*/ 691197 w 2887663"/>
              <a:gd name="T69" fmla="*/ 575724 h 2762250"/>
              <a:gd name="T70" fmla="*/ 1168871 w 2887663"/>
              <a:gd name="T71" fmla="*/ 480811 h 2762250"/>
              <a:gd name="T72" fmla="*/ 1840343 w 2887663"/>
              <a:gd name="T73" fmla="*/ 706985 h 2762250"/>
              <a:gd name="T74" fmla="*/ 1885331 w 2887663"/>
              <a:gd name="T75" fmla="*/ 1036912 h 2762250"/>
              <a:gd name="T76" fmla="*/ 1588622 w 2887663"/>
              <a:gd name="T77" fmla="*/ 1119655 h 2762250"/>
              <a:gd name="T78" fmla="*/ 1576695 w 2887663"/>
              <a:gd name="T79" fmla="*/ 720602 h 2762250"/>
              <a:gd name="T80" fmla="*/ 1493833 w 2887663"/>
              <a:gd name="T81" fmla="*/ 411832 h 2762250"/>
              <a:gd name="T82" fmla="*/ 1275484 w 2887663"/>
              <a:gd name="T83" fmla="*/ 362396 h 2762250"/>
              <a:gd name="T84" fmla="*/ 1107388 w 2887663"/>
              <a:gd name="T85" fmla="*/ 362576 h 2762250"/>
              <a:gd name="T86" fmla="*/ 326123 w 2887663"/>
              <a:gd name="T87" fmla="*/ 320344 h 2762250"/>
              <a:gd name="T88" fmla="*/ 258049 w 2887663"/>
              <a:gd name="T89" fmla="*/ 723731 h 2762250"/>
              <a:gd name="T90" fmla="*/ 204010 w 2887663"/>
              <a:gd name="T91" fmla="*/ 839314 h 2762250"/>
              <a:gd name="T92" fmla="*/ 59276 w 2887663"/>
              <a:gd name="T93" fmla="*/ 675484 h 2762250"/>
              <a:gd name="T94" fmla="*/ 32256 w 2887663"/>
              <a:gd name="T95" fmla="*/ 329155 h 2762250"/>
              <a:gd name="T96" fmla="*/ 1290906 w 2887663"/>
              <a:gd name="T97" fmla="*/ 155423 h 2762250"/>
              <a:gd name="T98" fmla="*/ 1253293 w 2887663"/>
              <a:gd name="T99" fmla="*/ 489815 h 2762250"/>
              <a:gd name="T100" fmla="*/ 1112660 w 2887663"/>
              <a:gd name="T101" fmla="*/ 568754 h 2762250"/>
              <a:gd name="T102" fmla="*/ 1105555 w 2887663"/>
              <a:gd name="T103" fmla="*/ 323142 h 2762250"/>
              <a:gd name="T104" fmla="*/ 1200843 w 2887663"/>
              <a:gd name="T105" fmla="*/ 214889 h 2762250"/>
              <a:gd name="T106" fmla="*/ 1747182 w 2887663"/>
              <a:gd name="T107" fmla="*/ 188111 h 2762250"/>
              <a:gd name="T108" fmla="*/ 1769224 w 2887663"/>
              <a:gd name="T109" fmla="*/ 298086 h 2762250"/>
              <a:gd name="T110" fmla="*/ 1613878 w 2887663"/>
              <a:gd name="T111" fmla="*/ 273578 h 2762250"/>
              <a:gd name="T112" fmla="*/ 1622904 w 2887663"/>
              <a:gd name="T113" fmla="*/ 148101 h 2762250"/>
              <a:gd name="T114" fmla="*/ 198167 w 2887663"/>
              <a:gd name="T115" fmla="*/ 155541 h 2762250"/>
              <a:gd name="T116" fmla="*/ 216304 w 2887663"/>
              <a:gd name="T117" fmla="*/ 266289 h 2762250"/>
              <a:gd name="T118" fmla="*/ 120615 w 2887663"/>
              <a:gd name="T119" fmla="*/ 174765 h 2762250"/>
              <a:gd name="T120" fmla="*/ 1223671 w 2887663"/>
              <a:gd name="T121" fmla="*/ 34092 h 2762250"/>
              <a:gd name="T122" fmla="*/ 1232241 w 2887663"/>
              <a:gd name="T123" fmla="*/ 84078 h 2762250"/>
              <a:gd name="T124" fmla="*/ 1135246 w 2887663"/>
              <a:gd name="T125" fmla="*/ 56889 h 276225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887663" h="2762250">
                <a:moveTo>
                  <a:pt x="873134" y="2527300"/>
                </a:moveTo>
                <a:lnTo>
                  <a:pt x="877887" y="2538366"/>
                </a:lnTo>
                <a:lnTo>
                  <a:pt x="723573" y="2601913"/>
                </a:lnTo>
                <a:lnTo>
                  <a:pt x="719137" y="2590848"/>
                </a:lnTo>
                <a:lnTo>
                  <a:pt x="873134" y="2527300"/>
                </a:lnTo>
                <a:close/>
                <a:moveTo>
                  <a:pt x="1277937" y="2406650"/>
                </a:moveTo>
                <a:lnTo>
                  <a:pt x="1369498" y="2406650"/>
                </a:lnTo>
                <a:lnTo>
                  <a:pt x="1373617" y="2409226"/>
                </a:lnTo>
                <a:lnTo>
                  <a:pt x="1384072" y="2416632"/>
                </a:lnTo>
                <a:lnTo>
                  <a:pt x="1390725" y="2421462"/>
                </a:lnTo>
                <a:lnTo>
                  <a:pt x="1398012" y="2426935"/>
                </a:lnTo>
                <a:lnTo>
                  <a:pt x="1404665" y="2432409"/>
                </a:lnTo>
                <a:lnTo>
                  <a:pt x="1411318" y="2438527"/>
                </a:lnTo>
                <a:lnTo>
                  <a:pt x="1417021" y="2444645"/>
                </a:lnTo>
                <a:lnTo>
                  <a:pt x="1419556" y="2447865"/>
                </a:lnTo>
                <a:lnTo>
                  <a:pt x="1421457" y="2450763"/>
                </a:lnTo>
                <a:lnTo>
                  <a:pt x="1423358" y="2453661"/>
                </a:lnTo>
                <a:lnTo>
                  <a:pt x="1424625" y="2456559"/>
                </a:lnTo>
                <a:lnTo>
                  <a:pt x="1425258" y="2459135"/>
                </a:lnTo>
                <a:lnTo>
                  <a:pt x="1425575" y="2461389"/>
                </a:lnTo>
                <a:lnTo>
                  <a:pt x="1425258" y="2464287"/>
                </a:lnTo>
                <a:lnTo>
                  <a:pt x="1423991" y="2466219"/>
                </a:lnTo>
                <a:lnTo>
                  <a:pt x="1422724" y="2468473"/>
                </a:lnTo>
                <a:lnTo>
                  <a:pt x="1419872" y="2469761"/>
                </a:lnTo>
                <a:lnTo>
                  <a:pt x="1417021" y="2471371"/>
                </a:lnTo>
                <a:lnTo>
                  <a:pt x="1412902" y="2472981"/>
                </a:lnTo>
                <a:lnTo>
                  <a:pt x="1408150" y="2473625"/>
                </a:lnTo>
                <a:lnTo>
                  <a:pt x="1402131" y="2474591"/>
                </a:lnTo>
                <a:lnTo>
                  <a:pt x="1394844" y="2474913"/>
                </a:lnTo>
                <a:lnTo>
                  <a:pt x="1387874" y="2474913"/>
                </a:lnTo>
                <a:lnTo>
                  <a:pt x="1380904" y="2474591"/>
                </a:lnTo>
                <a:lnTo>
                  <a:pt x="1374567" y="2473303"/>
                </a:lnTo>
                <a:lnTo>
                  <a:pt x="1368548" y="2472337"/>
                </a:lnTo>
                <a:lnTo>
                  <a:pt x="1362528" y="2471049"/>
                </a:lnTo>
                <a:lnTo>
                  <a:pt x="1357459" y="2469117"/>
                </a:lnTo>
                <a:lnTo>
                  <a:pt x="1351756" y="2467185"/>
                </a:lnTo>
                <a:lnTo>
                  <a:pt x="1347004" y="2464931"/>
                </a:lnTo>
                <a:lnTo>
                  <a:pt x="1341618" y="2462677"/>
                </a:lnTo>
                <a:lnTo>
                  <a:pt x="1332113" y="2456881"/>
                </a:lnTo>
                <a:lnTo>
                  <a:pt x="1323242" y="2451085"/>
                </a:lnTo>
                <a:lnTo>
                  <a:pt x="1314055" y="2444645"/>
                </a:lnTo>
                <a:lnTo>
                  <a:pt x="1310570" y="2442069"/>
                </a:lnTo>
                <a:lnTo>
                  <a:pt x="1307718" y="2440781"/>
                </a:lnTo>
                <a:lnTo>
                  <a:pt x="1306768" y="2440781"/>
                </a:lnTo>
                <a:lnTo>
                  <a:pt x="1305817" y="2440781"/>
                </a:lnTo>
                <a:lnTo>
                  <a:pt x="1305184" y="2441747"/>
                </a:lnTo>
                <a:lnTo>
                  <a:pt x="1304550" y="2442713"/>
                </a:lnTo>
                <a:lnTo>
                  <a:pt x="1304233" y="2444001"/>
                </a:lnTo>
                <a:lnTo>
                  <a:pt x="1303283" y="2444967"/>
                </a:lnTo>
                <a:lnTo>
                  <a:pt x="1302649" y="2444967"/>
                </a:lnTo>
                <a:lnTo>
                  <a:pt x="1302332" y="2445611"/>
                </a:lnTo>
                <a:lnTo>
                  <a:pt x="1291560" y="2444967"/>
                </a:lnTo>
                <a:lnTo>
                  <a:pt x="1286175" y="2444323"/>
                </a:lnTo>
                <a:lnTo>
                  <a:pt x="1283957" y="2444001"/>
                </a:lnTo>
                <a:lnTo>
                  <a:pt x="1282373" y="2443357"/>
                </a:lnTo>
                <a:lnTo>
                  <a:pt x="1280472" y="2434341"/>
                </a:lnTo>
                <a:lnTo>
                  <a:pt x="1279205" y="2426935"/>
                </a:lnTo>
                <a:lnTo>
                  <a:pt x="1278571" y="2421140"/>
                </a:lnTo>
                <a:lnTo>
                  <a:pt x="1278571" y="2416632"/>
                </a:lnTo>
                <a:lnTo>
                  <a:pt x="1278571" y="2413090"/>
                </a:lnTo>
                <a:lnTo>
                  <a:pt x="1278888" y="2411158"/>
                </a:lnTo>
                <a:lnTo>
                  <a:pt x="1279205" y="2409226"/>
                </a:lnTo>
                <a:lnTo>
                  <a:pt x="1277937" y="2406650"/>
                </a:lnTo>
                <a:close/>
                <a:moveTo>
                  <a:pt x="1045692" y="2406650"/>
                </a:moveTo>
                <a:lnTo>
                  <a:pt x="1138237" y="2406650"/>
                </a:lnTo>
                <a:lnTo>
                  <a:pt x="1136956" y="2409226"/>
                </a:lnTo>
                <a:lnTo>
                  <a:pt x="1137277" y="2411158"/>
                </a:lnTo>
                <a:lnTo>
                  <a:pt x="1137597" y="2413090"/>
                </a:lnTo>
                <a:lnTo>
                  <a:pt x="1137597" y="2416632"/>
                </a:lnTo>
                <a:lnTo>
                  <a:pt x="1137597" y="2421140"/>
                </a:lnTo>
                <a:lnTo>
                  <a:pt x="1136956" y="2426935"/>
                </a:lnTo>
                <a:lnTo>
                  <a:pt x="1135675" y="2434341"/>
                </a:lnTo>
                <a:lnTo>
                  <a:pt x="1133754" y="2443357"/>
                </a:lnTo>
                <a:lnTo>
                  <a:pt x="1132153" y="2444001"/>
                </a:lnTo>
                <a:lnTo>
                  <a:pt x="1129911" y="2444323"/>
                </a:lnTo>
                <a:lnTo>
                  <a:pt x="1124147" y="2444967"/>
                </a:lnTo>
                <a:lnTo>
                  <a:pt x="1113580" y="2445611"/>
                </a:lnTo>
                <a:lnTo>
                  <a:pt x="1113260" y="2444967"/>
                </a:lnTo>
                <a:lnTo>
                  <a:pt x="1112619" y="2444967"/>
                </a:lnTo>
                <a:lnTo>
                  <a:pt x="1112299" y="2444001"/>
                </a:lnTo>
                <a:lnTo>
                  <a:pt x="1111338" y="2442713"/>
                </a:lnTo>
                <a:lnTo>
                  <a:pt x="1110698" y="2441747"/>
                </a:lnTo>
                <a:lnTo>
                  <a:pt x="1109737" y="2440781"/>
                </a:lnTo>
                <a:lnTo>
                  <a:pt x="1109097" y="2440781"/>
                </a:lnTo>
                <a:lnTo>
                  <a:pt x="1107816" y="2440781"/>
                </a:lnTo>
                <a:lnTo>
                  <a:pt x="1105254" y="2442069"/>
                </a:lnTo>
                <a:lnTo>
                  <a:pt x="1101411" y="2444645"/>
                </a:lnTo>
                <a:lnTo>
                  <a:pt x="1092445" y="2451085"/>
                </a:lnTo>
                <a:lnTo>
                  <a:pt x="1083479" y="2456881"/>
                </a:lnTo>
                <a:lnTo>
                  <a:pt x="1073872" y="2462677"/>
                </a:lnTo>
                <a:lnTo>
                  <a:pt x="1069069" y="2464931"/>
                </a:lnTo>
                <a:lnTo>
                  <a:pt x="1063625" y="2467185"/>
                </a:lnTo>
                <a:lnTo>
                  <a:pt x="1057861" y="2469117"/>
                </a:lnTo>
                <a:lnTo>
                  <a:pt x="1052737" y="2471049"/>
                </a:lnTo>
                <a:lnTo>
                  <a:pt x="1046653" y="2472337"/>
                </a:lnTo>
                <a:lnTo>
                  <a:pt x="1040569" y="2473303"/>
                </a:lnTo>
                <a:lnTo>
                  <a:pt x="1034164" y="2474591"/>
                </a:lnTo>
                <a:lnTo>
                  <a:pt x="1027119" y="2474913"/>
                </a:lnTo>
                <a:lnTo>
                  <a:pt x="1020394" y="2474913"/>
                </a:lnTo>
                <a:lnTo>
                  <a:pt x="1012709" y="2474591"/>
                </a:lnTo>
                <a:lnTo>
                  <a:pt x="1006625" y="2473625"/>
                </a:lnTo>
                <a:lnTo>
                  <a:pt x="1001821" y="2472981"/>
                </a:lnTo>
                <a:lnTo>
                  <a:pt x="997658" y="2471371"/>
                </a:lnTo>
                <a:lnTo>
                  <a:pt x="994456" y="2469761"/>
                </a:lnTo>
                <a:lnTo>
                  <a:pt x="991894" y="2468473"/>
                </a:lnTo>
                <a:lnTo>
                  <a:pt x="990293" y="2466219"/>
                </a:lnTo>
                <a:lnTo>
                  <a:pt x="989332" y="2464287"/>
                </a:lnTo>
                <a:lnTo>
                  <a:pt x="989012" y="2461389"/>
                </a:lnTo>
                <a:lnTo>
                  <a:pt x="989332" y="2459135"/>
                </a:lnTo>
                <a:lnTo>
                  <a:pt x="989973" y="2456559"/>
                </a:lnTo>
                <a:lnTo>
                  <a:pt x="991254" y="2453661"/>
                </a:lnTo>
                <a:lnTo>
                  <a:pt x="993175" y="2450763"/>
                </a:lnTo>
                <a:lnTo>
                  <a:pt x="995417" y="2447865"/>
                </a:lnTo>
                <a:lnTo>
                  <a:pt x="997658" y="2444645"/>
                </a:lnTo>
                <a:lnTo>
                  <a:pt x="1003422" y="2438527"/>
                </a:lnTo>
                <a:lnTo>
                  <a:pt x="1010147" y="2432409"/>
                </a:lnTo>
                <a:lnTo>
                  <a:pt x="1017192" y="2426935"/>
                </a:lnTo>
                <a:lnTo>
                  <a:pt x="1024237" y="2421462"/>
                </a:lnTo>
                <a:lnTo>
                  <a:pt x="1030962" y="2416632"/>
                </a:lnTo>
                <a:lnTo>
                  <a:pt x="1041529" y="2409226"/>
                </a:lnTo>
                <a:lnTo>
                  <a:pt x="1045692" y="2406650"/>
                </a:lnTo>
                <a:close/>
                <a:moveTo>
                  <a:pt x="1201246" y="2330132"/>
                </a:moveTo>
                <a:lnTo>
                  <a:pt x="1182492" y="2330450"/>
                </a:lnTo>
                <a:lnTo>
                  <a:pt x="1164372" y="2331085"/>
                </a:lnTo>
                <a:lnTo>
                  <a:pt x="1157061" y="2331720"/>
                </a:lnTo>
                <a:lnTo>
                  <a:pt x="1155472" y="2331720"/>
                </a:lnTo>
                <a:lnTo>
                  <a:pt x="1153565" y="2344420"/>
                </a:lnTo>
                <a:lnTo>
                  <a:pt x="1148796" y="2388235"/>
                </a:lnTo>
                <a:lnTo>
                  <a:pt x="1139896" y="2388235"/>
                </a:lnTo>
                <a:lnTo>
                  <a:pt x="1042943" y="2389822"/>
                </a:lnTo>
                <a:lnTo>
                  <a:pt x="1039764" y="2347277"/>
                </a:lnTo>
                <a:lnTo>
                  <a:pt x="1022280" y="2352040"/>
                </a:lnTo>
                <a:lnTo>
                  <a:pt x="1005115" y="2356802"/>
                </a:lnTo>
                <a:lnTo>
                  <a:pt x="989539" y="2361565"/>
                </a:lnTo>
                <a:lnTo>
                  <a:pt x="974281" y="2367280"/>
                </a:lnTo>
                <a:lnTo>
                  <a:pt x="960930" y="2372995"/>
                </a:lnTo>
                <a:lnTo>
                  <a:pt x="947579" y="2379027"/>
                </a:lnTo>
                <a:lnTo>
                  <a:pt x="935817" y="2385377"/>
                </a:lnTo>
                <a:lnTo>
                  <a:pt x="925009" y="2391727"/>
                </a:lnTo>
                <a:lnTo>
                  <a:pt x="915791" y="2398395"/>
                </a:lnTo>
                <a:lnTo>
                  <a:pt x="907208" y="2405380"/>
                </a:lnTo>
                <a:lnTo>
                  <a:pt x="903711" y="2409190"/>
                </a:lnTo>
                <a:lnTo>
                  <a:pt x="900215" y="2412365"/>
                </a:lnTo>
                <a:lnTo>
                  <a:pt x="896718" y="2415857"/>
                </a:lnTo>
                <a:lnTo>
                  <a:pt x="894175" y="2419667"/>
                </a:lnTo>
                <a:lnTo>
                  <a:pt x="891632" y="2422842"/>
                </a:lnTo>
                <a:lnTo>
                  <a:pt x="889407" y="2426335"/>
                </a:lnTo>
                <a:lnTo>
                  <a:pt x="887500" y="2430145"/>
                </a:lnTo>
                <a:lnTo>
                  <a:pt x="885910" y="2433637"/>
                </a:lnTo>
                <a:lnTo>
                  <a:pt x="884639" y="2437130"/>
                </a:lnTo>
                <a:lnTo>
                  <a:pt x="884003" y="2440622"/>
                </a:lnTo>
                <a:lnTo>
                  <a:pt x="883367" y="2444432"/>
                </a:lnTo>
                <a:lnTo>
                  <a:pt x="883367" y="2447925"/>
                </a:lnTo>
                <a:lnTo>
                  <a:pt x="883367" y="2451100"/>
                </a:lnTo>
                <a:lnTo>
                  <a:pt x="883685" y="2454592"/>
                </a:lnTo>
                <a:lnTo>
                  <a:pt x="884639" y="2457450"/>
                </a:lnTo>
                <a:lnTo>
                  <a:pt x="885592" y="2460942"/>
                </a:lnTo>
                <a:lnTo>
                  <a:pt x="887182" y="2464435"/>
                </a:lnTo>
                <a:lnTo>
                  <a:pt x="888771" y="2467610"/>
                </a:lnTo>
                <a:lnTo>
                  <a:pt x="890678" y="2471102"/>
                </a:lnTo>
                <a:lnTo>
                  <a:pt x="892903" y="2473960"/>
                </a:lnTo>
                <a:lnTo>
                  <a:pt x="898307" y="2480945"/>
                </a:lnTo>
                <a:lnTo>
                  <a:pt x="904665" y="2487295"/>
                </a:lnTo>
                <a:lnTo>
                  <a:pt x="912294" y="2493645"/>
                </a:lnTo>
                <a:lnTo>
                  <a:pt x="920877" y="2499995"/>
                </a:lnTo>
                <a:lnTo>
                  <a:pt x="930413" y="2506027"/>
                </a:lnTo>
                <a:lnTo>
                  <a:pt x="940903" y="2512060"/>
                </a:lnTo>
                <a:lnTo>
                  <a:pt x="952665" y="2518092"/>
                </a:lnTo>
                <a:lnTo>
                  <a:pt x="964426" y="2523807"/>
                </a:lnTo>
                <a:lnTo>
                  <a:pt x="978095" y="2528888"/>
                </a:lnTo>
                <a:lnTo>
                  <a:pt x="992082" y="2533968"/>
                </a:lnTo>
                <a:lnTo>
                  <a:pt x="1006704" y="2538730"/>
                </a:lnTo>
                <a:lnTo>
                  <a:pt x="1022598" y="2543175"/>
                </a:lnTo>
                <a:lnTo>
                  <a:pt x="1041671" y="2548255"/>
                </a:lnTo>
                <a:lnTo>
                  <a:pt x="1062015" y="2552700"/>
                </a:lnTo>
                <a:lnTo>
                  <a:pt x="1083631" y="2556510"/>
                </a:lnTo>
                <a:lnTo>
                  <a:pt x="1105247" y="2559368"/>
                </a:lnTo>
                <a:lnTo>
                  <a:pt x="1128452" y="2562225"/>
                </a:lnTo>
                <a:lnTo>
                  <a:pt x="1151975" y="2564130"/>
                </a:lnTo>
                <a:lnTo>
                  <a:pt x="1176452" y="2565083"/>
                </a:lnTo>
                <a:lnTo>
                  <a:pt x="1201246" y="2565400"/>
                </a:lnTo>
                <a:lnTo>
                  <a:pt x="1222862" y="2565083"/>
                </a:lnTo>
                <a:lnTo>
                  <a:pt x="1243524" y="2564448"/>
                </a:lnTo>
                <a:lnTo>
                  <a:pt x="1264187" y="2562860"/>
                </a:lnTo>
                <a:lnTo>
                  <a:pt x="1283895" y="2560955"/>
                </a:lnTo>
                <a:lnTo>
                  <a:pt x="1303286" y="2558733"/>
                </a:lnTo>
                <a:lnTo>
                  <a:pt x="1321723" y="2555558"/>
                </a:lnTo>
                <a:lnTo>
                  <a:pt x="1339842" y="2552700"/>
                </a:lnTo>
                <a:lnTo>
                  <a:pt x="1357643" y="2548890"/>
                </a:lnTo>
                <a:lnTo>
                  <a:pt x="1374173" y="2544763"/>
                </a:lnTo>
                <a:lnTo>
                  <a:pt x="1390385" y="2540635"/>
                </a:lnTo>
                <a:lnTo>
                  <a:pt x="1405325" y="2535873"/>
                </a:lnTo>
                <a:lnTo>
                  <a:pt x="1419630" y="2530793"/>
                </a:lnTo>
                <a:lnTo>
                  <a:pt x="1431073" y="2526347"/>
                </a:lnTo>
                <a:lnTo>
                  <a:pt x="1441881" y="2521902"/>
                </a:lnTo>
                <a:lnTo>
                  <a:pt x="1452053" y="2516822"/>
                </a:lnTo>
                <a:lnTo>
                  <a:pt x="1461590" y="2512060"/>
                </a:lnTo>
                <a:lnTo>
                  <a:pt x="1470490" y="2507297"/>
                </a:lnTo>
                <a:lnTo>
                  <a:pt x="1478437" y="2502217"/>
                </a:lnTo>
                <a:lnTo>
                  <a:pt x="1486066" y="2497137"/>
                </a:lnTo>
                <a:lnTo>
                  <a:pt x="1492742" y="2491740"/>
                </a:lnTo>
                <a:lnTo>
                  <a:pt x="1499099" y="2486025"/>
                </a:lnTo>
                <a:lnTo>
                  <a:pt x="1504503" y="2480945"/>
                </a:lnTo>
                <a:lnTo>
                  <a:pt x="1508954" y="2475230"/>
                </a:lnTo>
                <a:lnTo>
                  <a:pt x="1512768" y="2469832"/>
                </a:lnTo>
                <a:lnTo>
                  <a:pt x="1515629" y="2464435"/>
                </a:lnTo>
                <a:lnTo>
                  <a:pt x="1517854" y="2458720"/>
                </a:lnTo>
                <a:lnTo>
                  <a:pt x="1519126" y="2453322"/>
                </a:lnTo>
                <a:lnTo>
                  <a:pt x="1519444" y="2447925"/>
                </a:lnTo>
                <a:lnTo>
                  <a:pt x="1519126" y="2442845"/>
                </a:lnTo>
                <a:lnTo>
                  <a:pt x="1518490" y="2438082"/>
                </a:lnTo>
                <a:lnTo>
                  <a:pt x="1516583" y="2433002"/>
                </a:lnTo>
                <a:lnTo>
                  <a:pt x="1514358" y="2427922"/>
                </a:lnTo>
                <a:lnTo>
                  <a:pt x="1511179" y="2422842"/>
                </a:lnTo>
                <a:lnTo>
                  <a:pt x="1507364" y="2418080"/>
                </a:lnTo>
                <a:lnTo>
                  <a:pt x="1503232" y="2413317"/>
                </a:lnTo>
                <a:lnTo>
                  <a:pt x="1498464" y="2408237"/>
                </a:lnTo>
                <a:lnTo>
                  <a:pt x="1493060" y="2403475"/>
                </a:lnTo>
                <a:lnTo>
                  <a:pt x="1487020" y="2399030"/>
                </a:lnTo>
                <a:lnTo>
                  <a:pt x="1480662" y="2393950"/>
                </a:lnTo>
                <a:lnTo>
                  <a:pt x="1473669" y="2389505"/>
                </a:lnTo>
                <a:lnTo>
                  <a:pt x="1465722" y="2385060"/>
                </a:lnTo>
                <a:lnTo>
                  <a:pt x="1457775" y="2380615"/>
                </a:lnTo>
                <a:lnTo>
                  <a:pt x="1448557" y="2376487"/>
                </a:lnTo>
                <a:lnTo>
                  <a:pt x="1439656" y="2372360"/>
                </a:lnTo>
                <a:lnTo>
                  <a:pt x="1424716" y="2365692"/>
                </a:lnTo>
                <a:lnTo>
                  <a:pt x="1408504" y="2360295"/>
                </a:lnTo>
                <a:lnTo>
                  <a:pt x="1391020" y="2354897"/>
                </a:lnTo>
                <a:lnTo>
                  <a:pt x="1372583" y="2350135"/>
                </a:lnTo>
                <a:lnTo>
                  <a:pt x="1369722" y="2389822"/>
                </a:lnTo>
                <a:lnTo>
                  <a:pt x="1268319" y="2389822"/>
                </a:lnTo>
                <a:lnTo>
                  <a:pt x="1260690" y="2332355"/>
                </a:lnTo>
                <a:lnTo>
                  <a:pt x="1246385" y="2331720"/>
                </a:lnTo>
                <a:lnTo>
                  <a:pt x="1231763" y="2330767"/>
                </a:lnTo>
                <a:lnTo>
                  <a:pt x="1216823" y="2330450"/>
                </a:lnTo>
                <a:lnTo>
                  <a:pt x="1201246" y="2330132"/>
                </a:lnTo>
                <a:close/>
                <a:moveTo>
                  <a:pt x="1861529" y="2074863"/>
                </a:moveTo>
                <a:lnTo>
                  <a:pt x="1868488" y="2085078"/>
                </a:lnTo>
                <a:lnTo>
                  <a:pt x="1702093" y="2192338"/>
                </a:lnTo>
                <a:lnTo>
                  <a:pt x="1695450" y="2181803"/>
                </a:lnTo>
                <a:lnTo>
                  <a:pt x="1861529" y="2074863"/>
                </a:lnTo>
                <a:close/>
                <a:moveTo>
                  <a:pt x="1219048" y="2005330"/>
                </a:moveTo>
                <a:lnTo>
                  <a:pt x="1186942" y="2065337"/>
                </a:lnTo>
                <a:lnTo>
                  <a:pt x="1161512" y="2280602"/>
                </a:lnTo>
                <a:lnTo>
                  <a:pt x="1180902" y="2279650"/>
                </a:lnTo>
                <a:lnTo>
                  <a:pt x="1201246" y="2279332"/>
                </a:lnTo>
                <a:lnTo>
                  <a:pt x="1214915" y="2279650"/>
                </a:lnTo>
                <a:lnTo>
                  <a:pt x="1227948" y="2279967"/>
                </a:lnTo>
                <a:lnTo>
                  <a:pt x="1254332" y="2281237"/>
                </a:lnTo>
                <a:lnTo>
                  <a:pt x="1219048" y="2005330"/>
                </a:lnTo>
                <a:close/>
                <a:moveTo>
                  <a:pt x="1196160" y="1991360"/>
                </a:moveTo>
                <a:lnTo>
                  <a:pt x="1191074" y="2032000"/>
                </a:lnTo>
                <a:lnTo>
                  <a:pt x="1212690" y="1991360"/>
                </a:lnTo>
                <a:lnTo>
                  <a:pt x="1208876" y="1991677"/>
                </a:lnTo>
                <a:lnTo>
                  <a:pt x="1204743" y="1991995"/>
                </a:lnTo>
                <a:lnTo>
                  <a:pt x="1200293" y="1991677"/>
                </a:lnTo>
                <a:lnTo>
                  <a:pt x="1196160" y="1991360"/>
                </a:lnTo>
                <a:close/>
                <a:moveTo>
                  <a:pt x="751423" y="1981200"/>
                </a:moveTo>
                <a:lnTo>
                  <a:pt x="838200" y="2111073"/>
                </a:lnTo>
                <a:lnTo>
                  <a:pt x="828139" y="2117725"/>
                </a:lnTo>
                <a:lnTo>
                  <a:pt x="741362" y="1987852"/>
                </a:lnTo>
                <a:lnTo>
                  <a:pt x="751423" y="1981200"/>
                </a:lnTo>
                <a:close/>
                <a:moveTo>
                  <a:pt x="2195208" y="1862138"/>
                </a:moveTo>
                <a:lnTo>
                  <a:pt x="2201863" y="1872672"/>
                </a:lnTo>
                <a:lnTo>
                  <a:pt x="2035164" y="1979613"/>
                </a:lnTo>
                <a:lnTo>
                  <a:pt x="2028825" y="1969398"/>
                </a:lnTo>
                <a:lnTo>
                  <a:pt x="2195208" y="1862138"/>
                </a:lnTo>
                <a:close/>
                <a:moveTo>
                  <a:pt x="857250" y="1828800"/>
                </a:moveTo>
                <a:lnTo>
                  <a:pt x="932616" y="1842554"/>
                </a:lnTo>
                <a:lnTo>
                  <a:pt x="934861" y="1843179"/>
                </a:lnTo>
                <a:lnTo>
                  <a:pt x="937106" y="1844430"/>
                </a:lnTo>
                <a:lnTo>
                  <a:pt x="939351" y="1846305"/>
                </a:lnTo>
                <a:lnTo>
                  <a:pt x="940955" y="1848806"/>
                </a:lnTo>
                <a:lnTo>
                  <a:pt x="942879" y="1851307"/>
                </a:lnTo>
                <a:lnTo>
                  <a:pt x="944162" y="1854745"/>
                </a:lnTo>
                <a:lnTo>
                  <a:pt x="945445" y="1858497"/>
                </a:lnTo>
                <a:lnTo>
                  <a:pt x="946407" y="1862560"/>
                </a:lnTo>
                <a:lnTo>
                  <a:pt x="948972" y="1871313"/>
                </a:lnTo>
                <a:lnTo>
                  <a:pt x="950255" y="1880691"/>
                </a:lnTo>
                <a:lnTo>
                  <a:pt x="952500" y="1899134"/>
                </a:lnTo>
                <a:lnTo>
                  <a:pt x="952500" y="1902886"/>
                </a:lnTo>
                <a:lnTo>
                  <a:pt x="952180" y="1905386"/>
                </a:lnTo>
                <a:lnTo>
                  <a:pt x="951859" y="1906949"/>
                </a:lnTo>
                <a:lnTo>
                  <a:pt x="951217" y="1907262"/>
                </a:lnTo>
                <a:lnTo>
                  <a:pt x="950576" y="1907262"/>
                </a:lnTo>
                <a:lnTo>
                  <a:pt x="949293" y="1907262"/>
                </a:lnTo>
                <a:lnTo>
                  <a:pt x="947690" y="1906324"/>
                </a:lnTo>
                <a:lnTo>
                  <a:pt x="945765" y="1904761"/>
                </a:lnTo>
                <a:lnTo>
                  <a:pt x="943841" y="1902886"/>
                </a:lnTo>
                <a:lnTo>
                  <a:pt x="939993" y="1897571"/>
                </a:lnTo>
                <a:lnTo>
                  <a:pt x="937106" y="1892257"/>
                </a:lnTo>
                <a:lnTo>
                  <a:pt x="935503" y="1889131"/>
                </a:lnTo>
                <a:lnTo>
                  <a:pt x="934541" y="1886318"/>
                </a:lnTo>
                <a:lnTo>
                  <a:pt x="933899" y="1883504"/>
                </a:lnTo>
                <a:lnTo>
                  <a:pt x="933579" y="1881316"/>
                </a:lnTo>
                <a:lnTo>
                  <a:pt x="933579" y="1879441"/>
                </a:lnTo>
                <a:lnTo>
                  <a:pt x="933258" y="1878190"/>
                </a:lnTo>
                <a:lnTo>
                  <a:pt x="932937" y="1876627"/>
                </a:lnTo>
                <a:lnTo>
                  <a:pt x="931975" y="1875064"/>
                </a:lnTo>
                <a:lnTo>
                  <a:pt x="931334" y="1874439"/>
                </a:lnTo>
                <a:lnTo>
                  <a:pt x="930692" y="1873501"/>
                </a:lnTo>
                <a:lnTo>
                  <a:pt x="929409" y="1873189"/>
                </a:lnTo>
                <a:lnTo>
                  <a:pt x="928768" y="1873189"/>
                </a:lnTo>
                <a:lnTo>
                  <a:pt x="927485" y="1873501"/>
                </a:lnTo>
                <a:lnTo>
                  <a:pt x="926844" y="1874439"/>
                </a:lnTo>
                <a:lnTo>
                  <a:pt x="925882" y="1875064"/>
                </a:lnTo>
                <a:lnTo>
                  <a:pt x="925240" y="1876627"/>
                </a:lnTo>
                <a:lnTo>
                  <a:pt x="924599" y="1878190"/>
                </a:lnTo>
                <a:lnTo>
                  <a:pt x="924278" y="1880378"/>
                </a:lnTo>
                <a:lnTo>
                  <a:pt x="923637" y="1882879"/>
                </a:lnTo>
                <a:lnTo>
                  <a:pt x="923316" y="1885380"/>
                </a:lnTo>
                <a:lnTo>
                  <a:pt x="923316" y="1891319"/>
                </a:lnTo>
                <a:lnTo>
                  <a:pt x="922354" y="1896321"/>
                </a:lnTo>
                <a:lnTo>
                  <a:pt x="921392" y="1898822"/>
                </a:lnTo>
                <a:lnTo>
                  <a:pt x="920430" y="1900697"/>
                </a:lnTo>
                <a:lnTo>
                  <a:pt x="919147" y="1902573"/>
                </a:lnTo>
                <a:lnTo>
                  <a:pt x="917543" y="1904449"/>
                </a:lnTo>
                <a:lnTo>
                  <a:pt x="916260" y="1905699"/>
                </a:lnTo>
                <a:lnTo>
                  <a:pt x="914336" y="1906949"/>
                </a:lnTo>
                <a:lnTo>
                  <a:pt x="912091" y="1908200"/>
                </a:lnTo>
                <a:lnTo>
                  <a:pt x="909846" y="1909138"/>
                </a:lnTo>
                <a:lnTo>
                  <a:pt x="906960" y="1909450"/>
                </a:lnTo>
                <a:lnTo>
                  <a:pt x="904073" y="1909763"/>
                </a:lnTo>
                <a:lnTo>
                  <a:pt x="900546" y="1909763"/>
                </a:lnTo>
                <a:lnTo>
                  <a:pt x="897018" y="1909763"/>
                </a:lnTo>
                <a:lnTo>
                  <a:pt x="894132" y="1909450"/>
                </a:lnTo>
                <a:lnTo>
                  <a:pt x="891245" y="1908512"/>
                </a:lnTo>
                <a:lnTo>
                  <a:pt x="888359" y="1907262"/>
                </a:lnTo>
                <a:lnTo>
                  <a:pt x="885793" y="1905386"/>
                </a:lnTo>
                <a:lnTo>
                  <a:pt x="883548" y="1903511"/>
                </a:lnTo>
                <a:lnTo>
                  <a:pt x="881303" y="1901323"/>
                </a:lnTo>
                <a:lnTo>
                  <a:pt x="879058" y="1898822"/>
                </a:lnTo>
                <a:lnTo>
                  <a:pt x="877134" y="1896321"/>
                </a:lnTo>
                <a:lnTo>
                  <a:pt x="873286" y="1889756"/>
                </a:lnTo>
                <a:lnTo>
                  <a:pt x="870079" y="1882879"/>
                </a:lnTo>
                <a:lnTo>
                  <a:pt x="867192" y="1875690"/>
                </a:lnTo>
                <a:lnTo>
                  <a:pt x="864947" y="1868500"/>
                </a:lnTo>
                <a:lnTo>
                  <a:pt x="863023" y="1860997"/>
                </a:lnTo>
                <a:lnTo>
                  <a:pt x="861099" y="1853495"/>
                </a:lnTo>
                <a:lnTo>
                  <a:pt x="858854" y="1840991"/>
                </a:lnTo>
                <a:lnTo>
                  <a:pt x="857571" y="1832238"/>
                </a:lnTo>
                <a:lnTo>
                  <a:pt x="857250" y="1828800"/>
                </a:lnTo>
                <a:close/>
                <a:moveTo>
                  <a:pt x="1562100" y="1827213"/>
                </a:moveTo>
                <a:lnTo>
                  <a:pt x="1561780" y="1830705"/>
                </a:lnTo>
                <a:lnTo>
                  <a:pt x="1560497" y="1839595"/>
                </a:lnTo>
                <a:lnTo>
                  <a:pt x="1557931" y="1852613"/>
                </a:lnTo>
                <a:lnTo>
                  <a:pt x="1556328" y="1859915"/>
                </a:lnTo>
                <a:lnTo>
                  <a:pt x="1554403" y="1867535"/>
                </a:lnTo>
                <a:lnTo>
                  <a:pt x="1552158" y="1875155"/>
                </a:lnTo>
                <a:lnTo>
                  <a:pt x="1549272" y="1882140"/>
                </a:lnTo>
                <a:lnTo>
                  <a:pt x="1546065" y="1889443"/>
                </a:lnTo>
                <a:lnTo>
                  <a:pt x="1542537" y="1895475"/>
                </a:lnTo>
                <a:lnTo>
                  <a:pt x="1540613" y="1898333"/>
                </a:lnTo>
                <a:lnTo>
                  <a:pt x="1538047" y="1900873"/>
                </a:lnTo>
                <a:lnTo>
                  <a:pt x="1535802" y="1903413"/>
                </a:lnTo>
                <a:lnTo>
                  <a:pt x="1533237" y="1905000"/>
                </a:lnTo>
                <a:lnTo>
                  <a:pt x="1530992" y="1906905"/>
                </a:lnTo>
                <a:lnTo>
                  <a:pt x="1528426" y="1908175"/>
                </a:lnTo>
                <a:lnTo>
                  <a:pt x="1525219" y="1908810"/>
                </a:lnTo>
                <a:lnTo>
                  <a:pt x="1522333" y="1909763"/>
                </a:lnTo>
                <a:lnTo>
                  <a:pt x="1518805" y="1909763"/>
                </a:lnTo>
                <a:lnTo>
                  <a:pt x="1515277" y="1909763"/>
                </a:lnTo>
                <a:lnTo>
                  <a:pt x="1512391" y="1909445"/>
                </a:lnTo>
                <a:lnTo>
                  <a:pt x="1509825" y="1908493"/>
                </a:lnTo>
                <a:lnTo>
                  <a:pt x="1506939" y="1907858"/>
                </a:lnTo>
                <a:lnTo>
                  <a:pt x="1505014" y="1906588"/>
                </a:lnTo>
                <a:lnTo>
                  <a:pt x="1503411" y="1905635"/>
                </a:lnTo>
                <a:lnTo>
                  <a:pt x="1501487" y="1904048"/>
                </a:lnTo>
                <a:lnTo>
                  <a:pt x="1500204" y="1902143"/>
                </a:lnTo>
                <a:lnTo>
                  <a:pt x="1498600" y="1900238"/>
                </a:lnTo>
                <a:lnTo>
                  <a:pt x="1497959" y="1898333"/>
                </a:lnTo>
                <a:lnTo>
                  <a:pt x="1497317" y="1895793"/>
                </a:lnTo>
                <a:lnTo>
                  <a:pt x="1496035" y="1890713"/>
                </a:lnTo>
                <a:lnTo>
                  <a:pt x="1495714" y="1884998"/>
                </a:lnTo>
                <a:lnTo>
                  <a:pt x="1495714" y="1881823"/>
                </a:lnTo>
                <a:lnTo>
                  <a:pt x="1495393" y="1879600"/>
                </a:lnTo>
                <a:lnTo>
                  <a:pt x="1494752" y="1877378"/>
                </a:lnTo>
                <a:lnTo>
                  <a:pt x="1494110" y="1875790"/>
                </a:lnTo>
                <a:lnTo>
                  <a:pt x="1493469" y="1874203"/>
                </a:lnTo>
                <a:lnTo>
                  <a:pt x="1492507" y="1873568"/>
                </a:lnTo>
                <a:lnTo>
                  <a:pt x="1491865" y="1872933"/>
                </a:lnTo>
                <a:lnTo>
                  <a:pt x="1490583" y="1872298"/>
                </a:lnTo>
                <a:lnTo>
                  <a:pt x="1489941" y="1872298"/>
                </a:lnTo>
                <a:lnTo>
                  <a:pt x="1488979" y="1872933"/>
                </a:lnTo>
                <a:lnTo>
                  <a:pt x="1488017" y="1873568"/>
                </a:lnTo>
                <a:lnTo>
                  <a:pt x="1487376" y="1874203"/>
                </a:lnTo>
                <a:lnTo>
                  <a:pt x="1486413" y="1875790"/>
                </a:lnTo>
                <a:lnTo>
                  <a:pt x="1486093" y="1877060"/>
                </a:lnTo>
                <a:lnTo>
                  <a:pt x="1485772" y="1878965"/>
                </a:lnTo>
                <a:lnTo>
                  <a:pt x="1485772" y="1880870"/>
                </a:lnTo>
                <a:lnTo>
                  <a:pt x="1485451" y="1883093"/>
                </a:lnTo>
                <a:lnTo>
                  <a:pt x="1485131" y="1885633"/>
                </a:lnTo>
                <a:lnTo>
                  <a:pt x="1483848" y="1888490"/>
                </a:lnTo>
                <a:lnTo>
                  <a:pt x="1482244" y="1891665"/>
                </a:lnTo>
                <a:lnTo>
                  <a:pt x="1479358" y="1897380"/>
                </a:lnTo>
                <a:lnTo>
                  <a:pt x="1475509" y="1902460"/>
                </a:lnTo>
                <a:lnTo>
                  <a:pt x="1473585" y="1904365"/>
                </a:lnTo>
                <a:lnTo>
                  <a:pt x="1471661" y="1905953"/>
                </a:lnTo>
                <a:lnTo>
                  <a:pt x="1470378" y="1906905"/>
                </a:lnTo>
                <a:lnTo>
                  <a:pt x="1468774" y="1906905"/>
                </a:lnTo>
                <a:lnTo>
                  <a:pt x="1468454" y="1906905"/>
                </a:lnTo>
                <a:lnTo>
                  <a:pt x="1467492" y="1906588"/>
                </a:lnTo>
                <a:lnTo>
                  <a:pt x="1466850" y="1904683"/>
                </a:lnTo>
                <a:lnTo>
                  <a:pt x="1466850" y="1902143"/>
                </a:lnTo>
                <a:lnTo>
                  <a:pt x="1466850" y="1898650"/>
                </a:lnTo>
                <a:lnTo>
                  <a:pt x="1469095" y="1879918"/>
                </a:lnTo>
                <a:lnTo>
                  <a:pt x="1470699" y="1870710"/>
                </a:lnTo>
                <a:lnTo>
                  <a:pt x="1472944" y="1861503"/>
                </a:lnTo>
                <a:lnTo>
                  <a:pt x="1473906" y="1857375"/>
                </a:lnTo>
                <a:lnTo>
                  <a:pt x="1475189" y="1853565"/>
                </a:lnTo>
                <a:lnTo>
                  <a:pt x="1476792" y="1850390"/>
                </a:lnTo>
                <a:lnTo>
                  <a:pt x="1478716" y="1847215"/>
                </a:lnTo>
                <a:lnTo>
                  <a:pt x="1479999" y="1844993"/>
                </a:lnTo>
                <a:lnTo>
                  <a:pt x="1482244" y="1843088"/>
                </a:lnTo>
                <a:lnTo>
                  <a:pt x="1484810" y="1841500"/>
                </a:lnTo>
                <a:lnTo>
                  <a:pt x="1487055" y="1841183"/>
                </a:lnTo>
                <a:lnTo>
                  <a:pt x="1562100" y="1827213"/>
                </a:lnTo>
                <a:close/>
                <a:moveTo>
                  <a:pt x="575376" y="1720850"/>
                </a:moveTo>
                <a:lnTo>
                  <a:pt x="663575" y="1850406"/>
                </a:lnTo>
                <a:lnTo>
                  <a:pt x="653349" y="1857375"/>
                </a:lnTo>
                <a:lnTo>
                  <a:pt x="565150" y="1727502"/>
                </a:lnTo>
                <a:lnTo>
                  <a:pt x="575376" y="1720850"/>
                </a:lnTo>
                <a:close/>
                <a:moveTo>
                  <a:pt x="2438400" y="1706563"/>
                </a:moveTo>
                <a:lnTo>
                  <a:pt x="2444750" y="1717208"/>
                </a:lnTo>
                <a:lnTo>
                  <a:pt x="2368550" y="1766888"/>
                </a:lnTo>
                <a:lnTo>
                  <a:pt x="2362200" y="1756242"/>
                </a:lnTo>
                <a:lnTo>
                  <a:pt x="2438400" y="1706563"/>
                </a:lnTo>
                <a:close/>
                <a:moveTo>
                  <a:pt x="2439910" y="1539875"/>
                </a:moveTo>
                <a:lnTo>
                  <a:pt x="2513012" y="1539875"/>
                </a:lnTo>
                <a:lnTo>
                  <a:pt x="2511735" y="1542137"/>
                </a:lnTo>
                <a:lnTo>
                  <a:pt x="2512374" y="1543430"/>
                </a:lnTo>
                <a:lnTo>
                  <a:pt x="2512693" y="1547632"/>
                </a:lnTo>
                <a:lnTo>
                  <a:pt x="2512693" y="1551510"/>
                </a:lnTo>
                <a:lnTo>
                  <a:pt x="2512374" y="1556035"/>
                </a:lnTo>
                <a:lnTo>
                  <a:pt x="2511097" y="1561853"/>
                </a:lnTo>
                <a:lnTo>
                  <a:pt x="2509501" y="1568963"/>
                </a:lnTo>
                <a:lnTo>
                  <a:pt x="2508543" y="1569286"/>
                </a:lnTo>
                <a:lnTo>
                  <a:pt x="2506628" y="1569933"/>
                </a:lnTo>
                <a:lnTo>
                  <a:pt x="2502478" y="1570256"/>
                </a:lnTo>
                <a:lnTo>
                  <a:pt x="2493859" y="1570579"/>
                </a:lnTo>
                <a:lnTo>
                  <a:pt x="2492901" y="1570256"/>
                </a:lnTo>
                <a:lnTo>
                  <a:pt x="2492582" y="1569286"/>
                </a:lnTo>
                <a:lnTo>
                  <a:pt x="2491305" y="1567347"/>
                </a:lnTo>
                <a:lnTo>
                  <a:pt x="2490666" y="1567024"/>
                </a:lnTo>
                <a:lnTo>
                  <a:pt x="2489070" y="1567024"/>
                </a:lnTo>
                <a:lnTo>
                  <a:pt x="2487155" y="1567994"/>
                </a:lnTo>
                <a:lnTo>
                  <a:pt x="2484282" y="1569933"/>
                </a:lnTo>
                <a:lnTo>
                  <a:pt x="2476940" y="1575104"/>
                </a:lnTo>
                <a:lnTo>
                  <a:pt x="2469917" y="1579629"/>
                </a:lnTo>
                <a:lnTo>
                  <a:pt x="2462255" y="1584477"/>
                </a:lnTo>
                <a:lnTo>
                  <a:pt x="2454275" y="1587709"/>
                </a:lnTo>
                <a:lnTo>
                  <a:pt x="2449806" y="1589325"/>
                </a:lnTo>
                <a:lnTo>
                  <a:pt x="2445336" y="1590941"/>
                </a:lnTo>
                <a:lnTo>
                  <a:pt x="2440867" y="1591911"/>
                </a:lnTo>
                <a:lnTo>
                  <a:pt x="2435760" y="1592880"/>
                </a:lnTo>
                <a:lnTo>
                  <a:pt x="2430971" y="1593527"/>
                </a:lnTo>
                <a:lnTo>
                  <a:pt x="2425544" y="1593850"/>
                </a:lnTo>
                <a:lnTo>
                  <a:pt x="2420118" y="1593850"/>
                </a:lnTo>
                <a:lnTo>
                  <a:pt x="2414372" y="1593527"/>
                </a:lnTo>
                <a:lnTo>
                  <a:pt x="2409264" y="1593203"/>
                </a:lnTo>
                <a:lnTo>
                  <a:pt x="2405752" y="1592234"/>
                </a:lnTo>
                <a:lnTo>
                  <a:pt x="2402241" y="1591264"/>
                </a:lnTo>
                <a:lnTo>
                  <a:pt x="2399687" y="1589971"/>
                </a:lnTo>
                <a:lnTo>
                  <a:pt x="2397772" y="1589002"/>
                </a:lnTo>
                <a:lnTo>
                  <a:pt x="2396495" y="1587063"/>
                </a:lnTo>
                <a:lnTo>
                  <a:pt x="2395856" y="1585447"/>
                </a:lnTo>
                <a:lnTo>
                  <a:pt x="2395537" y="1583507"/>
                </a:lnTo>
                <a:lnTo>
                  <a:pt x="2395537" y="1581568"/>
                </a:lnTo>
                <a:lnTo>
                  <a:pt x="2396176" y="1579306"/>
                </a:lnTo>
                <a:lnTo>
                  <a:pt x="2397453" y="1577043"/>
                </a:lnTo>
                <a:lnTo>
                  <a:pt x="2398410" y="1574781"/>
                </a:lnTo>
                <a:lnTo>
                  <a:pt x="2402241" y="1570256"/>
                </a:lnTo>
                <a:lnTo>
                  <a:pt x="2406710" y="1565085"/>
                </a:lnTo>
                <a:lnTo>
                  <a:pt x="2412137" y="1560237"/>
                </a:lnTo>
                <a:lnTo>
                  <a:pt x="2417564" y="1555712"/>
                </a:lnTo>
                <a:lnTo>
                  <a:pt x="2428417" y="1547632"/>
                </a:lnTo>
                <a:lnTo>
                  <a:pt x="2436717" y="1541814"/>
                </a:lnTo>
                <a:lnTo>
                  <a:pt x="2439910" y="1539875"/>
                </a:lnTo>
                <a:close/>
                <a:moveTo>
                  <a:pt x="2579046" y="1497966"/>
                </a:moveTo>
                <a:lnTo>
                  <a:pt x="2564773" y="1498283"/>
                </a:lnTo>
                <a:lnTo>
                  <a:pt x="2550817" y="1498918"/>
                </a:lnTo>
                <a:lnTo>
                  <a:pt x="2537179" y="1499553"/>
                </a:lnTo>
                <a:lnTo>
                  <a:pt x="2524174" y="1500823"/>
                </a:lnTo>
                <a:lnTo>
                  <a:pt x="2521002" y="1525271"/>
                </a:lnTo>
                <a:lnTo>
                  <a:pt x="2437584" y="1526223"/>
                </a:lnTo>
                <a:lnTo>
                  <a:pt x="2436950" y="1515746"/>
                </a:lnTo>
                <a:lnTo>
                  <a:pt x="2424579" y="1519556"/>
                </a:lnTo>
                <a:lnTo>
                  <a:pt x="2412527" y="1523366"/>
                </a:lnTo>
                <a:lnTo>
                  <a:pt x="2401108" y="1527493"/>
                </a:lnTo>
                <a:lnTo>
                  <a:pt x="2390324" y="1531938"/>
                </a:lnTo>
                <a:lnTo>
                  <a:pt x="2380491" y="1536383"/>
                </a:lnTo>
                <a:lnTo>
                  <a:pt x="2371610" y="1541146"/>
                </a:lnTo>
                <a:lnTo>
                  <a:pt x="2363046" y="1546226"/>
                </a:lnTo>
                <a:lnTo>
                  <a:pt x="2355434" y="1551306"/>
                </a:lnTo>
                <a:lnTo>
                  <a:pt x="2348773" y="1556703"/>
                </a:lnTo>
                <a:lnTo>
                  <a:pt x="2342747" y="1562101"/>
                </a:lnTo>
                <a:lnTo>
                  <a:pt x="2337672" y="1567181"/>
                </a:lnTo>
                <a:lnTo>
                  <a:pt x="2333549" y="1572896"/>
                </a:lnTo>
                <a:lnTo>
                  <a:pt x="2330377" y="1578293"/>
                </a:lnTo>
                <a:lnTo>
                  <a:pt x="2327522" y="1583691"/>
                </a:lnTo>
                <a:lnTo>
                  <a:pt x="2326888" y="1586548"/>
                </a:lnTo>
                <a:lnTo>
                  <a:pt x="2326253" y="1589406"/>
                </a:lnTo>
                <a:lnTo>
                  <a:pt x="2325619" y="1591946"/>
                </a:lnTo>
                <a:lnTo>
                  <a:pt x="2325619" y="1594803"/>
                </a:lnTo>
                <a:lnTo>
                  <a:pt x="2326253" y="1599248"/>
                </a:lnTo>
                <a:lnTo>
                  <a:pt x="2326888" y="1603376"/>
                </a:lnTo>
                <a:lnTo>
                  <a:pt x="2328474" y="1607821"/>
                </a:lnTo>
                <a:lnTo>
                  <a:pt x="2330694" y="1611948"/>
                </a:lnTo>
                <a:lnTo>
                  <a:pt x="2333231" y="1616393"/>
                </a:lnTo>
                <a:lnTo>
                  <a:pt x="2336403" y="1620521"/>
                </a:lnTo>
                <a:lnTo>
                  <a:pt x="2339892" y="1625283"/>
                </a:lnTo>
                <a:lnTo>
                  <a:pt x="2344650" y="1629411"/>
                </a:lnTo>
                <a:lnTo>
                  <a:pt x="2349090" y="1633538"/>
                </a:lnTo>
                <a:lnTo>
                  <a:pt x="2354165" y="1637666"/>
                </a:lnTo>
                <a:lnTo>
                  <a:pt x="2360192" y="1641793"/>
                </a:lnTo>
                <a:lnTo>
                  <a:pt x="2366535" y="1645603"/>
                </a:lnTo>
                <a:lnTo>
                  <a:pt x="2373513" y="1649096"/>
                </a:lnTo>
                <a:lnTo>
                  <a:pt x="2380491" y="1652906"/>
                </a:lnTo>
                <a:lnTo>
                  <a:pt x="2388104" y="1656716"/>
                </a:lnTo>
                <a:lnTo>
                  <a:pt x="2396350" y="1660208"/>
                </a:lnTo>
                <a:lnTo>
                  <a:pt x="2404914" y="1663383"/>
                </a:lnTo>
                <a:lnTo>
                  <a:pt x="2414112" y="1666876"/>
                </a:lnTo>
                <a:lnTo>
                  <a:pt x="2423311" y="1670051"/>
                </a:lnTo>
                <a:lnTo>
                  <a:pt x="2433143" y="1672908"/>
                </a:lnTo>
                <a:lnTo>
                  <a:pt x="2443293" y="1675448"/>
                </a:lnTo>
                <a:lnTo>
                  <a:pt x="2454077" y="1678306"/>
                </a:lnTo>
                <a:lnTo>
                  <a:pt x="2465179" y="1680846"/>
                </a:lnTo>
                <a:lnTo>
                  <a:pt x="2476280" y="1682751"/>
                </a:lnTo>
                <a:lnTo>
                  <a:pt x="2488016" y="1684973"/>
                </a:lnTo>
                <a:lnTo>
                  <a:pt x="2500068" y="1686561"/>
                </a:lnTo>
                <a:lnTo>
                  <a:pt x="2512439" y="1687831"/>
                </a:lnTo>
                <a:lnTo>
                  <a:pt x="2525126" y="1689101"/>
                </a:lnTo>
                <a:lnTo>
                  <a:pt x="2537813" y="1690053"/>
                </a:lnTo>
                <a:lnTo>
                  <a:pt x="2551452" y="1691006"/>
                </a:lnTo>
                <a:lnTo>
                  <a:pt x="2565090" y="1691323"/>
                </a:lnTo>
                <a:lnTo>
                  <a:pt x="2579046" y="1691323"/>
                </a:lnTo>
                <a:lnTo>
                  <a:pt x="2592685" y="1691323"/>
                </a:lnTo>
                <a:lnTo>
                  <a:pt x="2606324" y="1691006"/>
                </a:lnTo>
                <a:lnTo>
                  <a:pt x="2619328" y="1690053"/>
                </a:lnTo>
                <a:lnTo>
                  <a:pt x="2632650" y="1689101"/>
                </a:lnTo>
                <a:lnTo>
                  <a:pt x="2645337" y="1687831"/>
                </a:lnTo>
                <a:lnTo>
                  <a:pt x="2657390" y="1686561"/>
                </a:lnTo>
                <a:lnTo>
                  <a:pt x="2669443" y="1684973"/>
                </a:lnTo>
                <a:lnTo>
                  <a:pt x="2681496" y="1682751"/>
                </a:lnTo>
                <a:lnTo>
                  <a:pt x="2692597" y="1680846"/>
                </a:lnTo>
                <a:lnTo>
                  <a:pt x="2703698" y="1678306"/>
                </a:lnTo>
                <a:lnTo>
                  <a:pt x="2714165" y="1675448"/>
                </a:lnTo>
                <a:lnTo>
                  <a:pt x="2724315" y="1672908"/>
                </a:lnTo>
                <a:lnTo>
                  <a:pt x="2734465" y="1670051"/>
                </a:lnTo>
                <a:lnTo>
                  <a:pt x="2743663" y="1666876"/>
                </a:lnTo>
                <a:lnTo>
                  <a:pt x="2752861" y="1663383"/>
                </a:lnTo>
                <a:lnTo>
                  <a:pt x="2761425" y="1660208"/>
                </a:lnTo>
                <a:lnTo>
                  <a:pt x="2769355" y="1656716"/>
                </a:lnTo>
                <a:lnTo>
                  <a:pt x="2777284" y="1652906"/>
                </a:lnTo>
                <a:lnTo>
                  <a:pt x="2784262" y="1649096"/>
                </a:lnTo>
                <a:lnTo>
                  <a:pt x="2791240" y="1645603"/>
                </a:lnTo>
                <a:lnTo>
                  <a:pt x="2797584" y="1641793"/>
                </a:lnTo>
                <a:lnTo>
                  <a:pt x="2803293" y="1637666"/>
                </a:lnTo>
                <a:lnTo>
                  <a:pt x="2808368" y="1633538"/>
                </a:lnTo>
                <a:lnTo>
                  <a:pt x="2813443" y="1629411"/>
                </a:lnTo>
                <a:lnTo>
                  <a:pt x="2817566" y="1625283"/>
                </a:lnTo>
                <a:lnTo>
                  <a:pt x="2821055" y="1620521"/>
                </a:lnTo>
                <a:lnTo>
                  <a:pt x="2824544" y="1616393"/>
                </a:lnTo>
                <a:lnTo>
                  <a:pt x="2827082" y="1611948"/>
                </a:lnTo>
                <a:lnTo>
                  <a:pt x="2828985" y="1607821"/>
                </a:lnTo>
                <a:lnTo>
                  <a:pt x="2830571" y="1603376"/>
                </a:lnTo>
                <a:lnTo>
                  <a:pt x="2831839" y="1599248"/>
                </a:lnTo>
                <a:lnTo>
                  <a:pt x="2832157" y="1594803"/>
                </a:lnTo>
                <a:lnTo>
                  <a:pt x="2831839" y="1591628"/>
                </a:lnTo>
                <a:lnTo>
                  <a:pt x="2831205" y="1588771"/>
                </a:lnTo>
                <a:lnTo>
                  <a:pt x="2830571" y="1585596"/>
                </a:lnTo>
                <a:lnTo>
                  <a:pt x="2829302" y="1582738"/>
                </a:lnTo>
                <a:lnTo>
                  <a:pt x="2828350" y="1579563"/>
                </a:lnTo>
                <a:lnTo>
                  <a:pt x="2826447" y="1576706"/>
                </a:lnTo>
                <a:lnTo>
                  <a:pt x="2824544" y="1573213"/>
                </a:lnTo>
                <a:lnTo>
                  <a:pt x="2822324" y="1570356"/>
                </a:lnTo>
                <a:lnTo>
                  <a:pt x="2817566" y="1564323"/>
                </a:lnTo>
                <a:lnTo>
                  <a:pt x="2810905" y="1558608"/>
                </a:lnTo>
                <a:lnTo>
                  <a:pt x="2803928" y="1552576"/>
                </a:lnTo>
                <a:lnTo>
                  <a:pt x="2795681" y="1546861"/>
                </a:lnTo>
                <a:lnTo>
                  <a:pt x="2786165" y="1541146"/>
                </a:lnTo>
                <a:lnTo>
                  <a:pt x="2776016" y="1536066"/>
                </a:lnTo>
                <a:lnTo>
                  <a:pt x="2764914" y="1531303"/>
                </a:lnTo>
                <a:lnTo>
                  <a:pt x="2752861" y="1526223"/>
                </a:lnTo>
                <a:lnTo>
                  <a:pt x="2740174" y="1521778"/>
                </a:lnTo>
                <a:lnTo>
                  <a:pt x="2726535" y="1517333"/>
                </a:lnTo>
                <a:lnTo>
                  <a:pt x="2711945" y="1513523"/>
                </a:lnTo>
                <a:lnTo>
                  <a:pt x="2696720" y="1510031"/>
                </a:lnTo>
                <a:lnTo>
                  <a:pt x="2695769" y="1526223"/>
                </a:lnTo>
                <a:lnTo>
                  <a:pt x="2673883" y="1526223"/>
                </a:lnTo>
                <a:lnTo>
                  <a:pt x="2688474" y="1540511"/>
                </a:lnTo>
                <a:lnTo>
                  <a:pt x="2695452" y="1540511"/>
                </a:lnTo>
                <a:lnTo>
                  <a:pt x="2698624" y="1542416"/>
                </a:lnTo>
                <a:lnTo>
                  <a:pt x="2706870" y="1548131"/>
                </a:lnTo>
                <a:lnTo>
                  <a:pt x="2717972" y="1556068"/>
                </a:lnTo>
                <a:lnTo>
                  <a:pt x="2723046" y="1560513"/>
                </a:lnTo>
                <a:lnTo>
                  <a:pt x="2728439" y="1565276"/>
                </a:lnTo>
                <a:lnTo>
                  <a:pt x="2732879" y="1570356"/>
                </a:lnTo>
                <a:lnTo>
                  <a:pt x="2736685" y="1574801"/>
                </a:lnTo>
                <a:lnTo>
                  <a:pt x="2738271" y="1577023"/>
                </a:lnTo>
                <a:lnTo>
                  <a:pt x="2738905" y="1579246"/>
                </a:lnTo>
                <a:lnTo>
                  <a:pt x="2739540" y="1581468"/>
                </a:lnTo>
                <a:lnTo>
                  <a:pt x="2740174" y="1583373"/>
                </a:lnTo>
                <a:lnTo>
                  <a:pt x="2739540" y="1585278"/>
                </a:lnTo>
                <a:lnTo>
                  <a:pt x="2738905" y="1586866"/>
                </a:lnTo>
                <a:lnTo>
                  <a:pt x="2737320" y="1588771"/>
                </a:lnTo>
                <a:lnTo>
                  <a:pt x="2735417" y="1589723"/>
                </a:lnTo>
                <a:lnTo>
                  <a:pt x="2732879" y="1590993"/>
                </a:lnTo>
                <a:lnTo>
                  <a:pt x="2730024" y="1591946"/>
                </a:lnTo>
                <a:lnTo>
                  <a:pt x="2725901" y="1592898"/>
                </a:lnTo>
                <a:lnTo>
                  <a:pt x="2721143" y="1593216"/>
                </a:lnTo>
                <a:lnTo>
                  <a:pt x="2715117" y="1593533"/>
                </a:lnTo>
                <a:lnTo>
                  <a:pt x="2710042" y="1593533"/>
                </a:lnTo>
                <a:lnTo>
                  <a:pt x="2704650" y="1593216"/>
                </a:lnTo>
                <a:lnTo>
                  <a:pt x="2699575" y="1592581"/>
                </a:lnTo>
                <a:lnTo>
                  <a:pt x="2694500" y="1591628"/>
                </a:lnTo>
                <a:lnTo>
                  <a:pt x="2690060" y="1590676"/>
                </a:lnTo>
                <a:lnTo>
                  <a:pt x="2685619" y="1589088"/>
                </a:lnTo>
                <a:lnTo>
                  <a:pt x="2681496" y="1587501"/>
                </a:lnTo>
                <a:lnTo>
                  <a:pt x="2673566" y="1584326"/>
                </a:lnTo>
                <a:lnTo>
                  <a:pt x="2665954" y="1579563"/>
                </a:lnTo>
                <a:lnTo>
                  <a:pt x="2658659" y="1575118"/>
                </a:lnTo>
                <a:lnTo>
                  <a:pt x="2651681" y="1570038"/>
                </a:lnTo>
                <a:lnTo>
                  <a:pt x="2648826" y="1568133"/>
                </a:lnTo>
                <a:lnTo>
                  <a:pt x="2646606" y="1567181"/>
                </a:lnTo>
                <a:lnTo>
                  <a:pt x="2645337" y="1567181"/>
                </a:lnTo>
                <a:lnTo>
                  <a:pt x="2644386" y="1567498"/>
                </a:lnTo>
                <a:lnTo>
                  <a:pt x="2643434" y="1569403"/>
                </a:lnTo>
                <a:lnTo>
                  <a:pt x="2643117" y="1570356"/>
                </a:lnTo>
                <a:lnTo>
                  <a:pt x="2642165" y="1570673"/>
                </a:lnTo>
                <a:lnTo>
                  <a:pt x="2633602" y="1570356"/>
                </a:lnTo>
                <a:lnTo>
                  <a:pt x="2629161" y="1570038"/>
                </a:lnTo>
                <a:lnTo>
                  <a:pt x="2627258" y="1569403"/>
                </a:lnTo>
                <a:lnTo>
                  <a:pt x="2626306" y="1569086"/>
                </a:lnTo>
                <a:lnTo>
                  <a:pt x="2624720" y="1562101"/>
                </a:lnTo>
                <a:lnTo>
                  <a:pt x="2624086" y="1556386"/>
                </a:lnTo>
                <a:lnTo>
                  <a:pt x="2623452" y="1551941"/>
                </a:lnTo>
                <a:lnTo>
                  <a:pt x="2623135" y="1548131"/>
                </a:lnTo>
                <a:lnTo>
                  <a:pt x="2623452" y="1544003"/>
                </a:lnTo>
                <a:lnTo>
                  <a:pt x="2624086" y="1542733"/>
                </a:lnTo>
                <a:lnTo>
                  <a:pt x="2622817" y="1540511"/>
                </a:lnTo>
                <a:lnTo>
                  <a:pt x="2671029" y="1540511"/>
                </a:lnTo>
                <a:lnTo>
                  <a:pt x="2656439" y="1526223"/>
                </a:lnTo>
                <a:lnTo>
                  <a:pt x="2615839" y="1526223"/>
                </a:lnTo>
                <a:lnTo>
                  <a:pt x="2612033" y="1499236"/>
                </a:lnTo>
                <a:lnTo>
                  <a:pt x="2595857" y="1498283"/>
                </a:lnTo>
                <a:lnTo>
                  <a:pt x="2579046" y="1497966"/>
                </a:lnTo>
                <a:close/>
                <a:moveTo>
                  <a:pt x="400303" y="1460500"/>
                </a:moveTo>
                <a:lnTo>
                  <a:pt x="487363" y="1590373"/>
                </a:lnTo>
                <a:lnTo>
                  <a:pt x="477269" y="1597025"/>
                </a:lnTo>
                <a:lnTo>
                  <a:pt x="390525" y="1467152"/>
                </a:lnTo>
                <a:lnTo>
                  <a:pt x="400303" y="1460500"/>
                </a:lnTo>
                <a:close/>
                <a:moveTo>
                  <a:pt x="2575557" y="1210946"/>
                </a:moveTo>
                <a:lnTo>
                  <a:pt x="2570165" y="1211581"/>
                </a:lnTo>
                <a:lnTo>
                  <a:pt x="2565408" y="1211898"/>
                </a:lnTo>
                <a:lnTo>
                  <a:pt x="2561919" y="1211581"/>
                </a:lnTo>
                <a:lnTo>
                  <a:pt x="2558747" y="1211263"/>
                </a:lnTo>
                <a:lnTo>
                  <a:pt x="2527663" y="1469708"/>
                </a:lnTo>
                <a:lnTo>
                  <a:pt x="2540350" y="1468756"/>
                </a:lnTo>
                <a:lnTo>
                  <a:pt x="2553038" y="1468438"/>
                </a:lnTo>
                <a:lnTo>
                  <a:pt x="2565725" y="1468121"/>
                </a:lnTo>
                <a:lnTo>
                  <a:pt x="2579046" y="1467486"/>
                </a:lnTo>
                <a:lnTo>
                  <a:pt x="2593637" y="1468121"/>
                </a:lnTo>
                <a:lnTo>
                  <a:pt x="2608227" y="1468438"/>
                </a:lnTo>
                <a:lnTo>
                  <a:pt x="2575557" y="1210946"/>
                </a:lnTo>
                <a:close/>
                <a:moveTo>
                  <a:pt x="309562" y="1149350"/>
                </a:moveTo>
                <a:lnTo>
                  <a:pt x="361753" y="1149350"/>
                </a:lnTo>
                <a:lnTo>
                  <a:pt x="369977" y="1155018"/>
                </a:lnTo>
                <a:lnTo>
                  <a:pt x="377884" y="1160685"/>
                </a:lnTo>
                <a:lnTo>
                  <a:pt x="381680" y="1164149"/>
                </a:lnTo>
                <a:lnTo>
                  <a:pt x="385476" y="1167298"/>
                </a:lnTo>
                <a:lnTo>
                  <a:pt x="388639" y="1170761"/>
                </a:lnTo>
                <a:lnTo>
                  <a:pt x="391169" y="1174225"/>
                </a:lnTo>
                <a:lnTo>
                  <a:pt x="392751" y="1177059"/>
                </a:lnTo>
                <a:lnTo>
                  <a:pt x="393700" y="1178633"/>
                </a:lnTo>
                <a:lnTo>
                  <a:pt x="393700" y="1180208"/>
                </a:lnTo>
                <a:lnTo>
                  <a:pt x="393067" y="1181467"/>
                </a:lnTo>
                <a:lnTo>
                  <a:pt x="392751" y="1182727"/>
                </a:lnTo>
                <a:lnTo>
                  <a:pt x="391802" y="1183671"/>
                </a:lnTo>
                <a:lnTo>
                  <a:pt x="390537" y="1184616"/>
                </a:lnTo>
                <a:lnTo>
                  <a:pt x="388639" y="1185561"/>
                </a:lnTo>
                <a:lnTo>
                  <a:pt x="386425" y="1186505"/>
                </a:lnTo>
                <a:lnTo>
                  <a:pt x="383578" y="1186820"/>
                </a:lnTo>
                <a:lnTo>
                  <a:pt x="380098" y="1187135"/>
                </a:lnTo>
                <a:lnTo>
                  <a:pt x="375986" y="1187450"/>
                </a:lnTo>
                <a:lnTo>
                  <a:pt x="372191" y="1187450"/>
                </a:lnTo>
                <a:lnTo>
                  <a:pt x="364599" y="1186820"/>
                </a:lnTo>
                <a:lnTo>
                  <a:pt x="357957" y="1185246"/>
                </a:lnTo>
                <a:lnTo>
                  <a:pt x="351631" y="1183042"/>
                </a:lnTo>
                <a:lnTo>
                  <a:pt x="345937" y="1180523"/>
                </a:lnTo>
                <a:lnTo>
                  <a:pt x="340244" y="1177374"/>
                </a:lnTo>
                <a:lnTo>
                  <a:pt x="335499" y="1174225"/>
                </a:lnTo>
                <a:lnTo>
                  <a:pt x="330122" y="1170761"/>
                </a:lnTo>
                <a:lnTo>
                  <a:pt x="328540" y="1169187"/>
                </a:lnTo>
                <a:lnTo>
                  <a:pt x="326959" y="1168557"/>
                </a:lnTo>
                <a:lnTo>
                  <a:pt x="325693" y="1168557"/>
                </a:lnTo>
                <a:lnTo>
                  <a:pt x="325061" y="1168872"/>
                </a:lnTo>
                <a:lnTo>
                  <a:pt x="324745" y="1170447"/>
                </a:lnTo>
                <a:lnTo>
                  <a:pt x="324112" y="1170761"/>
                </a:lnTo>
                <a:lnTo>
                  <a:pt x="323479" y="1171076"/>
                </a:lnTo>
                <a:lnTo>
                  <a:pt x="317469" y="1170761"/>
                </a:lnTo>
                <a:lnTo>
                  <a:pt x="313990" y="1170447"/>
                </a:lnTo>
                <a:lnTo>
                  <a:pt x="312409" y="1170132"/>
                </a:lnTo>
                <a:lnTo>
                  <a:pt x="311143" y="1164779"/>
                </a:lnTo>
                <a:lnTo>
                  <a:pt x="310511" y="1160685"/>
                </a:lnTo>
                <a:lnTo>
                  <a:pt x="309878" y="1155018"/>
                </a:lnTo>
                <a:lnTo>
                  <a:pt x="310511" y="1152184"/>
                </a:lnTo>
                <a:lnTo>
                  <a:pt x="310827" y="1150924"/>
                </a:lnTo>
                <a:lnTo>
                  <a:pt x="309562" y="1149350"/>
                </a:lnTo>
                <a:close/>
                <a:moveTo>
                  <a:pt x="178239" y="1149350"/>
                </a:moveTo>
                <a:lnTo>
                  <a:pt x="230188" y="1149350"/>
                </a:lnTo>
                <a:lnTo>
                  <a:pt x="229550" y="1150924"/>
                </a:lnTo>
                <a:lnTo>
                  <a:pt x="229869" y="1152184"/>
                </a:lnTo>
                <a:lnTo>
                  <a:pt x="229869" y="1155018"/>
                </a:lnTo>
                <a:lnTo>
                  <a:pt x="229550" y="1160685"/>
                </a:lnTo>
                <a:lnTo>
                  <a:pt x="229232" y="1164779"/>
                </a:lnTo>
                <a:lnTo>
                  <a:pt x="227957" y="1170132"/>
                </a:lnTo>
                <a:lnTo>
                  <a:pt x="225726" y="1170447"/>
                </a:lnTo>
                <a:lnTo>
                  <a:pt x="222858" y="1170761"/>
                </a:lnTo>
                <a:lnTo>
                  <a:pt x="216802" y="1171076"/>
                </a:lnTo>
                <a:lnTo>
                  <a:pt x="215846" y="1170761"/>
                </a:lnTo>
                <a:lnTo>
                  <a:pt x="215527" y="1170447"/>
                </a:lnTo>
                <a:lnTo>
                  <a:pt x="214890" y="1168872"/>
                </a:lnTo>
                <a:lnTo>
                  <a:pt x="214571" y="1168557"/>
                </a:lnTo>
                <a:lnTo>
                  <a:pt x="213296" y="1168557"/>
                </a:lnTo>
                <a:lnTo>
                  <a:pt x="211703" y="1169187"/>
                </a:lnTo>
                <a:lnTo>
                  <a:pt x="209472" y="1170761"/>
                </a:lnTo>
                <a:lnTo>
                  <a:pt x="204691" y="1174225"/>
                </a:lnTo>
                <a:lnTo>
                  <a:pt x="199273" y="1177374"/>
                </a:lnTo>
                <a:lnTo>
                  <a:pt x="194174" y="1180523"/>
                </a:lnTo>
                <a:lnTo>
                  <a:pt x="188119" y="1183042"/>
                </a:lnTo>
                <a:lnTo>
                  <a:pt x="182063" y="1185246"/>
                </a:lnTo>
                <a:lnTo>
                  <a:pt x="175371" y="1186820"/>
                </a:lnTo>
                <a:lnTo>
                  <a:pt x="167722" y="1187450"/>
                </a:lnTo>
                <a:lnTo>
                  <a:pt x="163579" y="1187450"/>
                </a:lnTo>
                <a:lnTo>
                  <a:pt x="159435" y="1187135"/>
                </a:lnTo>
                <a:lnTo>
                  <a:pt x="155930" y="1186820"/>
                </a:lnTo>
                <a:lnTo>
                  <a:pt x="153380" y="1186505"/>
                </a:lnTo>
                <a:lnTo>
                  <a:pt x="151149" y="1185561"/>
                </a:lnTo>
                <a:lnTo>
                  <a:pt x="149237" y="1184616"/>
                </a:lnTo>
                <a:lnTo>
                  <a:pt x="147643" y="1183671"/>
                </a:lnTo>
                <a:lnTo>
                  <a:pt x="147006" y="1182727"/>
                </a:lnTo>
                <a:lnTo>
                  <a:pt x="146050" y="1181467"/>
                </a:lnTo>
                <a:lnTo>
                  <a:pt x="146050" y="1180208"/>
                </a:lnTo>
                <a:lnTo>
                  <a:pt x="146050" y="1178633"/>
                </a:lnTo>
                <a:lnTo>
                  <a:pt x="146368" y="1177059"/>
                </a:lnTo>
                <a:lnTo>
                  <a:pt x="148281" y="1174225"/>
                </a:lnTo>
                <a:lnTo>
                  <a:pt x="151149" y="1170761"/>
                </a:lnTo>
                <a:lnTo>
                  <a:pt x="154017" y="1167298"/>
                </a:lnTo>
                <a:lnTo>
                  <a:pt x="157842" y="1164149"/>
                </a:lnTo>
                <a:lnTo>
                  <a:pt x="161985" y="1160685"/>
                </a:lnTo>
                <a:lnTo>
                  <a:pt x="169634" y="1155018"/>
                </a:lnTo>
                <a:lnTo>
                  <a:pt x="178239" y="1149350"/>
                </a:lnTo>
                <a:close/>
                <a:moveTo>
                  <a:pt x="1364001" y="1136650"/>
                </a:moveTo>
                <a:lnTo>
                  <a:pt x="1375444" y="1136650"/>
                </a:lnTo>
                <a:lnTo>
                  <a:pt x="1386888" y="1137285"/>
                </a:lnTo>
                <a:lnTo>
                  <a:pt x="1398332" y="1138872"/>
                </a:lnTo>
                <a:lnTo>
                  <a:pt x="1409457" y="1140777"/>
                </a:lnTo>
                <a:lnTo>
                  <a:pt x="1421219" y="1143000"/>
                </a:lnTo>
                <a:lnTo>
                  <a:pt x="1432663" y="1146175"/>
                </a:lnTo>
                <a:lnTo>
                  <a:pt x="1443788" y="1149032"/>
                </a:lnTo>
                <a:lnTo>
                  <a:pt x="1455232" y="1152842"/>
                </a:lnTo>
                <a:lnTo>
                  <a:pt x="1466040" y="1156652"/>
                </a:lnTo>
                <a:lnTo>
                  <a:pt x="1476848" y="1161097"/>
                </a:lnTo>
                <a:lnTo>
                  <a:pt x="1487338" y="1165542"/>
                </a:lnTo>
                <a:lnTo>
                  <a:pt x="1498146" y="1169987"/>
                </a:lnTo>
                <a:lnTo>
                  <a:pt x="1508318" y="1175067"/>
                </a:lnTo>
                <a:lnTo>
                  <a:pt x="1518490" y="1180147"/>
                </a:lnTo>
                <a:lnTo>
                  <a:pt x="1527709" y="1185545"/>
                </a:lnTo>
                <a:lnTo>
                  <a:pt x="1537245" y="1190942"/>
                </a:lnTo>
                <a:lnTo>
                  <a:pt x="1545828" y="1196022"/>
                </a:lnTo>
                <a:lnTo>
                  <a:pt x="1554410" y="1201420"/>
                </a:lnTo>
                <a:lnTo>
                  <a:pt x="1569987" y="1211897"/>
                </a:lnTo>
                <a:lnTo>
                  <a:pt x="1583020" y="1222057"/>
                </a:lnTo>
                <a:lnTo>
                  <a:pt x="1594463" y="1231265"/>
                </a:lnTo>
                <a:lnTo>
                  <a:pt x="1599231" y="1235710"/>
                </a:lnTo>
                <a:lnTo>
                  <a:pt x="1603046" y="1239837"/>
                </a:lnTo>
                <a:lnTo>
                  <a:pt x="1606543" y="1243330"/>
                </a:lnTo>
                <a:lnTo>
                  <a:pt x="1609086" y="1246822"/>
                </a:lnTo>
                <a:lnTo>
                  <a:pt x="1610993" y="1249997"/>
                </a:lnTo>
                <a:lnTo>
                  <a:pt x="1611947" y="1252220"/>
                </a:lnTo>
                <a:lnTo>
                  <a:pt x="1612582" y="1256347"/>
                </a:lnTo>
                <a:lnTo>
                  <a:pt x="1612900" y="1261427"/>
                </a:lnTo>
                <a:lnTo>
                  <a:pt x="1612900" y="1276985"/>
                </a:lnTo>
                <a:lnTo>
                  <a:pt x="1612582" y="1297305"/>
                </a:lnTo>
                <a:lnTo>
                  <a:pt x="1611311" y="1322387"/>
                </a:lnTo>
                <a:lnTo>
                  <a:pt x="1609404" y="1351280"/>
                </a:lnTo>
                <a:lnTo>
                  <a:pt x="1607178" y="1383347"/>
                </a:lnTo>
                <a:lnTo>
                  <a:pt x="1601774" y="1455102"/>
                </a:lnTo>
                <a:lnTo>
                  <a:pt x="1595099" y="1531937"/>
                </a:lnTo>
                <a:lnTo>
                  <a:pt x="1588106" y="1608772"/>
                </a:lnTo>
                <a:lnTo>
                  <a:pt x="1580159" y="1680845"/>
                </a:lnTo>
                <a:lnTo>
                  <a:pt x="1576344" y="1713230"/>
                </a:lnTo>
                <a:lnTo>
                  <a:pt x="1572847" y="1742122"/>
                </a:lnTo>
                <a:lnTo>
                  <a:pt x="1568397" y="1774825"/>
                </a:lnTo>
                <a:lnTo>
                  <a:pt x="1566172" y="1787842"/>
                </a:lnTo>
                <a:lnTo>
                  <a:pt x="1564265" y="1798955"/>
                </a:lnTo>
                <a:lnTo>
                  <a:pt x="1551232" y="1804035"/>
                </a:lnTo>
                <a:lnTo>
                  <a:pt x="1539152" y="1808162"/>
                </a:lnTo>
                <a:lnTo>
                  <a:pt x="1527073" y="1811655"/>
                </a:lnTo>
                <a:lnTo>
                  <a:pt x="1515947" y="1813877"/>
                </a:lnTo>
                <a:lnTo>
                  <a:pt x="1505775" y="1815465"/>
                </a:lnTo>
                <a:lnTo>
                  <a:pt x="1501325" y="1815782"/>
                </a:lnTo>
                <a:lnTo>
                  <a:pt x="1496874" y="1815782"/>
                </a:lnTo>
                <a:lnTo>
                  <a:pt x="1492742" y="1815782"/>
                </a:lnTo>
                <a:lnTo>
                  <a:pt x="1488609" y="1814830"/>
                </a:lnTo>
                <a:lnTo>
                  <a:pt x="1485113" y="1814195"/>
                </a:lnTo>
                <a:lnTo>
                  <a:pt x="1481934" y="1813242"/>
                </a:lnTo>
                <a:lnTo>
                  <a:pt x="1482888" y="1798955"/>
                </a:lnTo>
                <a:lnTo>
                  <a:pt x="1484159" y="1778952"/>
                </a:lnTo>
                <a:lnTo>
                  <a:pt x="1486384" y="1724025"/>
                </a:lnTo>
                <a:lnTo>
                  <a:pt x="1487338" y="1671637"/>
                </a:lnTo>
                <a:lnTo>
                  <a:pt x="1488927" y="1614487"/>
                </a:lnTo>
                <a:lnTo>
                  <a:pt x="1489881" y="1556067"/>
                </a:lnTo>
                <a:lnTo>
                  <a:pt x="1490199" y="1498600"/>
                </a:lnTo>
                <a:lnTo>
                  <a:pt x="1473033" y="1530667"/>
                </a:lnTo>
                <a:lnTo>
                  <a:pt x="1462543" y="1524952"/>
                </a:lnTo>
                <a:lnTo>
                  <a:pt x="1490199" y="1472882"/>
                </a:lnTo>
                <a:lnTo>
                  <a:pt x="1489881" y="1423035"/>
                </a:lnTo>
                <a:lnTo>
                  <a:pt x="1489245" y="1402080"/>
                </a:lnTo>
                <a:lnTo>
                  <a:pt x="1488609" y="1384300"/>
                </a:lnTo>
                <a:lnTo>
                  <a:pt x="1487974" y="1370012"/>
                </a:lnTo>
                <a:lnTo>
                  <a:pt x="1486702" y="1360170"/>
                </a:lnTo>
                <a:lnTo>
                  <a:pt x="1486066" y="1356677"/>
                </a:lnTo>
                <a:lnTo>
                  <a:pt x="1485113" y="1354455"/>
                </a:lnTo>
                <a:lnTo>
                  <a:pt x="1484477" y="1353502"/>
                </a:lnTo>
                <a:lnTo>
                  <a:pt x="1484159" y="1353502"/>
                </a:lnTo>
                <a:lnTo>
                  <a:pt x="1483841" y="1354137"/>
                </a:lnTo>
                <a:lnTo>
                  <a:pt x="1477166" y="1362392"/>
                </a:lnTo>
                <a:lnTo>
                  <a:pt x="1470808" y="1371282"/>
                </a:lnTo>
                <a:lnTo>
                  <a:pt x="1469537" y="1373505"/>
                </a:lnTo>
                <a:lnTo>
                  <a:pt x="1449192" y="1674812"/>
                </a:lnTo>
                <a:lnTo>
                  <a:pt x="1443788" y="1731962"/>
                </a:lnTo>
                <a:lnTo>
                  <a:pt x="1437431" y="1803400"/>
                </a:lnTo>
                <a:lnTo>
                  <a:pt x="1434252" y="1830705"/>
                </a:lnTo>
                <a:lnTo>
                  <a:pt x="1433934" y="1834515"/>
                </a:lnTo>
                <a:lnTo>
                  <a:pt x="1431709" y="1841817"/>
                </a:lnTo>
                <a:lnTo>
                  <a:pt x="1429166" y="1848485"/>
                </a:lnTo>
                <a:lnTo>
                  <a:pt x="1426623" y="1855152"/>
                </a:lnTo>
                <a:lnTo>
                  <a:pt x="1423126" y="1861820"/>
                </a:lnTo>
                <a:lnTo>
                  <a:pt x="1419630" y="1868805"/>
                </a:lnTo>
                <a:lnTo>
                  <a:pt x="1415815" y="1875155"/>
                </a:lnTo>
                <a:lnTo>
                  <a:pt x="1411683" y="1881822"/>
                </a:lnTo>
                <a:lnTo>
                  <a:pt x="1407232" y="1888172"/>
                </a:lnTo>
                <a:lnTo>
                  <a:pt x="1400557" y="1978660"/>
                </a:lnTo>
                <a:lnTo>
                  <a:pt x="1376398" y="2298382"/>
                </a:lnTo>
                <a:lnTo>
                  <a:pt x="1388795" y="2301557"/>
                </a:lnTo>
                <a:lnTo>
                  <a:pt x="1400875" y="2305050"/>
                </a:lnTo>
                <a:lnTo>
                  <a:pt x="1412954" y="2308225"/>
                </a:lnTo>
                <a:lnTo>
                  <a:pt x="1424080" y="2312035"/>
                </a:lnTo>
                <a:lnTo>
                  <a:pt x="1435524" y="2315845"/>
                </a:lnTo>
                <a:lnTo>
                  <a:pt x="1446014" y="2319972"/>
                </a:lnTo>
                <a:lnTo>
                  <a:pt x="1456504" y="2324100"/>
                </a:lnTo>
                <a:lnTo>
                  <a:pt x="1466358" y="2328545"/>
                </a:lnTo>
                <a:lnTo>
                  <a:pt x="1529298" y="2288857"/>
                </a:lnTo>
                <a:lnTo>
                  <a:pt x="1535656" y="2299017"/>
                </a:lnTo>
                <a:lnTo>
                  <a:pt x="1479073" y="2334895"/>
                </a:lnTo>
                <a:lnTo>
                  <a:pt x="1489881" y="2340610"/>
                </a:lnTo>
                <a:lnTo>
                  <a:pt x="1499417" y="2346325"/>
                </a:lnTo>
                <a:lnTo>
                  <a:pt x="1508954" y="2352675"/>
                </a:lnTo>
                <a:lnTo>
                  <a:pt x="1517536" y="2358707"/>
                </a:lnTo>
                <a:lnTo>
                  <a:pt x="1525483" y="2365057"/>
                </a:lnTo>
                <a:lnTo>
                  <a:pt x="1533112" y="2371725"/>
                </a:lnTo>
                <a:lnTo>
                  <a:pt x="1539788" y="2378710"/>
                </a:lnTo>
                <a:lnTo>
                  <a:pt x="1546146" y="2385695"/>
                </a:lnTo>
                <a:lnTo>
                  <a:pt x="1551867" y="2392997"/>
                </a:lnTo>
                <a:lnTo>
                  <a:pt x="1556636" y="2400300"/>
                </a:lnTo>
                <a:lnTo>
                  <a:pt x="1560768" y="2407920"/>
                </a:lnTo>
                <a:lnTo>
                  <a:pt x="1564265" y="2415857"/>
                </a:lnTo>
                <a:lnTo>
                  <a:pt x="1566808" y="2423477"/>
                </a:lnTo>
                <a:lnTo>
                  <a:pt x="1568715" y="2431732"/>
                </a:lnTo>
                <a:lnTo>
                  <a:pt x="1569987" y="2439670"/>
                </a:lnTo>
                <a:lnTo>
                  <a:pt x="1570304" y="2447925"/>
                </a:lnTo>
                <a:lnTo>
                  <a:pt x="1569987" y="2455545"/>
                </a:lnTo>
                <a:lnTo>
                  <a:pt x="1569033" y="2463165"/>
                </a:lnTo>
                <a:lnTo>
                  <a:pt x="1567126" y="2470785"/>
                </a:lnTo>
                <a:lnTo>
                  <a:pt x="1564900" y="2477770"/>
                </a:lnTo>
                <a:lnTo>
                  <a:pt x="1562040" y="2485390"/>
                </a:lnTo>
                <a:lnTo>
                  <a:pt x="1558225" y="2492057"/>
                </a:lnTo>
                <a:lnTo>
                  <a:pt x="1554093" y="2499360"/>
                </a:lnTo>
                <a:lnTo>
                  <a:pt x="1549324" y="2506027"/>
                </a:lnTo>
                <a:lnTo>
                  <a:pt x="1543920" y="2512695"/>
                </a:lnTo>
                <a:lnTo>
                  <a:pt x="1537881" y="2519362"/>
                </a:lnTo>
                <a:lnTo>
                  <a:pt x="1531523" y="2525712"/>
                </a:lnTo>
                <a:lnTo>
                  <a:pt x="1524212" y="2531745"/>
                </a:lnTo>
                <a:lnTo>
                  <a:pt x="1516901" y="2537778"/>
                </a:lnTo>
                <a:lnTo>
                  <a:pt x="1508636" y="2543810"/>
                </a:lnTo>
                <a:lnTo>
                  <a:pt x="1500053" y="2549208"/>
                </a:lnTo>
                <a:lnTo>
                  <a:pt x="1490517" y="2554923"/>
                </a:lnTo>
                <a:lnTo>
                  <a:pt x="1480980" y="2560320"/>
                </a:lnTo>
                <a:lnTo>
                  <a:pt x="1470808" y="2565083"/>
                </a:lnTo>
                <a:lnTo>
                  <a:pt x="1460318" y="2569845"/>
                </a:lnTo>
                <a:lnTo>
                  <a:pt x="1449192" y="2574608"/>
                </a:lnTo>
                <a:lnTo>
                  <a:pt x="1437749" y="2579053"/>
                </a:lnTo>
                <a:lnTo>
                  <a:pt x="1425669" y="2583180"/>
                </a:lnTo>
                <a:lnTo>
                  <a:pt x="1413272" y="2587308"/>
                </a:lnTo>
                <a:lnTo>
                  <a:pt x="1400557" y="2591118"/>
                </a:lnTo>
                <a:lnTo>
                  <a:pt x="1387206" y="2594293"/>
                </a:lnTo>
                <a:lnTo>
                  <a:pt x="1373855" y="2597785"/>
                </a:lnTo>
                <a:lnTo>
                  <a:pt x="1360186" y="2600960"/>
                </a:lnTo>
                <a:lnTo>
                  <a:pt x="1345882" y="2603500"/>
                </a:lnTo>
                <a:lnTo>
                  <a:pt x="1331259" y="2606040"/>
                </a:lnTo>
                <a:lnTo>
                  <a:pt x="1316319" y="2608263"/>
                </a:lnTo>
                <a:lnTo>
                  <a:pt x="1301061" y="2610168"/>
                </a:lnTo>
                <a:lnTo>
                  <a:pt x="1285802" y="2612073"/>
                </a:lnTo>
                <a:lnTo>
                  <a:pt x="1381166" y="2755265"/>
                </a:lnTo>
                <a:lnTo>
                  <a:pt x="1370994" y="2762250"/>
                </a:lnTo>
                <a:lnTo>
                  <a:pt x="1271816" y="2613343"/>
                </a:lnTo>
                <a:lnTo>
                  <a:pt x="1254968" y="2614613"/>
                </a:lnTo>
                <a:lnTo>
                  <a:pt x="1237167" y="2615565"/>
                </a:lnTo>
                <a:lnTo>
                  <a:pt x="1219366" y="2615883"/>
                </a:lnTo>
                <a:lnTo>
                  <a:pt x="1201246" y="2616200"/>
                </a:lnTo>
                <a:lnTo>
                  <a:pt x="1181856" y="2615883"/>
                </a:lnTo>
                <a:lnTo>
                  <a:pt x="1162465" y="2615565"/>
                </a:lnTo>
                <a:lnTo>
                  <a:pt x="1143710" y="2614295"/>
                </a:lnTo>
                <a:lnTo>
                  <a:pt x="1124955" y="2612708"/>
                </a:lnTo>
                <a:lnTo>
                  <a:pt x="1106836" y="2611120"/>
                </a:lnTo>
                <a:lnTo>
                  <a:pt x="1089035" y="2609215"/>
                </a:lnTo>
                <a:lnTo>
                  <a:pt x="1071870" y="2606358"/>
                </a:lnTo>
                <a:lnTo>
                  <a:pt x="1055022" y="2603500"/>
                </a:lnTo>
                <a:lnTo>
                  <a:pt x="1038492" y="2600008"/>
                </a:lnTo>
                <a:lnTo>
                  <a:pt x="1022598" y="2596833"/>
                </a:lnTo>
                <a:lnTo>
                  <a:pt x="1007022" y="2592705"/>
                </a:lnTo>
                <a:lnTo>
                  <a:pt x="992082" y="2588260"/>
                </a:lnTo>
                <a:lnTo>
                  <a:pt x="977777" y="2583498"/>
                </a:lnTo>
                <a:lnTo>
                  <a:pt x="963791" y="2578735"/>
                </a:lnTo>
                <a:lnTo>
                  <a:pt x="950757" y="2573338"/>
                </a:lnTo>
                <a:lnTo>
                  <a:pt x="937724" y="2568258"/>
                </a:lnTo>
                <a:lnTo>
                  <a:pt x="925645" y="2562225"/>
                </a:lnTo>
                <a:lnTo>
                  <a:pt x="914519" y="2556193"/>
                </a:lnTo>
                <a:lnTo>
                  <a:pt x="903711" y="2550160"/>
                </a:lnTo>
                <a:lnTo>
                  <a:pt x="893857" y="2543175"/>
                </a:lnTo>
                <a:lnTo>
                  <a:pt x="884321" y="2536508"/>
                </a:lnTo>
                <a:lnTo>
                  <a:pt x="875738" y="2529523"/>
                </a:lnTo>
                <a:lnTo>
                  <a:pt x="867473" y="2522220"/>
                </a:lnTo>
                <a:lnTo>
                  <a:pt x="860162" y="2514600"/>
                </a:lnTo>
                <a:lnTo>
                  <a:pt x="853804" y="2506662"/>
                </a:lnTo>
                <a:lnTo>
                  <a:pt x="848400" y="2499042"/>
                </a:lnTo>
                <a:lnTo>
                  <a:pt x="843632" y="2491105"/>
                </a:lnTo>
                <a:lnTo>
                  <a:pt x="839500" y="2482850"/>
                </a:lnTo>
                <a:lnTo>
                  <a:pt x="836639" y="2473960"/>
                </a:lnTo>
                <a:lnTo>
                  <a:pt x="834414" y="2465387"/>
                </a:lnTo>
                <a:lnTo>
                  <a:pt x="833460" y="2461260"/>
                </a:lnTo>
                <a:lnTo>
                  <a:pt x="832824" y="2456815"/>
                </a:lnTo>
                <a:lnTo>
                  <a:pt x="832506" y="2452370"/>
                </a:lnTo>
                <a:lnTo>
                  <a:pt x="832506" y="2447925"/>
                </a:lnTo>
                <a:lnTo>
                  <a:pt x="832824" y="2440305"/>
                </a:lnTo>
                <a:lnTo>
                  <a:pt x="833460" y="2432685"/>
                </a:lnTo>
                <a:lnTo>
                  <a:pt x="835367" y="2425700"/>
                </a:lnTo>
                <a:lnTo>
                  <a:pt x="837592" y="2418397"/>
                </a:lnTo>
                <a:lnTo>
                  <a:pt x="840453" y="2411412"/>
                </a:lnTo>
                <a:lnTo>
                  <a:pt x="844268" y="2404110"/>
                </a:lnTo>
                <a:lnTo>
                  <a:pt x="847765" y="2397442"/>
                </a:lnTo>
                <a:lnTo>
                  <a:pt x="852851" y="2390775"/>
                </a:lnTo>
                <a:lnTo>
                  <a:pt x="857937" y="2384107"/>
                </a:lnTo>
                <a:lnTo>
                  <a:pt x="863659" y="2377757"/>
                </a:lnTo>
                <a:lnTo>
                  <a:pt x="870016" y="2371407"/>
                </a:lnTo>
                <a:lnTo>
                  <a:pt x="877009" y="2365375"/>
                </a:lnTo>
                <a:lnTo>
                  <a:pt x="884321" y="2359342"/>
                </a:lnTo>
                <a:lnTo>
                  <a:pt x="892268" y="2353945"/>
                </a:lnTo>
                <a:lnTo>
                  <a:pt x="900533" y="2348230"/>
                </a:lnTo>
                <a:lnTo>
                  <a:pt x="909115" y="2342515"/>
                </a:lnTo>
                <a:lnTo>
                  <a:pt x="921513" y="2335847"/>
                </a:lnTo>
                <a:lnTo>
                  <a:pt x="934546" y="2329497"/>
                </a:lnTo>
                <a:lnTo>
                  <a:pt x="947897" y="2323465"/>
                </a:lnTo>
                <a:lnTo>
                  <a:pt x="962201" y="2317750"/>
                </a:lnTo>
                <a:lnTo>
                  <a:pt x="957751" y="2310765"/>
                </a:lnTo>
                <a:lnTo>
                  <a:pt x="915791" y="2248217"/>
                </a:lnTo>
                <a:lnTo>
                  <a:pt x="925645" y="2241232"/>
                </a:lnTo>
                <a:lnTo>
                  <a:pt x="969194" y="2306002"/>
                </a:lnTo>
                <a:lnTo>
                  <a:pt x="974281" y="2313622"/>
                </a:lnTo>
                <a:lnTo>
                  <a:pt x="984453" y="2310130"/>
                </a:lnTo>
                <a:lnTo>
                  <a:pt x="994625" y="2306637"/>
                </a:lnTo>
                <a:lnTo>
                  <a:pt x="1005115" y="2303780"/>
                </a:lnTo>
                <a:lnTo>
                  <a:pt x="1016241" y="2300922"/>
                </a:lnTo>
                <a:lnTo>
                  <a:pt x="1035949" y="2296160"/>
                </a:lnTo>
                <a:lnTo>
                  <a:pt x="1004797" y="1881505"/>
                </a:lnTo>
                <a:lnTo>
                  <a:pt x="998439" y="1871980"/>
                </a:lnTo>
                <a:lnTo>
                  <a:pt x="992718" y="1862455"/>
                </a:lnTo>
                <a:lnTo>
                  <a:pt x="988903" y="1856105"/>
                </a:lnTo>
                <a:lnTo>
                  <a:pt x="985724" y="1849120"/>
                </a:lnTo>
                <a:lnTo>
                  <a:pt x="982545" y="1842135"/>
                </a:lnTo>
                <a:lnTo>
                  <a:pt x="980002" y="1835150"/>
                </a:lnTo>
                <a:lnTo>
                  <a:pt x="979685" y="1830705"/>
                </a:lnTo>
                <a:lnTo>
                  <a:pt x="976506" y="1798955"/>
                </a:lnTo>
                <a:lnTo>
                  <a:pt x="968559" y="1715452"/>
                </a:lnTo>
                <a:lnTo>
                  <a:pt x="963791" y="1658620"/>
                </a:lnTo>
                <a:lnTo>
                  <a:pt x="958704" y="1594485"/>
                </a:lnTo>
                <a:lnTo>
                  <a:pt x="943128" y="1365567"/>
                </a:lnTo>
                <a:lnTo>
                  <a:pt x="939950" y="1363027"/>
                </a:lnTo>
                <a:lnTo>
                  <a:pt x="937089" y="1360487"/>
                </a:lnTo>
                <a:lnTo>
                  <a:pt x="930731" y="1354137"/>
                </a:lnTo>
                <a:lnTo>
                  <a:pt x="930413" y="1353502"/>
                </a:lnTo>
                <a:lnTo>
                  <a:pt x="930095" y="1354137"/>
                </a:lnTo>
                <a:lnTo>
                  <a:pt x="929460" y="1355725"/>
                </a:lnTo>
                <a:lnTo>
                  <a:pt x="928824" y="1358900"/>
                </a:lnTo>
                <a:lnTo>
                  <a:pt x="928506" y="1363345"/>
                </a:lnTo>
                <a:lnTo>
                  <a:pt x="928188" y="1376997"/>
                </a:lnTo>
                <a:lnTo>
                  <a:pt x="928188" y="1395095"/>
                </a:lnTo>
                <a:lnTo>
                  <a:pt x="928506" y="1417320"/>
                </a:lnTo>
                <a:lnTo>
                  <a:pt x="928824" y="1442720"/>
                </a:lnTo>
                <a:lnTo>
                  <a:pt x="930731" y="1502092"/>
                </a:lnTo>
                <a:lnTo>
                  <a:pt x="933274" y="1568450"/>
                </a:lnTo>
                <a:lnTo>
                  <a:pt x="936453" y="1636077"/>
                </a:lnTo>
                <a:lnTo>
                  <a:pt x="939632" y="1699895"/>
                </a:lnTo>
                <a:lnTo>
                  <a:pt x="942811" y="1755140"/>
                </a:lnTo>
                <a:lnTo>
                  <a:pt x="945036" y="1791652"/>
                </a:lnTo>
                <a:lnTo>
                  <a:pt x="946943" y="1815465"/>
                </a:lnTo>
                <a:lnTo>
                  <a:pt x="938996" y="1815782"/>
                </a:lnTo>
                <a:lnTo>
                  <a:pt x="929142" y="1815782"/>
                </a:lnTo>
                <a:lnTo>
                  <a:pt x="918016" y="1815782"/>
                </a:lnTo>
                <a:lnTo>
                  <a:pt x="904983" y="1814512"/>
                </a:lnTo>
                <a:lnTo>
                  <a:pt x="898625" y="1813877"/>
                </a:lnTo>
                <a:lnTo>
                  <a:pt x="891950" y="1812607"/>
                </a:lnTo>
                <a:lnTo>
                  <a:pt x="884639" y="1811337"/>
                </a:lnTo>
                <a:lnTo>
                  <a:pt x="877963" y="1809115"/>
                </a:lnTo>
                <a:lnTo>
                  <a:pt x="870970" y="1806575"/>
                </a:lnTo>
                <a:lnTo>
                  <a:pt x="863659" y="1804035"/>
                </a:lnTo>
                <a:lnTo>
                  <a:pt x="856983" y="1800542"/>
                </a:lnTo>
                <a:lnTo>
                  <a:pt x="849990" y="1797050"/>
                </a:lnTo>
                <a:lnTo>
                  <a:pt x="847765" y="1783397"/>
                </a:lnTo>
                <a:lnTo>
                  <a:pt x="845222" y="1766887"/>
                </a:lnTo>
                <a:lnTo>
                  <a:pt x="842996" y="1747520"/>
                </a:lnTo>
                <a:lnTo>
                  <a:pt x="840453" y="1725930"/>
                </a:lnTo>
                <a:lnTo>
                  <a:pt x="837592" y="1697672"/>
                </a:lnTo>
                <a:lnTo>
                  <a:pt x="834732" y="1666875"/>
                </a:lnTo>
                <a:lnTo>
                  <a:pt x="829010" y="1599565"/>
                </a:lnTo>
                <a:lnTo>
                  <a:pt x="824242" y="1529080"/>
                </a:lnTo>
                <a:lnTo>
                  <a:pt x="820109" y="1460182"/>
                </a:lnTo>
                <a:lnTo>
                  <a:pt x="816612" y="1395730"/>
                </a:lnTo>
                <a:lnTo>
                  <a:pt x="815659" y="1367155"/>
                </a:lnTo>
                <a:lnTo>
                  <a:pt x="814705" y="1341120"/>
                </a:lnTo>
                <a:lnTo>
                  <a:pt x="814387" y="1318895"/>
                </a:lnTo>
                <a:lnTo>
                  <a:pt x="814387" y="1300480"/>
                </a:lnTo>
                <a:lnTo>
                  <a:pt x="814705" y="1286827"/>
                </a:lnTo>
                <a:lnTo>
                  <a:pt x="815023" y="1281747"/>
                </a:lnTo>
                <a:lnTo>
                  <a:pt x="815659" y="1277937"/>
                </a:lnTo>
                <a:lnTo>
                  <a:pt x="816295" y="1270635"/>
                </a:lnTo>
                <a:lnTo>
                  <a:pt x="818202" y="1263332"/>
                </a:lnTo>
                <a:lnTo>
                  <a:pt x="820427" y="1256347"/>
                </a:lnTo>
                <a:lnTo>
                  <a:pt x="823288" y="1249362"/>
                </a:lnTo>
                <a:lnTo>
                  <a:pt x="827102" y="1242695"/>
                </a:lnTo>
                <a:lnTo>
                  <a:pt x="831553" y="1236345"/>
                </a:lnTo>
                <a:lnTo>
                  <a:pt x="836957" y="1229995"/>
                </a:lnTo>
                <a:lnTo>
                  <a:pt x="842679" y="1223962"/>
                </a:lnTo>
                <a:lnTo>
                  <a:pt x="849036" y="1218247"/>
                </a:lnTo>
                <a:lnTo>
                  <a:pt x="856029" y="1212532"/>
                </a:lnTo>
                <a:lnTo>
                  <a:pt x="863659" y="1207452"/>
                </a:lnTo>
                <a:lnTo>
                  <a:pt x="871606" y="1202055"/>
                </a:lnTo>
                <a:lnTo>
                  <a:pt x="879870" y="1197292"/>
                </a:lnTo>
                <a:lnTo>
                  <a:pt x="888771" y="1192847"/>
                </a:lnTo>
                <a:lnTo>
                  <a:pt x="897990" y="1188085"/>
                </a:lnTo>
                <a:lnTo>
                  <a:pt x="907844" y="1183640"/>
                </a:lnTo>
                <a:lnTo>
                  <a:pt x="917380" y="1179512"/>
                </a:lnTo>
                <a:lnTo>
                  <a:pt x="928188" y="1175385"/>
                </a:lnTo>
                <a:lnTo>
                  <a:pt x="938360" y="1171575"/>
                </a:lnTo>
                <a:lnTo>
                  <a:pt x="949168" y="1168400"/>
                </a:lnTo>
                <a:lnTo>
                  <a:pt x="971420" y="1161415"/>
                </a:lnTo>
                <a:lnTo>
                  <a:pt x="993989" y="1155382"/>
                </a:lnTo>
                <a:lnTo>
                  <a:pt x="1016876" y="1150302"/>
                </a:lnTo>
                <a:lnTo>
                  <a:pt x="1040399" y="1145540"/>
                </a:lnTo>
                <a:lnTo>
                  <a:pt x="1063287" y="1141412"/>
                </a:lnTo>
                <a:lnTo>
                  <a:pt x="1085856" y="1138237"/>
                </a:lnTo>
                <a:lnTo>
                  <a:pt x="1090942" y="1137920"/>
                </a:lnTo>
                <a:lnTo>
                  <a:pt x="1096346" y="1138237"/>
                </a:lnTo>
                <a:lnTo>
                  <a:pt x="1169776" y="1409700"/>
                </a:lnTo>
                <a:lnTo>
                  <a:pt x="1171366" y="1398587"/>
                </a:lnTo>
                <a:lnTo>
                  <a:pt x="1196796" y="1212532"/>
                </a:lnTo>
                <a:lnTo>
                  <a:pt x="1189803" y="1194117"/>
                </a:lnTo>
                <a:lnTo>
                  <a:pt x="1203472" y="1169670"/>
                </a:lnTo>
                <a:lnTo>
                  <a:pt x="1235895" y="1169670"/>
                </a:lnTo>
                <a:lnTo>
                  <a:pt x="1249246" y="1194117"/>
                </a:lnTo>
                <a:lnTo>
                  <a:pt x="1242889" y="1216025"/>
                </a:lnTo>
                <a:lnTo>
                  <a:pt x="1265776" y="1412557"/>
                </a:lnTo>
                <a:lnTo>
                  <a:pt x="1325855" y="1146810"/>
                </a:lnTo>
                <a:lnTo>
                  <a:pt x="1332849" y="1143317"/>
                </a:lnTo>
                <a:lnTo>
                  <a:pt x="1337935" y="1141095"/>
                </a:lnTo>
                <a:lnTo>
                  <a:pt x="1341113" y="1139190"/>
                </a:lnTo>
                <a:lnTo>
                  <a:pt x="1341749" y="1138555"/>
                </a:lnTo>
                <a:lnTo>
                  <a:pt x="1341749" y="1138237"/>
                </a:lnTo>
                <a:lnTo>
                  <a:pt x="1352557" y="1136967"/>
                </a:lnTo>
                <a:lnTo>
                  <a:pt x="1364001" y="1136650"/>
                </a:lnTo>
                <a:close/>
                <a:moveTo>
                  <a:pt x="276860" y="1112205"/>
                </a:moveTo>
                <a:lnTo>
                  <a:pt x="257810" y="1112523"/>
                </a:lnTo>
                <a:lnTo>
                  <a:pt x="239395" y="1114113"/>
                </a:lnTo>
                <a:lnTo>
                  <a:pt x="236537" y="1138913"/>
                </a:lnTo>
                <a:lnTo>
                  <a:pt x="176212" y="1139866"/>
                </a:lnTo>
                <a:lnTo>
                  <a:pt x="175260" y="1124923"/>
                </a:lnTo>
                <a:lnTo>
                  <a:pt x="166687" y="1127784"/>
                </a:lnTo>
                <a:lnTo>
                  <a:pt x="158432" y="1130328"/>
                </a:lnTo>
                <a:lnTo>
                  <a:pt x="151130" y="1132872"/>
                </a:lnTo>
                <a:lnTo>
                  <a:pt x="143827" y="1136051"/>
                </a:lnTo>
                <a:lnTo>
                  <a:pt x="137160" y="1138913"/>
                </a:lnTo>
                <a:lnTo>
                  <a:pt x="130810" y="1142410"/>
                </a:lnTo>
                <a:lnTo>
                  <a:pt x="125095" y="1145271"/>
                </a:lnTo>
                <a:lnTo>
                  <a:pt x="119697" y="1148769"/>
                </a:lnTo>
                <a:lnTo>
                  <a:pt x="115252" y="1152584"/>
                </a:lnTo>
                <a:lnTo>
                  <a:pt x="111125" y="1155763"/>
                </a:lnTo>
                <a:lnTo>
                  <a:pt x="107315" y="1159261"/>
                </a:lnTo>
                <a:lnTo>
                  <a:pt x="104457" y="1163076"/>
                </a:lnTo>
                <a:lnTo>
                  <a:pt x="102235" y="1166891"/>
                </a:lnTo>
                <a:lnTo>
                  <a:pt x="100647" y="1170071"/>
                </a:lnTo>
                <a:lnTo>
                  <a:pt x="99377" y="1173886"/>
                </a:lnTo>
                <a:lnTo>
                  <a:pt x="99060" y="1177384"/>
                </a:lnTo>
                <a:lnTo>
                  <a:pt x="99377" y="1180245"/>
                </a:lnTo>
                <a:lnTo>
                  <a:pt x="100330" y="1183425"/>
                </a:lnTo>
                <a:lnTo>
                  <a:pt x="101282" y="1186286"/>
                </a:lnTo>
                <a:lnTo>
                  <a:pt x="102870" y="1189148"/>
                </a:lnTo>
                <a:lnTo>
                  <a:pt x="104775" y="1192009"/>
                </a:lnTo>
                <a:lnTo>
                  <a:pt x="106997" y="1195188"/>
                </a:lnTo>
                <a:lnTo>
                  <a:pt x="109537" y="1197732"/>
                </a:lnTo>
                <a:lnTo>
                  <a:pt x="112712" y="1200593"/>
                </a:lnTo>
                <a:lnTo>
                  <a:pt x="116205" y="1203455"/>
                </a:lnTo>
                <a:lnTo>
                  <a:pt x="119697" y="1206316"/>
                </a:lnTo>
                <a:lnTo>
                  <a:pt x="124460" y="1208860"/>
                </a:lnTo>
                <a:lnTo>
                  <a:pt x="128905" y="1211721"/>
                </a:lnTo>
                <a:lnTo>
                  <a:pt x="138747" y="1216809"/>
                </a:lnTo>
                <a:lnTo>
                  <a:pt x="149860" y="1221896"/>
                </a:lnTo>
                <a:lnTo>
                  <a:pt x="162242" y="1226347"/>
                </a:lnTo>
                <a:lnTo>
                  <a:pt x="175895" y="1230162"/>
                </a:lnTo>
                <a:lnTo>
                  <a:pt x="190500" y="1233977"/>
                </a:lnTo>
                <a:lnTo>
                  <a:pt x="206375" y="1236839"/>
                </a:lnTo>
                <a:lnTo>
                  <a:pt x="222885" y="1239383"/>
                </a:lnTo>
                <a:lnTo>
                  <a:pt x="240030" y="1241290"/>
                </a:lnTo>
                <a:lnTo>
                  <a:pt x="258127" y="1242562"/>
                </a:lnTo>
                <a:lnTo>
                  <a:pt x="276860" y="1242880"/>
                </a:lnTo>
                <a:lnTo>
                  <a:pt x="295910" y="1242562"/>
                </a:lnTo>
                <a:lnTo>
                  <a:pt x="313690" y="1241290"/>
                </a:lnTo>
                <a:lnTo>
                  <a:pt x="331153" y="1239383"/>
                </a:lnTo>
                <a:lnTo>
                  <a:pt x="347663" y="1236839"/>
                </a:lnTo>
                <a:lnTo>
                  <a:pt x="363220" y="1233977"/>
                </a:lnTo>
                <a:lnTo>
                  <a:pt x="377825" y="1230162"/>
                </a:lnTo>
                <a:lnTo>
                  <a:pt x="391160" y="1226347"/>
                </a:lnTo>
                <a:lnTo>
                  <a:pt x="403860" y="1221896"/>
                </a:lnTo>
                <a:lnTo>
                  <a:pt x="414973" y="1216809"/>
                </a:lnTo>
                <a:lnTo>
                  <a:pt x="425133" y="1211721"/>
                </a:lnTo>
                <a:lnTo>
                  <a:pt x="429578" y="1208860"/>
                </a:lnTo>
                <a:lnTo>
                  <a:pt x="433705" y="1206316"/>
                </a:lnTo>
                <a:lnTo>
                  <a:pt x="437515" y="1203455"/>
                </a:lnTo>
                <a:lnTo>
                  <a:pt x="441008" y="1200593"/>
                </a:lnTo>
                <a:lnTo>
                  <a:pt x="444183" y="1197732"/>
                </a:lnTo>
                <a:lnTo>
                  <a:pt x="447040" y="1195188"/>
                </a:lnTo>
                <a:lnTo>
                  <a:pt x="449263" y="1192009"/>
                </a:lnTo>
                <a:lnTo>
                  <a:pt x="451168" y="1189148"/>
                </a:lnTo>
                <a:lnTo>
                  <a:pt x="452438" y="1186286"/>
                </a:lnTo>
                <a:lnTo>
                  <a:pt x="453708" y="1183425"/>
                </a:lnTo>
                <a:lnTo>
                  <a:pt x="454343" y="1180245"/>
                </a:lnTo>
                <a:lnTo>
                  <a:pt x="454343" y="1177384"/>
                </a:lnTo>
                <a:lnTo>
                  <a:pt x="454025" y="1173568"/>
                </a:lnTo>
                <a:lnTo>
                  <a:pt x="453073" y="1169435"/>
                </a:lnTo>
                <a:lnTo>
                  <a:pt x="450850" y="1165620"/>
                </a:lnTo>
                <a:lnTo>
                  <a:pt x="447993" y="1161486"/>
                </a:lnTo>
                <a:lnTo>
                  <a:pt x="444183" y="1157671"/>
                </a:lnTo>
                <a:lnTo>
                  <a:pt x="440055" y="1153538"/>
                </a:lnTo>
                <a:lnTo>
                  <a:pt x="435293" y="1149723"/>
                </a:lnTo>
                <a:lnTo>
                  <a:pt x="429578" y="1146225"/>
                </a:lnTo>
                <a:lnTo>
                  <a:pt x="423228" y="1142728"/>
                </a:lnTo>
                <a:lnTo>
                  <a:pt x="416560" y="1138913"/>
                </a:lnTo>
                <a:lnTo>
                  <a:pt x="408940" y="1135415"/>
                </a:lnTo>
                <a:lnTo>
                  <a:pt x="400685" y="1132554"/>
                </a:lnTo>
                <a:lnTo>
                  <a:pt x="392113" y="1129692"/>
                </a:lnTo>
                <a:lnTo>
                  <a:pt x="382905" y="1126513"/>
                </a:lnTo>
                <a:lnTo>
                  <a:pt x="373380" y="1123969"/>
                </a:lnTo>
                <a:lnTo>
                  <a:pt x="363220" y="1121744"/>
                </a:lnTo>
                <a:lnTo>
                  <a:pt x="361633" y="1139866"/>
                </a:lnTo>
                <a:lnTo>
                  <a:pt x="304165" y="1139866"/>
                </a:lnTo>
                <a:lnTo>
                  <a:pt x="300673" y="1113477"/>
                </a:lnTo>
                <a:lnTo>
                  <a:pt x="288925" y="1112523"/>
                </a:lnTo>
                <a:lnTo>
                  <a:pt x="276860" y="1112205"/>
                </a:lnTo>
                <a:close/>
                <a:moveTo>
                  <a:pt x="1696009" y="1087438"/>
                </a:moveTo>
                <a:lnTo>
                  <a:pt x="1706562" y="1093141"/>
                </a:lnTo>
                <a:lnTo>
                  <a:pt x="1628215" y="1238251"/>
                </a:lnTo>
                <a:lnTo>
                  <a:pt x="1617662" y="1232865"/>
                </a:lnTo>
                <a:lnTo>
                  <a:pt x="1696009" y="1087438"/>
                </a:lnTo>
                <a:close/>
                <a:moveTo>
                  <a:pt x="2290762" y="1082675"/>
                </a:moveTo>
                <a:lnTo>
                  <a:pt x="2349183" y="1093734"/>
                </a:lnTo>
                <a:lnTo>
                  <a:pt x="2351088" y="1094049"/>
                </a:lnTo>
                <a:lnTo>
                  <a:pt x="2352993" y="1095313"/>
                </a:lnTo>
                <a:lnTo>
                  <a:pt x="2354580" y="1096893"/>
                </a:lnTo>
                <a:lnTo>
                  <a:pt x="2356168" y="1098473"/>
                </a:lnTo>
                <a:lnTo>
                  <a:pt x="2357438" y="1101001"/>
                </a:lnTo>
                <a:lnTo>
                  <a:pt x="2358708" y="1103528"/>
                </a:lnTo>
                <a:lnTo>
                  <a:pt x="2360613" y="1109848"/>
                </a:lnTo>
                <a:lnTo>
                  <a:pt x="2362200" y="1116483"/>
                </a:lnTo>
                <a:lnTo>
                  <a:pt x="2363470" y="1124066"/>
                </a:lnTo>
                <a:lnTo>
                  <a:pt x="2365058" y="1138600"/>
                </a:lnTo>
                <a:lnTo>
                  <a:pt x="2365375" y="1141760"/>
                </a:lnTo>
                <a:lnTo>
                  <a:pt x="2365058" y="1143971"/>
                </a:lnTo>
                <a:lnTo>
                  <a:pt x="2364740" y="1144919"/>
                </a:lnTo>
                <a:lnTo>
                  <a:pt x="2363470" y="1145867"/>
                </a:lnTo>
                <a:lnTo>
                  <a:pt x="2362835" y="1145235"/>
                </a:lnTo>
                <a:lnTo>
                  <a:pt x="2361248" y="1144603"/>
                </a:lnTo>
                <a:lnTo>
                  <a:pt x="2359660" y="1143655"/>
                </a:lnTo>
                <a:lnTo>
                  <a:pt x="2358708" y="1142076"/>
                </a:lnTo>
                <a:lnTo>
                  <a:pt x="2355533" y="1137968"/>
                </a:lnTo>
                <a:lnTo>
                  <a:pt x="2352993" y="1133545"/>
                </a:lnTo>
                <a:lnTo>
                  <a:pt x="2351088" y="1128489"/>
                </a:lnTo>
                <a:lnTo>
                  <a:pt x="2350453" y="1126593"/>
                </a:lnTo>
                <a:lnTo>
                  <a:pt x="2350453" y="1124698"/>
                </a:lnTo>
                <a:lnTo>
                  <a:pt x="2350135" y="1121854"/>
                </a:lnTo>
                <a:lnTo>
                  <a:pt x="2349183" y="1119958"/>
                </a:lnTo>
                <a:lnTo>
                  <a:pt x="2347913" y="1118694"/>
                </a:lnTo>
                <a:lnTo>
                  <a:pt x="2346960" y="1118378"/>
                </a:lnTo>
                <a:lnTo>
                  <a:pt x="2346643" y="1118378"/>
                </a:lnTo>
                <a:lnTo>
                  <a:pt x="2346008" y="1118378"/>
                </a:lnTo>
                <a:lnTo>
                  <a:pt x="2345055" y="1119326"/>
                </a:lnTo>
                <a:lnTo>
                  <a:pt x="2344420" y="1119958"/>
                </a:lnTo>
                <a:lnTo>
                  <a:pt x="2343785" y="1120906"/>
                </a:lnTo>
                <a:lnTo>
                  <a:pt x="2342833" y="1124066"/>
                </a:lnTo>
                <a:lnTo>
                  <a:pt x="2342515" y="1128173"/>
                </a:lnTo>
                <a:lnTo>
                  <a:pt x="2342198" y="1132597"/>
                </a:lnTo>
                <a:lnTo>
                  <a:pt x="2341245" y="1136704"/>
                </a:lnTo>
                <a:lnTo>
                  <a:pt x="2340293" y="1140180"/>
                </a:lnTo>
                <a:lnTo>
                  <a:pt x="2339023" y="1141760"/>
                </a:lnTo>
                <a:lnTo>
                  <a:pt x="2338070" y="1143023"/>
                </a:lnTo>
                <a:lnTo>
                  <a:pt x="2336800" y="1144287"/>
                </a:lnTo>
                <a:lnTo>
                  <a:pt x="2335530" y="1145235"/>
                </a:lnTo>
                <a:lnTo>
                  <a:pt x="2333625" y="1146183"/>
                </a:lnTo>
                <a:lnTo>
                  <a:pt x="2331720" y="1146815"/>
                </a:lnTo>
                <a:lnTo>
                  <a:pt x="2329815" y="1147131"/>
                </a:lnTo>
                <a:lnTo>
                  <a:pt x="2326957" y="1147763"/>
                </a:lnTo>
                <a:lnTo>
                  <a:pt x="2321877" y="1147763"/>
                </a:lnTo>
                <a:lnTo>
                  <a:pt x="2319655" y="1147131"/>
                </a:lnTo>
                <a:lnTo>
                  <a:pt x="2317432" y="1146499"/>
                </a:lnTo>
                <a:lnTo>
                  <a:pt x="2315210" y="1145235"/>
                </a:lnTo>
                <a:lnTo>
                  <a:pt x="2313305" y="1144287"/>
                </a:lnTo>
                <a:lnTo>
                  <a:pt x="2311400" y="1142392"/>
                </a:lnTo>
                <a:lnTo>
                  <a:pt x="2309495" y="1140812"/>
                </a:lnTo>
                <a:lnTo>
                  <a:pt x="2306002" y="1136388"/>
                </a:lnTo>
                <a:lnTo>
                  <a:pt x="2303145" y="1131649"/>
                </a:lnTo>
                <a:lnTo>
                  <a:pt x="2300922" y="1125962"/>
                </a:lnTo>
                <a:lnTo>
                  <a:pt x="2298382" y="1120274"/>
                </a:lnTo>
                <a:lnTo>
                  <a:pt x="2296795" y="1114271"/>
                </a:lnTo>
                <a:lnTo>
                  <a:pt x="2295207" y="1108268"/>
                </a:lnTo>
                <a:lnTo>
                  <a:pt x="2293620" y="1102580"/>
                </a:lnTo>
                <a:lnTo>
                  <a:pt x="2291715" y="1092470"/>
                </a:lnTo>
                <a:lnTo>
                  <a:pt x="2291080" y="1085519"/>
                </a:lnTo>
                <a:lnTo>
                  <a:pt x="2290762" y="1082675"/>
                </a:lnTo>
                <a:close/>
                <a:moveTo>
                  <a:pt x="2847975" y="1081088"/>
                </a:moveTo>
                <a:lnTo>
                  <a:pt x="2847658" y="1083616"/>
                </a:lnTo>
                <a:lnTo>
                  <a:pt x="2846705" y="1090883"/>
                </a:lnTo>
                <a:lnTo>
                  <a:pt x="2844800" y="1100993"/>
                </a:lnTo>
                <a:lnTo>
                  <a:pt x="2843530" y="1106997"/>
                </a:lnTo>
                <a:lnTo>
                  <a:pt x="2842260" y="1113000"/>
                </a:lnTo>
                <a:lnTo>
                  <a:pt x="2840355" y="1119003"/>
                </a:lnTo>
                <a:lnTo>
                  <a:pt x="2838133" y="1124375"/>
                </a:lnTo>
                <a:lnTo>
                  <a:pt x="2835275" y="1130062"/>
                </a:lnTo>
                <a:lnTo>
                  <a:pt x="2832735" y="1134801"/>
                </a:lnTo>
                <a:lnTo>
                  <a:pt x="2829243" y="1139225"/>
                </a:lnTo>
                <a:lnTo>
                  <a:pt x="2827338" y="1140805"/>
                </a:lnTo>
                <a:lnTo>
                  <a:pt x="2825433" y="1142384"/>
                </a:lnTo>
                <a:lnTo>
                  <a:pt x="2823845" y="1143964"/>
                </a:lnTo>
                <a:lnTo>
                  <a:pt x="2821305" y="1144596"/>
                </a:lnTo>
                <a:lnTo>
                  <a:pt x="2819083" y="1145544"/>
                </a:lnTo>
                <a:lnTo>
                  <a:pt x="2816860" y="1145860"/>
                </a:lnTo>
                <a:lnTo>
                  <a:pt x="2811145" y="1146176"/>
                </a:lnTo>
                <a:lnTo>
                  <a:pt x="2808922" y="1145860"/>
                </a:lnTo>
                <a:lnTo>
                  <a:pt x="2807017" y="1145544"/>
                </a:lnTo>
                <a:lnTo>
                  <a:pt x="2804795" y="1144596"/>
                </a:lnTo>
                <a:lnTo>
                  <a:pt x="2803525" y="1143964"/>
                </a:lnTo>
                <a:lnTo>
                  <a:pt x="2801937" y="1142700"/>
                </a:lnTo>
                <a:lnTo>
                  <a:pt x="2800667" y="1141752"/>
                </a:lnTo>
                <a:lnTo>
                  <a:pt x="2799715" y="1140173"/>
                </a:lnTo>
                <a:lnTo>
                  <a:pt x="2798445" y="1138593"/>
                </a:lnTo>
                <a:lnTo>
                  <a:pt x="2796857" y="1135433"/>
                </a:lnTo>
                <a:lnTo>
                  <a:pt x="2796222" y="1131326"/>
                </a:lnTo>
                <a:lnTo>
                  <a:pt x="2796222" y="1126586"/>
                </a:lnTo>
                <a:lnTo>
                  <a:pt x="2795905" y="1122163"/>
                </a:lnTo>
                <a:lnTo>
                  <a:pt x="2794635" y="1119319"/>
                </a:lnTo>
                <a:lnTo>
                  <a:pt x="2794317" y="1118371"/>
                </a:lnTo>
                <a:lnTo>
                  <a:pt x="2793682" y="1117423"/>
                </a:lnTo>
                <a:lnTo>
                  <a:pt x="2792730" y="1117107"/>
                </a:lnTo>
                <a:lnTo>
                  <a:pt x="2792095" y="1117107"/>
                </a:lnTo>
                <a:lnTo>
                  <a:pt x="2791460" y="1117107"/>
                </a:lnTo>
                <a:lnTo>
                  <a:pt x="2790507" y="1117107"/>
                </a:lnTo>
                <a:lnTo>
                  <a:pt x="2789555" y="1118371"/>
                </a:lnTo>
                <a:lnTo>
                  <a:pt x="2788602" y="1120267"/>
                </a:lnTo>
                <a:lnTo>
                  <a:pt x="2788285" y="1123427"/>
                </a:lnTo>
                <a:lnTo>
                  <a:pt x="2787967" y="1125322"/>
                </a:lnTo>
                <a:lnTo>
                  <a:pt x="2787650" y="1127218"/>
                </a:lnTo>
                <a:lnTo>
                  <a:pt x="2785745" y="1131642"/>
                </a:lnTo>
                <a:lnTo>
                  <a:pt x="2783205" y="1136381"/>
                </a:lnTo>
                <a:lnTo>
                  <a:pt x="2780030" y="1140489"/>
                </a:lnTo>
                <a:lnTo>
                  <a:pt x="2778442" y="1142068"/>
                </a:lnTo>
                <a:lnTo>
                  <a:pt x="2777490" y="1143332"/>
                </a:lnTo>
                <a:lnTo>
                  <a:pt x="2775902" y="1143964"/>
                </a:lnTo>
                <a:lnTo>
                  <a:pt x="2774950" y="1143964"/>
                </a:lnTo>
                <a:lnTo>
                  <a:pt x="2773997" y="1143648"/>
                </a:lnTo>
                <a:lnTo>
                  <a:pt x="2773680" y="1142384"/>
                </a:lnTo>
                <a:lnTo>
                  <a:pt x="2773362" y="1140173"/>
                </a:lnTo>
                <a:lnTo>
                  <a:pt x="2773362" y="1137329"/>
                </a:lnTo>
                <a:lnTo>
                  <a:pt x="2775267" y="1122479"/>
                </a:lnTo>
                <a:lnTo>
                  <a:pt x="2776220" y="1115212"/>
                </a:lnTo>
                <a:lnTo>
                  <a:pt x="2777807" y="1108261"/>
                </a:lnTo>
                <a:lnTo>
                  <a:pt x="2780030" y="1101941"/>
                </a:lnTo>
                <a:lnTo>
                  <a:pt x="2781300" y="1099414"/>
                </a:lnTo>
                <a:lnTo>
                  <a:pt x="2782252" y="1097202"/>
                </a:lnTo>
                <a:lnTo>
                  <a:pt x="2783840" y="1095306"/>
                </a:lnTo>
                <a:lnTo>
                  <a:pt x="2785427" y="1093410"/>
                </a:lnTo>
                <a:lnTo>
                  <a:pt x="2787332" y="1092778"/>
                </a:lnTo>
                <a:lnTo>
                  <a:pt x="2789237" y="1092147"/>
                </a:lnTo>
                <a:lnTo>
                  <a:pt x="2847975" y="1081088"/>
                </a:lnTo>
                <a:close/>
                <a:moveTo>
                  <a:pt x="2154535" y="1031875"/>
                </a:moveTo>
                <a:lnTo>
                  <a:pt x="2276475" y="1148694"/>
                </a:lnTo>
                <a:lnTo>
                  <a:pt x="2268240" y="1157288"/>
                </a:lnTo>
                <a:lnTo>
                  <a:pt x="2146300" y="1040469"/>
                </a:lnTo>
                <a:lnTo>
                  <a:pt x="2154535" y="1031875"/>
                </a:lnTo>
                <a:close/>
                <a:moveTo>
                  <a:pt x="951225" y="992188"/>
                </a:moveTo>
                <a:lnTo>
                  <a:pt x="954087" y="1004130"/>
                </a:lnTo>
                <a:lnTo>
                  <a:pt x="747081" y="1054101"/>
                </a:lnTo>
                <a:lnTo>
                  <a:pt x="744537" y="1042158"/>
                </a:lnTo>
                <a:lnTo>
                  <a:pt x="951225" y="992188"/>
                </a:lnTo>
                <a:close/>
                <a:moveTo>
                  <a:pt x="263208" y="913173"/>
                </a:moveTo>
                <a:lnTo>
                  <a:pt x="242887" y="1082955"/>
                </a:lnTo>
                <a:lnTo>
                  <a:pt x="259715" y="1082001"/>
                </a:lnTo>
                <a:lnTo>
                  <a:pt x="276860" y="1081683"/>
                </a:lnTo>
                <a:lnTo>
                  <a:pt x="296863" y="1082001"/>
                </a:lnTo>
                <a:lnTo>
                  <a:pt x="275590" y="913173"/>
                </a:lnTo>
                <a:lnTo>
                  <a:pt x="271780" y="913491"/>
                </a:lnTo>
                <a:lnTo>
                  <a:pt x="267970" y="913491"/>
                </a:lnTo>
                <a:lnTo>
                  <a:pt x="265748" y="913491"/>
                </a:lnTo>
                <a:lnTo>
                  <a:pt x="263208" y="913173"/>
                </a:lnTo>
                <a:close/>
                <a:moveTo>
                  <a:pt x="1967124" y="852488"/>
                </a:moveTo>
                <a:lnTo>
                  <a:pt x="2032000" y="915353"/>
                </a:lnTo>
                <a:lnTo>
                  <a:pt x="2023538" y="923926"/>
                </a:lnTo>
                <a:lnTo>
                  <a:pt x="1958975" y="861378"/>
                </a:lnTo>
                <a:lnTo>
                  <a:pt x="1967124" y="852488"/>
                </a:lnTo>
                <a:close/>
                <a:moveTo>
                  <a:pt x="71437" y="820738"/>
                </a:moveTo>
                <a:lnTo>
                  <a:pt x="113846" y="828515"/>
                </a:lnTo>
                <a:lnTo>
                  <a:pt x="115452" y="828826"/>
                </a:lnTo>
                <a:lnTo>
                  <a:pt x="116737" y="829759"/>
                </a:lnTo>
                <a:lnTo>
                  <a:pt x="117701" y="830692"/>
                </a:lnTo>
                <a:lnTo>
                  <a:pt x="118986" y="832247"/>
                </a:lnTo>
                <a:lnTo>
                  <a:pt x="120914" y="835669"/>
                </a:lnTo>
                <a:lnTo>
                  <a:pt x="121878" y="840024"/>
                </a:lnTo>
                <a:lnTo>
                  <a:pt x="123163" y="844690"/>
                </a:lnTo>
                <a:lnTo>
                  <a:pt x="124127" y="850289"/>
                </a:lnTo>
                <a:lnTo>
                  <a:pt x="125412" y="860555"/>
                </a:lnTo>
                <a:lnTo>
                  <a:pt x="125412" y="862732"/>
                </a:lnTo>
                <a:lnTo>
                  <a:pt x="125412" y="863976"/>
                </a:lnTo>
                <a:lnTo>
                  <a:pt x="125090" y="864909"/>
                </a:lnTo>
                <a:lnTo>
                  <a:pt x="124127" y="865532"/>
                </a:lnTo>
                <a:lnTo>
                  <a:pt x="123484" y="865532"/>
                </a:lnTo>
                <a:lnTo>
                  <a:pt x="122842" y="864598"/>
                </a:lnTo>
                <a:lnTo>
                  <a:pt x="120271" y="862732"/>
                </a:lnTo>
                <a:lnTo>
                  <a:pt x="118344" y="859932"/>
                </a:lnTo>
                <a:lnTo>
                  <a:pt x="116737" y="856511"/>
                </a:lnTo>
                <a:lnTo>
                  <a:pt x="115131" y="853089"/>
                </a:lnTo>
                <a:lnTo>
                  <a:pt x="114810" y="850600"/>
                </a:lnTo>
                <a:lnTo>
                  <a:pt x="114167" y="848423"/>
                </a:lnTo>
                <a:lnTo>
                  <a:pt x="113846" y="846868"/>
                </a:lnTo>
                <a:lnTo>
                  <a:pt x="112882" y="846245"/>
                </a:lnTo>
                <a:lnTo>
                  <a:pt x="111597" y="846245"/>
                </a:lnTo>
                <a:lnTo>
                  <a:pt x="110954" y="846556"/>
                </a:lnTo>
                <a:lnTo>
                  <a:pt x="109669" y="847801"/>
                </a:lnTo>
                <a:lnTo>
                  <a:pt x="109348" y="849978"/>
                </a:lnTo>
                <a:lnTo>
                  <a:pt x="109026" y="852778"/>
                </a:lnTo>
                <a:lnTo>
                  <a:pt x="108705" y="856200"/>
                </a:lnTo>
                <a:lnTo>
                  <a:pt x="108384" y="858999"/>
                </a:lnTo>
                <a:lnTo>
                  <a:pt x="107099" y="861799"/>
                </a:lnTo>
                <a:lnTo>
                  <a:pt x="105492" y="863665"/>
                </a:lnTo>
                <a:lnTo>
                  <a:pt x="103565" y="864909"/>
                </a:lnTo>
                <a:lnTo>
                  <a:pt x="100994" y="866154"/>
                </a:lnTo>
                <a:lnTo>
                  <a:pt x="98103" y="866776"/>
                </a:lnTo>
                <a:lnTo>
                  <a:pt x="93926" y="866465"/>
                </a:lnTo>
                <a:lnTo>
                  <a:pt x="92320" y="866465"/>
                </a:lnTo>
                <a:lnTo>
                  <a:pt x="90392" y="865843"/>
                </a:lnTo>
                <a:lnTo>
                  <a:pt x="87822" y="864287"/>
                </a:lnTo>
                <a:lnTo>
                  <a:pt x="84931" y="861799"/>
                </a:lnTo>
                <a:lnTo>
                  <a:pt x="82360" y="858688"/>
                </a:lnTo>
                <a:lnTo>
                  <a:pt x="80433" y="855577"/>
                </a:lnTo>
                <a:lnTo>
                  <a:pt x="78505" y="851534"/>
                </a:lnTo>
                <a:lnTo>
                  <a:pt x="76899" y="847490"/>
                </a:lnTo>
                <a:lnTo>
                  <a:pt x="75613" y="843446"/>
                </a:lnTo>
                <a:lnTo>
                  <a:pt x="73686" y="834736"/>
                </a:lnTo>
                <a:lnTo>
                  <a:pt x="72079" y="827892"/>
                </a:lnTo>
                <a:lnTo>
                  <a:pt x="71437" y="820738"/>
                </a:lnTo>
                <a:close/>
                <a:moveTo>
                  <a:pt x="471487" y="819150"/>
                </a:moveTo>
                <a:lnTo>
                  <a:pt x="470534" y="826277"/>
                </a:lnTo>
                <a:lnTo>
                  <a:pt x="468947" y="833729"/>
                </a:lnTo>
                <a:lnTo>
                  <a:pt x="467042" y="842152"/>
                </a:lnTo>
                <a:lnTo>
                  <a:pt x="465772" y="846688"/>
                </a:lnTo>
                <a:lnTo>
                  <a:pt x="464184" y="850900"/>
                </a:lnTo>
                <a:lnTo>
                  <a:pt x="462279" y="854788"/>
                </a:lnTo>
                <a:lnTo>
                  <a:pt x="460374" y="858675"/>
                </a:lnTo>
                <a:lnTo>
                  <a:pt x="457834" y="861591"/>
                </a:lnTo>
                <a:lnTo>
                  <a:pt x="455294" y="864507"/>
                </a:lnTo>
                <a:lnTo>
                  <a:pt x="452119" y="865803"/>
                </a:lnTo>
                <a:lnTo>
                  <a:pt x="450532" y="866451"/>
                </a:lnTo>
                <a:lnTo>
                  <a:pt x="449262" y="866775"/>
                </a:lnTo>
                <a:lnTo>
                  <a:pt x="445134" y="866775"/>
                </a:lnTo>
                <a:lnTo>
                  <a:pt x="441959" y="866451"/>
                </a:lnTo>
                <a:lnTo>
                  <a:pt x="439419" y="865155"/>
                </a:lnTo>
                <a:lnTo>
                  <a:pt x="437514" y="863535"/>
                </a:lnTo>
                <a:lnTo>
                  <a:pt x="435927" y="861267"/>
                </a:lnTo>
                <a:lnTo>
                  <a:pt x="434974" y="858999"/>
                </a:lnTo>
                <a:lnTo>
                  <a:pt x="434022" y="856084"/>
                </a:lnTo>
                <a:lnTo>
                  <a:pt x="434022" y="852520"/>
                </a:lnTo>
                <a:lnTo>
                  <a:pt x="433704" y="849280"/>
                </a:lnTo>
                <a:lnTo>
                  <a:pt x="433387" y="847012"/>
                </a:lnTo>
                <a:lnTo>
                  <a:pt x="432117" y="846040"/>
                </a:lnTo>
                <a:lnTo>
                  <a:pt x="431482" y="845068"/>
                </a:lnTo>
                <a:lnTo>
                  <a:pt x="430212" y="845716"/>
                </a:lnTo>
                <a:lnTo>
                  <a:pt x="429259" y="846364"/>
                </a:lnTo>
                <a:lnTo>
                  <a:pt x="428942" y="847984"/>
                </a:lnTo>
                <a:lnTo>
                  <a:pt x="428624" y="850252"/>
                </a:lnTo>
                <a:lnTo>
                  <a:pt x="427989" y="852844"/>
                </a:lnTo>
                <a:lnTo>
                  <a:pt x="426719" y="856408"/>
                </a:lnTo>
                <a:lnTo>
                  <a:pt x="424814" y="859647"/>
                </a:lnTo>
                <a:lnTo>
                  <a:pt x="422592" y="862563"/>
                </a:lnTo>
                <a:lnTo>
                  <a:pt x="420687" y="864831"/>
                </a:lnTo>
                <a:lnTo>
                  <a:pt x="419734" y="865155"/>
                </a:lnTo>
                <a:lnTo>
                  <a:pt x="419099" y="865479"/>
                </a:lnTo>
                <a:lnTo>
                  <a:pt x="418464" y="865155"/>
                </a:lnTo>
                <a:lnTo>
                  <a:pt x="417829" y="863859"/>
                </a:lnTo>
                <a:lnTo>
                  <a:pt x="417512" y="862563"/>
                </a:lnTo>
                <a:lnTo>
                  <a:pt x="417829" y="860619"/>
                </a:lnTo>
                <a:lnTo>
                  <a:pt x="419099" y="849280"/>
                </a:lnTo>
                <a:lnTo>
                  <a:pt x="419734" y="844096"/>
                </a:lnTo>
                <a:lnTo>
                  <a:pt x="421004" y="838913"/>
                </a:lnTo>
                <a:lnTo>
                  <a:pt x="422592" y="834377"/>
                </a:lnTo>
                <a:lnTo>
                  <a:pt x="424179" y="830489"/>
                </a:lnTo>
                <a:lnTo>
                  <a:pt x="425449" y="829193"/>
                </a:lnTo>
                <a:lnTo>
                  <a:pt x="426719" y="828221"/>
                </a:lnTo>
                <a:lnTo>
                  <a:pt x="427672" y="827573"/>
                </a:lnTo>
                <a:lnTo>
                  <a:pt x="429259" y="827249"/>
                </a:lnTo>
                <a:lnTo>
                  <a:pt x="471487" y="819150"/>
                </a:lnTo>
                <a:close/>
                <a:moveTo>
                  <a:pt x="1825625" y="773113"/>
                </a:moveTo>
                <a:lnTo>
                  <a:pt x="1867021" y="773113"/>
                </a:lnTo>
                <a:lnTo>
                  <a:pt x="1873657" y="778074"/>
                </a:lnTo>
                <a:lnTo>
                  <a:pt x="1879660" y="782704"/>
                </a:lnTo>
                <a:lnTo>
                  <a:pt x="1885664" y="787996"/>
                </a:lnTo>
                <a:lnTo>
                  <a:pt x="1888192" y="790972"/>
                </a:lnTo>
                <a:lnTo>
                  <a:pt x="1890404" y="793618"/>
                </a:lnTo>
                <a:lnTo>
                  <a:pt x="1891668" y="796264"/>
                </a:lnTo>
                <a:lnTo>
                  <a:pt x="1891984" y="797587"/>
                </a:lnTo>
                <a:lnTo>
                  <a:pt x="1892300" y="798579"/>
                </a:lnTo>
                <a:lnTo>
                  <a:pt x="1891984" y="799902"/>
                </a:lnTo>
                <a:lnTo>
                  <a:pt x="1891668" y="801225"/>
                </a:lnTo>
                <a:lnTo>
                  <a:pt x="1891036" y="801886"/>
                </a:lnTo>
                <a:lnTo>
                  <a:pt x="1889772" y="802548"/>
                </a:lnTo>
                <a:lnTo>
                  <a:pt x="1888192" y="803540"/>
                </a:lnTo>
                <a:lnTo>
                  <a:pt x="1886296" y="804201"/>
                </a:lnTo>
                <a:lnTo>
                  <a:pt x="1881556" y="804863"/>
                </a:lnTo>
                <a:lnTo>
                  <a:pt x="1875237" y="804863"/>
                </a:lnTo>
                <a:lnTo>
                  <a:pt x="1869233" y="804201"/>
                </a:lnTo>
                <a:lnTo>
                  <a:pt x="1863861" y="802878"/>
                </a:lnTo>
                <a:lnTo>
                  <a:pt x="1859121" y="801556"/>
                </a:lnTo>
                <a:lnTo>
                  <a:pt x="1854697" y="799240"/>
                </a:lnTo>
                <a:lnTo>
                  <a:pt x="1849957" y="796595"/>
                </a:lnTo>
                <a:lnTo>
                  <a:pt x="1846481" y="793949"/>
                </a:lnTo>
                <a:lnTo>
                  <a:pt x="1842373" y="790972"/>
                </a:lnTo>
                <a:lnTo>
                  <a:pt x="1840477" y="789649"/>
                </a:lnTo>
                <a:lnTo>
                  <a:pt x="1839213" y="789319"/>
                </a:lnTo>
                <a:lnTo>
                  <a:pt x="1838581" y="789319"/>
                </a:lnTo>
                <a:lnTo>
                  <a:pt x="1838265" y="789649"/>
                </a:lnTo>
                <a:lnTo>
                  <a:pt x="1837317" y="790972"/>
                </a:lnTo>
                <a:lnTo>
                  <a:pt x="1837317" y="791303"/>
                </a:lnTo>
                <a:lnTo>
                  <a:pt x="1836685" y="791303"/>
                </a:lnTo>
                <a:lnTo>
                  <a:pt x="1832261" y="791303"/>
                </a:lnTo>
                <a:lnTo>
                  <a:pt x="1829417" y="790972"/>
                </a:lnTo>
                <a:lnTo>
                  <a:pt x="1827521" y="790642"/>
                </a:lnTo>
                <a:lnTo>
                  <a:pt x="1826573" y="782704"/>
                </a:lnTo>
                <a:lnTo>
                  <a:pt x="1826257" y="778074"/>
                </a:lnTo>
                <a:lnTo>
                  <a:pt x="1826573" y="775759"/>
                </a:lnTo>
                <a:lnTo>
                  <a:pt x="1826573" y="774767"/>
                </a:lnTo>
                <a:lnTo>
                  <a:pt x="1825625" y="773113"/>
                </a:lnTo>
                <a:close/>
                <a:moveTo>
                  <a:pt x="1722120" y="773113"/>
                </a:moveTo>
                <a:lnTo>
                  <a:pt x="1763712" y="773113"/>
                </a:lnTo>
                <a:lnTo>
                  <a:pt x="1762760" y="774767"/>
                </a:lnTo>
                <a:lnTo>
                  <a:pt x="1763077" y="775759"/>
                </a:lnTo>
                <a:lnTo>
                  <a:pt x="1763077" y="778074"/>
                </a:lnTo>
                <a:lnTo>
                  <a:pt x="1762760" y="782704"/>
                </a:lnTo>
                <a:lnTo>
                  <a:pt x="1761807" y="790642"/>
                </a:lnTo>
                <a:lnTo>
                  <a:pt x="1759902" y="790972"/>
                </a:lnTo>
                <a:lnTo>
                  <a:pt x="1757680" y="791303"/>
                </a:lnTo>
                <a:lnTo>
                  <a:pt x="1752600" y="791303"/>
                </a:lnTo>
                <a:lnTo>
                  <a:pt x="1752282" y="791303"/>
                </a:lnTo>
                <a:lnTo>
                  <a:pt x="1751965" y="790972"/>
                </a:lnTo>
                <a:lnTo>
                  <a:pt x="1751330" y="789649"/>
                </a:lnTo>
                <a:lnTo>
                  <a:pt x="1750695" y="789319"/>
                </a:lnTo>
                <a:lnTo>
                  <a:pt x="1750060" y="789319"/>
                </a:lnTo>
                <a:lnTo>
                  <a:pt x="1748790" y="789649"/>
                </a:lnTo>
                <a:lnTo>
                  <a:pt x="1747202" y="790972"/>
                </a:lnTo>
                <a:lnTo>
                  <a:pt x="1743392" y="793949"/>
                </a:lnTo>
                <a:lnTo>
                  <a:pt x="1739265" y="796595"/>
                </a:lnTo>
                <a:lnTo>
                  <a:pt x="1734502" y="799240"/>
                </a:lnTo>
                <a:lnTo>
                  <a:pt x="1730057" y="801556"/>
                </a:lnTo>
                <a:lnTo>
                  <a:pt x="1725295" y="802878"/>
                </a:lnTo>
                <a:lnTo>
                  <a:pt x="1719897" y="804201"/>
                </a:lnTo>
                <a:lnTo>
                  <a:pt x="1713865" y="804863"/>
                </a:lnTo>
                <a:lnTo>
                  <a:pt x="1707515" y="804863"/>
                </a:lnTo>
                <a:lnTo>
                  <a:pt x="1702752" y="804201"/>
                </a:lnTo>
                <a:lnTo>
                  <a:pt x="1700847" y="803540"/>
                </a:lnTo>
                <a:lnTo>
                  <a:pt x="1699260" y="802548"/>
                </a:lnTo>
                <a:lnTo>
                  <a:pt x="1698307" y="801886"/>
                </a:lnTo>
                <a:lnTo>
                  <a:pt x="1697355" y="801225"/>
                </a:lnTo>
                <a:lnTo>
                  <a:pt x="1697037" y="799902"/>
                </a:lnTo>
                <a:lnTo>
                  <a:pt x="1697037" y="798579"/>
                </a:lnTo>
                <a:lnTo>
                  <a:pt x="1697037" y="797587"/>
                </a:lnTo>
                <a:lnTo>
                  <a:pt x="1697355" y="796264"/>
                </a:lnTo>
                <a:lnTo>
                  <a:pt x="1698625" y="793618"/>
                </a:lnTo>
                <a:lnTo>
                  <a:pt x="1700847" y="790972"/>
                </a:lnTo>
                <a:lnTo>
                  <a:pt x="1703387" y="787996"/>
                </a:lnTo>
                <a:lnTo>
                  <a:pt x="1709420" y="782704"/>
                </a:lnTo>
                <a:lnTo>
                  <a:pt x="1715452" y="778074"/>
                </a:lnTo>
                <a:lnTo>
                  <a:pt x="1722120" y="773113"/>
                </a:lnTo>
                <a:close/>
                <a:moveTo>
                  <a:pt x="1800322" y="754463"/>
                </a:moveTo>
                <a:lnTo>
                  <a:pt x="1784168" y="754780"/>
                </a:lnTo>
                <a:lnTo>
                  <a:pt x="1768964" y="756049"/>
                </a:lnTo>
                <a:lnTo>
                  <a:pt x="1767697" y="764936"/>
                </a:lnTo>
                <a:lnTo>
                  <a:pt x="1720500" y="765888"/>
                </a:lnTo>
                <a:lnTo>
                  <a:pt x="1720183" y="764618"/>
                </a:lnTo>
                <a:lnTo>
                  <a:pt x="1713215" y="766522"/>
                </a:lnTo>
                <a:lnTo>
                  <a:pt x="1706880" y="768744"/>
                </a:lnTo>
                <a:lnTo>
                  <a:pt x="1700861" y="770966"/>
                </a:lnTo>
                <a:lnTo>
                  <a:pt x="1695476" y="773187"/>
                </a:lnTo>
                <a:lnTo>
                  <a:pt x="1690092" y="776043"/>
                </a:lnTo>
                <a:lnTo>
                  <a:pt x="1685340" y="778265"/>
                </a:lnTo>
                <a:lnTo>
                  <a:pt x="1680589" y="780804"/>
                </a:lnTo>
                <a:lnTo>
                  <a:pt x="1676471" y="783343"/>
                </a:lnTo>
                <a:lnTo>
                  <a:pt x="1673304" y="786199"/>
                </a:lnTo>
                <a:lnTo>
                  <a:pt x="1670136" y="789055"/>
                </a:lnTo>
                <a:lnTo>
                  <a:pt x="1667602" y="791594"/>
                </a:lnTo>
                <a:lnTo>
                  <a:pt x="1665385" y="794451"/>
                </a:lnTo>
                <a:lnTo>
                  <a:pt x="1663484" y="796989"/>
                </a:lnTo>
                <a:lnTo>
                  <a:pt x="1662217" y="799528"/>
                </a:lnTo>
                <a:lnTo>
                  <a:pt x="1661584" y="802067"/>
                </a:lnTo>
                <a:lnTo>
                  <a:pt x="1661267" y="804924"/>
                </a:lnTo>
                <a:lnTo>
                  <a:pt x="1661584" y="806828"/>
                </a:lnTo>
                <a:lnTo>
                  <a:pt x="1661900" y="808732"/>
                </a:lnTo>
                <a:lnTo>
                  <a:pt x="1662534" y="810954"/>
                </a:lnTo>
                <a:lnTo>
                  <a:pt x="1663801" y="813175"/>
                </a:lnTo>
                <a:lnTo>
                  <a:pt x="1665068" y="815079"/>
                </a:lnTo>
                <a:lnTo>
                  <a:pt x="1666969" y="817301"/>
                </a:lnTo>
                <a:lnTo>
                  <a:pt x="1671086" y="821427"/>
                </a:lnTo>
                <a:lnTo>
                  <a:pt x="1676154" y="825870"/>
                </a:lnTo>
                <a:lnTo>
                  <a:pt x="1682490" y="829995"/>
                </a:lnTo>
                <a:lnTo>
                  <a:pt x="1690092" y="833804"/>
                </a:lnTo>
                <a:lnTo>
                  <a:pt x="1698644" y="837930"/>
                </a:lnTo>
                <a:lnTo>
                  <a:pt x="1708147" y="841421"/>
                </a:lnTo>
                <a:lnTo>
                  <a:pt x="1718600" y="844594"/>
                </a:lnTo>
                <a:lnTo>
                  <a:pt x="1729686" y="847768"/>
                </a:lnTo>
                <a:lnTo>
                  <a:pt x="1742356" y="849989"/>
                </a:lnTo>
                <a:lnTo>
                  <a:pt x="1755660" y="852211"/>
                </a:lnTo>
                <a:lnTo>
                  <a:pt x="1769597" y="853798"/>
                </a:lnTo>
                <a:lnTo>
                  <a:pt x="1784485" y="854750"/>
                </a:lnTo>
                <a:lnTo>
                  <a:pt x="1800322" y="854750"/>
                </a:lnTo>
                <a:lnTo>
                  <a:pt x="1816477" y="854750"/>
                </a:lnTo>
                <a:lnTo>
                  <a:pt x="1831048" y="853798"/>
                </a:lnTo>
                <a:lnTo>
                  <a:pt x="1845302" y="852211"/>
                </a:lnTo>
                <a:lnTo>
                  <a:pt x="1858605" y="849989"/>
                </a:lnTo>
                <a:lnTo>
                  <a:pt x="1870959" y="847768"/>
                </a:lnTo>
                <a:lnTo>
                  <a:pt x="1882362" y="844594"/>
                </a:lnTo>
                <a:lnTo>
                  <a:pt x="1893132" y="841421"/>
                </a:lnTo>
                <a:lnTo>
                  <a:pt x="1902318" y="837930"/>
                </a:lnTo>
                <a:lnTo>
                  <a:pt x="1910870" y="833804"/>
                </a:lnTo>
                <a:lnTo>
                  <a:pt x="1918472" y="829995"/>
                </a:lnTo>
                <a:lnTo>
                  <a:pt x="1924807" y="825870"/>
                </a:lnTo>
                <a:lnTo>
                  <a:pt x="1930192" y="821427"/>
                </a:lnTo>
                <a:lnTo>
                  <a:pt x="1934310" y="817301"/>
                </a:lnTo>
                <a:lnTo>
                  <a:pt x="1935894" y="815079"/>
                </a:lnTo>
                <a:lnTo>
                  <a:pt x="1937161" y="813175"/>
                </a:lnTo>
                <a:lnTo>
                  <a:pt x="1938428" y="810954"/>
                </a:lnTo>
                <a:lnTo>
                  <a:pt x="1939061" y="808732"/>
                </a:lnTo>
                <a:lnTo>
                  <a:pt x="1939378" y="806828"/>
                </a:lnTo>
                <a:lnTo>
                  <a:pt x="1939378" y="804924"/>
                </a:lnTo>
                <a:lnTo>
                  <a:pt x="1939378" y="801750"/>
                </a:lnTo>
                <a:lnTo>
                  <a:pt x="1938428" y="799211"/>
                </a:lnTo>
                <a:lnTo>
                  <a:pt x="1936844" y="796037"/>
                </a:lnTo>
                <a:lnTo>
                  <a:pt x="1934627" y="793181"/>
                </a:lnTo>
                <a:lnTo>
                  <a:pt x="1932093" y="790325"/>
                </a:lnTo>
                <a:lnTo>
                  <a:pt x="1928925" y="787151"/>
                </a:lnTo>
                <a:lnTo>
                  <a:pt x="1924807" y="784295"/>
                </a:lnTo>
                <a:lnTo>
                  <a:pt x="1920689" y="781121"/>
                </a:lnTo>
                <a:lnTo>
                  <a:pt x="1915938" y="778265"/>
                </a:lnTo>
                <a:lnTo>
                  <a:pt x="1910236" y="775409"/>
                </a:lnTo>
                <a:lnTo>
                  <a:pt x="1904218" y="772870"/>
                </a:lnTo>
                <a:lnTo>
                  <a:pt x="1897883" y="770331"/>
                </a:lnTo>
                <a:lnTo>
                  <a:pt x="1890914" y="767475"/>
                </a:lnTo>
                <a:lnTo>
                  <a:pt x="1883629" y="765253"/>
                </a:lnTo>
                <a:lnTo>
                  <a:pt x="1875710" y="763349"/>
                </a:lnTo>
                <a:lnTo>
                  <a:pt x="1867158" y="761127"/>
                </a:lnTo>
                <a:lnTo>
                  <a:pt x="1867158" y="765888"/>
                </a:lnTo>
                <a:lnTo>
                  <a:pt x="1821228" y="765888"/>
                </a:lnTo>
                <a:lnTo>
                  <a:pt x="1820278" y="755097"/>
                </a:lnTo>
                <a:lnTo>
                  <a:pt x="1810459" y="754780"/>
                </a:lnTo>
                <a:lnTo>
                  <a:pt x="1800322" y="754463"/>
                </a:lnTo>
                <a:close/>
                <a:moveTo>
                  <a:pt x="2034836" y="711200"/>
                </a:moveTo>
                <a:lnTo>
                  <a:pt x="2039938" y="721912"/>
                </a:lnTo>
                <a:lnTo>
                  <a:pt x="1973603" y="752475"/>
                </a:lnTo>
                <a:lnTo>
                  <a:pt x="1968500" y="741762"/>
                </a:lnTo>
                <a:lnTo>
                  <a:pt x="2034836" y="711200"/>
                </a:lnTo>
                <a:close/>
                <a:moveTo>
                  <a:pt x="1625600" y="692150"/>
                </a:moveTo>
                <a:lnTo>
                  <a:pt x="1697038" y="735585"/>
                </a:lnTo>
                <a:lnTo>
                  <a:pt x="1690688" y="746125"/>
                </a:lnTo>
                <a:lnTo>
                  <a:pt x="1619250" y="702689"/>
                </a:lnTo>
                <a:lnTo>
                  <a:pt x="1625600" y="692150"/>
                </a:lnTo>
                <a:close/>
                <a:moveTo>
                  <a:pt x="1231408" y="690563"/>
                </a:moveTo>
                <a:lnTo>
                  <a:pt x="1244414" y="691513"/>
                </a:lnTo>
                <a:lnTo>
                  <a:pt x="1256468" y="692463"/>
                </a:lnTo>
                <a:lnTo>
                  <a:pt x="1267888" y="694046"/>
                </a:lnTo>
                <a:lnTo>
                  <a:pt x="1279308" y="696262"/>
                </a:lnTo>
                <a:lnTo>
                  <a:pt x="1289776" y="698795"/>
                </a:lnTo>
                <a:lnTo>
                  <a:pt x="1299927" y="702277"/>
                </a:lnTo>
                <a:lnTo>
                  <a:pt x="1309761" y="705760"/>
                </a:lnTo>
                <a:lnTo>
                  <a:pt x="1318643" y="708926"/>
                </a:lnTo>
                <a:lnTo>
                  <a:pt x="1327208" y="713042"/>
                </a:lnTo>
                <a:lnTo>
                  <a:pt x="1335773" y="716841"/>
                </a:lnTo>
                <a:lnTo>
                  <a:pt x="1343069" y="720957"/>
                </a:lnTo>
                <a:lnTo>
                  <a:pt x="1350047" y="725073"/>
                </a:lnTo>
                <a:lnTo>
                  <a:pt x="1356392" y="729189"/>
                </a:lnTo>
                <a:lnTo>
                  <a:pt x="1367494" y="737104"/>
                </a:lnTo>
                <a:lnTo>
                  <a:pt x="1376059" y="744386"/>
                </a:lnTo>
                <a:lnTo>
                  <a:pt x="1382721" y="749769"/>
                </a:lnTo>
                <a:lnTo>
                  <a:pt x="1387479" y="754834"/>
                </a:lnTo>
                <a:lnTo>
                  <a:pt x="1385893" y="758634"/>
                </a:lnTo>
                <a:lnTo>
                  <a:pt x="1383672" y="762750"/>
                </a:lnTo>
                <a:lnTo>
                  <a:pt x="1380183" y="768132"/>
                </a:lnTo>
                <a:lnTo>
                  <a:pt x="1376694" y="774147"/>
                </a:lnTo>
                <a:lnTo>
                  <a:pt x="1371301" y="780796"/>
                </a:lnTo>
                <a:lnTo>
                  <a:pt x="1365274" y="787445"/>
                </a:lnTo>
                <a:lnTo>
                  <a:pt x="1361784" y="790928"/>
                </a:lnTo>
                <a:lnTo>
                  <a:pt x="1358295" y="793777"/>
                </a:lnTo>
                <a:lnTo>
                  <a:pt x="1354488" y="796627"/>
                </a:lnTo>
                <a:lnTo>
                  <a:pt x="1350047" y="799793"/>
                </a:lnTo>
                <a:lnTo>
                  <a:pt x="1345924" y="802326"/>
                </a:lnTo>
                <a:lnTo>
                  <a:pt x="1340848" y="804542"/>
                </a:lnTo>
                <a:lnTo>
                  <a:pt x="1336090" y="806758"/>
                </a:lnTo>
                <a:lnTo>
                  <a:pt x="1330380" y="808658"/>
                </a:lnTo>
                <a:lnTo>
                  <a:pt x="1324987" y="809924"/>
                </a:lnTo>
                <a:lnTo>
                  <a:pt x="1318960" y="810874"/>
                </a:lnTo>
                <a:lnTo>
                  <a:pt x="1312616" y="811507"/>
                </a:lnTo>
                <a:lnTo>
                  <a:pt x="1306271" y="811507"/>
                </a:lnTo>
                <a:lnTo>
                  <a:pt x="1299610" y="810557"/>
                </a:lnTo>
                <a:lnTo>
                  <a:pt x="1292948" y="809608"/>
                </a:lnTo>
                <a:lnTo>
                  <a:pt x="1285335" y="807708"/>
                </a:lnTo>
                <a:lnTo>
                  <a:pt x="1277405" y="805492"/>
                </a:lnTo>
                <a:lnTo>
                  <a:pt x="1269474" y="802009"/>
                </a:lnTo>
                <a:lnTo>
                  <a:pt x="1261227" y="798210"/>
                </a:lnTo>
                <a:lnTo>
                  <a:pt x="1251710" y="793777"/>
                </a:lnTo>
                <a:lnTo>
                  <a:pt x="1242194" y="789345"/>
                </a:lnTo>
                <a:lnTo>
                  <a:pt x="1281529" y="808341"/>
                </a:lnTo>
                <a:lnTo>
                  <a:pt x="1300244" y="816890"/>
                </a:lnTo>
                <a:lnTo>
                  <a:pt x="1309444" y="820689"/>
                </a:lnTo>
                <a:lnTo>
                  <a:pt x="1318009" y="823855"/>
                </a:lnTo>
                <a:lnTo>
                  <a:pt x="1326256" y="826388"/>
                </a:lnTo>
                <a:lnTo>
                  <a:pt x="1334187" y="828287"/>
                </a:lnTo>
                <a:lnTo>
                  <a:pt x="1341483" y="829870"/>
                </a:lnTo>
                <a:lnTo>
                  <a:pt x="1348779" y="830187"/>
                </a:lnTo>
                <a:lnTo>
                  <a:pt x="1352268" y="830187"/>
                </a:lnTo>
                <a:lnTo>
                  <a:pt x="1355440" y="829870"/>
                </a:lnTo>
                <a:lnTo>
                  <a:pt x="1358929" y="828921"/>
                </a:lnTo>
                <a:lnTo>
                  <a:pt x="1361784" y="828287"/>
                </a:lnTo>
                <a:lnTo>
                  <a:pt x="1364957" y="827021"/>
                </a:lnTo>
                <a:lnTo>
                  <a:pt x="1367494" y="826071"/>
                </a:lnTo>
                <a:lnTo>
                  <a:pt x="1370032" y="824488"/>
                </a:lnTo>
                <a:lnTo>
                  <a:pt x="1372887" y="822272"/>
                </a:lnTo>
                <a:lnTo>
                  <a:pt x="1373521" y="829554"/>
                </a:lnTo>
                <a:lnTo>
                  <a:pt x="1374473" y="835886"/>
                </a:lnTo>
                <a:lnTo>
                  <a:pt x="1374790" y="848234"/>
                </a:lnTo>
                <a:lnTo>
                  <a:pt x="1374790" y="860265"/>
                </a:lnTo>
                <a:lnTo>
                  <a:pt x="1373839" y="871346"/>
                </a:lnTo>
                <a:lnTo>
                  <a:pt x="1376059" y="869130"/>
                </a:lnTo>
                <a:lnTo>
                  <a:pt x="1377328" y="868813"/>
                </a:lnTo>
                <a:lnTo>
                  <a:pt x="1377962" y="868497"/>
                </a:lnTo>
                <a:lnTo>
                  <a:pt x="1379549" y="868813"/>
                </a:lnTo>
                <a:lnTo>
                  <a:pt x="1381135" y="869446"/>
                </a:lnTo>
                <a:lnTo>
                  <a:pt x="1382721" y="871030"/>
                </a:lnTo>
                <a:lnTo>
                  <a:pt x="1383672" y="872929"/>
                </a:lnTo>
                <a:lnTo>
                  <a:pt x="1384941" y="875462"/>
                </a:lnTo>
                <a:lnTo>
                  <a:pt x="1385893" y="878628"/>
                </a:lnTo>
                <a:lnTo>
                  <a:pt x="1388113" y="885277"/>
                </a:lnTo>
                <a:lnTo>
                  <a:pt x="1390017" y="893825"/>
                </a:lnTo>
                <a:lnTo>
                  <a:pt x="1391286" y="903640"/>
                </a:lnTo>
                <a:lnTo>
                  <a:pt x="1391920" y="914405"/>
                </a:lnTo>
                <a:lnTo>
                  <a:pt x="1392237" y="926119"/>
                </a:lnTo>
                <a:lnTo>
                  <a:pt x="1391920" y="937834"/>
                </a:lnTo>
                <a:lnTo>
                  <a:pt x="1391286" y="948599"/>
                </a:lnTo>
                <a:lnTo>
                  <a:pt x="1390017" y="958413"/>
                </a:lnTo>
                <a:lnTo>
                  <a:pt x="1388113" y="966645"/>
                </a:lnTo>
                <a:lnTo>
                  <a:pt x="1385893" y="973611"/>
                </a:lnTo>
                <a:lnTo>
                  <a:pt x="1384941" y="976777"/>
                </a:lnTo>
                <a:lnTo>
                  <a:pt x="1383672" y="978993"/>
                </a:lnTo>
                <a:lnTo>
                  <a:pt x="1382721" y="980893"/>
                </a:lnTo>
                <a:lnTo>
                  <a:pt x="1381135" y="982476"/>
                </a:lnTo>
                <a:lnTo>
                  <a:pt x="1379549" y="983425"/>
                </a:lnTo>
                <a:lnTo>
                  <a:pt x="1377962" y="983425"/>
                </a:lnTo>
                <a:lnTo>
                  <a:pt x="1376694" y="983425"/>
                </a:lnTo>
                <a:lnTo>
                  <a:pt x="1375425" y="982476"/>
                </a:lnTo>
                <a:lnTo>
                  <a:pt x="1373839" y="980893"/>
                </a:lnTo>
                <a:lnTo>
                  <a:pt x="1372570" y="978676"/>
                </a:lnTo>
                <a:lnTo>
                  <a:pt x="1371301" y="976143"/>
                </a:lnTo>
                <a:lnTo>
                  <a:pt x="1370032" y="972977"/>
                </a:lnTo>
                <a:lnTo>
                  <a:pt x="1367812" y="965379"/>
                </a:lnTo>
                <a:lnTo>
                  <a:pt x="1366860" y="975194"/>
                </a:lnTo>
                <a:lnTo>
                  <a:pt x="1364957" y="985325"/>
                </a:lnTo>
                <a:lnTo>
                  <a:pt x="1363053" y="994823"/>
                </a:lnTo>
                <a:lnTo>
                  <a:pt x="1360516" y="1004005"/>
                </a:lnTo>
                <a:lnTo>
                  <a:pt x="1357661" y="1013187"/>
                </a:lnTo>
                <a:lnTo>
                  <a:pt x="1354806" y="1021735"/>
                </a:lnTo>
                <a:lnTo>
                  <a:pt x="1351316" y="1030283"/>
                </a:lnTo>
                <a:lnTo>
                  <a:pt x="1347510" y="1038515"/>
                </a:lnTo>
                <a:lnTo>
                  <a:pt x="1343386" y="1046430"/>
                </a:lnTo>
                <a:lnTo>
                  <a:pt x="1339262" y="1054346"/>
                </a:lnTo>
                <a:lnTo>
                  <a:pt x="1334821" y="1061628"/>
                </a:lnTo>
                <a:lnTo>
                  <a:pt x="1330380" y="1068593"/>
                </a:lnTo>
                <a:lnTo>
                  <a:pt x="1325622" y="1075242"/>
                </a:lnTo>
                <a:lnTo>
                  <a:pt x="1320546" y="1081891"/>
                </a:lnTo>
                <a:lnTo>
                  <a:pt x="1315471" y="1088223"/>
                </a:lnTo>
                <a:lnTo>
                  <a:pt x="1309761" y="1094238"/>
                </a:lnTo>
                <a:lnTo>
                  <a:pt x="1304368" y="1099304"/>
                </a:lnTo>
                <a:lnTo>
                  <a:pt x="1298658" y="1104686"/>
                </a:lnTo>
                <a:lnTo>
                  <a:pt x="1293266" y="1109435"/>
                </a:lnTo>
                <a:lnTo>
                  <a:pt x="1287238" y="1113868"/>
                </a:lnTo>
                <a:lnTo>
                  <a:pt x="1281211" y="1118617"/>
                </a:lnTo>
                <a:lnTo>
                  <a:pt x="1275501" y="1122100"/>
                </a:lnTo>
                <a:lnTo>
                  <a:pt x="1269474" y="1125899"/>
                </a:lnTo>
                <a:lnTo>
                  <a:pt x="1263447" y="1129065"/>
                </a:lnTo>
                <a:lnTo>
                  <a:pt x="1257420" y="1131915"/>
                </a:lnTo>
                <a:lnTo>
                  <a:pt x="1251393" y="1134131"/>
                </a:lnTo>
                <a:lnTo>
                  <a:pt x="1245366" y="1136347"/>
                </a:lnTo>
                <a:lnTo>
                  <a:pt x="1239339" y="1137930"/>
                </a:lnTo>
                <a:lnTo>
                  <a:pt x="1233312" y="1139513"/>
                </a:lnTo>
                <a:lnTo>
                  <a:pt x="1227919" y="1140463"/>
                </a:lnTo>
                <a:lnTo>
                  <a:pt x="1222209" y="1141096"/>
                </a:lnTo>
                <a:lnTo>
                  <a:pt x="1216499" y="1141413"/>
                </a:lnTo>
                <a:lnTo>
                  <a:pt x="1212058" y="1141096"/>
                </a:lnTo>
                <a:lnTo>
                  <a:pt x="1207617" y="1140146"/>
                </a:lnTo>
                <a:lnTo>
                  <a:pt x="1202542" y="1139513"/>
                </a:lnTo>
                <a:lnTo>
                  <a:pt x="1197466" y="1137930"/>
                </a:lnTo>
                <a:lnTo>
                  <a:pt x="1192073" y="1136031"/>
                </a:lnTo>
                <a:lnTo>
                  <a:pt x="1186998" y="1133814"/>
                </a:lnTo>
                <a:lnTo>
                  <a:pt x="1181288" y="1131281"/>
                </a:lnTo>
                <a:lnTo>
                  <a:pt x="1175895" y="1128749"/>
                </a:lnTo>
                <a:lnTo>
                  <a:pt x="1170186" y="1125266"/>
                </a:lnTo>
                <a:lnTo>
                  <a:pt x="1164476" y="1121467"/>
                </a:lnTo>
                <a:lnTo>
                  <a:pt x="1158766" y="1117667"/>
                </a:lnTo>
                <a:lnTo>
                  <a:pt x="1153056" y="1113235"/>
                </a:lnTo>
                <a:lnTo>
                  <a:pt x="1147029" y="1108802"/>
                </a:lnTo>
                <a:lnTo>
                  <a:pt x="1141319" y="1103736"/>
                </a:lnTo>
                <a:lnTo>
                  <a:pt x="1135926" y="1098671"/>
                </a:lnTo>
                <a:lnTo>
                  <a:pt x="1130216" y="1092972"/>
                </a:lnTo>
                <a:lnTo>
                  <a:pt x="1124506" y="1087273"/>
                </a:lnTo>
                <a:lnTo>
                  <a:pt x="1118796" y="1080941"/>
                </a:lnTo>
                <a:lnTo>
                  <a:pt x="1113721" y="1074925"/>
                </a:lnTo>
                <a:lnTo>
                  <a:pt x="1108011" y="1068276"/>
                </a:lnTo>
                <a:lnTo>
                  <a:pt x="1102936" y="1061628"/>
                </a:lnTo>
                <a:lnTo>
                  <a:pt x="1097860" y="1054346"/>
                </a:lnTo>
                <a:lnTo>
                  <a:pt x="1092785" y="1046747"/>
                </a:lnTo>
                <a:lnTo>
                  <a:pt x="1088344" y="1039465"/>
                </a:lnTo>
                <a:lnTo>
                  <a:pt x="1083903" y="1031550"/>
                </a:lnTo>
                <a:lnTo>
                  <a:pt x="1079779" y="1023635"/>
                </a:lnTo>
                <a:lnTo>
                  <a:pt x="1075655" y="1015403"/>
                </a:lnTo>
                <a:lnTo>
                  <a:pt x="1071848" y="1007171"/>
                </a:lnTo>
                <a:lnTo>
                  <a:pt x="1068676" y="998623"/>
                </a:lnTo>
                <a:lnTo>
                  <a:pt x="1065187" y="989758"/>
                </a:lnTo>
                <a:lnTo>
                  <a:pt x="1062649" y="980893"/>
                </a:lnTo>
                <a:lnTo>
                  <a:pt x="1059794" y="972028"/>
                </a:lnTo>
                <a:lnTo>
                  <a:pt x="1057891" y="977726"/>
                </a:lnTo>
                <a:lnTo>
                  <a:pt x="1055670" y="982476"/>
                </a:lnTo>
                <a:lnTo>
                  <a:pt x="1054719" y="984375"/>
                </a:lnTo>
                <a:lnTo>
                  <a:pt x="1053133" y="985325"/>
                </a:lnTo>
                <a:lnTo>
                  <a:pt x="1051864" y="986275"/>
                </a:lnTo>
                <a:lnTo>
                  <a:pt x="1050595" y="986591"/>
                </a:lnTo>
                <a:lnTo>
                  <a:pt x="1049326" y="986275"/>
                </a:lnTo>
                <a:lnTo>
                  <a:pt x="1047740" y="985325"/>
                </a:lnTo>
                <a:lnTo>
                  <a:pt x="1046471" y="983742"/>
                </a:lnTo>
                <a:lnTo>
                  <a:pt x="1045202" y="982159"/>
                </a:lnTo>
                <a:lnTo>
                  <a:pt x="1044250" y="979309"/>
                </a:lnTo>
                <a:lnTo>
                  <a:pt x="1042664" y="976460"/>
                </a:lnTo>
                <a:lnTo>
                  <a:pt x="1040761" y="969495"/>
                </a:lnTo>
                <a:lnTo>
                  <a:pt x="1038858" y="960946"/>
                </a:lnTo>
                <a:lnTo>
                  <a:pt x="1037589" y="951131"/>
                </a:lnTo>
                <a:lnTo>
                  <a:pt x="1036954" y="940367"/>
                </a:lnTo>
                <a:lnTo>
                  <a:pt x="1036637" y="928652"/>
                </a:lnTo>
                <a:lnTo>
                  <a:pt x="1036954" y="917254"/>
                </a:lnTo>
                <a:lnTo>
                  <a:pt x="1037589" y="906173"/>
                </a:lnTo>
                <a:lnTo>
                  <a:pt x="1038858" y="896358"/>
                </a:lnTo>
                <a:lnTo>
                  <a:pt x="1040761" y="888126"/>
                </a:lnTo>
                <a:lnTo>
                  <a:pt x="1042664" y="881161"/>
                </a:lnTo>
                <a:lnTo>
                  <a:pt x="1044250" y="877995"/>
                </a:lnTo>
                <a:lnTo>
                  <a:pt x="1045202" y="875779"/>
                </a:lnTo>
                <a:lnTo>
                  <a:pt x="1046471" y="873879"/>
                </a:lnTo>
                <a:lnTo>
                  <a:pt x="1047740" y="872613"/>
                </a:lnTo>
                <a:lnTo>
                  <a:pt x="1049326" y="871346"/>
                </a:lnTo>
                <a:lnTo>
                  <a:pt x="1050595" y="871346"/>
                </a:lnTo>
                <a:lnTo>
                  <a:pt x="1051546" y="871346"/>
                </a:lnTo>
                <a:lnTo>
                  <a:pt x="1052498" y="871663"/>
                </a:lnTo>
                <a:lnTo>
                  <a:pt x="1052815" y="864381"/>
                </a:lnTo>
                <a:lnTo>
                  <a:pt x="1053133" y="856782"/>
                </a:lnTo>
                <a:lnTo>
                  <a:pt x="1053767" y="850133"/>
                </a:lnTo>
                <a:lnTo>
                  <a:pt x="1055036" y="843801"/>
                </a:lnTo>
                <a:lnTo>
                  <a:pt x="1054719" y="835886"/>
                </a:lnTo>
                <a:lnTo>
                  <a:pt x="1054401" y="827971"/>
                </a:lnTo>
                <a:lnTo>
                  <a:pt x="1054401" y="820689"/>
                </a:lnTo>
                <a:lnTo>
                  <a:pt x="1054401" y="814040"/>
                </a:lnTo>
                <a:lnTo>
                  <a:pt x="1055036" y="807708"/>
                </a:lnTo>
                <a:lnTo>
                  <a:pt x="1055670" y="801692"/>
                </a:lnTo>
                <a:lnTo>
                  <a:pt x="1057256" y="796310"/>
                </a:lnTo>
                <a:lnTo>
                  <a:pt x="1058842" y="791244"/>
                </a:lnTo>
                <a:lnTo>
                  <a:pt x="1060746" y="786179"/>
                </a:lnTo>
                <a:lnTo>
                  <a:pt x="1062649" y="781746"/>
                </a:lnTo>
                <a:lnTo>
                  <a:pt x="1064870" y="777630"/>
                </a:lnTo>
                <a:lnTo>
                  <a:pt x="1067407" y="773831"/>
                </a:lnTo>
                <a:lnTo>
                  <a:pt x="1070262" y="770665"/>
                </a:lnTo>
                <a:lnTo>
                  <a:pt x="1073434" y="767499"/>
                </a:lnTo>
                <a:lnTo>
                  <a:pt x="1076924" y="764649"/>
                </a:lnTo>
                <a:lnTo>
                  <a:pt x="1080096" y="762433"/>
                </a:lnTo>
                <a:lnTo>
                  <a:pt x="1064235" y="762433"/>
                </a:lnTo>
                <a:lnTo>
                  <a:pt x="1052498" y="762750"/>
                </a:lnTo>
                <a:lnTo>
                  <a:pt x="1041713" y="763383"/>
                </a:lnTo>
                <a:lnTo>
                  <a:pt x="1049009" y="759583"/>
                </a:lnTo>
                <a:lnTo>
                  <a:pt x="1056622" y="754834"/>
                </a:lnTo>
                <a:lnTo>
                  <a:pt x="1063918" y="749452"/>
                </a:lnTo>
                <a:lnTo>
                  <a:pt x="1071531" y="743753"/>
                </a:lnTo>
                <a:lnTo>
                  <a:pt x="1085806" y="733305"/>
                </a:lnTo>
                <a:lnTo>
                  <a:pt x="1092150" y="728872"/>
                </a:lnTo>
                <a:lnTo>
                  <a:pt x="1098495" y="725073"/>
                </a:lnTo>
                <a:lnTo>
                  <a:pt x="1106742" y="720957"/>
                </a:lnTo>
                <a:lnTo>
                  <a:pt x="1114990" y="717158"/>
                </a:lnTo>
                <a:lnTo>
                  <a:pt x="1122920" y="713675"/>
                </a:lnTo>
                <a:lnTo>
                  <a:pt x="1130851" y="710193"/>
                </a:lnTo>
                <a:lnTo>
                  <a:pt x="1138781" y="707660"/>
                </a:lnTo>
                <a:lnTo>
                  <a:pt x="1146711" y="704494"/>
                </a:lnTo>
                <a:lnTo>
                  <a:pt x="1161938" y="700061"/>
                </a:lnTo>
                <a:lnTo>
                  <a:pt x="1176847" y="696262"/>
                </a:lnTo>
                <a:lnTo>
                  <a:pt x="1191439" y="693729"/>
                </a:lnTo>
                <a:lnTo>
                  <a:pt x="1205397" y="692146"/>
                </a:lnTo>
                <a:lnTo>
                  <a:pt x="1218720" y="691196"/>
                </a:lnTo>
                <a:lnTo>
                  <a:pt x="1231408" y="690563"/>
                </a:lnTo>
                <a:close/>
                <a:moveTo>
                  <a:pt x="1798422" y="585942"/>
                </a:moveTo>
                <a:lnTo>
                  <a:pt x="1795888" y="586577"/>
                </a:lnTo>
                <a:lnTo>
                  <a:pt x="1792720" y="586577"/>
                </a:lnTo>
                <a:lnTo>
                  <a:pt x="1789236" y="586577"/>
                </a:lnTo>
                <a:lnTo>
                  <a:pt x="1771814" y="728756"/>
                </a:lnTo>
                <a:lnTo>
                  <a:pt x="1786068" y="727804"/>
                </a:lnTo>
                <a:lnTo>
                  <a:pt x="1800322" y="727487"/>
                </a:lnTo>
                <a:lnTo>
                  <a:pt x="1808558" y="727804"/>
                </a:lnTo>
                <a:lnTo>
                  <a:pt x="1816477" y="728121"/>
                </a:lnTo>
                <a:lnTo>
                  <a:pt x="1798422" y="585942"/>
                </a:lnTo>
                <a:close/>
                <a:moveTo>
                  <a:pt x="2691328" y="534988"/>
                </a:moveTo>
                <a:lnTo>
                  <a:pt x="2700209" y="535623"/>
                </a:lnTo>
                <a:lnTo>
                  <a:pt x="2709091" y="535940"/>
                </a:lnTo>
                <a:lnTo>
                  <a:pt x="2718289" y="536893"/>
                </a:lnTo>
                <a:lnTo>
                  <a:pt x="2727170" y="538480"/>
                </a:lnTo>
                <a:lnTo>
                  <a:pt x="2736368" y="540385"/>
                </a:lnTo>
                <a:lnTo>
                  <a:pt x="2745249" y="542608"/>
                </a:lnTo>
                <a:lnTo>
                  <a:pt x="2753813" y="544830"/>
                </a:lnTo>
                <a:lnTo>
                  <a:pt x="2763011" y="548005"/>
                </a:lnTo>
                <a:lnTo>
                  <a:pt x="2771575" y="550863"/>
                </a:lnTo>
                <a:lnTo>
                  <a:pt x="2780139" y="554355"/>
                </a:lnTo>
                <a:lnTo>
                  <a:pt x="2789020" y="558165"/>
                </a:lnTo>
                <a:lnTo>
                  <a:pt x="2797267" y="561658"/>
                </a:lnTo>
                <a:lnTo>
                  <a:pt x="2812809" y="569595"/>
                </a:lnTo>
                <a:lnTo>
                  <a:pt x="2827716" y="577850"/>
                </a:lnTo>
                <a:lnTo>
                  <a:pt x="2841355" y="586105"/>
                </a:lnTo>
                <a:lnTo>
                  <a:pt x="2853408" y="594678"/>
                </a:lnTo>
                <a:lnTo>
                  <a:pt x="2864509" y="602933"/>
                </a:lnTo>
                <a:lnTo>
                  <a:pt x="2873073" y="609918"/>
                </a:lnTo>
                <a:lnTo>
                  <a:pt x="2879734" y="616585"/>
                </a:lnTo>
                <a:lnTo>
                  <a:pt x="2882271" y="619760"/>
                </a:lnTo>
                <a:lnTo>
                  <a:pt x="2884809" y="622300"/>
                </a:lnTo>
                <a:lnTo>
                  <a:pt x="2886077" y="624523"/>
                </a:lnTo>
                <a:lnTo>
                  <a:pt x="2887029" y="626428"/>
                </a:lnTo>
                <a:lnTo>
                  <a:pt x="2887346" y="630238"/>
                </a:lnTo>
                <a:lnTo>
                  <a:pt x="2887663" y="635635"/>
                </a:lnTo>
                <a:lnTo>
                  <a:pt x="2887663" y="650875"/>
                </a:lnTo>
                <a:lnTo>
                  <a:pt x="2887029" y="671513"/>
                </a:lnTo>
                <a:lnTo>
                  <a:pt x="2885443" y="697230"/>
                </a:lnTo>
                <a:lnTo>
                  <a:pt x="2883540" y="726123"/>
                </a:lnTo>
                <a:lnTo>
                  <a:pt x="2881320" y="758190"/>
                </a:lnTo>
                <a:lnTo>
                  <a:pt x="2875610" y="827723"/>
                </a:lnTo>
                <a:lnTo>
                  <a:pt x="2868950" y="899161"/>
                </a:lnTo>
                <a:lnTo>
                  <a:pt x="2861654" y="965518"/>
                </a:lnTo>
                <a:lnTo>
                  <a:pt x="2858483" y="995363"/>
                </a:lnTo>
                <a:lnTo>
                  <a:pt x="2854994" y="1021398"/>
                </a:lnTo>
                <a:lnTo>
                  <a:pt x="2852139" y="1042671"/>
                </a:lnTo>
                <a:lnTo>
                  <a:pt x="2848967" y="1059181"/>
                </a:lnTo>
                <a:lnTo>
                  <a:pt x="2838817" y="1062991"/>
                </a:lnTo>
                <a:lnTo>
                  <a:pt x="2828985" y="1066483"/>
                </a:lnTo>
                <a:lnTo>
                  <a:pt x="2820104" y="1069023"/>
                </a:lnTo>
                <a:lnTo>
                  <a:pt x="2810905" y="1070928"/>
                </a:lnTo>
                <a:lnTo>
                  <a:pt x="2803293" y="1072198"/>
                </a:lnTo>
                <a:lnTo>
                  <a:pt x="2795998" y="1072516"/>
                </a:lnTo>
                <a:lnTo>
                  <a:pt x="2792509" y="1072198"/>
                </a:lnTo>
                <a:lnTo>
                  <a:pt x="2789654" y="1071563"/>
                </a:lnTo>
                <a:lnTo>
                  <a:pt x="2786483" y="1070928"/>
                </a:lnTo>
                <a:lnTo>
                  <a:pt x="2784262" y="1070293"/>
                </a:lnTo>
                <a:lnTo>
                  <a:pt x="2785214" y="1057911"/>
                </a:lnTo>
                <a:lnTo>
                  <a:pt x="2786165" y="1039813"/>
                </a:lnTo>
                <a:lnTo>
                  <a:pt x="2787751" y="990918"/>
                </a:lnTo>
                <a:lnTo>
                  <a:pt x="2789337" y="930276"/>
                </a:lnTo>
                <a:lnTo>
                  <a:pt x="2790289" y="865188"/>
                </a:lnTo>
                <a:lnTo>
                  <a:pt x="2790606" y="803593"/>
                </a:lnTo>
                <a:lnTo>
                  <a:pt x="2790606" y="775653"/>
                </a:lnTo>
                <a:lnTo>
                  <a:pt x="2790289" y="751840"/>
                </a:lnTo>
                <a:lnTo>
                  <a:pt x="2789654" y="731838"/>
                </a:lnTo>
                <a:lnTo>
                  <a:pt x="2788386" y="717233"/>
                </a:lnTo>
                <a:lnTo>
                  <a:pt x="2788068" y="711835"/>
                </a:lnTo>
                <a:lnTo>
                  <a:pt x="2787434" y="708343"/>
                </a:lnTo>
                <a:lnTo>
                  <a:pt x="2786483" y="707073"/>
                </a:lnTo>
                <a:lnTo>
                  <a:pt x="2785848" y="706438"/>
                </a:lnTo>
                <a:lnTo>
                  <a:pt x="2785531" y="707073"/>
                </a:lnTo>
                <a:lnTo>
                  <a:pt x="2780773" y="713740"/>
                </a:lnTo>
                <a:lnTo>
                  <a:pt x="2775381" y="720725"/>
                </a:lnTo>
                <a:lnTo>
                  <a:pt x="2774113" y="722630"/>
                </a:lnTo>
                <a:lnTo>
                  <a:pt x="2757936" y="960756"/>
                </a:lnTo>
                <a:lnTo>
                  <a:pt x="2753813" y="1010921"/>
                </a:lnTo>
                <a:lnTo>
                  <a:pt x="2750324" y="1049338"/>
                </a:lnTo>
                <a:lnTo>
                  <a:pt x="2746835" y="1083946"/>
                </a:lnTo>
                <a:lnTo>
                  <a:pt x="2746518" y="1087438"/>
                </a:lnTo>
                <a:lnTo>
                  <a:pt x="2744932" y="1092836"/>
                </a:lnTo>
                <a:lnTo>
                  <a:pt x="2742712" y="1097916"/>
                </a:lnTo>
                <a:lnTo>
                  <a:pt x="2740491" y="1103631"/>
                </a:lnTo>
                <a:lnTo>
                  <a:pt x="2737637" y="1109028"/>
                </a:lnTo>
                <a:lnTo>
                  <a:pt x="2732245" y="1119506"/>
                </a:lnTo>
                <a:lnTo>
                  <a:pt x="2725267" y="1129666"/>
                </a:lnTo>
                <a:lnTo>
                  <a:pt x="2699258" y="1479233"/>
                </a:lnTo>
                <a:lnTo>
                  <a:pt x="2716386" y="1483361"/>
                </a:lnTo>
                <a:lnTo>
                  <a:pt x="2732879" y="1487488"/>
                </a:lnTo>
                <a:lnTo>
                  <a:pt x="2870853" y="1410971"/>
                </a:lnTo>
                <a:lnTo>
                  <a:pt x="2876879" y="1421766"/>
                </a:lnTo>
                <a:lnTo>
                  <a:pt x="2749055" y="1492886"/>
                </a:lnTo>
                <a:lnTo>
                  <a:pt x="2761743" y="1497013"/>
                </a:lnTo>
                <a:lnTo>
                  <a:pt x="2773795" y="1501776"/>
                </a:lnTo>
                <a:lnTo>
                  <a:pt x="2785214" y="1507173"/>
                </a:lnTo>
                <a:lnTo>
                  <a:pt x="2795998" y="1512253"/>
                </a:lnTo>
                <a:lnTo>
                  <a:pt x="2805831" y="1517968"/>
                </a:lnTo>
                <a:lnTo>
                  <a:pt x="2815029" y="1524001"/>
                </a:lnTo>
                <a:lnTo>
                  <a:pt x="2823910" y="1530033"/>
                </a:lnTo>
                <a:lnTo>
                  <a:pt x="2831839" y="1536383"/>
                </a:lnTo>
                <a:lnTo>
                  <a:pt x="2838500" y="1543051"/>
                </a:lnTo>
                <a:lnTo>
                  <a:pt x="2844844" y="1550036"/>
                </a:lnTo>
                <a:lnTo>
                  <a:pt x="2850236" y="1557021"/>
                </a:lnTo>
                <a:lnTo>
                  <a:pt x="2854359" y="1564323"/>
                </a:lnTo>
                <a:lnTo>
                  <a:pt x="2856262" y="1568133"/>
                </a:lnTo>
                <a:lnTo>
                  <a:pt x="2857848" y="1571626"/>
                </a:lnTo>
                <a:lnTo>
                  <a:pt x="2859117" y="1575436"/>
                </a:lnTo>
                <a:lnTo>
                  <a:pt x="2860386" y="1579246"/>
                </a:lnTo>
                <a:lnTo>
                  <a:pt x="2861337" y="1583056"/>
                </a:lnTo>
                <a:lnTo>
                  <a:pt x="2861654" y="1586866"/>
                </a:lnTo>
                <a:lnTo>
                  <a:pt x="2861972" y="1590993"/>
                </a:lnTo>
                <a:lnTo>
                  <a:pt x="2862606" y="1594803"/>
                </a:lnTo>
                <a:lnTo>
                  <a:pt x="2861972" y="1598931"/>
                </a:lnTo>
                <a:lnTo>
                  <a:pt x="2861654" y="1603058"/>
                </a:lnTo>
                <a:lnTo>
                  <a:pt x="2861020" y="1607186"/>
                </a:lnTo>
                <a:lnTo>
                  <a:pt x="2860386" y="1611313"/>
                </a:lnTo>
                <a:lnTo>
                  <a:pt x="2858800" y="1615123"/>
                </a:lnTo>
                <a:lnTo>
                  <a:pt x="2857214" y="1619251"/>
                </a:lnTo>
                <a:lnTo>
                  <a:pt x="2855628" y="1622743"/>
                </a:lnTo>
                <a:lnTo>
                  <a:pt x="2853408" y="1626553"/>
                </a:lnTo>
                <a:lnTo>
                  <a:pt x="2851187" y="1630681"/>
                </a:lnTo>
                <a:lnTo>
                  <a:pt x="2848967" y="1634491"/>
                </a:lnTo>
                <a:lnTo>
                  <a:pt x="2842941" y="1641793"/>
                </a:lnTo>
                <a:lnTo>
                  <a:pt x="2836597" y="1648778"/>
                </a:lnTo>
                <a:lnTo>
                  <a:pt x="2828668" y="1655763"/>
                </a:lnTo>
                <a:lnTo>
                  <a:pt x="2820421" y="1662431"/>
                </a:lnTo>
                <a:lnTo>
                  <a:pt x="2810905" y="1668781"/>
                </a:lnTo>
                <a:lnTo>
                  <a:pt x="2800756" y="1674813"/>
                </a:lnTo>
                <a:lnTo>
                  <a:pt x="2789972" y="1680528"/>
                </a:lnTo>
                <a:lnTo>
                  <a:pt x="2778236" y="1685926"/>
                </a:lnTo>
                <a:lnTo>
                  <a:pt x="2765866" y="1691006"/>
                </a:lnTo>
                <a:lnTo>
                  <a:pt x="2752861" y="1695768"/>
                </a:lnTo>
                <a:lnTo>
                  <a:pt x="2739223" y="1700213"/>
                </a:lnTo>
                <a:lnTo>
                  <a:pt x="2869267" y="1786891"/>
                </a:lnTo>
                <a:lnTo>
                  <a:pt x="2862606" y="1797051"/>
                </a:lnTo>
                <a:lnTo>
                  <a:pt x="2723998" y="1704341"/>
                </a:lnTo>
                <a:lnTo>
                  <a:pt x="2707822" y="1708151"/>
                </a:lnTo>
                <a:lnTo>
                  <a:pt x="2690694" y="1711961"/>
                </a:lnTo>
                <a:lnTo>
                  <a:pt x="2673566" y="1715136"/>
                </a:lnTo>
                <a:lnTo>
                  <a:pt x="2655487" y="1717358"/>
                </a:lnTo>
                <a:lnTo>
                  <a:pt x="2637091" y="1719581"/>
                </a:lnTo>
                <a:lnTo>
                  <a:pt x="2618060" y="1720533"/>
                </a:lnTo>
                <a:lnTo>
                  <a:pt x="2598712" y="1721803"/>
                </a:lnTo>
                <a:lnTo>
                  <a:pt x="2579046" y="1721803"/>
                </a:lnTo>
                <a:lnTo>
                  <a:pt x="2563822" y="1721803"/>
                </a:lnTo>
                <a:lnTo>
                  <a:pt x="2549549" y="1721486"/>
                </a:lnTo>
                <a:lnTo>
                  <a:pt x="2534958" y="1720533"/>
                </a:lnTo>
                <a:lnTo>
                  <a:pt x="2521002" y="1719581"/>
                </a:lnTo>
                <a:lnTo>
                  <a:pt x="2507046" y="1717993"/>
                </a:lnTo>
                <a:lnTo>
                  <a:pt x="2493725" y="1716088"/>
                </a:lnTo>
                <a:lnTo>
                  <a:pt x="2480403" y="1714183"/>
                </a:lnTo>
                <a:lnTo>
                  <a:pt x="2467399" y="1711961"/>
                </a:lnTo>
                <a:lnTo>
                  <a:pt x="2455029" y="1709738"/>
                </a:lnTo>
                <a:lnTo>
                  <a:pt x="2442659" y="1706881"/>
                </a:lnTo>
                <a:lnTo>
                  <a:pt x="2430923" y="1703706"/>
                </a:lnTo>
                <a:lnTo>
                  <a:pt x="2419187" y="1700213"/>
                </a:lnTo>
                <a:lnTo>
                  <a:pt x="2408086" y="1697038"/>
                </a:lnTo>
                <a:lnTo>
                  <a:pt x="2397619" y="1693228"/>
                </a:lnTo>
                <a:lnTo>
                  <a:pt x="2387469" y="1689418"/>
                </a:lnTo>
                <a:lnTo>
                  <a:pt x="2377637" y="1684973"/>
                </a:lnTo>
                <a:lnTo>
                  <a:pt x="2368121" y="1680846"/>
                </a:lnTo>
                <a:lnTo>
                  <a:pt x="2359240" y="1676401"/>
                </a:lnTo>
                <a:lnTo>
                  <a:pt x="2350994" y="1671321"/>
                </a:lnTo>
                <a:lnTo>
                  <a:pt x="2343064" y="1666558"/>
                </a:lnTo>
                <a:lnTo>
                  <a:pt x="2335769" y="1661161"/>
                </a:lnTo>
                <a:lnTo>
                  <a:pt x="2329108" y="1656081"/>
                </a:lnTo>
                <a:lnTo>
                  <a:pt x="2322764" y="1650366"/>
                </a:lnTo>
                <a:lnTo>
                  <a:pt x="2317055" y="1644651"/>
                </a:lnTo>
                <a:lnTo>
                  <a:pt x="2312298" y="1638936"/>
                </a:lnTo>
                <a:lnTo>
                  <a:pt x="2307857" y="1632903"/>
                </a:lnTo>
                <a:lnTo>
                  <a:pt x="2304051" y="1627188"/>
                </a:lnTo>
                <a:lnTo>
                  <a:pt x="2300879" y="1620521"/>
                </a:lnTo>
                <a:lnTo>
                  <a:pt x="2298659" y="1614171"/>
                </a:lnTo>
                <a:lnTo>
                  <a:pt x="2296756" y="1607821"/>
                </a:lnTo>
                <a:lnTo>
                  <a:pt x="2295804" y="1601471"/>
                </a:lnTo>
                <a:lnTo>
                  <a:pt x="2295170" y="1594803"/>
                </a:lnTo>
                <a:lnTo>
                  <a:pt x="2295170" y="1590676"/>
                </a:lnTo>
                <a:lnTo>
                  <a:pt x="2296121" y="1585913"/>
                </a:lnTo>
                <a:lnTo>
                  <a:pt x="2296756" y="1581468"/>
                </a:lnTo>
                <a:lnTo>
                  <a:pt x="2298024" y="1577341"/>
                </a:lnTo>
                <a:lnTo>
                  <a:pt x="2299293" y="1573213"/>
                </a:lnTo>
                <a:lnTo>
                  <a:pt x="2300879" y="1568768"/>
                </a:lnTo>
                <a:lnTo>
                  <a:pt x="2302782" y="1564641"/>
                </a:lnTo>
                <a:lnTo>
                  <a:pt x="2305320" y="1560831"/>
                </a:lnTo>
                <a:lnTo>
                  <a:pt x="2307857" y="1556703"/>
                </a:lnTo>
                <a:lnTo>
                  <a:pt x="2310712" y="1552576"/>
                </a:lnTo>
                <a:lnTo>
                  <a:pt x="2313566" y="1548766"/>
                </a:lnTo>
                <a:lnTo>
                  <a:pt x="2317372" y="1544956"/>
                </a:lnTo>
                <a:lnTo>
                  <a:pt x="2320861" y="1541146"/>
                </a:lnTo>
                <a:lnTo>
                  <a:pt x="2324985" y="1537653"/>
                </a:lnTo>
                <a:lnTo>
                  <a:pt x="2333549" y="1530351"/>
                </a:lnTo>
                <a:lnTo>
                  <a:pt x="2343064" y="1523366"/>
                </a:lnTo>
                <a:lnTo>
                  <a:pt x="2353848" y="1517016"/>
                </a:lnTo>
                <a:lnTo>
                  <a:pt x="2365267" y="1510348"/>
                </a:lnTo>
                <a:lnTo>
                  <a:pt x="2377637" y="1504316"/>
                </a:lnTo>
                <a:lnTo>
                  <a:pt x="2390641" y="1499236"/>
                </a:lnTo>
                <a:lnTo>
                  <a:pt x="2404597" y="1493838"/>
                </a:lnTo>
                <a:lnTo>
                  <a:pt x="2419187" y="1489393"/>
                </a:lnTo>
                <a:lnTo>
                  <a:pt x="2434729" y="1484948"/>
                </a:lnTo>
                <a:lnTo>
                  <a:pt x="2421090" y="1301751"/>
                </a:lnTo>
                <a:lnTo>
                  <a:pt x="2390958" y="1273493"/>
                </a:lnTo>
                <a:lnTo>
                  <a:pt x="2399205" y="1264603"/>
                </a:lnTo>
                <a:lnTo>
                  <a:pt x="2419505" y="1283653"/>
                </a:lnTo>
                <a:lnTo>
                  <a:pt x="2407769" y="1124268"/>
                </a:lnTo>
                <a:lnTo>
                  <a:pt x="2401742" y="1115378"/>
                </a:lnTo>
                <a:lnTo>
                  <a:pt x="2396350" y="1106171"/>
                </a:lnTo>
                <a:lnTo>
                  <a:pt x="2391910" y="1097281"/>
                </a:lnTo>
                <a:lnTo>
                  <a:pt x="2390007" y="1092201"/>
                </a:lnTo>
                <a:lnTo>
                  <a:pt x="2388104" y="1087756"/>
                </a:lnTo>
                <a:lnTo>
                  <a:pt x="2387787" y="1083946"/>
                </a:lnTo>
                <a:lnTo>
                  <a:pt x="2382712" y="1029971"/>
                </a:lnTo>
                <a:lnTo>
                  <a:pt x="2377320" y="970916"/>
                </a:lnTo>
                <a:lnTo>
                  <a:pt x="2371293" y="897573"/>
                </a:lnTo>
                <a:lnTo>
                  <a:pt x="2359240" y="716280"/>
                </a:lnTo>
                <a:lnTo>
                  <a:pt x="2354165" y="712153"/>
                </a:lnTo>
                <a:lnTo>
                  <a:pt x="2349090" y="707073"/>
                </a:lnTo>
                <a:lnTo>
                  <a:pt x="2348773" y="707073"/>
                </a:lnTo>
                <a:lnTo>
                  <a:pt x="2348773" y="707390"/>
                </a:lnTo>
                <a:lnTo>
                  <a:pt x="2347822" y="709295"/>
                </a:lnTo>
                <a:lnTo>
                  <a:pt x="2347505" y="713105"/>
                </a:lnTo>
                <a:lnTo>
                  <a:pt x="2347187" y="718503"/>
                </a:lnTo>
                <a:lnTo>
                  <a:pt x="2347187" y="733743"/>
                </a:lnTo>
                <a:lnTo>
                  <a:pt x="2347187" y="754063"/>
                </a:lnTo>
                <a:lnTo>
                  <a:pt x="2348773" y="806133"/>
                </a:lnTo>
                <a:lnTo>
                  <a:pt x="2350994" y="868363"/>
                </a:lnTo>
                <a:lnTo>
                  <a:pt x="2353848" y="932498"/>
                </a:lnTo>
                <a:lnTo>
                  <a:pt x="2357020" y="993141"/>
                </a:lnTo>
                <a:lnTo>
                  <a:pt x="2359875" y="1041718"/>
                </a:lnTo>
                <a:lnTo>
                  <a:pt x="2362095" y="1072198"/>
                </a:lnTo>
                <a:lnTo>
                  <a:pt x="2348139" y="1072516"/>
                </a:lnTo>
                <a:lnTo>
                  <a:pt x="2339258" y="1072198"/>
                </a:lnTo>
                <a:lnTo>
                  <a:pt x="2329108" y="1071246"/>
                </a:lnTo>
                <a:lnTo>
                  <a:pt x="2323716" y="1070611"/>
                </a:lnTo>
                <a:lnTo>
                  <a:pt x="2318641" y="1069658"/>
                </a:lnTo>
                <a:lnTo>
                  <a:pt x="2312932" y="1068706"/>
                </a:lnTo>
                <a:lnTo>
                  <a:pt x="2307223" y="1067118"/>
                </a:lnTo>
                <a:lnTo>
                  <a:pt x="2302148" y="1065213"/>
                </a:lnTo>
                <a:lnTo>
                  <a:pt x="2296438" y="1062991"/>
                </a:lnTo>
                <a:lnTo>
                  <a:pt x="2290729" y="1060451"/>
                </a:lnTo>
                <a:lnTo>
                  <a:pt x="2285654" y="1057276"/>
                </a:lnTo>
                <a:lnTo>
                  <a:pt x="2282800" y="1041718"/>
                </a:lnTo>
                <a:lnTo>
                  <a:pt x="2280262" y="1020446"/>
                </a:lnTo>
                <a:lnTo>
                  <a:pt x="2277408" y="995681"/>
                </a:lnTo>
                <a:lnTo>
                  <a:pt x="2274553" y="967423"/>
                </a:lnTo>
                <a:lnTo>
                  <a:pt x="2272016" y="936626"/>
                </a:lnTo>
                <a:lnTo>
                  <a:pt x="2269478" y="904241"/>
                </a:lnTo>
                <a:lnTo>
                  <a:pt x="2264403" y="836930"/>
                </a:lnTo>
                <a:lnTo>
                  <a:pt x="2260597" y="771525"/>
                </a:lnTo>
                <a:lnTo>
                  <a:pt x="2259328" y="741680"/>
                </a:lnTo>
                <a:lnTo>
                  <a:pt x="2258060" y="714058"/>
                </a:lnTo>
                <a:lnTo>
                  <a:pt x="2257425" y="689928"/>
                </a:lnTo>
                <a:lnTo>
                  <a:pt x="2257425" y="670560"/>
                </a:lnTo>
                <a:lnTo>
                  <a:pt x="2257425" y="655955"/>
                </a:lnTo>
                <a:lnTo>
                  <a:pt x="2257742" y="650875"/>
                </a:lnTo>
                <a:lnTo>
                  <a:pt x="2258377" y="647065"/>
                </a:lnTo>
                <a:lnTo>
                  <a:pt x="2259011" y="641033"/>
                </a:lnTo>
                <a:lnTo>
                  <a:pt x="2260280" y="635635"/>
                </a:lnTo>
                <a:lnTo>
                  <a:pt x="2262183" y="629920"/>
                </a:lnTo>
                <a:lnTo>
                  <a:pt x="2264403" y="624205"/>
                </a:lnTo>
                <a:lnTo>
                  <a:pt x="2267575" y="619125"/>
                </a:lnTo>
                <a:lnTo>
                  <a:pt x="2271381" y="614045"/>
                </a:lnTo>
                <a:lnTo>
                  <a:pt x="2275505" y="609283"/>
                </a:lnTo>
                <a:lnTo>
                  <a:pt x="2279945" y="604203"/>
                </a:lnTo>
                <a:lnTo>
                  <a:pt x="2284703" y="599758"/>
                </a:lnTo>
                <a:lnTo>
                  <a:pt x="2290412" y="595313"/>
                </a:lnTo>
                <a:lnTo>
                  <a:pt x="2296121" y="591185"/>
                </a:lnTo>
                <a:lnTo>
                  <a:pt x="2302465" y="587058"/>
                </a:lnTo>
                <a:lnTo>
                  <a:pt x="2309126" y="583248"/>
                </a:lnTo>
                <a:lnTo>
                  <a:pt x="2316104" y="579438"/>
                </a:lnTo>
                <a:lnTo>
                  <a:pt x="2323399" y="575628"/>
                </a:lnTo>
                <a:lnTo>
                  <a:pt x="2331011" y="572453"/>
                </a:lnTo>
                <a:lnTo>
                  <a:pt x="2338941" y="568960"/>
                </a:lnTo>
                <a:lnTo>
                  <a:pt x="2347187" y="566103"/>
                </a:lnTo>
                <a:lnTo>
                  <a:pt x="2363681" y="560070"/>
                </a:lnTo>
                <a:lnTo>
                  <a:pt x="2381443" y="554673"/>
                </a:lnTo>
                <a:lnTo>
                  <a:pt x="2399205" y="550228"/>
                </a:lnTo>
                <a:lnTo>
                  <a:pt x="2417284" y="546100"/>
                </a:lnTo>
                <a:lnTo>
                  <a:pt x="2435681" y="542290"/>
                </a:lnTo>
                <a:lnTo>
                  <a:pt x="2453760" y="539115"/>
                </a:lnTo>
                <a:lnTo>
                  <a:pt x="2471522" y="536575"/>
                </a:lnTo>
                <a:lnTo>
                  <a:pt x="2475646" y="536258"/>
                </a:lnTo>
                <a:lnTo>
                  <a:pt x="2479769" y="536258"/>
                </a:lnTo>
                <a:lnTo>
                  <a:pt x="2537813" y="750888"/>
                </a:lnTo>
                <a:lnTo>
                  <a:pt x="2539082" y="742315"/>
                </a:lnTo>
                <a:lnTo>
                  <a:pt x="2559064" y="595313"/>
                </a:lnTo>
                <a:lnTo>
                  <a:pt x="2553355" y="580708"/>
                </a:lnTo>
                <a:lnTo>
                  <a:pt x="2564773" y="561340"/>
                </a:lnTo>
                <a:lnTo>
                  <a:pt x="2590148" y="561340"/>
                </a:lnTo>
                <a:lnTo>
                  <a:pt x="2600615" y="580708"/>
                </a:lnTo>
                <a:lnTo>
                  <a:pt x="2595857" y="597853"/>
                </a:lnTo>
                <a:lnTo>
                  <a:pt x="2613619" y="753110"/>
                </a:lnTo>
                <a:lnTo>
                  <a:pt x="2661196" y="542925"/>
                </a:lnTo>
                <a:lnTo>
                  <a:pt x="2666271" y="540703"/>
                </a:lnTo>
                <a:lnTo>
                  <a:pt x="2670712" y="538480"/>
                </a:lnTo>
                <a:lnTo>
                  <a:pt x="2673249" y="536893"/>
                </a:lnTo>
                <a:lnTo>
                  <a:pt x="2673566" y="536575"/>
                </a:lnTo>
                <a:lnTo>
                  <a:pt x="2682130" y="535623"/>
                </a:lnTo>
                <a:lnTo>
                  <a:pt x="2691328" y="534988"/>
                </a:lnTo>
                <a:close/>
                <a:moveTo>
                  <a:pt x="1954213" y="512763"/>
                </a:moveTo>
                <a:lnTo>
                  <a:pt x="1953574" y="518429"/>
                </a:lnTo>
                <a:lnTo>
                  <a:pt x="1952294" y="524094"/>
                </a:lnTo>
                <a:lnTo>
                  <a:pt x="1951015" y="530705"/>
                </a:lnTo>
                <a:lnTo>
                  <a:pt x="1948775" y="537629"/>
                </a:lnTo>
                <a:lnTo>
                  <a:pt x="1947176" y="540462"/>
                </a:lnTo>
                <a:lnTo>
                  <a:pt x="1945577" y="542981"/>
                </a:lnTo>
                <a:lnTo>
                  <a:pt x="1943657" y="545813"/>
                </a:lnTo>
                <a:lnTo>
                  <a:pt x="1941418" y="547387"/>
                </a:lnTo>
                <a:lnTo>
                  <a:pt x="1939179" y="548961"/>
                </a:lnTo>
                <a:lnTo>
                  <a:pt x="1936620" y="549276"/>
                </a:lnTo>
                <a:lnTo>
                  <a:pt x="1933421" y="549276"/>
                </a:lnTo>
                <a:lnTo>
                  <a:pt x="1930863" y="548961"/>
                </a:lnTo>
                <a:lnTo>
                  <a:pt x="1928943" y="548332"/>
                </a:lnTo>
                <a:lnTo>
                  <a:pt x="1927024" y="547073"/>
                </a:lnTo>
                <a:lnTo>
                  <a:pt x="1925745" y="545184"/>
                </a:lnTo>
                <a:lnTo>
                  <a:pt x="1925105" y="543295"/>
                </a:lnTo>
                <a:lnTo>
                  <a:pt x="1924785" y="541092"/>
                </a:lnTo>
                <a:lnTo>
                  <a:pt x="1924785" y="538574"/>
                </a:lnTo>
                <a:lnTo>
                  <a:pt x="1924465" y="536056"/>
                </a:lnTo>
                <a:lnTo>
                  <a:pt x="1924145" y="534482"/>
                </a:lnTo>
                <a:lnTo>
                  <a:pt x="1923186" y="533223"/>
                </a:lnTo>
                <a:lnTo>
                  <a:pt x="1922546" y="532908"/>
                </a:lnTo>
                <a:lnTo>
                  <a:pt x="1921266" y="532908"/>
                </a:lnTo>
                <a:lnTo>
                  <a:pt x="1920627" y="533852"/>
                </a:lnTo>
                <a:lnTo>
                  <a:pt x="1920307" y="534797"/>
                </a:lnTo>
                <a:lnTo>
                  <a:pt x="1920307" y="536685"/>
                </a:lnTo>
                <a:lnTo>
                  <a:pt x="1919987" y="538889"/>
                </a:lnTo>
                <a:lnTo>
                  <a:pt x="1918707" y="541721"/>
                </a:lnTo>
                <a:lnTo>
                  <a:pt x="1917108" y="544240"/>
                </a:lnTo>
                <a:lnTo>
                  <a:pt x="1915189" y="546443"/>
                </a:lnTo>
                <a:lnTo>
                  <a:pt x="1913909" y="548017"/>
                </a:lnTo>
                <a:lnTo>
                  <a:pt x="1912950" y="548332"/>
                </a:lnTo>
                <a:lnTo>
                  <a:pt x="1912310" y="548332"/>
                </a:lnTo>
                <a:lnTo>
                  <a:pt x="1911990" y="548332"/>
                </a:lnTo>
                <a:lnTo>
                  <a:pt x="1911350" y="547387"/>
                </a:lnTo>
                <a:lnTo>
                  <a:pt x="1911350" y="546443"/>
                </a:lnTo>
                <a:lnTo>
                  <a:pt x="1911350" y="544554"/>
                </a:lnTo>
                <a:lnTo>
                  <a:pt x="1912630" y="536370"/>
                </a:lnTo>
                <a:lnTo>
                  <a:pt x="1913269" y="532278"/>
                </a:lnTo>
                <a:lnTo>
                  <a:pt x="1914229" y="528186"/>
                </a:lnTo>
                <a:lnTo>
                  <a:pt x="1915189" y="524409"/>
                </a:lnTo>
                <a:lnTo>
                  <a:pt x="1916788" y="521891"/>
                </a:lnTo>
                <a:lnTo>
                  <a:pt x="1917428" y="520632"/>
                </a:lnTo>
                <a:lnTo>
                  <a:pt x="1918387" y="520003"/>
                </a:lnTo>
                <a:lnTo>
                  <a:pt x="1919347" y="519058"/>
                </a:lnTo>
                <a:lnTo>
                  <a:pt x="1920627" y="518743"/>
                </a:lnTo>
                <a:lnTo>
                  <a:pt x="1954213" y="512763"/>
                </a:lnTo>
                <a:close/>
                <a:moveTo>
                  <a:pt x="1636712" y="512763"/>
                </a:moveTo>
                <a:lnTo>
                  <a:pt x="1670299" y="519003"/>
                </a:lnTo>
                <a:lnTo>
                  <a:pt x="1671578" y="519332"/>
                </a:lnTo>
                <a:lnTo>
                  <a:pt x="1672218" y="519660"/>
                </a:lnTo>
                <a:lnTo>
                  <a:pt x="1673498" y="520974"/>
                </a:lnTo>
                <a:lnTo>
                  <a:pt x="1674137" y="521959"/>
                </a:lnTo>
                <a:lnTo>
                  <a:pt x="1675737" y="524587"/>
                </a:lnTo>
                <a:lnTo>
                  <a:pt x="1676696" y="528528"/>
                </a:lnTo>
                <a:lnTo>
                  <a:pt x="1677656" y="532470"/>
                </a:lnTo>
                <a:lnTo>
                  <a:pt x="1678296" y="537068"/>
                </a:lnTo>
                <a:lnTo>
                  <a:pt x="1679575" y="545608"/>
                </a:lnTo>
                <a:lnTo>
                  <a:pt x="1679575" y="547578"/>
                </a:lnTo>
                <a:lnTo>
                  <a:pt x="1679575" y="548892"/>
                </a:lnTo>
                <a:lnTo>
                  <a:pt x="1679255" y="549549"/>
                </a:lnTo>
                <a:lnTo>
                  <a:pt x="1678616" y="549549"/>
                </a:lnTo>
                <a:lnTo>
                  <a:pt x="1677976" y="549549"/>
                </a:lnTo>
                <a:lnTo>
                  <a:pt x="1677336" y="549221"/>
                </a:lnTo>
                <a:lnTo>
                  <a:pt x="1675737" y="547578"/>
                </a:lnTo>
                <a:lnTo>
                  <a:pt x="1673818" y="545279"/>
                </a:lnTo>
                <a:lnTo>
                  <a:pt x="1672218" y="542323"/>
                </a:lnTo>
                <a:lnTo>
                  <a:pt x="1671259" y="539367"/>
                </a:lnTo>
                <a:lnTo>
                  <a:pt x="1670939" y="537725"/>
                </a:lnTo>
                <a:lnTo>
                  <a:pt x="1670939" y="535754"/>
                </a:lnTo>
                <a:lnTo>
                  <a:pt x="1670299" y="534440"/>
                </a:lnTo>
                <a:lnTo>
                  <a:pt x="1669659" y="533784"/>
                </a:lnTo>
                <a:lnTo>
                  <a:pt x="1668380" y="533784"/>
                </a:lnTo>
                <a:lnTo>
                  <a:pt x="1667740" y="534112"/>
                </a:lnTo>
                <a:lnTo>
                  <a:pt x="1667100" y="535097"/>
                </a:lnTo>
                <a:lnTo>
                  <a:pt x="1666780" y="536740"/>
                </a:lnTo>
                <a:lnTo>
                  <a:pt x="1666141" y="539367"/>
                </a:lnTo>
                <a:lnTo>
                  <a:pt x="1666141" y="542323"/>
                </a:lnTo>
                <a:lnTo>
                  <a:pt x="1665821" y="544622"/>
                </a:lnTo>
                <a:lnTo>
                  <a:pt x="1665181" y="546593"/>
                </a:lnTo>
                <a:lnTo>
                  <a:pt x="1663901" y="548564"/>
                </a:lnTo>
                <a:lnTo>
                  <a:pt x="1661982" y="549549"/>
                </a:lnTo>
                <a:lnTo>
                  <a:pt x="1660063" y="550534"/>
                </a:lnTo>
                <a:lnTo>
                  <a:pt x="1657504" y="550863"/>
                </a:lnTo>
                <a:lnTo>
                  <a:pt x="1654625" y="550863"/>
                </a:lnTo>
                <a:lnTo>
                  <a:pt x="1651746" y="549878"/>
                </a:lnTo>
                <a:lnTo>
                  <a:pt x="1649507" y="548892"/>
                </a:lnTo>
                <a:lnTo>
                  <a:pt x="1647268" y="546921"/>
                </a:lnTo>
                <a:lnTo>
                  <a:pt x="1645349" y="544294"/>
                </a:lnTo>
                <a:lnTo>
                  <a:pt x="1643749" y="541338"/>
                </a:lnTo>
                <a:lnTo>
                  <a:pt x="1642470" y="538053"/>
                </a:lnTo>
                <a:lnTo>
                  <a:pt x="1640231" y="531484"/>
                </a:lnTo>
                <a:lnTo>
                  <a:pt x="1638631" y="524259"/>
                </a:lnTo>
                <a:lnTo>
                  <a:pt x="1637352" y="518018"/>
                </a:lnTo>
                <a:lnTo>
                  <a:pt x="1636712" y="512763"/>
                </a:lnTo>
                <a:close/>
                <a:moveTo>
                  <a:pt x="358458" y="427038"/>
                </a:moveTo>
                <a:lnTo>
                  <a:pt x="365125" y="427038"/>
                </a:lnTo>
                <a:lnTo>
                  <a:pt x="371475" y="427356"/>
                </a:lnTo>
                <a:lnTo>
                  <a:pt x="377825" y="427992"/>
                </a:lnTo>
                <a:lnTo>
                  <a:pt x="384493" y="429263"/>
                </a:lnTo>
                <a:lnTo>
                  <a:pt x="390843" y="430853"/>
                </a:lnTo>
                <a:lnTo>
                  <a:pt x="397193" y="432125"/>
                </a:lnTo>
                <a:lnTo>
                  <a:pt x="403860" y="434033"/>
                </a:lnTo>
                <a:lnTo>
                  <a:pt x="410210" y="435940"/>
                </a:lnTo>
                <a:lnTo>
                  <a:pt x="422593" y="441027"/>
                </a:lnTo>
                <a:lnTo>
                  <a:pt x="434658" y="446114"/>
                </a:lnTo>
                <a:lnTo>
                  <a:pt x="445770" y="451837"/>
                </a:lnTo>
                <a:lnTo>
                  <a:pt x="456883" y="457878"/>
                </a:lnTo>
                <a:lnTo>
                  <a:pt x="466408" y="463919"/>
                </a:lnTo>
                <a:lnTo>
                  <a:pt x="475298" y="469960"/>
                </a:lnTo>
                <a:lnTo>
                  <a:pt x="482918" y="475365"/>
                </a:lnTo>
                <a:lnTo>
                  <a:pt x="489585" y="480770"/>
                </a:lnTo>
                <a:lnTo>
                  <a:pt x="494348" y="485539"/>
                </a:lnTo>
                <a:lnTo>
                  <a:pt x="497840" y="489355"/>
                </a:lnTo>
                <a:lnTo>
                  <a:pt x="498475" y="491262"/>
                </a:lnTo>
                <a:lnTo>
                  <a:pt x="499110" y="492534"/>
                </a:lnTo>
                <a:lnTo>
                  <a:pt x="499745" y="495396"/>
                </a:lnTo>
                <a:lnTo>
                  <a:pt x="499745" y="499211"/>
                </a:lnTo>
                <a:lnTo>
                  <a:pt x="499745" y="510021"/>
                </a:lnTo>
                <a:lnTo>
                  <a:pt x="499110" y="525282"/>
                </a:lnTo>
                <a:lnTo>
                  <a:pt x="498158" y="543405"/>
                </a:lnTo>
                <a:lnTo>
                  <a:pt x="494983" y="587281"/>
                </a:lnTo>
                <a:lnTo>
                  <a:pt x="490855" y="637198"/>
                </a:lnTo>
                <a:lnTo>
                  <a:pt x="486093" y="688705"/>
                </a:lnTo>
                <a:lnTo>
                  <a:pt x="481013" y="736397"/>
                </a:lnTo>
                <a:lnTo>
                  <a:pt x="476250" y="776457"/>
                </a:lnTo>
                <a:lnTo>
                  <a:pt x="474028" y="792037"/>
                </a:lnTo>
                <a:lnTo>
                  <a:pt x="472123" y="803800"/>
                </a:lnTo>
                <a:lnTo>
                  <a:pt x="464503" y="806344"/>
                </a:lnTo>
                <a:lnTo>
                  <a:pt x="457835" y="808888"/>
                </a:lnTo>
                <a:lnTo>
                  <a:pt x="451168" y="810477"/>
                </a:lnTo>
                <a:lnTo>
                  <a:pt x="444818" y="812067"/>
                </a:lnTo>
                <a:lnTo>
                  <a:pt x="439103" y="813021"/>
                </a:lnTo>
                <a:lnTo>
                  <a:pt x="433705" y="813339"/>
                </a:lnTo>
                <a:lnTo>
                  <a:pt x="429260" y="813021"/>
                </a:lnTo>
                <a:lnTo>
                  <a:pt x="425450" y="811749"/>
                </a:lnTo>
                <a:lnTo>
                  <a:pt x="425768" y="802847"/>
                </a:lnTo>
                <a:lnTo>
                  <a:pt x="426720" y="789811"/>
                </a:lnTo>
                <a:lnTo>
                  <a:pt x="428308" y="754519"/>
                </a:lnTo>
                <a:lnTo>
                  <a:pt x="429260" y="710961"/>
                </a:lnTo>
                <a:lnTo>
                  <a:pt x="429895" y="664541"/>
                </a:lnTo>
                <a:lnTo>
                  <a:pt x="429895" y="619711"/>
                </a:lnTo>
                <a:lnTo>
                  <a:pt x="429578" y="582512"/>
                </a:lnTo>
                <a:lnTo>
                  <a:pt x="429260" y="568205"/>
                </a:lnTo>
                <a:lnTo>
                  <a:pt x="428625" y="557712"/>
                </a:lnTo>
                <a:lnTo>
                  <a:pt x="428308" y="554215"/>
                </a:lnTo>
                <a:lnTo>
                  <a:pt x="427673" y="551672"/>
                </a:lnTo>
                <a:lnTo>
                  <a:pt x="427038" y="550400"/>
                </a:lnTo>
                <a:lnTo>
                  <a:pt x="426720" y="550400"/>
                </a:lnTo>
                <a:lnTo>
                  <a:pt x="426403" y="550400"/>
                </a:lnTo>
                <a:lnTo>
                  <a:pt x="422910" y="555487"/>
                </a:lnTo>
                <a:lnTo>
                  <a:pt x="419100" y="560256"/>
                </a:lnTo>
                <a:lnTo>
                  <a:pt x="418465" y="561846"/>
                </a:lnTo>
                <a:lnTo>
                  <a:pt x="406718" y="733217"/>
                </a:lnTo>
                <a:lnTo>
                  <a:pt x="401003" y="796806"/>
                </a:lnTo>
                <a:lnTo>
                  <a:pt x="398463" y="821605"/>
                </a:lnTo>
                <a:lnTo>
                  <a:pt x="398463" y="823831"/>
                </a:lnTo>
                <a:lnTo>
                  <a:pt x="395288" y="831779"/>
                </a:lnTo>
                <a:lnTo>
                  <a:pt x="392113" y="839728"/>
                </a:lnTo>
                <a:lnTo>
                  <a:pt x="387985" y="847041"/>
                </a:lnTo>
                <a:lnTo>
                  <a:pt x="382905" y="854353"/>
                </a:lnTo>
                <a:lnTo>
                  <a:pt x="365443" y="1090267"/>
                </a:lnTo>
                <a:lnTo>
                  <a:pt x="378778" y="1093447"/>
                </a:lnTo>
                <a:lnTo>
                  <a:pt x="391160" y="1096944"/>
                </a:lnTo>
                <a:lnTo>
                  <a:pt x="403860" y="1100441"/>
                </a:lnTo>
                <a:lnTo>
                  <a:pt x="414973" y="1104575"/>
                </a:lnTo>
                <a:lnTo>
                  <a:pt x="425450" y="1109344"/>
                </a:lnTo>
                <a:lnTo>
                  <a:pt x="435293" y="1114113"/>
                </a:lnTo>
                <a:lnTo>
                  <a:pt x="444818" y="1119518"/>
                </a:lnTo>
                <a:lnTo>
                  <a:pt x="453073" y="1124923"/>
                </a:lnTo>
                <a:lnTo>
                  <a:pt x="450215" y="1114749"/>
                </a:lnTo>
                <a:lnTo>
                  <a:pt x="538480" y="1093447"/>
                </a:lnTo>
                <a:lnTo>
                  <a:pt x="541338" y="1105211"/>
                </a:lnTo>
                <a:lnTo>
                  <a:pt x="454343" y="1126513"/>
                </a:lnTo>
                <a:lnTo>
                  <a:pt x="461645" y="1132236"/>
                </a:lnTo>
                <a:lnTo>
                  <a:pt x="467678" y="1137959"/>
                </a:lnTo>
                <a:lnTo>
                  <a:pt x="472758" y="1144000"/>
                </a:lnTo>
                <a:lnTo>
                  <a:pt x="476885" y="1150358"/>
                </a:lnTo>
                <a:lnTo>
                  <a:pt x="478790" y="1153538"/>
                </a:lnTo>
                <a:lnTo>
                  <a:pt x="480378" y="1156717"/>
                </a:lnTo>
                <a:lnTo>
                  <a:pt x="481965" y="1159897"/>
                </a:lnTo>
                <a:lnTo>
                  <a:pt x="482918" y="1163394"/>
                </a:lnTo>
                <a:lnTo>
                  <a:pt x="483870" y="1166891"/>
                </a:lnTo>
                <a:lnTo>
                  <a:pt x="484505" y="1170707"/>
                </a:lnTo>
                <a:lnTo>
                  <a:pt x="484823" y="1173886"/>
                </a:lnTo>
                <a:lnTo>
                  <a:pt x="484823" y="1177384"/>
                </a:lnTo>
                <a:lnTo>
                  <a:pt x="484823" y="1182789"/>
                </a:lnTo>
                <a:lnTo>
                  <a:pt x="484188" y="1187558"/>
                </a:lnTo>
                <a:lnTo>
                  <a:pt x="482600" y="1192327"/>
                </a:lnTo>
                <a:lnTo>
                  <a:pt x="480695" y="1197414"/>
                </a:lnTo>
                <a:lnTo>
                  <a:pt x="478790" y="1201865"/>
                </a:lnTo>
                <a:lnTo>
                  <a:pt x="475933" y="1206634"/>
                </a:lnTo>
                <a:lnTo>
                  <a:pt x="472758" y="1211404"/>
                </a:lnTo>
                <a:lnTo>
                  <a:pt x="469265" y="1215537"/>
                </a:lnTo>
                <a:lnTo>
                  <a:pt x="465138" y="1219988"/>
                </a:lnTo>
                <a:lnTo>
                  <a:pt x="460375" y="1224121"/>
                </a:lnTo>
                <a:lnTo>
                  <a:pt x="455613" y="1227937"/>
                </a:lnTo>
                <a:lnTo>
                  <a:pt x="450215" y="1232070"/>
                </a:lnTo>
                <a:lnTo>
                  <a:pt x="444818" y="1235249"/>
                </a:lnTo>
                <a:lnTo>
                  <a:pt x="438785" y="1239065"/>
                </a:lnTo>
                <a:lnTo>
                  <a:pt x="432435" y="1242562"/>
                </a:lnTo>
                <a:lnTo>
                  <a:pt x="425450" y="1245741"/>
                </a:lnTo>
                <a:lnTo>
                  <a:pt x="418465" y="1248921"/>
                </a:lnTo>
                <a:lnTo>
                  <a:pt x="410845" y="1251782"/>
                </a:lnTo>
                <a:lnTo>
                  <a:pt x="402908" y="1254644"/>
                </a:lnTo>
                <a:lnTo>
                  <a:pt x="394970" y="1257187"/>
                </a:lnTo>
                <a:lnTo>
                  <a:pt x="386398" y="1259731"/>
                </a:lnTo>
                <a:lnTo>
                  <a:pt x="377825" y="1261956"/>
                </a:lnTo>
                <a:lnTo>
                  <a:pt x="368618" y="1263864"/>
                </a:lnTo>
                <a:lnTo>
                  <a:pt x="359410" y="1265772"/>
                </a:lnTo>
                <a:lnTo>
                  <a:pt x="349885" y="1267679"/>
                </a:lnTo>
                <a:lnTo>
                  <a:pt x="340043" y="1269269"/>
                </a:lnTo>
                <a:lnTo>
                  <a:pt x="329883" y="1270223"/>
                </a:lnTo>
                <a:lnTo>
                  <a:pt x="319723" y="1271495"/>
                </a:lnTo>
                <a:lnTo>
                  <a:pt x="309245" y="1272131"/>
                </a:lnTo>
                <a:lnTo>
                  <a:pt x="298768" y="1272767"/>
                </a:lnTo>
                <a:lnTo>
                  <a:pt x="287973" y="1273085"/>
                </a:lnTo>
                <a:lnTo>
                  <a:pt x="276860" y="1273402"/>
                </a:lnTo>
                <a:lnTo>
                  <a:pt x="273685" y="1273085"/>
                </a:lnTo>
                <a:lnTo>
                  <a:pt x="313055" y="1331268"/>
                </a:lnTo>
                <a:lnTo>
                  <a:pt x="302895" y="1338263"/>
                </a:lnTo>
                <a:lnTo>
                  <a:pt x="259080" y="1273085"/>
                </a:lnTo>
                <a:lnTo>
                  <a:pt x="244157" y="1272131"/>
                </a:lnTo>
                <a:lnTo>
                  <a:pt x="230505" y="1271177"/>
                </a:lnTo>
                <a:lnTo>
                  <a:pt x="216852" y="1269587"/>
                </a:lnTo>
                <a:lnTo>
                  <a:pt x="203835" y="1267362"/>
                </a:lnTo>
                <a:lnTo>
                  <a:pt x="190817" y="1265136"/>
                </a:lnTo>
                <a:lnTo>
                  <a:pt x="178435" y="1262592"/>
                </a:lnTo>
                <a:lnTo>
                  <a:pt x="166687" y="1259413"/>
                </a:lnTo>
                <a:lnTo>
                  <a:pt x="155575" y="1255916"/>
                </a:lnTo>
                <a:lnTo>
                  <a:pt x="144780" y="1252736"/>
                </a:lnTo>
                <a:lnTo>
                  <a:pt x="134937" y="1248603"/>
                </a:lnTo>
                <a:lnTo>
                  <a:pt x="125095" y="1244470"/>
                </a:lnTo>
                <a:lnTo>
                  <a:pt x="116522" y="1239383"/>
                </a:lnTo>
                <a:lnTo>
                  <a:pt x="108267" y="1234931"/>
                </a:lnTo>
                <a:lnTo>
                  <a:pt x="100647" y="1229844"/>
                </a:lnTo>
                <a:lnTo>
                  <a:pt x="93980" y="1224439"/>
                </a:lnTo>
                <a:lnTo>
                  <a:pt x="87947" y="1218716"/>
                </a:lnTo>
                <a:lnTo>
                  <a:pt x="2857" y="1238747"/>
                </a:lnTo>
                <a:lnTo>
                  <a:pt x="0" y="1226983"/>
                </a:lnTo>
                <a:lnTo>
                  <a:pt x="79375" y="1208224"/>
                </a:lnTo>
                <a:lnTo>
                  <a:pt x="76835" y="1204727"/>
                </a:lnTo>
                <a:lnTo>
                  <a:pt x="74612" y="1201229"/>
                </a:lnTo>
                <a:lnTo>
                  <a:pt x="72707" y="1197414"/>
                </a:lnTo>
                <a:lnTo>
                  <a:pt x="71437" y="1193599"/>
                </a:lnTo>
                <a:lnTo>
                  <a:pt x="70167" y="1189465"/>
                </a:lnTo>
                <a:lnTo>
                  <a:pt x="69532" y="1185650"/>
                </a:lnTo>
                <a:lnTo>
                  <a:pt x="69215" y="1181517"/>
                </a:lnTo>
                <a:lnTo>
                  <a:pt x="68580" y="1177384"/>
                </a:lnTo>
                <a:lnTo>
                  <a:pt x="69215" y="1171661"/>
                </a:lnTo>
                <a:lnTo>
                  <a:pt x="70167" y="1166574"/>
                </a:lnTo>
                <a:lnTo>
                  <a:pt x="71755" y="1161169"/>
                </a:lnTo>
                <a:lnTo>
                  <a:pt x="73977" y="1155763"/>
                </a:lnTo>
                <a:lnTo>
                  <a:pt x="76517" y="1150676"/>
                </a:lnTo>
                <a:lnTo>
                  <a:pt x="80010" y="1145589"/>
                </a:lnTo>
                <a:lnTo>
                  <a:pt x="83820" y="1140820"/>
                </a:lnTo>
                <a:lnTo>
                  <a:pt x="88265" y="1136051"/>
                </a:lnTo>
                <a:lnTo>
                  <a:pt x="93027" y="1131282"/>
                </a:lnTo>
                <a:lnTo>
                  <a:pt x="98425" y="1126831"/>
                </a:lnTo>
                <a:lnTo>
                  <a:pt x="104457" y="1122697"/>
                </a:lnTo>
                <a:lnTo>
                  <a:pt x="110807" y="1118564"/>
                </a:lnTo>
                <a:lnTo>
                  <a:pt x="117475" y="1114431"/>
                </a:lnTo>
                <a:lnTo>
                  <a:pt x="124777" y="1111251"/>
                </a:lnTo>
                <a:lnTo>
                  <a:pt x="132715" y="1107436"/>
                </a:lnTo>
                <a:lnTo>
                  <a:pt x="140652" y="1103939"/>
                </a:lnTo>
                <a:lnTo>
                  <a:pt x="89852" y="1023817"/>
                </a:lnTo>
                <a:lnTo>
                  <a:pt x="100012" y="1017458"/>
                </a:lnTo>
                <a:lnTo>
                  <a:pt x="152400" y="1099805"/>
                </a:lnTo>
                <a:lnTo>
                  <a:pt x="162242" y="1096944"/>
                </a:lnTo>
                <a:lnTo>
                  <a:pt x="172720" y="1093765"/>
                </a:lnTo>
                <a:lnTo>
                  <a:pt x="154940" y="850538"/>
                </a:lnTo>
                <a:lnTo>
                  <a:pt x="150812" y="844179"/>
                </a:lnTo>
                <a:lnTo>
                  <a:pt x="146367" y="837820"/>
                </a:lnTo>
                <a:lnTo>
                  <a:pt x="143510" y="830826"/>
                </a:lnTo>
                <a:lnTo>
                  <a:pt x="140652" y="824149"/>
                </a:lnTo>
                <a:lnTo>
                  <a:pt x="140652" y="821605"/>
                </a:lnTo>
                <a:lnTo>
                  <a:pt x="136842" y="782816"/>
                </a:lnTo>
                <a:lnTo>
                  <a:pt x="133032" y="740212"/>
                </a:lnTo>
                <a:lnTo>
                  <a:pt x="128587" y="687433"/>
                </a:lnTo>
                <a:lnTo>
                  <a:pt x="119697" y="557077"/>
                </a:lnTo>
                <a:lnTo>
                  <a:pt x="116522" y="554215"/>
                </a:lnTo>
                <a:lnTo>
                  <a:pt x="112712" y="550400"/>
                </a:lnTo>
                <a:lnTo>
                  <a:pt x="112395" y="550400"/>
                </a:lnTo>
                <a:lnTo>
                  <a:pt x="112395" y="550718"/>
                </a:lnTo>
                <a:lnTo>
                  <a:pt x="112077" y="552307"/>
                </a:lnTo>
                <a:lnTo>
                  <a:pt x="111125" y="558666"/>
                </a:lnTo>
                <a:lnTo>
                  <a:pt x="111125" y="569794"/>
                </a:lnTo>
                <a:lnTo>
                  <a:pt x="111125" y="584420"/>
                </a:lnTo>
                <a:lnTo>
                  <a:pt x="112395" y="621937"/>
                </a:lnTo>
                <a:lnTo>
                  <a:pt x="113665" y="666449"/>
                </a:lnTo>
                <a:lnTo>
                  <a:pt x="116205" y="712869"/>
                </a:lnTo>
                <a:lnTo>
                  <a:pt x="118427" y="756109"/>
                </a:lnTo>
                <a:lnTo>
                  <a:pt x="120332" y="791401"/>
                </a:lnTo>
                <a:lnTo>
                  <a:pt x="122237" y="813021"/>
                </a:lnTo>
                <a:lnTo>
                  <a:pt x="112077" y="813339"/>
                </a:lnTo>
                <a:lnTo>
                  <a:pt x="105410" y="813339"/>
                </a:lnTo>
                <a:lnTo>
                  <a:pt x="98425" y="812385"/>
                </a:lnTo>
                <a:lnTo>
                  <a:pt x="90487" y="811431"/>
                </a:lnTo>
                <a:lnTo>
                  <a:pt x="82550" y="809523"/>
                </a:lnTo>
                <a:lnTo>
                  <a:pt x="78740" y="807934"/>
                </a:lnTo>
                <a:lnTo>
                  <a:pt x="74612" y="806344"/>
                </a:lnTo>
                <a:lnTo>
                  <a:pt x="70802" y="804754"/>
                </a:lnTo>
                <a:lnTo>
                  <a:pt x="66675" y="802211"/>
                </a:lnTo>
                <a:lnTo>
                  <a:pt x="65087" y="791083"/>
                </a:lnTo>
                <a:lnTo>
                  <a:pt x="63182" y="776139"/>
                </a:lnTo>
                <a:lnTo>
                  <a:pt x="61277" y="758335"/>
                </a:lnTo>
                <a:lnTo>
                  <a:pt x="59055" y="737986"/>
                </a:lnTo>
                <a:lnTo>
                  <a:pt x="55245" y="692520"/>
                </a:lnTo>
                <a:lnTo>
                  <a:pt x="51752" y="643875"/>
                </a:lnTo>
                <a:lnTo>
                  <a:pt x="49212" y="596819"/>
                </a:lnTo>
                <a:lnTo>
                  <a:pt x="47307" y="555487"/>
                </a:lnTo>
                <a:lnTo>
                  <a:pt x="46990" y="538318"/>
                </a:lnTo>
                <a:lnTo>
                  <a:pt x="46355" y="524011"/>
                </a:lnTo>
                <a:lnTo>
                  <a:pt x="46990" y="513836"/>
                </a:lnTo>
                <a:lnTo>
                  <a:pt x="47307" y="507477"/>
                </a:lnTo>
                <a:lnTo>
                  <a:pt x="47625" y="503026"/>
                </a:lnTo>
                <a:lnTo>
                  <a:pt x="48895" y="498893"/>
                </a:lnTo>
                <a:lnTo>
                  <a:pt x="49847" y="495078"/>
                </a:lnTo>
                <a:lnTo>
                  <a:pt x="51752" y="490944"/>
                </a:lnTo>
                <a:lnTo>
                  <a:pt x="53975" y="487129"/>
                </a:lnTo>
                <a:lnTo>
                  <a:pt x="56515" y="483314"/>
                </a:lnTo>
                <a:lnTo>
                  <a:pt x="59690" y="480134"/>
                </a:lnTo>
                <a:lnTo>
                  <a:pt x="62547" y="476637"/>
                </a:lnTo>
                <a:lnTo>
                  <a:pt x="66357" y="473140"/>
                </a:lnTo>
                <a:lnTo>
                  <a:pt x="70167" y="470278"/>
                </a:lnTo>
                <a:lnTo>
                  <a:pt x="74612" y="467099"/>
                </a:lnTo>
                <a:lnTo>
                  <a:pt x="79375" y="464237"/>
                </a:lnTo>
                <a:lnTo>
                  <a:pt x="88900" y="458514"/>
                </a:lnTo>
                <a:lnTo>
                  <a:pt x="99377" y="453745"/>
                </a:lnTo>
                <a:lnTo>
                  <a:pt x="111125" y="449294"/>
                </a:lnTo>
                <a:lnTo>
                  <a:pt x="123190" y="444525"/>
                </a:lnTo>
                <a:lnTo>
                  <a:pt x="135572" y="441027"/>
                </a:lnTo>
                <a:lnTo>
                  <a:pt x="148907" y="437530"/>
                </a:lnTo>
                <a:lnTo>
                  <a:pt x="161607" y="434351"/>
                </a:lnTo>
                <a:lnTo>
                  <a:pt x="174625" y="431807"/>
                </a:lnTo>
                <a:lnTo>
                  <a:pt x="187960" y="429581"/>
                </a:lnTo>
                <a:lnTo>
                  <a:pt x="200660" y="427674"/>
                </a:lnTo>
                <a:lnTo>
                  <a:pt x="203835" y="427674"/>
                </a:lnTo>
                <a:lnTo>
                  <a:pt x="206692" y="427674"/>
                </a:lnTo>
                <a:lnTo>
                  <a:pt x="248285" y="582194"/>
                </a:lnTo>
                <a:lnTo>
                  <a:pt x="249237" y="576153"/>
                </a:lnTo>
                <a:lnTo>
                  <a:pt x="263525" y="470278"/>
                </a:lnTo>
                <a:lnTo>
                  <a:pt x="259715" y="459786"/>
                </a:lnTo>
                <a:lnTo>
                  <a:pt x="267653" y="445797"/>
                </a:lnTo>
                <a:lnTo>
                  <a:pt x="285750" y="445797"/>
                </a:lnTo>
                <a:lnTo>
                  <a:pt x="293688" y="459786"/>
                </a:lnTo>
                <a:lnTo>
                  <a:pt x="289878" y="472186"/>
                </a:lnTo>
                <a:lnTo>
                  <a:pt x="302578" y="584102"/>
                </a:lnTo>
                <a:lnTo>
                  <a:pt x="336868" y="432443"/>
                </a:lnTo>
                <a:lnTo>
                  <a:pt x="343853" y="429263"/>
                </a:lnTo>
                <a:lnTo>
                  <a:pt x="345440" y="428310"/>
                </a:lnTo>
                <a:lnTo>
                  <a:pt x="345758" y="427674"/>
                </a:lnTo>
                <a:lnTo>
                  <a:pt x="352108" y="427356"/>
                </a:lnTo>
                <a:lnTo>
                  <a:pt x="358458" y="427038"/>
                </a:lnTo>
                <a:close/>
                <a:moveTo>
                  <a:pt x="1859239" y="201613"/>
                </a:moveTo>
                <a:lnTo>
                  <a:pt x="1864624" y="201613"/>
                </a:lnTo>
                <a:lnTo>
                  <a:pt x="1869375" y="201613"/>
                </a:lnTo>
                <a:lnTo>
                  <a:pt x="1874760" y="201930"/>
                </a:lnTo>
                <a:lnTo>
                  <a:pt x="1879828" y="202248"/>
                </a:lnTo>
                <a:lnTo>
                  <a:pt x="1884896" y="203517"/>
                </a:lnTo>
                <a:lnTo>
                  <a:pt x="1895349" y="205739"/>
                </a:lnTo>
                <a:lnTo>
                  <a:pt x="1905485" y="208595"/>
                </a:lnTo>
                <a:lnTo>
                  <a:pt x="1914988" y="212403"/>
                </a:lnTo>
                <a:lnTo>
                  <a:pt x="1924490" y="216529"/>
                </a:lnTo>
                <a:lnTo>
                  <a:pt x="1933676" y="221290"/>
                </a:lnTo>
                <a:lnTo>
                  <a:pt x="1942229" y="225733"/>
                </a:lnTo>
                <a:lnTo>
                  <a:pt x="1949514" y="230493"/>
                </a:lnTo>
                <a:lnTo>
                  <a:pt x="1956799" y="235571"/>
                </a:lnTo>
                <a:lnTo>
                  <a:pt x="1962818" y="240014"/>
                </a:lnTo>
                <a:lnTo>
                  <a:pt x="1967886" y="244140"/>
                </a:lnTo>
                <a:lnTo>
                  <a:pt x="1971687" y="247948"/>
                </a:lnTo>
                <a:lnTo>
                  <a:pt x="1974538" y="251122"/>
                </a:lnTo>
                <a:lnTo>
                  <a:pt x="1975488" y="253343"/>
                </a:lnTo>
                <a:lnTo>
                  <a:pt x="1976438" y="258739"/>
                </a:lnTo>
                <a:lnTo>
                  <a:pt x="1975805" y="267307"/>
                </a:lnTo>
                <a:lnTo>
                  <a:pt x="1975488" y="279367"/>
                </a:lnTo>
                <a:lnTo>
                  <a:pt x="1974854" y="293649"/>
                </a:lnTo>
                <a:lnTo>
                  <a:pt x="1972637" y="328241"/>
                </a:lnTo>
                <a:lnTo>
                  <a:pt x="1969153" y="368229"/>
                </a:lnTo>
                <a:lnTo>
                  <a:pt x="1965352" y="408852"/>
                </a:lnTo>
                <a:lnTo>
                  <a:pt x="1961234" y="446619"/>
                </a:lnTo>
                <a:lnTo>
                  <a:pt x="1957433" y="478355"/>
                </a:lnTo>
                <a:lnTo>
                  <a:pt x="1956166" y="490732"/>
                </a:lnTo>
                <a:lnTo>
                  <a:pt x="1954265" y="499619"/>
                </a:lnTo>
                <a:lnTo>
                  <a:pt x="1948564" y="501840"/>
                </a:lnTo>
                <a:lnTo>
                  <a:pt x="1942862" y="503744"/>
                </a:lnTo>
                <a:lnTo>
                  <a:pt x="1937794" y="505331"/>
                </a:lnTo>
                <a:lnTo>
                  <a:pt x="1932726" y="506283"/>
                </a:lnTo>
                <a:lnTo>
                  <a:pt x="1928291" y="507235"/>
                </a:lnTo>
                <a:lnTo>
                  <a:pt x="1924174" y="507235"/>
                </a:lnTo>
                <a:lnTo>
                  <a:pt x="1920373" y="506918"/>
                </a:lnTo>
                <a:lnTo>
                  <a:pt x="1917522" y="505966"/>
                </a:lnTo>
                <a:lnTo>
                  <a:pt x="1918472" y="488828"/>
                </a:lnTo>
                <a:lnTo>
                  <a:pt x="1919422" y="460900"/>
                </a:lnTo>
                <a:lnTo>
                  <a:pt x="1920373" y="426307"/>
                </a:lnTo>
                <a:lnTo>
                  <a:pt x="1920689" y="389493"/>
                </a:lnTo>
                <a:lnTo>
                  <a:pt x="1921006" y="354265"/>
                </a:lnTo>
                <a:lnTo>
                  <a:pt x="1920689" y="324750"/>
                </a:lnTo>
                <a:lnTo>
                  <a:pt x="1920373" y="313325"/>
                </a:lnTo>
                <a:lnTo>
                  <a:pt x="1919739" y="305074"/>
                </a:lnTo>
                <a:lnTo>
                  <a:pt x="1918789" y="299996"/>
                </a:lnTo>
                <a:lnTo>
                  <a:pt x="1918472" y="299361"/>
                </a:lnTo>
                <a:lnTo>
                  <a:pt x="1918472" y="299044"/>
                </a:lnTo>
                <a:lnTo>
                  <a:pt x="1918155" y="299361"/>
                </a:lnTo>
                <a:lnTo>
                  <a:pt x="1914988" y="303170"/>
                </a:lnTo>
                <a:lnTo>
                  <a:pt x="1912454" y="307295"/>
                </a:lnTo>
                <a:lnTo>
                  <a:pt x="1911820" y="308247"/>
                </a:lnTo>
                <a:lnTo>
                  <a:pt x="1902318" y="443762"/>
                </a:lnTo>
                <a:lnTo>
                  <a:pt x="1897883" y="493906"/>
                </a:lnTo>
                <a:lnTo>
                  <a:pt x="1895982" y="513900"/>
                </a:lnTo>
                <a:lnTo>
                  <a:pt x="1895982" y="515804"/>
                </a:lnTo>
                <a:lnTo>
                  <a:pt x="1893765" y="521834"/>
                </a:lnTo>
                <a:lnTo>
                  <a:pt x="1891231" y="528181"/>
                </a:lnTo>
                <a:lnTo>
                  <a:pt x="1887747" y="534211"/>
                </a:lnTo>
                <a:lnTo>
                  <a:pt x="1883946" y="539924"/>
                </a:lnTo>
                <a:lnTo>
                  <a:pt x="1869375" y="734151"/>
                </a:lnTo>
                <a:lnTo>
                  <a:pt x="1879828" y="736373"/>
                </a:lnTo>
                <a:lnTo>
                  <a:pt x="1890281" y="738912"/>
                </a:lnTo>
                <a:lnTo>
                  <a:pt x="1899784" y="742403"/>
                </a:lnTo>
                <a:lnTo>
                  <a:pt x="1909286" y="745576"/>
                </a:lnTo>
                <a:lnTo>
                  <a:pt x="1917839" y="749067"/>
                </a:lnTo>
                <a:lnTo>
                  <a:pt x="1925757" y="752876"/>
                </a:lnTo>
                <a:lnTo>
                  <a:pt x="1933043" y="757002"/>
                </a:lnTo>
                <a:lnTo>
                  <a:pt x="1940011" y="761762"/>
                </a:lnTo>
                <a:lnTo>
                  <a:pt x="1946030" y="766522"/>
                </a:lnTo>
                <a:lnTo>
                  <a:pt x="1951098" y="771283"/>
                </a:lnTo>
                <a:lnTo>
                  <a:pt x="1955532" y="776361"/>
                </a:lnTo>
                <a:lnTo>
                  <a:pt x="1959333" y="781439"/>
                </a:lnTo>
                <a:lnTo>
                  <a:pt x="1962501" y="787151"/>
                </a:lnTo>
                <a:lnTo>
                  <a:pt x="1964718" y="792864"/>
                </a:lnTo>
                <a:lnTo>
                  <a:pt x="1966302" y="798894"/>
                </a:lnTo>
                <a:lnTo>
                  <a:pt x="1966619" y="801750"/>
                </a:lnTo>
                <a:lnTo>
                  <a:pt x="1966619" y="804924"/>
                </a:lnTo>
                <a:lnTo>
                  <a:pt x="1966302" y="808732"/>
                </a:lnTo>
                <a:lnTo>
                  <a:pt x="1965669" y="812223"/>
                </a:lnTo>
                <a:lnTo>
                  <a:pt x="1965035" y="816031"/>
                </a:lnTo>
                <a:lnTo>
                  <a:pt x="1963451" y="819522"/>
                </a:lnTo>
                <a:lnTo>
                  <a:pt x="1962184" y="823331"/>
                </a:lnTo>
                <a:lnTo>
                  <a:pt x="1960284" y="826504"/>
                </a:lnTo>
                <a:lnTo>
                  <a:pt x="1958066" y="829995"/>
                </a:lnTo>
                <a:lnTo>
                  <a:pt x="1955532" y="833486"/>
                </a:lnTo>
                <a:lnTo>
                  <a:pt x="1952682" y="836660"/>
                </a:lnTo>
                <a:lnTo>
                  <a:pt x="1949514" y="839834"/>
                </a:lnTo>
                <a:lnTo>
                  <a:pt x="1946030" y="842690"/>
                </a:lnTo>
                <a:lnTo>
                  <a:pt x="1942545" y="845864"/>
                </a:lnTo>
                <a:lnTo>
                  <a:pt x="1938428" y="848720"/>
                </a:lnTo>
                <a:lnTo>
                  <a:pt x="1934310" y="851576"/>
                </a:lnTo>
                <a:lnTo>
                  <a:pt x="1924807" y="856654"/>
                </a:lnTo>
                <a:lnTo>
                  <a:pt x="1914354" y="861732"/>
                </a:lnTo>
                <a:lnTo>
                  <a:pt x="1903268" y="865858"/>
                </a:lnTo>
                <a:lnTo>
                  <a:pt x="1891231" y="869983"/>
                </a:lnTo>
                <a:lnTo>
                  <a:pt x="1878244" y="873157"/>
                </a:lnTo>
                <a:lnTo>
                  <a:pt x="1864624" y="876013"/>
                </a:lnTo>
                <a:lnTo>
                  <a:pt x="1850370" y="878235"/>
                </a:lnTo>
                <a:lnTo>
                  <a:pt x="1835165" y="880139"/>
                </a:lnTo>
                <a:lnTo>
                  <a:pt x="1819644" y="881091"/>
                </a:lnTo>
                <a:lnTo>
                  <a:pt x="1783851" y="947738"/>
                </a:lnTo>
                <a:lnTo>
                  <a:pt x="1773398" y="941708"/>
                </a:lnTo>
                <a:lnTo>
                  <a:pt x="1805390" y="881409"/>
                </a:lnTo>
                <a:lnTo>
                  <a:pt x="1800322" y="881726"/>
                </a:lnTo>
                <a:lnTo>
                  <a:pt x="1787335" y="881409"/>
                </a:lnTo>
                <a:lnTo>
                  <a:pt x="1774032" y="881091"/>
                </a:lnTo>
                <a:lnTo>
                  <a:pt x="1761678" y="880139"/>
                </a:lnTo>
                <a:lnTo>
                  <a:pt x="1749642" y="878552"/>
                </a:lnTo>
                <a:lnTo>
                  <a:pt x="1737605" y="876648"/>
                </a:lnTo>
                <a:lnTo>
                  <a:pt x="1726518" y="874427"/>
                </a:lnTo>
                <a:lnTo>
                  <a:pt x="1716066" y="871888"/>
                </a:lnTo>
                <a:lnTo>
                  <a:pt x="1705296" y="868714"/>
                </a:lnTo>
                <a:lnTo>
                  <a:pt x="1696110" y="865223"/>
                </a:lnTo>
                <a:lnTo>
                  <a:pt x="1686607" y="862049"/>
                </a:lnTo>
                <a:lnTo>
                  <a:pt x="1678372" y="857924"/>
                </a:lnTo>
                <a:lnTo>
                  <a:pt x="1670453" y="853798"/>
                </a:lnTo>
                <a:lnTo>
                  <a:pt x="1663484" y="849037"/>
                </a:lnTo>
                <a:lnTo>
                  <a:pt x="1657149" y="844594"/>
                </a:lnTo>
                <a:lnTo>
                  <a:pt x="1651448" y="839516"/>
                </a:lnTo>
                <a:lnTo>
                  <a:pt x="1646696" y="834439"/>
                </a:lnTo>
                <a:lnTo>
                  <a:pt x="1574476" y="851894"/>
                </a:lnTo>
                <a:lnTo>
                  <a:pt x="1571625" y="840151"/>
                </a:lnTo>
                <a:lnTo>
                  <a:pt x="1639411" y="823648"/>
                </a:lnTo>
                <a:lnTo>
                  <a:pt x="1637510" y="819205"/>
                </a:lnTo>
                <a:lnTo>
                  <a:pt x="1635927" y="814127"/>
                </a:lnTo>
                <a:lnTo>
                  <a:pt x="1634976" y="809684"/>
                </a:lnTo>
                <a:lnTo>
                  <a:pt x="1634660" y="804924"/>
                </a:lnTo>
                <a:lnTo>
                  <a:pt x="1634976" y="799211"/>
                </a:lnTo>
                <a:lnTo>
                  <a:pt x="1635927" y="793816"/>
                </a:lnTo>
                <a:lnTo>
                  <a:pt x="1637827" y="788738"/>
                </a:lnTo>
                <a:lnTo>
                  <a:pt x="1640678" y="783343"/>
                </a:lnTo>
                <a:lnTo>
                  <a:pt x="1643529" y="778582"/>
                </a:lnTo>
                <a:lnTo>
                  <a:pt x="1647646" y="773504"/>
                </a:lnTo>
                <a:lnTo>
                  <a:pt x="1652081" y="769061"/>
                </a:lnTo>
                <a:lnTo>
                  <a:pt x="1657466" y="764618"/>
                </a:lnTo>
                <a:lnTo>
                  <a:pt x="1663167" y="760493"/>
                </a:lnTo>
                <a:lnTo>
                  <a:pt x="1669503" y="756684"/>
                </a:lnTo>
                <a:lnTo>
                  <a:pt x="1676154" y="752876"/>
                </a:lnTo>
                <a:lnTo>
                  <a:pt x="1683757" y="749067"/>
                </a:lnTo>
                <a:lnTo>
                  <a:pt x="1691675" y="745894"/>
                </a:lnTo>
                <a:lnTo>
                  <a:pt x="1700228" y="742720"/>
                </a:lnTo>
                <a:lnTo>
                  <a:pt x="1708780" y="740181"/>
                </a:lnTo>
                <a:lnTo>
                  <a:pt x="1718283" y="737642"/>
                </a:lnTo>
                <a:lnTo>
                  <a:pt x="1703079" y="536750"/>
                </a:lnTo>
                <a:lnTo>
                  <a:pt x="1699911" y="531990"/>
                </a:lnTo>
                <a:lnTo>
                  <a:pt x="1696744" y="526595"/>
                </a:lnTo>
                <a:lnTo>
                  <a:pt x="1694209" y="521517"/>
                </a:lnTo>
                <a:lnTo>
                  <a:pt x="1691992" y="516122"/>
                </a:lnTo>
                <a:lnTo>
                  <a:pt x="1691992" y="513900"/>
                </a:lnTo>
                <a:lnTo>
                  <a:pt x="1688825" y="483116"/>
                </a:lnTo>
                <a:lnTo>
                  <a:pt x="1685974" y="449792"/>
                </a:lnTo>
                <a:lnTo>
                  <a:pt x="1682490" y="407583"/>
                </a:lnTo>
                <a:lnTo>
                  <a:pt x="1675521" y="304439"/>
                </a:lnTo>
                <a:lnTo>
                  <a:pt x="1672670" y="302218"/>
                </a:lnTo>
                <a:lnTo>
                  <a:pt x="1669819" y="299361"/>
                </a:lnTo>
                <a:lnTo>
                  <a:pt x="1669503" y="299361"/>
                </a:lnTo>
                <a:lnTo>
                  <a:pt x="1669186" y="300948"/>
                </a:lnTo>
                <a:lnTo>
                  <a:pt x="1668552" y="305709"/>
                </a:lnTo>
                <a:lnTo>
                  <a:pt x="1668552" y="314277"/>
                </a:lnTo>
                <a:lnTo>
                  <a:pt x="1668552" y="326020"/>
                </a:lnTo>
                <a:lnTo>
                  <a:pt x="1669503" y="355852"/>
                </a:lnTo>
                <a:lnTo>
                  <a:pt x="1671086" y="391080"/>
                </a:lnTo>
                <a:lnTo>
                  <a:pt x="1672353" y="427894"/>
                </a:lnTo>
                <a:lnTo>
                  <a:pt x="1674254" y="462169"/>
                </a:lnTo>
                <a:lnTo>
                  <a:pt x="1675838" y="489780"/>
                </a:lnTo>
                <a:lnTo>
                  <a:pt x="1677421" y="507235"/>
                </a:lnTo>
                <a:lnTo>
                  <a:pt x="1669503" y="507235"/>
                </a:lnTo>
                <a:lnTo>
                  <a:pt x="1664118" y="507235"/>
                </a:lnTo>
                <a:lnTo>
                  <a:pt x="1658416" y="506918"/>
                </a:lnTo>
                <a:lnTo>
                  <a:pt x="1652715" y="505648"/>
                </a:lnTo>
                <a:lnTo>
                  <a:pt x="1646063" y="504062"/>
                </a:lnTo>
                <a:lnTo>
                  <a:pt x="1639728" y="501840"/>
                </a:lnTo>
                <a:lnTo>
                  <a:pt x="1636877" y="500253"/>
                </a:lnTo>
                <a:lnTo>
                  <a:pt x="1633709" y="498984"/>
                </a:lnTo>
                <a:lnTo>
                  <a:pt x="1632442" y="489780"/>
                </a:lnTo>
                <a:lnTo>
                  <a:pt x="1630858" y="477720"/>
                </a:lnTo>
                <a:lnTo>
                  <a:pt x="1627374" y="447888"/>
                </a:lnTo>
                <a:lnTo>
                  <a:pt x="1624523" y="411708"/>
                </a:lnTo>
                <a:lnTo>
                  <a:pt x="1621673" y="373307"/>
                </a:lnTo>
                <a:lnTo>
                  <a:pt x="1619455" y="336176"/>
                </a:lnTo>
                <a:lnTo>
                  <a:pt x="1618188" y="303487"/>
                </a:lnTo>
                <a:lnTo>
                  <a:pt x="1617555" y="278733"/>
                </a:lnTo>
                <a:lnTo>
                  <a:pt x="1617555" y="270481"/>
                </a:lnTo>
                <a:lnTo>
                  <a:pt x="1618188" y="265086"/>
                </a:lnTo>
                <a:lnTo>
                  <a:pt x="1618505" y="261595"/>
                </a:lnTo>
                <a:lnTo>
                  <a:pt x="1619139" y="258421"/>
                </a:lnTo>
                <a:lnTo>
                  <a:pt x="1620406" y="255248"/>
                </a:lnTo>
                <a:lnTo>
                  <a:pt x="1621673" y="252391"/>
                </a:lnTo>
                <a:lnTo>
                  <a:pt x="1623573" y="249218"/>
                </a:lnTo>
                <a:lnTo>
                  <a:pt x="1625474" y="246361"/>
                </a:lnTo>
                <a:lnTo>
                  <a:pt x="1627691" y="243822"/>
                </a:lnTo>
                <a:lnTo>
                  <a:pt x="1630542" y="240649"/>
                </a:lnTo>
                <a:lnTo>
                  <a:pt x="1633392" y="238110"/>
                </a:lnTo>
                <a:lnTo>
                  <a:pt x="1636560" y="235888"/>
                </a:lnTo>
                <a:lnTo>
                  <a:pt x="1643212" y="230810"/>
                </a:lnTo>
                <a:lnTo>
                  <a:pt x="1651131" y="226685"/>
                </a:lnTo>
                <a:lnTo>
                  <a:pt x="1659683" y="222559"/>
                </a:lnTo>
                <a:lnTo>
                  <a:pt x="1668552" y="218751"/>
                </a:lnTo>
                <a:lnTo>
                  <a:pt x="1678055" y="215577"/>
                </a:lnTo>
                <a:lnTo>
                  <a:pt x="1688191" y="212403"/>
                </a:lnTo>
                <a:lnTo>
                  <a:pt x="1698327" y="209864"/>
                </a:lnTo>
                <a:lnTo>
                  <a:pt x="1708780" y="207643"/>
                </a:lnTo>
                <a:lnTo>
                  <a:pt x="1718916" y="205421"/>
                </a:lnTo>
                <a:lnTo>
                  <a:pt x="1729369" y="203834"/>
                </a:lnTo>
                <a:lnTo>
                  <a:pt x="1739505" y="202248"/>
                </a:lnTo>
                <a:lnTo>
                  <a:pt x="1741723" y="201930"/>
                </a:lnTo>
                <a:lnTo>
                  <a:pt x="1743940" y="201930"/>
                </a:lnTo>
                <a:lnTo>
                  <a:pt x="1777516" y="324433"/>
                </a:lnTo>
                <a:lnTo>
                  <a:pt x="1777833" y="319673"/>
                </a:lnTo>
                <a:lnTo>
                  <a:pt x="1789553" y="235888"/>
                </a:lnTo>
                <a:lnTo>
                  <a:pt x="1786068" y="227637"/>
                </a:lnTo>
                <a:lnTo>
                  <a:pt x="1792404" y="216529"/>
                </a:lnTo>
                <a:lnTo>
                  <a:pt x="1806658" y="216212"/>
                </a:lnTo>
                <a:lnTo>
                  <a:pt x="1812676" y="227637"/>
                </a:lnTo>
                <a:lnTo>
                  <a:pt x="1810142" y="237158"/>
                </a:lnTo>
                <a:lnTo>
                  <a:pt x="1820278" y="325703"/>
                </a:lnTo>
                <a:lnTo>
                  <a:pt x="1847202" y="206056"/>
                </a:lnTo>
                <a:lnTo>
                  <a:pt x="1852904" y="203517"/>
                </a:lnTo>
                <a:lnTo>
                  <a:pt x="1853854" y="202882"/>
                </a:lnTo>
                <a:lnTo>
                  <a:pt x="1854488" y="202248"/>
                </a:lnTo>
                <a:lnTo>
                  <a:pt x="1859239" y="201613"/>
                </a:lnTo>
                <a:close/>
                <a:moveTo>
                  <a:pt x="2576838" y="182563"/>
                </a:moveTo>
                <a:lnTo>
                  <a:pt x="2587021" y="182563"/>
                </a:lnTo>
                <a:lnTo>
                  <a:pt x="2597204" y="182880"/>
                </a:lnTo>
                <a:lnTo>
                  <a:pt x="2606432" y="183515"/>
                </a:lnTo>
                <a:lnTo>
                  <a:pt x="2615979" y="185103"/>
                </a:lnTo>
                <a:lnTo>
                  <a:pt x="2624570" y="186690"/>
                </a:lnTo>
                <a:lnTo>
                  <a:pt x="2633162" y="188913"/>
                </a:lnTo>
                <a:lnTo>
                  <a:pt x="2641118" y="191135"/>
                </a:lnTo>
                <a:lnTo>
                  <a:pt x="2649073" y="193993"/>
                </a:lnTo>
                <a:lnTo>
                  <a:pt x="2656392" y="196850"/>
                </a:lnTo>
                <a:lnTo>
                  <a:pt x="2663074" y="200025"/>
                </a:lnTo>
                <a:lnTo>
                  <a:pt x="2669439" y="203200"/>
                </a:lnTo>
                <a:lnTo>
                  <a:pt x="2675485" y="206375"/>
                </a:lnTo>
                <a:lnTo>
                  <a:pt x="2685986" y="213043"/>
                </a:lnTo>
                <a:lnTo>
                  <a:pt x="2694578" y="219393"/>
                </a:lnTo>
                <a:lnTo>
                  <a:pt x="2701578" y="224473"/>
                </a:lnTo>
                <a:lnTo>
                  <a:pt x="2706670" y="228918"/>
                </a:lnTo>
                <a:lnTo>
                  <a:pt x="2710488" y="233045"/>
                </a:lnTo>
                <a:lnTo>
                  <a:pt x="2709216" y="236220"/>
                </a:lnTo>
                <a:lnTo>
                  <a:pt x="2707625" y="239078"/>
                </a:lnTo>
                <a:lnTo>
                  <a:pt x="2705079" y="243840"/>
                </a:lnTo>
                <a:lnTo>
                  <a:pt x="2701897" y="248603"/>
                </a:lnTo>
                <a:lnTo>
                  <a:pt x="2697760" y="253365"/>
                </a:lnTo>
                <a:lnTo>
                  <a:pt x="2693305" y="258763"/>
                </a:lnTo>
                <a:lnTo>
                  <a:pt x="2687577" y="264160"/>
                </a:lnTo>
                <a:lnTo>
                  <a:pt x="2684077" y="266383"/>
                </a:lnTo>
                <a:lnTo>
                  <a:pt x="2681213" y="268605"/>
                </a:lnTo>
                <a:lnTo>
                  <a:pt x="2677394" y="270828"/>
                </a:lnTo>
                <a:lnTo>
                  <a:pt x="2673575" y="272733"/>
                </a:lnTo>
                <a:lnTo>
                  <a:pt x="2669757" y="274638"/>
                </a:lnTo>
                <a:lnTo>
                  <a:pt x="2665302" y="275591"/>
                </a:lnTo>
                <a:lnTo>
                  <a:pt x="2661165" y="276861"/>
                </a:lnTo>
                <a:lnTo>
                  <a:pt x="2656392" y="277496"/>
                </a:lnTo>
                <a:lnTo>
                  <a:pt x="2651300" y="277813"/>
                </a:lnTo>
                <a:lnTo>
                  <a:pt x="2646527" y="277813"/>
                </a:lnTo>
                <a:lnTo>
                  <a:pt x="2640799" y="277496"/>
                </a:lnTo>
                <a:lnTo>
                  <a:pt x="2635390" y="276543"/>
                </a:lnTo>
                <a:lnTo>
                  <a:pt x="2629344" y="274956"/>
                </a:lnTo>
                <a:lnTo>
                  <a:pt x="2623298" y="273050"/>
                </a:lnTo>
                <a:lnTo>
                  <a:pt x="2616933" y="270510"/>
                </a:lnTo>
                <a:lnTo>
                  <a:pt x="2610569" y="267335"/>
                </a:lnTo>
                <a:lnTo>
                  <a:pt x="2603250" y="263525"/>
                </a:lnTo>
                <a:lnTo>
                  <a:pt x="2595295" y="260668"/>
                </a:lnTo>
                <a:lnTo>
                  <a:pt x="2626480" y="275591"/>
                </a:lnTo>
                <a:lnTo>
                  <a:pt x="2641436" y="282576"/>
                </a:lnTo>
                <a:lnTo>
                  <a:pt x="2648437" y="285116"/>
                </a:lnTo>
                <a:lnTo>
                  <a:pt x="2655437" y="287656"/>
                </a:lnTo>
                <a:lnTo>
                  <a:pt x="2661802" y="289878"/>
                </a:lnTo>
                <a:lnTo>
                  <a:pt x="2668166" y="291466"/>
                </a:lnTo>
                <a:lnTo>
                  <a:pt x="2674212" y="292101"/>
                </a:lnTo>
                <a:lnTo>
                  <a:pt x="2679940" y="292736"/>
                </a:lnTo>
                <a:lnTo>
                  <a:pt x="2685349" y="292736"/>
                </a:lnTo>
                <a:lnTo>
                  <a:pt x="2690123" y="291466"/>
                </a:lnTo>
                <a:lnTo>
                  <a:pt x="2692350" y="290196"/>
                </a:lnTo>
                <a:lnTo>
                  <a:pt x="2694578" y="289561"/>
                </a:lnTo>
                <a:lnTo>
                  <a:pt x="2696805" y="287973"/>
                </a:lnTo>
                <a:lnTo>
                  <a:pt x="2698714" y="286703"/>
                </a:lnTo>
                <a:lnTo>
                  <a:pt x="2699987" y="297498"/>
                </a:lnTo>
                <a:lnTo>
                  <a:pt x="2700624" y="307341"/>
                </a:lnTo>
                <a:lnTo>
                  <a:pt x="2700306" y="316548"/>
                </a:lnTo>
                <a:lnTo>
                  <a:pt x="2699987" y="325756"/>
                </a:lnTo>
                <a:lnTo>
                  <a:pt x="2701578" y="323851"/>
                </a:lnTo>
                <a:lnTo>
                  <a:pt x="2702533" y="323533"/>
                </a:lnTo>
                <a:lnTo>
                  <a:pt x="2703488" y="322898"/>
                </a:lnTo>
                <a:lnTo>
                  <a:pt x="2704442" y="323533"/>
                </a:lnTo>
                <a:lnTo>
                  <a:pt x="2705715" y="324168"/>
                </a:lnTo>
                <a:lnTo>
                  <a:pt x="2706670" y="325438"/>
                </a:lnTo>
                <a:lnTo>
                  <a:pt x="2707625" y="326708"/>
                </a:lnTo>
                <a:lnTo>
                  <a:pt x="2709216" y="330836"/>
                </a:lnTo>
                <a:lnTo>
                  <a:pt x="2711125" y="336551"/>
                </a:lnTo>
                <a:lnTo>
                  <a:pt x="2712398" y="343218"/>
                </a:lnTo>
                <a:lnTo>
                  <a:pt x="2713671" y="351156"/>
                </a:lnTo>
                <a:lnTo>
                  <a:pt x="2714307" y="359411"/>
                </a:lnTo>
                <a:lnTo>
                  <a:pt x="2714625" y="368936"/>
                </a:lnTo>
                <a:lnTo>
                  <a:pt x="2714307" y="377826"/>
                </a:lnTo>
                <a:lnTo>
                  <a:pt x="2713671" y="386716"/>
                </a:lnTo>
                <a:lnTo>
                  <a:pt x="2712398" y="394653"/>
                </a:lnTo>
                <a:lnTo>
                  <a:pt x="2711125" y="401321"/>
                </a:lnTo>
                <a:lnTo>
                  <a:pt x="2709216" y="407036"/>
                </a:lnTo>
                <a:lnTo>
                  <a:pt x="2707625" y="411163"/>
                </a:lnTo>
                <a:lnTo>
                  <a:pt x="2706670" y="412433"/>
                </a:lnTo>
                <a:lnTo>
                  <a:pt x="2705715" y="413703"/>
                </a:lnTo>
                <a:lnTo>
                  <a:pt x="2704442" y="414338"/>
                </a:lnTo>
                <a:lnTo>
                  <a:pt x="2703488" y="414338"/>
                </a:lnTo>
                <a:lnTo>
                  <a:pt x="2702215" y="414338"/>
                </a:lnTo>
                <a:lnTo>
                  <a:pt x="2700942" y="413703"/>
                </a:lnTo>
                <a:lnTo>
                  <a:pt x="2699987" y="412116"/>
                </a:lnTo>
                <a:lnTo>
                  <a:pt x="2698714" y="410528"/>
                </a:lnTo>
                <a:lnTo>
                  <a:pt x="2696805" y="406083"/>
                </a:lnTo>
                <a:lnTo>
                  <a:pt x="2694896" y="400051"/>
                </a:lnTo>
                <a:lnTo>
                  <a:pt x="2693941" y="407988"/>
                </a:lnTo>
                <a:lnTo>
                  <a:pt x="2692668" y="415926"/>
                </a:lnTo>
                <a:lnTo>
                  <a:pt x="2691396" y="423546"/>
                </a:lnTo>
                <a:lnTo>
                  <a:pt x="2689168" y="430531"/>
                </a:lnTo>
                <a:lnTo>
                  <a:pt x="2687259" y="437833"/>
                </a:lnTo>
                <a:lnTo>
                  <a:pt x="2684395" y="444818"/>
                </a:lnTo>
                <a:lnTo>
                  <a:pt x="2681849" y="451803"/>
                </a:lnTo>
                <a:lnTo>
                  <a:pt x="2678985" y="458153"/>
                </a:lnTo>
                <a:lnTo>
                  <a:pt x="2675803" y="464503"/>
                </a:lnTo>
                <a:lnTo>
                  <a:pt x="2672303" y="470536"/>
                </a:lnTo>
                <a:lnTo>
                  <a:pt x="2669120" y="476568"/>
                </a:lnTo>
                <a:lnTo>
                  <a:pt x="2665302" y="481966"/>
                </a:lnTo>
                <a:lnTo>
                  <a:pt x="2661483" y="487363"/>
                </a:lnTo>
                <a:lnTo>
                  <a:pt x="2657347" y="492761"/>
                </a:lnTo>
                <a:lnTo>
                  <a:pt x="2653210" y="497523"/>
                </a:lnTo>
                <a:lnTo>
                  <a:pt x="2649073" y="501968"/>
                </a:lnTo>
                <a:lnTo>
                  <a:pt x="2644618" y="506413"/>
                </a:lnTo>
                <a:lnTo>
                  <a:pt x="2640163" y="510541"/>
                </a:lnTo>
                <a:lnTo>
                  <a:pt x="2635390" y="514351"/>
                </a:lnTo>
                <a:lnTo>
                  <a:pt x="2630935" y="518161"/>
                </a:lnTo>
                <a:lnTo>
                  <a:pt x="2626480" y="521653"/>
                </a:lnTo>
                <a:lnTo>
                  <a:pt x="2621706" y="524511"/>
                </a:lnTo>
                <a:lnTo>
                  <a:pt x="2616933" y="527368"/>
                </a:lnTo>
                <a:lnTo>
                  <a:pt x="2612160" y="529908"/>
                </a:lnTo>
                <a:lnTo>
                  <a:pt x="2607387" y="532131"/>
                </a:lnTo>
                <a:lnTo>
                  <a:pt x="2602614" y="534036"/>
                </a:lnTo>
                <a:lnTo>
                  <a:pt x="2597840" y="535941"/>
                </a:lnTo>
                <a:lnTo>
                  <a:pt x="2593385" y="536893"/>
                </a:lnTo>
                <a:lnTo>
                  <a:pt x="2588294" y="538163"/>
                </a:lnTo>
                <a:lnTo>
                  <a:pt x="2583839" y="538798"/>
                </a:lnTo>
                <a:lnTo>
                  <a:pt x="2579384" y="539116"/>
                </a:lnTo>
                <a:lnTo>
                  <a:pt x="2575247" y="539751"/>
                </a:lnTo>
                <a:lnTo>
                  <a:pt x="2571428" y="539116"/>
                </a:lnTo>
                <a:lnTo>
                  <a:pt x="2567610" y="538798"/>
                </a:lnTo>
                <a:lnTo>
                  <a:pt x="2563791" y="538163"/>
                </a:lnTo>
                <a:lnTo>
                  <a:pt x="2559654" y="536893"/>
                </a:lnTo>
                <a:lnTo>
                  <a:pt x="2555518" y="535623"/>
                </a:lnTo>
                <a:lnTo>
                  <a:pt x="2551381" y="533718"/>
                </a:lnTo>
                <a:lnTo>
                  <a:pt x="2542789" y="529591"/>
                </a:lnTo>
                <a:lnTo>
                  <a:pt x="2533879" y="523876"/>
                </a:lnTo>
                <a:lnTo>
                  <a:pt x="2524651" y="517526"/>
                </a:lnTo>
                <a:lnTo>
                  <a:pt x="2515423" y="509906"/>
                </a:lnTo>
                <a:lnTo>
                  <a:pt x="2506194" y="501333"/>
                </a:lnTo>
                <a:lnTo>
                  <a:pt x="2497603" y="491808"/>
                </a:lnTo>
                <a:lnTo>
                  <a:pt x="2489011" y="481648"/>
                </a:lnTo>
                <a:lnTo>
                  <a:pt x="2481055" y="470536"/>
                </a:lnTo>
                <a:lnTo>
                  <a:pt x="2473418" y="458788"/>
                </a:lnTo>
                <a:lnTo>
                  <a:pt x="2469600" y="452756"/>
                </a:lnTo>
                <a:lnTo>
                  <a:pt x="2466417" y="446406"/>
                </a:lnTo>
                <a:lnTo>
                  <a:pt x="2463235" y="440056"/>
                </a:lnTo>
                <a:lnTo>
                  <a:pt x="2460371" y="433071"/>
                </a:lnTo>
                <a:lnTo>
                  <a:pt x="2457507" y="426403"/>
                </a:lnTo>
                <a:lnTo>
                  <a:pt x="2454962" y="419418"/>
                </a:lnTo>
                <a:lnTo>
                  <a:pt x="2452734" y="412433"/>
                </a:lnTo>
                <a:lnTo>
                  <a:pt x="2450825" y="405448"/>
                </a:lnTo>
                <a:lnTo>
                  <a:pt x="2448916" y="409893"/>
                </a:lnTo>
                <a:lnTo>
                  <a:pt x="2447325" y="413703"/>
                </a:lnTo>
                <a:lnTo>
                  <a:pt x="2446370" y="414656"/>
                </a:lnTo>
                <a:lnTo>
                  <a:pt x="2445733" y="415926"/>
                </a:lnTo>
                <a:lnTo>
                  <a:pt x="2444461" y="416561"/>
                </a:lnTo>
                <a:lnTo>
                  <a:pt x="2443188" y="416561"/>
                </a:lnTo>
                <a:lnTo>
                  <a:pt x="2442233" y="416243"/>
                </a:lnTo>
                <a:lnTo>
                  <a:pt x="2440960" y="415926"/>
                </a:lnTo>
                <a:lnTo>
                  <a:pt x="2440006" y="414656"/>
                </a:lnTo>
                <a:lnTo>
                  <a:pt x="2439051" y="413386"/>
                </a:lnTo>
                <a:lnTo>
                  <a:pt x="2437142" y="408941"/>
                </a:lnTo>
                <a:lnTo>
                  <a:pt x="2435551" y="403543"/>
                </a:lnTo>
                <a:lnTo>
                  <a:pt x="2434278" y="396876"/>
                </a:lnTo>
                <a:lnTo>
                  <a:pt x="2433005" y="388938"/>
                </a:lnTo>
                <a:lnTo>
                  <a:pt x="2432368" y="380048"/>
                </a:lnTo>
                <a:lnTo>
                  <a:pt x="2432050" y="371158"/>
                </a:lnTo>
                <a:lnTo>
                  <a:pt x="2432368" y="361633"/>
                </a:lnTo>
                <a:lnTo>
                  <a:pt x="2433005" y="353061"/>
                </a:lnTo>
                <a:lnTo>
                  <a:pt x="2434278" y="345758"/>
                </a:lnTo>
                <a:lnTo>
                  <a:pt x="2435551" y="338773"/>
                </a:lnTo>
                <a:lnTo>
                  <a:pt x="2437142" y="333058"/>
                </a:lnTo>
                <a:lnTo>
                  <a:pt x="2439051" y="328931"/>
                </a:lnTo>
                <a:lnTo>
                  <a:pt x="2440006" y="327661"/>
                </a:lnTo>
                <a:lnTo>
                  <a:pt x="2440960" y="326391"/>
                </a:lnTo>
                <a:lnTo>
                  <a:pt x="2442233" y="325756"/>
                </a:lnTo>
                <a:lnTo>
                  <a:pt x="2443188" y="325438"/>
                </a:lnTo>
                <a:lnTo>
                  <a:pt x="2444142" y="325756"/>
                </a:lnTo>
                <a:lnTo>
                  <a:pt x="2444779" y="326073"/>
                </a:lnTo>
                <a:lnTo>
                  <a:pt x="2445097" y="314008"/>
                </a:lnTo>
                <a:lnTo>
                  <a:pt x="2446052" y="308293"/>
                </a:lnTo>
                <a:lnTo>
                  <a:pt x="2447006" y="303531"/>
                </a:lnTo>
                <a:lnTo>
                  <a:pt x="2446370" y="297181"/>
                </a:lnTo>
                <a:lnTo>
                  <a:pt x="2446052" y="291148"/>
                </a:lnTo>
                <a:lnTo>
                  <a:pt x="2446052" y="285433"/>
                </a:lnTo>
                <a:lnTo>
                  <a:pt x="2446370" y="280036"/>
                </a:lnTo>
                <a:lnTo>
                  <a:pt x="2446688" y="274956"/>
                </a:lnTo>
                <a:lnTo>
                  <a:pt x="2447325" y="270510"/>
                </a:lnTo>
                <a:lnTo>
                  <a:pt x="2448597" y="265748"/>
                </a:lnTo>
                <a:lnTo>
                  <a:pt x="2449870" y="261620"/>
                </a:lnTo>
                <a:lnTo>
                  <a:pt x="2451143" y="258128"/>
                </a:lnTo>
                <a:lnTo>
                  <a:pt x="2452734" y="254635"/>
                </a:lnTo>
                <a:lnTo>
                  <a:pt x="2454644" y="251143"/>
                </a:lnTo>
                <a:lnTo>
                  <a:pt x="2456871" y="248285"/>
                </a:lnTo>
                <a:lnTo>
                  <a:pt x="2459099" y="245745"/>
                </a:lnTo>
                <a:lnTo>
                  <a:pt x="2461326" y="242888"/>
                </a:lnTo>
                <a:lnTo>
                  <a:pt x="2464190" y="240665"/>
                </a:lnTo>
                <a:lnTo>
                  <a:pt x="2466736" y="238760"/>
                </a:lnTo>
                <a:lnTo>
                  <a:pt x="2454325" y="239078"/>
                </a:lnTo>
                <a:lnTo>
                  <a:pt x="2444779" y="239713"/>
                </a:lnTo>
                <a:lnTo>
                  <a:pt x="2436505" y="240030"/>
                </a:lnTo>
                <a:lnTo>
                  <a:pt x="2442233" y="236855"/>
                </a:lnTo>
                <a:lnTo>
                  <a:pt x="2448279" y="233045"/>
                </a:lnTo>
                <a:lnTo>
                  <a:pt x="2454007" y="228918"/>
                </a:lnTo>
                <a:lnTo>
                  <a:pt x="2460053" y="224473"/>
                </a:lnTo>
                <a:lnTo>
                  <a:pt x="2471191" y="215900"/>
                </a:lnTo>
                <a:lnTo>
                  <a:pt x="2476600" y="212408"/>
                </a:lnTo>
                <a:lnTo>
                  <a:pt x="2481374" y="209550"/>
                </a:lnTo>
                <a:lnTo>
                  <a:pt x="2494420" y="203200"/>
                </a:lnTo>
                <a:lnTo>
                  <a:pt x="2507149" y="197803"/>
                </a:lnTo>
                <a:lnTo>
                  <a:pt x="2519559" y="193358"/>
                </a:lnTo>
                <a:lnTo>
                  <a:pt x="2531652" y="189548"/>
                </a:lnTo>
                <a:lnTo>
                  <a:pt x="2543426" y="186690"/>
                </a:lnTo>
                <a:lnTo>
                  <a:pt x="2554881" y="184785"/>
                </a:lnTo>
                <a:lnTo>
                  <a:pt x="2565701" y="183198"/>
                </a:lnTo>
                <a:lnTo>
                  <a:pt x="2576838" y="182563"/>
                </a:lnTo>
                <a:close/>
                <a:moveTo>
                  <a:pt x="276055" y="174625"/>
                </a:moveTo>
                <a:lnTo>
                  <a:pt x="283639" y="174625"/>
                </a:lnTo>
                <a:lnTo>
                  <a:pt x="290592" y="174942"/>
                </a:lnTo>
                <a:lnTo>
                  <a:pt x="297860" y="175258"/>
                </a:lnTo>
                <a:lnTo>
                  <a:pt x="304180" y="176208"/>
                </a:lnTo>
                <a:lnTo>
                  <a:pt x="310500" y="177475"/>
                </a:lnTo>
                <a:lnTo>
                  <a:pt x="316504" y="179059"/>
                </a:lnTo>
                <a:lnTo>
                  <a:pt x="322508" y="180959"/>
                </a:lnTo>
                <a:lnTo>
                  <a:pt x="327881" y="182859"/>
                </a:lnTo>
                <a:lnTo>
                  <a:pt x="332937" y="185076"/>
                </a:lnTo>
                <a:lnTo>
                  <a:pt x="337677" y="187293"/>
                </a:lnTo>
                <a:lnTo>
                  <a:pt x="346525" y="191727"/>
                </a:lnTo>
                <a:lnTo>
                  <a:pt x="354425" y="196161"/>
                </a:lnTo>
                <a:lnTo>
                  <a:pt x="360429" y="200595"/>
                </a:lnTo>
                <a:lnTo>
                  <a:pt x="365486" y="204713"/>
                </a:lnTo>
                <a:lnTo>
                  <a:pt x="368962" y="207880"/>
                </a:lnTo>
                <a:lnTo>
                  <a:pt x="371806" y="210730"/>
                </a:lnTo>
                <a:lnTo>
                  <a:pt x="370858" y="212631"/>
                </a:lnTo>
                <a:lnTo>
                  <a:pt x="367698" y="218331"/>
                </a:lnTo>
                <a:lnTo>
                  <a:pt x="365486" y="221815"/>
                </a:lnTo>
                <a:lnTo>
                  <a:pt x="362641" y="225616"/>
                </a:lnTo>
                <a:lnTo>
                  <a:pt x="359165" y="229100"/>
                </a:lnTo>
                <a:lnTo>
                  <a:pt x="355057" y="232900"/>
                </a:lnTo>
                <a:lnTo>
                  <a:pt x="350633" y="236384"/>
                </a:lnTo>
                <a:lnTo>
                  <a:pt x="345261" y="239234"/>
                </a:lnTo>
                <a:lnTo>
                  <a:pt x="342733" y="240501"/>
                </a:lnTo>
                <a:lnTo>
                  <a:pt x="339573" y="241135"/>
                </a:lnTo>
                <a:lnTo>
                  <a:pt x="336413" y="242085"/>
                </a:lnTo>
                <a:lnTo>
                  <a:pt x="332937" y="242718"/>
                </a:lnTo>
                <a:lnTo>
                  <a:pt x="329461" y="243035"/>
                </a:lnTo>
                <a:lnTo>
                  <a:pt x="325985" y="243035"/>
                </a:lnTo>
                <a:lnTo>
                  <a:pt x="322192" y="242718"/>
                </a:lnTo>
                <a:lnTo>
                  <a:pt x="318084" y="242085"/>
                </a:lnTo>
                <a:lnTo>
                  <a:pt x="313976" y="240818"/>
                </a:lnTo>
                <a:lnTo>
                  <a:pt x="309868" y="239234"/>
                </a:lnTo>
                <a:lnTo>
                  <a:pt x="304812" y="237334"/>
                </a:lnTo>
                <a:lnTo>
                  <a:pt x="302252" y="236418"/>
                </a:lnTo>
                <a:lnTo>
                  <a:pt x="289644" y="230366"/>
                </a:lnTo>
                <a:lnTo>
                  <a:pt x="294700" y="232900"/>
                </a:lnTo>
                <a:lnTo>
                  <a:pt x="300388" y="235751"/>
                </a:lnTo>
                <a:lnTo>
                  <a:pt x="302252" y="236418"/>
                </a:lnTo>
                <a:lnTo>
                  <a:pt x="312080" y="241135"/>
                </a:lnTo>
                <a:lnTo>
                  <a:pt x="322508" y="246202"/>
                </a:lnTo>
                <a:lnTo>
                  <a:pt x="332305" y="250003"/>
                </a:lnTo>
                <a:lnTo>
                  <a:pt x="337045" y="251270"/>
                </a:lnTo>
                <a:lnTo>
                  <a:pt x="341469" y="252536"/>
                </a:lnTo>
                <a:lnTo>
                  <a:pt x="345577" y="253170"/>
                </a:lnTo>
                <a:lnTo>
                  <a:pt x="349685" y="253487"/>
                </a:lnTo>
                <a:lnTo>
                  <a:pt x="353477" y="253170"/>
                </a:lnTo>
                <a:lnTo>
                  <a:pt x="357269" y="252536"/>
                </a:lnTo>
                <a:lnTo>
                  <a:pt x="360745" y="251270"/>
                </a:lnTo>
                <a:lnTo>
                  <a:pt x="363589" y="249053"/>
                </a:lnTo>
                <a:lnTo>
                  <a:pt x="364538" y="256970"/>
                </a:lnTo>
                <a:lnTo>
                  <a:pt x="364854" y="263621"/>
                </a:lnTo>
                <a:lnTo>
                  <a:pt x="364538" y="270589"/>
                </a:lnTo>
                <a:lnTo>
                  <a:pt x="363905" y="277240"/>
                </a:lnTo>
                <a:lnTo>
                  <a:pt x="365486" y="275657"/>
                </a:lnTo>
                <a:lnTo>
                  <a:pt x="366750" y="275340"/>
                </a:lnTo>
                <a:lnTo>
                  <a:pt x="367382" y="275657"/>
                </a:lnTo>
                <a:lnTo>
                  <a:pt x="368014" y="275973"/>
                </a:lnTo>
                <a:lnTo>
                  <a:pt x="369594" y="277874"/>
                </a:lnTo>
                <a:lnTo>
                  <a:pt x="371174" y="281041"/>
                </a:lnTo>
                <a:lnTo>
                  <a:pt x="372122" y="285158"/>
                </a:lnTo>
                <a:lnTo>
                  <a:pt x="373386" y="289909"/>
                </a:lnTo>
                <a:lnTo>
                  <a:pt x="373702" y="295293"/>
                </a:lnTo>
                <a:lnTo>
                  <a:pt x="374650" y="301627"/>
                </a:lnTo>
                <a:lnTo>
                  <a:pt x="374650" y="307961"/>
                </a:lnTo>
                <a:lnTo>
                  <a:pt x="374650" y="314612"/>
                </a:lnTo>
                <a:lnTo>
                  <a:pt x="373702" y="320630"/>
                </a:lnTo>
                <a:lnTo>
                  <a:pt x="373386" y="326331"/>
                </a:lnTo>
                <a:lnTo>
                  <a:pt x="372122" y="331398"/>
                </a:lnTo>
                <a:lnTo>
                  <a:pt x="371174" y="335515"/>
                </a:lnTo>
                <a:lnTo>
                  <a:pt x="369594" y="338366"/>
                </a:lnTo>
                <a:lnTo>
                  <a:pt x="368014" y="340266"/>
                </a:lnTo>
                <a:lnTo>
                  <a:pt x="367382" y="340583"/>
                </a:lnTo>
                <a:lnTo>
                  <a:pt x="366750" y="340583"/>
                </a:lnTo>
                <a:lnTo>
                  <a:pt x="365802" y="340583"/>
                </a:lnTo>
                <a:lnTo>
                  <a:pt x="364854" y="340266"/>
                </a:lnTo>
                <a:lnTo>
                  <a:pt x="363273" y="338049"/>
                </a:lnTo>
                <a:lnTo>
                  <a:pt x="362009" y="334565"/>
                </a:lnTo>
                <a:lnTo>
                  <a:pt x="360745" y="330448"/>
                </a:lnTo>
                <a:lnTo>
                  <a:pt x="359797" y="336149"/>
                </a:lnTo>
                <a:lnTo>
                  <a:pt x="359165" y="341850"/>
                </a:lnTo>
                <a:lnTo>
                  <a:pt x="357901" y="346917"/>
                </a:lnTo>
                <a:lnTo>
                  <a:pt x="356637" y="352301"/>
                </a:lnTo>
                <a:lnTo>
                  <a:pt x="353161" y="362436"/>
                </a:lnTo>
                <a:lnTo>
                  <a:pt x="349053" y="372254"/>
                </a:lnTo>
                <a:lnTo>
                  <a:pt x="344629" y="380806"/>
                </a:lnTo>
                <a:lnTo>
                  <a:pt x="339257" y="389040"/>
                </a:lnTo>
                <a:lnTo>
                  <a:pt x="333569" y="396641"/>
                </a:lnTo>
                <a:lnTo>
                  <a:pt x="327881" y="403609"/>
                </a:lnTo>
                <a:lnTo>
                  <a:pt x="321876" y="409626"/>
                </a:lnTo>
                <a:lnTo>
                  <a:pt x="314924" y="415011"/>
                </a:lnTo>
                <a:lnTo>
                  <a:pt x="308288" y="419761"/>
                </a:lnTo>
                <a:lnTo>
                  <a:pt x="301652" y="423562"/>
                </a:lnTo>
                <a:lnTo>
                  <a:pt x="294700" y="426412"/>
                </a:lnTo>
                <a:lnTo>
                  <a:pt x="288064" y="428629"/>
                </a:lnTo>
                <a:lnTo>
                  <a:pt x="281427" y="429896"/>
                </a:lnTo>
                <a:lnTo>
                  <a:pt x="275107" y="430213"/>
                </a:lnTo>
                <a:lnTo>
                  <a:pt x="272579" y="430213"/>
                </a:lnTo>
                <a:lnTo>
                  <a:pt x="269735" y="429896"/>
                </a:lnTo>
                <a:lnTo>
                  <a:pt x="264047" y="428313"/>
                </a:lnTo>
                <a:lnTo>
                  <a:pt x="258043" y="426096"/>
                </a:lnTo>
                <a:lnTo>
                  <a:pt x="252039" y="423245"/>
                </a:lnTo>
                <a:lnTo>
                  <a:pt x="245719" y="419128"/>
                </a:lnTo>
                <a:lnTo>
                  <a:pt x="239082" y="414377"/>
                </a:lnTo>
                <a:lnTo>
                  <a:pt x="232762" y="408993"/>
                </a:lnTo>
                <a:lnTo>
                  <a:pt x="225810" y="402975"/>
                </a:lnTo>
                <a:lnTo>
                  <a:pt x="219806" y="396008"/>
                </a:lnTo>
                <a:lnTo>
                  <a:pt x="213486" y="389040"/>
                </a:lnTo>
                <a:lnTo>
                  <a:pt x="208114" y="380806"/>
                </a:lnTo>
                <a:lnTo>
                  <a:pt x="202741" y="372571"/>
                </a:lnTo>
                <a:lnTo>
                  <a:pt x="197369" y="363386"/>
                </a:lnTo>
                <a:lnTo>
                  <a:pt x="193261" y="354202"/>
                </a:lnTo>
                <a:lnTo>
                  <a:pt x="189785" y="344383"/>
                </a:lnTo>
                <a:lnTo>
                  <a:pt x="186309" y="334249"/>
                </a:lnTo>
                <a:lnTo>
                  <a:pt x="185045" y="337732"/>
                </a:lnTo>
                <a:lnTo>
                  <a:pt x="184097" y="340266"/>
                </a:lnTo>
                <a:lnTo>
                  <a:pt x="182517" y="341850"/>
                </a:lnTo>
                <a:lnTo>
                  <a:pt x="181885" y="342166"/>
                </a:lnTo>
                <a:lnTo>
                  <a:pt x="180937" y="342483"/>
                </a:lnTo>
                <a:lnTo>
                  <a:pt x="180305" y="342166"/>
                </a:lnTo>
                <a:lnTo>
                  <a:pt x="179673" y="341850"/>
                </a:lnTo>
                <a:lnTo>
                  <a:pt x="178093" y="339949"/>
                </a:lnTo>
                <a:lnTo>
                  <a:pt x="176829" y="336782"/>
                </a:lnTo>
                <a:lnTo>
                  <a:pt x="175565" y="332665"/>
                </a:lnTo>
                <a:lnTo>
                  <a:pt x="174617" y="327914"/>
                </a:lnTo>
                <a:lnTo>
                  <a:pt x="173985" y="322213"/>
                </a:lnTo>
                <a:lnTo>
                  <a:pt x="173669" y="316196"/>
                </a:lnTo>
                <a:lnTo>
                  <a:pt x="173037" y="309545"/>
                </a:lnTo>
                <a:lnTo>
                  <a:pt x="173669" y="303211"/>
                </a:lnTo>
                <a:lnTo>
                  <a:pt x="173985" y="296876"/>
                </a:lnTo>
                <a:lnTo>
                  <a:pt x="174617" y="291492"/>
                </a:lnTo>
                <a:lnTo>
                  <a:pt x="175565" y="286742"/>
                </a:lnTo>
                <a:lnTo>
                  <a:pt x="176829" y="282624"/>
                </a:lnTo>
                <a:lnTo>
                  <a:pt x="178093" y="279457"/>
                </a:lnTo>
                <a:lnTo>
                  <a:pt x="179673" y="277557"/>
                </a:lnTo>
                <a:lnTo>
                  <a:pt x="180305" y="277240"/>
                </a:lnTo>
                <a:lnTo>
                  <a:pt x="180937" y="276923"/>
                </a:lnTo>
                <a:lnTo>
                  <a:pt x="182201" y="277240"/>
                </a:lnTo>
                <a:lnTo>
                  <a:pt x="182517" y="268689"/>
                </a:lnTo>
                <a:lnTo>
                  <a:pt x="182833" y="264888"/>
                </a:lnTo>
                <a:lnTo>
                  <a:pt x="183781" y="261088"/>
                </a:lnTo>
                <a:lnTo>
                  <a:pt x="183149" y="252536"/>
                </a:lnTo>
                <a:lnTo>
                  <a:pt x="183149" y="244619"/>
                </a:lnTo>
                <a:lnTo>
                  <a:pt x="184097" y="237334"/>
                </a:lnTo>
                <a:lnTo>
                  <a:pt x="185993" y="231633"/>
                </a:lnTo>
                <a:lnTo>
                  <a:pt x="187889" y="226249"/>
                </a:lnTo>
                <a:lnTo>
                  <a:pt x="189153" y="223716"/>
                </a:lnTo>
                <a:lnTo>
                  <a:pt x="190733" y="221815"/>
                </a:lnTo>
                <a:lnTo>
                  <a:pt x="192313" y="219915"/>
                </a:lnTo>
                <a:lnTo>
                  <a:pt x="194209" y="218015"/>
                </a:lnTo>
                <a:lnTo>
                  <a:pt x="198001" y="214848"/>
                </a:lnTo>
                <a:lnTo>
                  <a:pt x="188837" y="214848"/>
                </a:lnTo>
                <a:lnTo>
                  <a:pt x="182201" y="215481"/>
                </a:lnTo>
                <a:lnTo>
                  <a:pt x="176197" y="215798"/>
                </a:lnTo>
                <a:lnTo>
                  <a:pt x="180305" y="213581"/>
                </a:lnTo>
                <a:lnTo>
                  <a:pt x="184413" y="210730"/>
                </a:lnTo>
                <a:lnTo>
                  <a:pt x="192945" y="204396"/>
                </a:lnTo>
                <a:lnTo>
                  <a:pt x="200845" y="198378"/>
                </a:lnTo>
                <a:lnTo>
                  <a:pt x="204638" y="195845"/>
                </a:lnTo>
                <a:lnTo>
                  <a:pt x="208430" y="193944"/>
                </a:lnTo>
                <a:lnTo>
                  <a:pt x="217594" y="189510"/>
                </a:lnTo>
                <a:lnTo>
                  <a:pt x="226758" y="185393"/>
                </a:lnTo>
                <a:lnTo>
                  <a:pt x="235606" y="182226"/>
                </a:lnTo>
                <a:lnTo>
                  <a:pt x="244139" y="179692"/>
                </a:lnTo>
                <a:lnTo>
                  <a:pt x="252355" y="177475"/>
                </a:lnTo>
                <a:lnTo>
                  <a:pt x="260887" y="175892"/>
                </a:lnTo>
                <a:lnTo>
                  <a:pt x="268471" y="175258"/>
                </a:lnTo>
                <a:lnTo>
                  <a:pt x="276055" y="174625"/>
                </a:lnTo>
                <a:close/>
                <a:moveTo>
                  <a:pt x="1800062" y="0"/>
                </a:moveTo>
                <a:lnTo>
                  <a:pt x="1805766" y="0"/>
                </a:lnTo>
                <a:lnTo>
                  <a:pt x="1811153" y="634"/>
                </a:lnTo>
                <a:lnTo>
                  <a:pt x="1816857" y="951"/>
                </a:lnTo>
                <a:lnTo>
                  <a:pt x="1822244" y="1585"/>
                </a:lnTo>
                <a:lnTo>
                  <a:pt x="1826997" y="2853"/>
                </a:lnTo>
                <a:lnTo>
                  <a:pt x="1831750" y="3804"/>
                </a:lnTo>
                <a:lnTo>
                  <a:pt x="1840939" y="6974"/>
                </a:lnTo>
                <a:lnTo>
                  <a:pt x="1848861" y="10144"/>
                </a:lnTo>
                <a:lnTo>
                  <a:pt x="1855832" y="13948"/>
                </a:lnTo>
                <a:lnTo>
                  <a:pt x="1861853" y="17435"/>
                </a:lnTo>
                <a:lnTo>
                  <a:pt x="1866923" y="21239"/>
                </a:lnTo>
                <a:lnTo>
                  <a:pt x="1870408" y="24092"/>
                </a:lnTo>
                <a:lnTo>
                  <a:pt x="1873577" y="26628"/>
                </a:lnTo>
                <a:lnTo>
                  <a:pt x="1875795" y="29164"/>
                </a:lnTo>
                <a:lnTo>
                  <a:pt x="1875161" y="30432"/>
                </a:lnTo>
                <a:lnTo>
                  <a:pt x="1872626" y="35187"/>
                </a:lnTo>
                <a:lnTo>
                  <a:pt x="1871042" y="37723"/>
                </a:lnTo>
                <a:lnTo>
                  <a:pt x="1868507" y="40576"/>
                </a:lnTo>
                <a:lnTo>
                  <a:pt x="1865655" y="43747"/>
                </a:lnTo>
                <a:lnTo>
                  <a:pt x="1862803" y="46600"/>
                </a:lnTo>
                <a:lnTo>
                  <a:pt x="1859001" y="49453"/>
                </a:lnTo>
                <a:lnTo>
                  <a:pt x="1854881" y="51672"/>
                </a:lnTo>
                <a:lnTo>
                  <a:pt x="1850128" y="53574"/>
                </a:lnTo>
                <a:lnTo>
                  <a:pt x="1845058" y="54208"/>
                </a:lnTo>
                <a:lnTo>
                  <a:pt x="1842523" y="54525"/>
                </a:lnTo>
                <a:lnTo>
                  <a:pt x="1839355" y="54525"/>
                </a:lnTo>
                <a:lnTo>
                  <a:pt x="1836503" y="54208"/>
                </a:lnTo>
                <a:lnTo>
                  <a:pt x="1833017" y="53891"/>
                </a:lnTo>
                <a:lnTo>
                  <a:pt x="1829532" y="52940"/>
                </a:lnTo>
                <a:lnTo>
                  <a:pt x="1826363" y="51989"/>
                </a:lnTo>
                <a:lnTo>
                  <a:pt x="1822877" y="50404"/>
                </a:lnTo>
                <a:lnTo>
                  <a:pt x="1819075" y="48502"/>
                </a:lnTo>
                <a:lnTo>
                  <a:pt x="1814639" y="46600"/>
                </a:lnTo>
                <a:lnTo>
                  <a:pt x="1810202" y="44381"/>
                </a:lnTo>
                <a:lnTo>
                  <a:pt x="1828264" y="53574"/>
                </a:lnTo>
                <a:lnTo>
                  <a:pt x="1836503" y="57061"/>
                </a:lnTo>
                <a:lnTo>
                  <a:pt x="1844742" y="60231"/>
                </a:lnTo>
                <a:lnTo>
                  <a:pt x="1847910" y="61182"/>
                </a:lnTo>
                <a:lnTo>
                  <a:pt x="1851713" y="62133"/>
                </a:lnTo>
                <a:lnTo>
                  <a:pt x="1855198" y="62767"/>
                </a:lnTo>
                <a:lnTo>
                  <a:pt x="1858367" y="62767"/>
                </a:lnTo>
                <a:lnTo>
                  <a:pt x="1861536" y="62767"/>
                </a:lnTo>
                <a:lnTo>
                  <a:pt x="1864071" y="62133"/>
                </a:lnTo>
                <a:lnTo>
                  <a:pt x="1866923" y="60865"/>
                </a:lnTo>
                <a:lnTo>
                  <a:pt x="1869458" y="59597"/>
                </a:lnTo>
                <a:lnTo>
                  <a:pt x="1869775" y="65303"/>
                </a:lnTo>
                <a:lnTo>
                  <a:pt x="1870091" y="71009"/>
                </a:lnTo>
                <a:lnTo>
                  <a:pt x="1870091" y="76398"/>
                </a:lnTo>
                <a:lnTo>
                  <a:pt x="1869775" y="81470"/>
                </a:lnTo>
                <a:lnTo>
                  <a:pt x="1870408" y="80836"/>
                </a:lnTo>
                <a:lnTo>
                  <a:pt x="1871676" y="80519"/>
                </a:lnTo>
                <a:lnTo>
                  <a:pt x="1872310" y="80519"/>
                </a:lnTo>
                <a:lnTo>
                  <a:pt x="1872626" y="80836"/>
                </a:lnTo>
                <a:lnTo>
                  <a:pt x="1874211" y="82421"/>
                </a:lnTo>
                <a:lnTo>
                  <a:pt x="1875161" y="84640"/>
                </a:lnTo>
                <a:lnTo>
                  <a:pt x="1876112" y="88127"/>
                </a:lnTo>
                <a:lnTo>
                  <a:pt x="1877063" y="91614"/>
                </a:lnTo>
                <a:lnTo>
                  <a:pt x="1877696" y="96369"/>
                </a:lnTo>
                <a:lnTo>
                  <a:pt x="1878013" y="101124"/>
                </a:lnTo>
                <a:lnTo>
                  <a:pt x="1878013" y="106513"/>
                </a:lnTo>
                <a:lnTo>
                  <a:pt x="1878013" y="111586"/>
                </a:lnTo>
                <a:lnTo>
                  <a:pt x="1877696" y="116658"/>
                </a:lnTo>
                <a:lnTo>
                  <a:pt x="1877063" y="120779"/>
                </a:lnTo>
                <a:lnTo>
                  <a:pt x="1876112" y="124900"/>
                </a:lnTo>
                <a:lnTo>
                  <a:pt x="1875161" y="127753"/>
                </a:lnTo>
                <a:lnTo>
                  <a:pt x="1874211" y="129972"/>
                </a:lnTo>
                <a:lnTo>
                  <a:pt x="1872626" y="131874"/>
                </a:lnTo>
                <a:lnTo>
                  <a:pt x="1872310" y="132191"/>
                </a:lnTo>
                <a:lnTo>
                  <a:pt x="1871676" y="132191"/>
                </a:lnTo>
                <a:lnTo>
                  <a:pt x="1871042" y="132191"/>
                </a:lnTo>
                <a:lnTo>
                  <a:pt x="1870091" y="131557"/>
                </a:lnTo>
                <a:lnTo>
                  <a:pt x="1869141" y="129972"/>
                </a:lnTo>
                <a:lnTo>
                  <a:pt x="1867873" y="127436"/>
                </a:lnTo>
                <a:lnTo>
                  <a:pt x="1867240" y="123949"/>
                </a:lnTo>
                <a:lnTo>
                  <a:pt x="1865655" y="133142"/>
                </a:lnTo>
                <a:lnTo>
                  <a:pt x="1863754" y="141384"/>
                </a:lnTo>
                <a:lnTo>
                  <a:pt x="1861219" y="149626"/>
                </a:lnTo>
                <a:lnTo>
                  <a:pt x="1857733" y="156917"/>
                </a:lnTo>
                <a:lnTo>
                  <a:pt x="1853931" y="164208"/>
                </a:lnTo>
                <a:lnTo>
                  <a:pt x="1850128" y="170548"/>
                </a:lnTo>
                <a:lnTo>
                  <a:pt x="1845692" y="176571"/>
                </a:lnTo>
                <a:lnTo>
                  <a:pt x="1840939" y="181961"/>
                </a:lnTo>
                <a:lnTo>
                  <a:pt x="1835869" y="186716"/>
                </a:lnTo>
                <a:lnTo>
                  <a:pt x="1830799" y="191154"/>
                </a:lnTo>
                <a:lnTo>
                  <a:pt x="1825412" y="194958"/>
                </a:lnTo>
                <a:lnTo>
                  <a:pt x="1820025" y="198128"/>
                </a:lnTo>
                <a:lnTo>
                  <a:pt x="1814639" y="200347"/>
                </a:lnTo>
                <a:lnTo>
                  <a:pt x="1809252" y="202249"/>
                </a:lnTo>
                <a:lnTo>
                  <a:pt x="1804182" y="202883"/>
                </a:lnTo>
                <a:lnTo>
                  <a:pt x="1798795" y="203200"/>
                </a:lnTo>
                <a:lnTo>
                  <a:pt x="1794676" y="202883"/>
                </a:lnTo>
                <a:lnTo>
                  <a:pt x="1790239" y="201615"/>
                </a:lnTo>
                <a:lnTo>
                  <a:pt x="1785486" y="200347"/>
                </a:lnTo>
                <a:lnTo>
                  <a:pt x="1780416" y="197494"/>
                </a:lnTo>
                <a:lnTo>
                  <a:pt x="1775663" y="194641"/>
                </a:lnTo>
                <a:lnTo>
                  <a:pt x="1770276" y="190837"/>
                </a:lnTo>
                <a:lnTo>
                  <a:pt x="1765206" y="186399"/>
                </a:lnTo>
                <a:lnTo>
                  <a:pt x="1759819" y="181327"/>
                </a:lnTo>
                <a:lnTo>
                  <a:pt x="1755066" y="176254"/>
                </a:lnTo>
                <a:lnTo>
                  <a:pt x="1749996" y="170548"/>
                </a:lnTo>
                <a:lnTo>
                  <a:pt x="1745560" y="164208"/>
                </a:lnTo>
                <a:lnTo>
                  <a:pt x="1741124" y="157551"/>
                </a:lnTo>
                <a:lnTo>
                  <a:pt x="1737321" y="150260"/>
                </a:lnTo>
                <a:lnTo>
                  <a:pt x="1733836" y="142652"/>
                </a:lnTo>
                <a:lnTo>
                  <a:pt x="1730984" y="135044"/>
                </a:lnTo>
                <a:lnTo>
                  <a:pt x="1728449" y="127119"/>
                </a:lnTo>
                <a:lnTo>
                  <a:pt x="1727498" y="129655"/>
                </a:lnTo>
                <a:lnTo>
                  <a:pt x="1726548" y="131874"/>
                </a:lnTo>
                <a:lnTo>
                  <a:pt x="1725280" y="133142"/>
                </a:lnTo>
                <a:lnTo>
                  <a:pt x="1724330" y="133459"/>
                </a:lnTo>
                <a:lnTo>
                  <a:pt x="1723379" y="133459"/>
                </a:lnTo>
                <a:lnTo>
                  <a:pt x="1723062" y="133142"/>
                </a:lnTo>
                <a:lnTo>
                  <a:pt x="1721795" y="131557"/>
                </a:lnTo>
                <a:lnTo>
                  <a:pt x="1720844" y="129021"/>
                </a:lnTo>
                <a:lnTo>
                  <a:pt x="1719576" y="125851"/>
                </a:lnTo>
                <a:lnTo>
                  <a:pt x="1718943" y="122047"/>
                </a:lnTo>
                <a:lnTo>
                  <a:pt x="1718626" y="117609"/>
                </a:lnTo>
                <a:lnTo>
                  <a:pt x="1718309" y="112854"/>
                </a:lnTo>
                <a:lnTo>
                  <a:pt x="1717675" y="107464"/>
                </a:lnTo>
                <a:lnTo>
                  <a:pt x="1718309" y="102392"/>
                </a:lnTo>
                <a:lnTo>
                  <a:pt x="1718626" y="97320"/>
                </a:lnTo>
                <a:lnTo>
                  <a:pt x="1718943" y="92882"/>
                </a:lnTo>
                <a:lnTo>
                  <a:pt x="1719576" y="89078"/>
                </a:lnTo>
                <a:lnTo>
                  <a:pt x="1720844" y="86225"/>
                </a:lnTo>
                <a:lnTo>
                  <a:pt x="1721795" y="83372"/>
                </a:lnTo>
                <a:lnTo>
                  <a:pt x="1723062" y="82104"/>
                </a:lnTo>
                <a:lnTo>
                  <a:pt x="1723379" y="81470"/>
                </a:lnTo>
                <a:lnTo>
                  <a:pt x="1724330" y="81470"/>
                </a:lnTo>
                <a:lnTo>
                  <a:pt x="1724963" y="82104"/>
                </a:lnTo>
                <a:lnTo>
                  <a:pt x="1725280" y="75130"/>
                </a:lnTo>
                <a:lnTo>
                  <a:pt x="1726548" y="69107"/>
                </a:lnTo>
                <a:lnTo>
                  <a:pt x="1725597" y="62133"/>
                </a:lnTo>
                <a:lnTo>
                  <a:pt x="1725914" y="55793"/>
                </a:lnTo>
                <a:lnTo>
                  <a:pt x="1726865" y="50087"/>
                </a:lnTo>
                <a:lnTo>
                  <a:pt x="1727815" y="45649"/>
                </a:lnTo>
                <a:lnTo>
                  <a:pt x="1729400" y="40893"/>
                </a:lnTo>
                <a:lnTo>
                  <a:pt x="1731618" y="37723"/>
                </a:lnTo>
                <a:lnTo>
                  <a:pt x="1734153" y="34553"/>
                </a:lnTo>
                <a:lnTo>
                  <a:pt x="1737638" y="32334"/>
                </a:lnTo>
                <a:lnTo>
                  <a:pt x="1724963" y="32651"/>
                </a:lnTo>
                <a:lnTo>
                  <a:pt x="1720527" y="32651"/>
                </a:lnTo>
                <a:lnTo>
                  <a:pt x="1723379" y="31383"/>
                </a:lnTo>
                <a:lnTo>
                  <a:pt x="1726865" y="29164"/>
                </a:lnTo>
                <a:lnTo>
                  <a:pt x="1733519" y="24092"/>
                </a:lnTo>
                <a:lnTo>
                  <a:pt x="1739856" y="19337"/>
                </a:lnTo>
                <a:lnTo>
                  <a:pt x="1743025" y="17435"/>
                </a:lnTo>
                <a:lnTo>
                  <a:pt x="1745560" y="15533"/>
                </a:lnTo>
                <a:lnTo>
                  <a:pt x="1753165" y="12046"/>
                </a:lnTo>
                <a:lnTo>
                  <a:pt x="1760453" y="9193"/>
                </a:lnTo>
                <a:lnTo>
                  <a:pt x="1767424" y="6657"/>
                </a:lnTo>
                <a:lnTo>
                  <a:pt x="1774396" y="4121"/>
                </a:lnTo>
                <a:lnTo>
                  <a:pt x="1780733" y="2853"/>
                </a:lnTo>
                <a:lnTo>
                  <a:pt x="1787704" y="1585"/>
                </a:lnTo>
                <a:lnTo>
                  <a:pt x="1793725" y="951"/>
                </a:lnTo>
                <a:lnTo>
                  <a:pt x="1800062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930013" y="2996952"/>
            <a:ext cx="3355596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441213" y="4743374"/>
            <a:ext cx="2031325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此处添加文字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7250127" y="3284984"/>
            <a:ext cx="4032450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665952" y="4221088"/>
            <a:ext cx="648072" cy="0"/>
          </a:xfrm>
          <a:prstGeom prst="line">
            <a:avLst/>
          </a:prstGeom>
          <a:ln w="254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6314024" y="4221088"/>
            <a:ext cx="0" cy="11521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314024" y="5373216"/>
            <a:ext cx="43442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1"/>
          <p:cNvSpPr txBox="1">
            <a:spLocks/>
          </p:cNvSpPr>
          <p:nvPr/>
        </p:nvSpPr>
        <p:spPr>
          <a:xfrm>
            <a:off x="7612419" y="3329281"/>
            <a:ext cx="3670158" cy="746535"/>
          </a:xfrm>
          <a:prstGeom prst="rect">
            <a:avLst/>
          </a:prstGeom>
        </p:spPr>
        <p:txBody>
          <a:bodyPr/>
          <a:lstStyle/>
          <a:p>
            <a:pPr algn="just"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此处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添加文字此处添加文字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just"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文字此处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添加文字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just"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just"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250689" y="2702838"/>
            <a:ext cx="2031325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此处添加文字</a:t>
            </a:r>
          </a:p>
        </p:txBody>
      </p:sp>
      <p:sp>
        <p:nvSpPr>
          <p:cNvPr id="15" name="矩形 14"/>
          <p:cNvSpPr/>
          <p:nvPr/>
        </p:nvSpPr>
        <p:spPr>
          <a:xfrm>
            <a:off x="1415480" y="2371272"/>
            <a:ext cx="2031325" cy="525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此处添加文字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881814" y="3042507"/>
            <a:ext cx="3670158" cy="746535"/>
          </a:xfrm>
          <a:prstGeom prst="rect">
            <a:avLst/>
          </a:prstGeom>
        </p:spPr>
        <p:txBody>
          <a:bodyPr/>
          <a:lstStyle/>
          <a:p>
            <a:pPr algn="just"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此处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添加文字此处添加文字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just"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文字此处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添加文字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just"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just"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6988155" y="5477402"/>
            <a:ext cx="3670158" cy="746535"/>
          </a:xfrm>
          <a:prstGeom prst="rect">
            <a:avLst/>
          </a:prstGeom>
        </p:spPr>
        <p:txBody>
          <a:bodyPr/>
          <a:lstStyle/>
          <a:p>
            <a:pPr algn="just"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此处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添加文字此处添加文字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just"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此处添加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文字此处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添加文字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just"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algn="just" defTabSz="914400" eaLnBrk="1" hangingPunct="1">
              <a:lnSpc>
                <a:spcPct val="130000"/>
              </a:lnSpc>
              <a:spcBef>
                <a:spcPts val="600"/>
              </a:spcBef>
              <a:defRPr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89433" y="1050171"/>
            <a:ext cx="5109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zh-CN" altLang="en-US" sz="4800" b="1" dirty="0" smtClean="0">
                <a:latin typeface="+mn-ea"/>
              </a:rPr>
              <a:t>单击此处添加文字</a:t>
            </a:r>
            <a:endParaRPr lang="zh-CN" altLang="en-US" sz="4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694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A000520150131A01KPBG</Template>
  <TotalTime>1309</TotalTime>
  <Words>607</Words>
  <Application>Microsoft Office PowerPoint</Application>
  <PresentationFormat>宽屏</PresentationFormat>
  <Paragraphs>100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Heiti SC Light</vt:lpstr>
      <vt:lpstr>黑体</vt:lpstr>
      <vt:lpstr>华文隶书</vt:lpstr>
      <vt:lpstr>华文新魏</vt:lpstr>
      <vt:lpstr>隶书</vt:lpstr>
      <vt:lpstr>宋体</vt:lpstr>
      <vt:lpstr>微软雅黑</vt:lpstr>
      <vt:lpstr>微软雅黑</vt:lpstr>
      <vt:lpstr>Arial</vt:lpstr>
      <vt:lpstr>Broadway</vt:lpstr>
      <vt:lpstr>Calibri</vt:lpstr>
      <vt:lpstr>Cooper Black</vt:lpstr>
      <vt:lpstr>Corbel</vt:lpstr>
      <vt:lpstr>Tahoma</vt:lpstr>
      <vt:lpstr>Times New Roman</vt:lpstr>
      <vt:lpstr>深度</vt:lpstr>
      <vt:lpstr>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 谢 大 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拍摄注意事项</dc:title>
  <dc:creator>Microsoft Office 用户</dc:creator>
  <cp:lastModifiedBy>xjtuoa.test0</cp:lastModifiedBy>
  <cp:revision>127</cp:revision>
  <dcterms:created xsi:type="dcterms:W3CDTF">2015-06-02T06:38:51Z</dcterms:created>
  <dcterms:modified xsi:type="dcterms:W3CDTF">2017-08-01T09:15:49Z</dcterms:modified>
</cp:coreProperties>
</file>